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92" r:id="rId2"/>
    <p:sldId id="391" r:id="rId3"/>
    <p:sldId id="394" r:id="rId4"/>
    <p:sldId id="397" r:id="rId5"/>
    <p:sldId id="396" r:id="rId6"/>
    <p:sldId id="401" r:id="rId7"/>
    <p:sldId id="402" r:id="rId8"/>
    <p:sldId id="403" r:id="rId9"/>
    <p:sldId id="277" r:id="rId10"/>
    <p:sldId id="406" r:id="rId11"/>
    <p:sldId id="407" r:id="rId12"/>
    <p:sldId id="409" r:id="rId13"/>
    <p:sldId id="410" r:id="rId14"/>
    <p:sldId id="411" r:id="rId15"/>
    <p:sldId id="414" r:id="rId16"/>
    <p:sldId id="427" r:id="rId17"/>
    <p:sldId id="428" r:id="rId18"/>
    <p:sldId id="429" r:id="rId19"/>
    <p:sldId id="430" r:id="rId20"/>
    <p:sldId id="431" r:id="rId21"/>
    <p:sldId id="432" r:id="rId22"/>
    <p:sldId id="436" r:id="rId23"/>
    <p:sldId id="438" r:id="rId24"/>
    <p:sldId id="444" r:id="rId25"/>
    <p:sldId id="446" r:id="rId26"/>
  </p:sldIdLst>
  <p:sldSz cx="12192000" cy="6858000"/>
  <p:notesSz cx="6858000" cy="9144000"/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143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2286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3429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4572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5715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6858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8001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914400" algn="ctr" defTabSz="41275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25400" cap="flat">
              <a:solidFill>
                <a:srgbClr val="3797C6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3797C6"/>
              </a:solidFill>
              <a:prstDash val="solid"/>
              <a:miter lim="400000"/>
            </a:ln>
          </a:left>
          <a:right>
            <a:ln w="12700" cap="flat">
              <a:solidFill>
                <a:srgbClr val="3797C6"/>
              </a:solidFill>
              <a:prstDash val="solid"/>
              <a:miter lim="400000"/>
            </a:ln>
          </a:right>
          <a:top>
            <a:ln w="254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797C6"/>
              </a:solidFill>
              <a:prstDash val="solid"/>
              <a:miter lim="400000"/>
            </a:ln>
          </a:insideH>
          <a:insideV>
            <a:ln w="12700" cap="flat">
              <a:solidFill>
                <a:srgbClr val="3797C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3"/>
    <p:restoredTop sz="93922" autoAdjust="0"/>
  </p:normalViewPr>
  <p:slideViewPr>
    <p:cSldViewPr snapToGrid="0" snapToObjects="1">
      <p:cViewPr varScale="1">
        <p:scale>
          <a:sx n="127" d="100"/>
          <a:sy n="127" d="100"/>
        </p:scale>
        <p:origin x="144" y="18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205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5588-7219-3748-A59F-CE722A4D6D24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DC06C-3ACD-8A4D-8AE1-821CF7D982A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481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Shape 100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4" name="Shape 100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defRPr sz="1100">
        <a:latin typeface="Lucida Grande"/>
        <a:ea typeface="Lucida Grande"/>
        <a:cs typeface="Lucida Grande"/>
        <a:sym typeface="Lucida Grande"/>
      </a:defRPr>
    </a:lvl1pPr>
    <a:lvl2pPr indent="114300" defTabSz="228600" latinLnBrk="0">
      <a:defRPr sz="1100">
        <a:latin typeface="Lucida Grande"/>
        <a:ea typeface="Lucida Grande"/>
        <a:cs typeface="Lucida Grande"/>
        <a:sym typeface="Lucida Grande"/>
      </a:defRPr>
    </a:lvl2pPr>
    <a:lvl3pPr indent="228600" defTabSz="228600" latinLnBrk="0">
      <a:defRPr sz="1100">
        <a:latin typeface="Lucida Grande"/>
        <a:ea typeface="Lucida Grande"/>
        <a:cs typeface="Lucida Grande"/>
        <a:sym typeface="Lucida Grande"/>
      </a:defRPr>
    </a:lvl3pPr>
    <a:lvl4pPr indent="342900" defTabSz="228600" latinLnBrk="0">
      <a:defRPr sz="1100">
        <a:latin typeface="Lucida Grande"/>
        <a:ea typeface="Lucida Grande"/>
        <a:cs typeface="Lucida Grande"/>
        <a:sym typeface="Lucida Grande"/>
      </a:defRPr>
    </a:lvl4pPr>
    <a:lvl5pPr indent="457200" defTabSz="228600" latinLnBrk="0">
      <a:defRPr sz="1100">
        <a:latin typeface="Lucida Grande"/>
        <a:ea typeface="Lucida Grande"/>
        <a:cs typeface="Lucida Grande"/>
        <a:sym typeface="Lucida Grande"/>
      </a:defRPr>
    </a:lvl5pPr>
    <a:lvl6pPr indent="571500" defTabSz="228600" latinLnBrk="0">
      <a:defRPr sz="1100">
        <a:latin typeface="Lucida Grande"/>
        <a:ea typeface="Lucida Grande"/>
        <a:cs typeface="Lucida Grande"/>
        <a:sym typeface="Lucida Grande"/>
      </a:defRPr>
    </a:lvl6pPr>
    <a:lvl7pPr indent="685800" defTabSz="228600" latinLnBrk="0">
      <a:defRPr sz="1100">
        <a:latin typeface="Lucida Grande"/>
        <a:ea typeface="Lucida Grande"/>
        <a:cs typeface="Lucida Grande"/>
        <a:sym typeface="Lucida Grande"/>
      </a:defRPr>
    </a:lvl7pPr>
    <a:lvl8pPr indent="800100" defTabSz="228600" latinLnBrk="0">
      <a:defRPr sz="1100">
        <a:latin typeface="Lucida Grande"/>
        <a:ea typeface="Lucida Grande"/>
        <a:cs typeface="Lucida Grande"/>
        <a:sym typeface="Lucida Grande"/>
      </a:defRPr>
    </a:lvl8pPr>
    <a:lvl9pPr indent="914400" defTabSz="228600" latinLnBrk="0">
      <a:defRPr sz="11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209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&amp;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10" name="Bild"/>
          <p:cNvSpPr>
            <a:spLocks noGrp="1"/>
          </p:cNvSpPr>
          <p:nvPr>
            <p:ph type="pic" sz="quarter" idx="17"/>
          </p:nvPr>
        </p:nvSpPr>
        <p:spPr>
          <a:xfrm>
            <a:off x="1270000" y="952501"/>
            <a:ext cx="3124226" cy="495026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1" name="Bild"/>
          <p:cNvSpPr>
            <a:spLocks noGrp="1"/>
          </p:cNvSpPr>
          <p:nvPr>
            <p:ph type="pic" sz="quarter" idx="18"/>
          </p:nvPr>
        </p:nvSpPr>
        <p:spPr>
          <a:xfrm>
            <a:off x="4524454" y="955233"/>
            <a:ext cx="3124226" cy="2405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19"/>
          </p:nvPr>
        </p:nvSpPr>
        <p:spPr>
          <a:xfrm>
            <a:off x="4524454" y="3500013"/>
            <a:ext cx="3124226" cy="24054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047951" cy="3936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2" name="Bild"/>
          <p:cNvSpPr>
            <a:spLocks noGrp="1"/>
          </p:cNvSpPr>
          <p:nvPr>
            <p:ph type="pic" sz="quarter" idx="18"/>
          </p:nvPr>
        </p:nvSpPr>
        <p:spPr>
          <a:xfrm>
            <a:off x="3044875" y="0"/>
            <a:ext cx="3047951" cy="6857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3" name="Bild"/>
          <p:cNvSpPr>
            <a:spLocks noGrp="1"/>
          </p:cNvSpPr>
          <p:nvPr>
            <p:ph type="pic" sz="quarter" idx="19"/>
          </p:nvPr>
        </p:nvSpPr>
        <p:spPr>
          <a:xfrm>
            <a:off x="9128174" y="0"/>
            <a:ext cx="3076478" cy="685792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4" name="Bild"/>
          <p:cNvSpPr>
            <a:spLocks noGrp="1"/>
          </p:cNvSpPr>
          <p:nvPr>
            <p:ph type="pic" sz="quarter" idx="20"/>
          </p:nvPr>
        </p:nvSpPr>
        <p:spPr>
          <a:xfrm>
            <a:off x="6083349" y="3936926"/>
            <a:ext cx="3047951" cy="2921074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8" name="Bild"/>
          <p:cNvSpPr>
            <a:spLocks noGrp="1"/>
          </p:cNvSpPr>
          <p:nvPr>
            <p:ph type="pic" sz="quarter" idx="15"/>
          </p:nvPr>
        </p:nvSpPr>
        <p:spPr>
          <a:xfrm>
            <a:off x="7177881" y="45"/>
            <a:ext cx="5014061" cy="34289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" name="Bild"/>
          <p:cNvSpPr>
            <a:spLocks noGrp="1"/>
          </p:cNvSpPr>
          <p:nvPr>
            <p:ph type="pic" sz="quarter" idx="16"/>
          </p:nvPr>
        </p:nvSpPr>
        <p:spPr>
          <a:xfrm>
            <a:off x="7177881" y="3429046"/>
            <a:ext cx="5014061" cy="342895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35014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"/>
          <p:cNvSpPr>
            <a:spLocks noGrp="1"/>
          </p:cNvSpPr>
          <p:nvPr>
            <p:ph type="pic" sz="quarter" idx="17"/>
          </p:nvPr>
        </p:nvSpPr>
        <p:spPr>
          <a:xfrm>
            <a:off x="-1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" name="Bild"/>
          <p:cNvSpPr>
            <a:spLocks noGrp="1"/>
          </p:cNvSpPr>
          <p:nvPr>
            <p:ph type="pic" sz="quarter" idx="18"/>
          </p:nvPr>
        </p:nvSpPr>
        <p:spPr>
          <a:xfrm>
            <a:off x="3048024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" name="Bild"/>
          <p:cNvSpPr>
            <a:spLocks noGrp="1"/>
          </p:cNvSpPr>
          <p:nvPr>
            <p:ph type="pic" sz="quarter" idx="19"/>
          </p:nvPr>
        </p:nvSpPr>
        <p:spPr>
          <a:xfrm>
            <a:off x="6095999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4" name="Bild"/>
          <p:cNvSpPr>
            <a:spLocks noGrp="1"/>
          </p:cNvSpPr>
          <p:nvPr>
            <p:ph type="pic" sz="quarter" idx="20"/>
          </p:nvPr>
        </p:nvSpPr>
        <p:spPr>
          <a:xfrm>
            <a:off x="9140727" y="0"/>
            <a:ext cx="3047952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4063902" cy="685792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6" name="Bild"/>
          <p:cNvSpPr>
            <a:spLocks noGrp="1"/>
          </p:cNvSpPr>
          <p:nvPr>
            <p:ph type="pic" sz="quarter" idx="19"/>
          </p:nvPr>
        </p:nvSpPr>
        <p:spPr>
          <a:xfrm>
            <a:off x="7175551" y="0"/>
            <a:ext cx="501650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19"/>
          </p:nvPr>
        </p:nvSpPr>
        <p:spPr>
          <a:xfrm>
            <a:off x="5818783" y="0"/>
            <a:ext cx="63732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31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6" name="Bild"/>
          <p:cNvSpPr>
            <a:spLocks noGrp="1"/>
          </p:cNvSpPr>
          <p:nvPr>
            <p:ph type="pic" sz="quarter" idx="19"/>
          </p:nvPr>
        </p:nvSpPr>
        <p:spPr>
          <a:xfrm>
            <a:off x="6832550" y="0"/>
            <a:ext cx="5359451" cy="4013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6" name="Bild"/>
          <p:cNvSpPr>
            <a:spLocks noGrp="1"/>
          </p:cNvSpPr>
          <p:nvPr>
            <p:ph type="pic" sz="quarter" idx="19"/>
          </p:nvPr>
        </p:nvSpPr>
        <p:spPr>
          <a:xfrm>
            <a:off x="6479183" y="0"/>
            <a:ext cx="5712868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14"/>
          </p:nvPr>
        </p:nvSpPr>
        <p:spPr>
          <a:xfrm>
            <a:off x="1" y="-1"/>
            <a:ext cx="12192000" cy="6858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"/>
          <p:cNvSpPr>
            <a:spLocks noGrp="1"/>
          </p:cNvSpPr>
          <p:nvPr>
            <p:ph type="pic" sz="quarter" idx="19"/>
          </p:nvPr>
        </p:nvSpPr>
        <p:spPr>
          <a:xfrm>
            <a:off x="0" y="5048"/>
            <a:ext cx="3937000" cy="393195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" name="Bild"/>
          <p:cNvSpPr>
            <a:spLocks noGrp="1"/>
          </p:cNvSpPr>
          <p:nvPr>
            <p:ph type="pic" sz="quarter" idx="20"/>
          </p:nvPr>
        </p:nvSpPr>
        <p:spPr>
          <a:xfrm>
            <a:off x="3937000" y="3942047"/>
            <a:ext cx="8255000" cy="2921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"/>
          <p:cNvSpPr>
            <a:spLocks noGrp="1"/>
          </p:cNvSpPr>
          <p:nvPr>
            <p:ph type="pic" sz="quarter" idx="20"/>
          </p:nvPr>
        </p:nvSpPr>
        <p:spPr>
          <a:xfrm>
            <a:off x="4889500" y="0"/>
            <a:ext cx="7302500" cy="3302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67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20"/>
          </p:nvPr>
        </p:nvSpPr>
        <p:spPr>
          <a:xfrm>
            <a:off x="0" y="-1"/>
            <a:ext cx="12192000" cy="6858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20"/>
          </p:nvPr>
        </p:nvSpPr>
        <p:spPr>
          <a:xfrm>
            <a:off x="0" y="-1"/>
            <a:ext cx="5080000" cy="5080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207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16" name="Rechteck"/>
          <p:cNvSpPr/>
          <p:nvPr/>
        </p:nvSpPr>
        <p:spPr>
          <a:xfrm>
            <a:off x="0" y="0"/>
            <a:ext cx="6096000" cy="6858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17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>
              <a:alpha val="58620"/>
            </a:srgb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807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7" name="Bild"/>
          <p:cNvSpPr>
            <a:spLocks noGrp="1"/>
          </p:cNvSpPr>
          <p:nvPr>
            <p:ph type="pic" sz="quarter" idx="14"/>
          </p:nvPr>
        </p:nvSpPr>
        <p:spPr>
          <a:xfrm>
            <a:off x="7177939" y="-1"/>
            <a:ext cx="5014062" cy="68580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1406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69" name="Bild"/>
          <p:cNvSpPr>
            <a:spLocks noGrp="1"/>
          </p:cNvSpPr>
          <p:nvPr>
            <p:ph type="pic" idx="13"/>
          </p:nvPr>
        </p:nvSpPr>
        <p:spPr>
          <a:xfrm>
            <a:off x="4079280" y="0"/>
            <a:ext cx="8112811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"/>
          <p:cNvSpPr>
            <a:spLocks noGrp="1"/>
          </p:cNvSpPr>
          <p:nvPr>
            <p:ph type="pic" sz="quarter" idx="16"/>
          </p:nvPr>
        </p:nvSpPr>
        <p:spPr>
          <a:xfrm>
            <a:off x="3937000" y="3937000"/>
            <a:ext cx="8255001" cy="2921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" name="Bild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937000" cy="3937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14060" cy="6858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28575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077560" cy="5080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text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4" name="Textebene 1…"/>
          <p:cNvSpPr>
            <a:spLocks noGrp="1"/>
          </p:cNvSpPr>
          <p:nvPr>
            <p:ph type="body" idx="1"/>
          </p:nvPr>
        </p:nvSpPr>
        <p:spPr>
          <a:xfrm>
            <a:off x="844550" y="1949450"/>
            <a:ext cx="10502900" cy="4603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60" r:id="rId7"/>
    <p:sldLayoutId id="2147483661" r:id="rId8"/>
    <p:sldLayoutId id="2147483662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3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5" r:id="rId22"/>
    <p:sldLayoutId id="2147483697" r:id="rId23"/>
    <p:sldLayoutId id="2147483703" r:id="rId24"/>
    <p:sldLayoutId id="2147483706" r:id="rId25"/>
  </p:sldLayoutIdLst>
  <p:transition spd="med"/>
  <p:txStyles>
    <p:titleStyle>
      <a:lvl1pPr marL="0" marR="0" indent="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1pPr>
      <a:lvl2pPr marL="0" marR="0" indent="1143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2pPr>
      <a:lvl3pPr marL="0" marR="0" indent="2286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3pPr>
      <a:lvl4pPr marL="0" marR="0" indent="3429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4pPr>
      <a:lvl5pPr marL="0" marR="0" indent="4572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5pPr>
      <a:lvl6pPr marL="0" marR="0" indent="5715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6pPr>
      <a:lvl7pPr marL="0" marR="0" indent="6858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7pPr>
      <a:lvl8pPr marL="0" marR="0" indent="8001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8pPr>
      <a:lvl9pPr marL="0" marR="0" indent="914400" algn="l" defTabSz="41275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360" baseline="0">
          <a:ln>
            <a:noFill/>
          </a:ln>
          <a:solidFill>
            <a:srgbClr val="151314"/>
          </a:solidFill>
          <a:uFillTx/>
          <a:latin typeface="+mj-lt"/>
          <a:ea typeface="+mj-ea"/>
          <a:cs typeface="+mj-cs"/>
          <a:sym typeface="Montserrat Bold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latinLnBrk="0">
        <a:lnSpc>
          <a:spcPct val="10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l" defTabSz="41275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67EC8E8-605B-44C6-8659-88F6822A976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4" b="10344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1270000" y="952500"/>
            <a:ext cx="7175500" cy="1905000"/>
          </a:xfrm>
          <a:prstGeom prst="rect">
            <a:avLst/>
          </a:prstGeom>
          <a:solidFill>
            <a:srgbClr val="D6D6D6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KEYNOTE PRESENTATION"/>
          <p:cNvSpPr/>
          <p:nvPr/>
        </p:nvSpPr>
        <p:spPr>
          <a:xfrm>
            <a:off x="1905000" y="2046479"/>
            <a:ext cx="3955902" cy="3270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1600" dirty="0"/>
              <a:t>POWERPOINT</a:t>
            </a:r>
            <a:r>
              <a:rPr sz="1600" dirty="0"/>
              <a:t> PRESENTATION</a:t>
            </a:r>
          </a:p>
        </p:txBody>
      </p:sp>
      <p:sp>
        <p:nvSpPr>
          <p:cNvPr id="5" name="NORS"/>
          <p:cNvSpPr/>
          <p:nvPr/>
        </p:nvSpPr>
        <p:spPr>
          <a:xfrm>
            <a:off x="1885949" y="1514706"/>
            <a:ext cx="3003445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2860" rIns="22860" anchor="ctr">
            <a:spAutoFit/>
          </a:bodyPr>
          <a:lstStyle>
            <a:lvl1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lvl1pPr>
          </a:lstStyle>
          <a:p>
            <a:r>
              <a:rPr lang="en-US" sz="3600" dirty="0"/>
              <a:t>FESTIVAL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196920922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E0E2DB9-E152-45BD-92F7-410B4EBC01F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r="2764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CD63C5E-2E93-45F9-81E3-909D20645B5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9" r="6749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F6DFDE9-2E5A-40CD-986A-C77D7811318F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7001"/>
          <a:stretch>
            <a:fillRect/>
          </a:stretch>
        </p:blipFill>
        <p:spPr/>
      </p:pic>
      <p:sp>
        <p:nvSpPr>
          <p:cNvPr id="5" name="GALLERY DESIGN"/>
          <p:cNvSpPr/>
          <p:nvPr/>
        </p:nvSpPr>
        <p:spPr>
          <a:xfrm>
            <a:off x="8509000" y="818736"/>
            <a:ext cx="304800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/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/>
              <a:t>GALLERY</a:t>
            </a:r>
            <a:br>
              <a:rPr sz="3600"/>
            </a:br>
            <a:r>
              <a:rPr sz="3600"/>
              <a:t>DESIGN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9E02DE-D61C-450C-8649-DA86C8E8A628}"/>
              </a:ext>
            </a:extLst>
          </p:cNvPr>
          <p:cNvSpPr txBox="1"/>
          <p:nvPr/>
        </p:nvSpPr>
        <p:spPr>
          <a:xfrm>
            <a:off x="8509000" y="1716326"/>
            <a:ext cx="2626672" cy="562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74639047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3B2F4D9B-FD4C-4D3E-942C-465F10D5917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4" r="24194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0C1F779F-46BD-4F20-A0AE-C0A1E449F7C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0" r="17320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58245E4-A6A4-4CAF-A4F1-11B62B49894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8" r="35058"/>
          <a:stretch/>
        </p:blipFill>
        <p:spPr>
          <a:xfrm>
            <a:off x="9128174" y="0"/>
            <a:ext cx="3076478" cy="6857926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EC4A44E-7233-47C4-9610-75543D27ECF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r="15245"/>
          <a:stretch>
            <a:fillRect/>
          </a:stretch>
        </p:blipFill>
        <p:spPr/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B90F7CD-DB8D-41E2-9E9D-D93D298737F5}"/>
              </a:ext>
            </a:extLst>
          </p:cNvPr>
          <p:cNvSpPr txBox="1"/>
          <p:nvPr/>
        </p:nvSpPr>
        <p:spPr>
          <a:xfrm>
            <a:off x="6290814" y="1281443"/>
            <a:ext cx="2639323" cy="188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FC848F-A442-4383-958C-5823E3EB919B}"/>
              </a:ext>
            </a:extLst>
          </p:cNvPr>
          <p:cNvSpPr txBox="1"/>
          <p:nvPr/>
        </p:nvSpPr>
        <p:spPr>
          <a:xfrm>
            <a:off x="207564" y="4624541"/>
            <a:ext cx="2639323" cy="1882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8170905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79A648A-CAFE-4828-9EF7-D4B0422CFB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1297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39BF415-4B15-48F4-BBCF-9460824FD89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r="1297"/>
          <a:stretch>
            <a:fillRect/>
          </a:stretch>
        </p:blipFill>
        <p:spPr/>
      </p:pic>
      <p:sp>
        <p:nvSpPr>
          <p:cNvPr id="5" name="LAYOUT…"/>
          <p:cNvSpPr/>
          <p:nvPr/>
        </p:nvSpPr>
        <p:spPr>
          <a:xfrm>
            <a:off x="1270000" y="834318"/>
            <a:ext cx="2413000" cy="1421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/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LAYOUT</a:t>
            </a:r>
          </a:p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STYLE</a:t>
            </a:r>
          </a:p>
        </p:txBody>
      </p:sp>
      <p:sp>
        <p:nvSpPr>
          <p:cNvPr id="11" name="KEYNOTE PRESENTATION">
            <a:extLst>
              <a:ext uri="{FF2B5EF4-FFF2-40B4-BE49-F238E27FC236}">
                <a16:creationId xmlns:a16="http://schemas.microsoft.com/office/drawing/2014/main" id="{6E538B6B-DE29-4EF4-9373-9589B9A1E12A}"/>
              </a:ext>
            </a:extLst>
          </p:cNvPr>
          <p:cNvSpPr/>
          <p:nvPr/>
        </p:nvSpPr>
        <p:spPr>
          <a:xfrm>
            <a:off x="1270000" y="2399502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0D97A-4376-43BF-9AF4-C3B564EF8B61}"/>
              </a:ext>
            </a:extLst>
          </p:cNvPr>
          <p:cNvSpPr txBox="1"/>
          <p:nvPr/>
        </p:nvSpPr>
        <p:spPr>
          <a:xfrm>
            <a:off x="1270000" y="3078983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3" name="KEYNOTE PRESENTATION">
            <a:extLst>
              <a:ext uri="{FF2B5EF4-FFF2-40B4-BE49-F238E27FC236}">
                <a16:creationId xmlns:a16="http://schemas.microsoft.com/office/drawing/2014/main" id="{1133CEFF-07AE-4369-88AB-F1A622436594}"/>
              </a:ext>
            </a:extLst>
          </p:cNvPr>
          <p:cNvSpPr/>
          <p:nvPr/>
        </p:nvSpPr>
        <p:spPr>
          <a:xfrm>
            <a:off x="1270000" y="434372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A6845-90C0-46C1-9106-615F3BEC20C8}"/>
              </a:ext>
            </a:extLst>
          </p:cNvPr>
          <p:cNvSpPr txBox="1"/>
          <p:nvPr/>
        </p:nvSpPr>
        <p:spPr>
          <a:xfrm>
            <a:off x="1270001" y="5023206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10859551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D709AD83-6925-4B98-AD72-F0778DE54D5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2" b="11952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064000" y="3429000"/>
            <a:ext cx="8128000" cy="34925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Rechteck"/>
          <p:cNvSpPr/>
          <p:nvPr/>
        </p:nvSpPr>
        <p:spPr>
          <a:xfrm>
            <a:off x="635000" y="952500"/>
            <a:ext cx="31750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0FF72A5A-59A4-44F4-9FF9-5BB350D24ED0}"/>
              </a:ext>
            </a:extLst>
          </p:cNvPr>
          <p:cNvSpPr/>
          <p:nvPr/>
        </p:nvSpPr>
        <p:spPr>
          <a:xfrm>
            <a:off x="6535398" y="978413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C9BA00-0050-43F0-9B77-9BAA61FB35E1}"/>
              </a:ext>
            </a:extLst>
          </p:cNvPr>
          <p:cNvSpPr txBox="1"/>
          <p:nvPr/>
        </p:nvSpPr>
        <p:spPr>
          <a:xfrm>
            <a:off x="6535398" y="1590076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DC004B0E-30AC-4F61-9BDA-AF945E2E5E7C}"/>
              </a:ext>
            </a:extLst>
          </p:cNvPr>
          <p:cNvSpPr/>
          <p:nvPr/>
        </p:nvSpPr>
        <p:spPr>
          <a:xfrm>
            <a:off x="6535399" y="3470237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9404E5-EE8C-437A-AE2F-A423B62DB83B}"/>
              </a:ext>
            </a:extLst>
          </p:cNvPr>
          <p:cNvSpPr txBox="1"/>
          <p:nvPr/>
        </p:nvSpPr>
        <p:spPr>
          <a:xfrm>
            <a:off x="6535399" y="4148931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E449E834-0D50-4E57-A751-F0536A33B852}"/>
              </a:ext>
            </a:extLst>
          </p:cNvPr>
          <p:cNvSpPr/>
          <p:nvPr/>
        </p:nvSpPr>
        <p:spPr>
          <a:xfrm>
            <a:off x="6535399" y="5133616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945AAC-F04D-48A2-95D6-3A77F6FA74E8}"/>
              </a:ext>
            </a:extLst>
          </p:cNvPr>
          <p:cNvSpPr txBox="1"/>
          <p:nvPr/>
        </p:nvSpPr>
        <p:spPr>
          <a:xfrm>
            <a:off x="6535399" y="5725687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60281100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BA2D82AE-456C-4CA4-AC2C-70B147024CA1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r="35185"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0499279-FA06-4B53-876B-0C73F8069A7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13135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E1B06E3-3933-43AC-B5AB-B5F5B016C38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5" r="35185"/>
          <a:stretch>
            <a:fillRect/>
          </a:stretch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0713D25-3479-4221-9A18-86C67700133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93150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21A9AB33-3B09-4D76-A25F-80C6CFED4FAF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7" r="30507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064000" y="0"/>
            <a:ext cx="4064000" cy="6858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6" name="KEYNOTE PRESENTATION">
            <a:extLst>
              <a:ext uri="{FF2B5EF4-FFF2-40B4-BE49-F238E27FC236}">
                <a16:creationId xmlns:a16="http://schemas.microsoft.com/office/drawing/2014/main" id="{21BE3CD8-C976-45B7-ADA8-B5E6F06A3D76}"/>
              </a:ext>
            </a:extLst>
          </p:cNvPr>
          <p:cNvSpPr/>
          <p:nvPr/>
        </p:nvSpPr>
        <p:spPr>
          <a:xfrm>
            <a:off x="4172099" y="4353071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1CA336-3333-4912-AEF3-02A0409E1F84}"/>
              </a:ext>
            </a:extLst>
          </p:cNvPr>
          <p:cNvSpPr txBox="1"/>
          <p:nvPr/>
        </p:nvSpPr>
        <p:spPr>
          <a:xfrm>
            <a:off x="4172100" y="5032552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8" name="KEYNOTE PRESENTATION">
            <a:extLst>
              <a:ext uri="{FF2B5EF4-FFF2-40B4-BE49-F238E27FC236}">
                <a16:creationId xmlns:a16="http://schemas.microsoft.com/office/drawing/2014/main" id="{3E55805D-3830-490E-B403-FD751972854A}"/>
              </a:ext>
            </a:extLst>
          </p:cNvPr>
          <p:cNvSpPr/>
          <p:nvPr/>
        </p:nvSpPr>
        <p:spPr>
          <a:xfrm>
            <a:off x="4118049" y="2357279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C810C5-E1D9-426B-BC43-4CE74EE3649D}"/>
              </a:ext>
            </a:extLst>
          </p:cNvPr>
          <p:cNvSpPr txBox="1"/>
          <p:nvPr/>
        </p:nvSpPr>
        <p:spPr>
          <a:xfrm>
            <a:off x="4118148" y="3036760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0" name="KEYNOTE PRESENTATION">
            <a:extLst>
              <a:ext uri="{FF2B5EF4-FFF2-40B4-BE49-F238E27FC236}">
                <a16:creationId xmlns:a16="http://schemas.microsoft.com/office/drawing/2014/main" id="{E1A7FB3A-4A8A-4526-915C-25F44C11E789}"/>
              </a:ext>
            </a:extLst>
          </p:cNvPr>
          <p:cNvSpPr/>
          <p:nvPr/>
        </p:nvSpPr>
        <p:spPr>
          <a:xfrm>
            <a:off x="4118049" y="305672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AABD77-E598-49E1-BBEE-2DAEDC702B53}"/>
              </a:ext>
            </a:extLst>
          </p:cNvPr>
          <p:cNvSpPr txBox="1"/>
          <p:nvPr/>
        </p:nvSpPr>
        <p:spPr>
          <a:xfrm>
            <a:off x="4118148" y="985153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1D964F-88C5-4E51-8722-092FA862AF84}"/>
              </a:ext>
            </a:extLst>
          </p:cNvPr>
          <p:cNvSpPr txBox="1"/>
          <p:nvPr/>
        </p:nvSpPr>
        <p:spPr>
          <a:xfrm>
            <a:off x="8691880" y="852232"/>
            <a:ext cx="2626672" cy="562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8004105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8B775694-65AD-4909-9E21-69F78339884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0" b="4430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367336" y="952500"/>
            <a:ext cx="3445546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KEYNOTE PRESENTATION">
            <a:extLst>
              <a:ext uri="{FF2B5EF4-FFF2-40B4-BE49-F238E27FC236}">
                <a16:creationId xmlns:a16="http://schemas.microsoft.com/office/drawing/2014/main" id="{E15E27C2-D797-4426-889F-E131D205BBA4}"/>
              </a:ext>
            </a:extLst>
          </p:cNvPr>
          <p:cNvSpPr/>
          <p:nvPr/>
        </p:nvSpPr>
        <p:spPr>
          <a:xfrm>
            <a:off x="1057821" y="3100396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EC9EB-B2E2-4BB5-A102-72A19C616033}"/>
              </a:ext>
            </a:extLst>
          </p:cNvPr>
          <p:cNvSpPr txBox="1"/>
          <p:nvPr/>
        </p:nvSpPr>
        <p:spPr>
          <a:xfrm>
            <a:off x="1057821" y="3779090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0B7EAEFF-6255-46A6-A3C0-729D3FB1C171}"/>
              </a:ext>
            </a:extLst>
          </p:cNvPr>
          <p:cNvSpPr/>
          <p:nvPr/>
        </p:nvSpPr>
        <p:spPr>
          <a:xfrm>
            <a:off x="1057821" y="476377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22DD0-CE59-41F7-A63B-AE81D5936019}"/>
              </a:ext>
            </a:extLst>
          </p:cNvPr>
          <p:cNvSpPr txBox="1"/>
          <p:nvPr/>
        </p:nvSpPr>
        <p:spPr>
          <a:xfrm>
            <a:off x="1057821" y="5355846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EA593F-A06D-49ED-B83B-B8FA961D9208}"/>
              </a:ext>
            </a:extLst>
          </p:cNvPr>
          <p:cNvSpPr txBox="1"/>
          <p:nvPr/>
        </p:nvSpPr>
        <p:spPr>
          <a:xfrm>
            <a:off x="896417" y="1209563"/>
            <a:ext cx="3246958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F2391-968E-456D-9310-B886D039907F}"/>
              </a:ext>
            </a:extLst>
          </p:cNvPr>
          <p:cNvSpPr txBox="1"/>
          <p:nvPr/>
        </p:nvSpPr>
        <p:spPr>
          <a:xfrm>
            <a:off x="4744485" y="1095131"/>
            <a:ext cx="2703030" cy="2594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4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FESTIVAL</a:t>
            </a:r>
          </a:p>
        </p:txBody>
      </p:sp>
    </p:spTree>
    <p:extLst>
      <p:ext uri="{BB962C8B-B14F-4D97-AF65-F5344CB8AC3E}">
        <p14:creationId xmlns:p14="http://schemas.microsoft.com/office/powerpoint/2010/main" val="43039116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DC360C6-E0A6-49ED-95BC-8395AF5E999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r="19024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2717" y="4000500"/>
            <a:ext cx="8629329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1D555965-D51A-415B-92ED-4ADEEB3D7753}"/>
              </a:ext>
            </a:extLst>
          </p:cNvPr>
          <p:cNvSpPr/>
          <p:nvPr/>
        </p:nvSpPr>
        <p:spPr>
          <a:xfrm>
            <a:off x="1048999" y="95953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BCB0B2-551A-4116-BDAA-F75F71A266B9}"/>
              </a:ext>
            </a:extLst>
          </p:cNvPr>
          <p:cNvSpPr txBox="1"/>
          <p:nvPr/>
        </p:nvSpPr>
        <p:spPr>
          <a:xfrm>
            <a:off x="1049000" y="1638228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3A2074-3090-4C60-B5FE-80E426AAE9F9}"/>
              </a:ext>
            </a:extLst>
          </p:cNvPr>
          <p:cNvSpPr txBox="1"/>
          <p:nvPr/>
        </p:nvSpPr>
        <p:spPr>
          <a:xfrm>
            <a:off x="1049000" y="4403074"/>
            <a:ext cx="7409201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sed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dolore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451142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CD6553F-8F98-436A-9367-53011059B03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9" b="12559"/>
          <a:stretch>
            <a:fillRect/>
          </a:stretch>
        </p:blipFill>
        <p:spPr/>
      </p:pic>
      <p:sp>
        <p:nvSpPr>
          <p:cNvPr id="5" name="KEYNOTE PRESENTATION">
            <a:extLst>
              <a:ext uri="{FF2B5EF4-FFF2-40B4-BE49-F238E27FC236}">
                <a16:creationId xmlns:a16="http://schemas.microsoft.com/office/drawing/2014/main" id="{C068515C-70E8-404E-80B9-572BC8BD05E6}"/>
              </a:ext>
            </a:extLst>
          </p:cNvPr>
          <p:cNvSpPr/>
          <p:nvPr/>
        </p:nvSpPr>
        <p:spPr>
          <a:xfrm>
            <a:off x="1048999" y="95953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0BD50-4FC8-4893-B309-F5AD47DBCA9A}"/>
              </a:ext>
            </a:extLst>
          </p:cNvPr>
          <p:cNvSpPr txBox="1"/>
          <p:nvPr/>
        </p:nvSpPr>
        <p:spPr>
          <a:xfrm>
            <a:off x="1049000" y="1638228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7" name="KEYNOTE PRESENTATION">
            <a:extLst>
              <a:ext uri="{FF2B5EF4-FFF2-40B4-BE49-F238E27FC236}">
                <a16:creationId xmlns:a16="http://schemas.microsoft.com/office/drawing/2014/main" id="{8B2D4063-B714-4947-8F03-D107B1F5A1AE}"/>
              </a:ext>
            </a:extLst>
          </p:cNvPr>
          <p:cNvSpPr/>
          <p:nvPr/>
        </p:nvSpPr>
        <p:spPr>
          <a:xfrm>
            <a:off x="6935449" y="4245660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906BA0-982A-46EB-BD20-7486EB6DA885}"/>
              </a:ext>
            </a:extLst>
          </p:cNvPr>
          <p:cNvSpPr txBox="1"/>
          <p:nvPr/>
        </p:nvSpPr>
        <p:spPr>
          <a:xfrm>
            <a:off x="6935450" y="4924353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9" name="KEYNOTE PRESENTATION">
            <a:extLst>
              <a:ext uri="{FF2B5EF4-FFF2-40B4-BE49-F238E27FC236}">
                <a16:creationId xmlns:a16="http://schemas.microsoft.com/office/drawing/2014/main" id="{28E7BE98-C854-4765-8725-181287FF4674}"/>
              </a:ext>
            </a:extLst>
          </p:cNvPr>
          <p:cNvSpPr/>
          <p:nvPr/>
        </p:nvSpPr>
        <p:spPr>
          <a:xfrm>
            <a:off x="1049000" y="4245660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226A0C-F2CC-468A-824B-D7B691A4D5D7}"/>
              </a:ext>
            </a:extLst>
          </p:cNvPr>
          <p:cNvSpPr txBox="1"/>
          <p:nvPr/>
        </p:nvSpPr>
        <p:spPr>
          <a:xfrm>
            <a:off x="1049000" y="4924353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1523497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82DA03F-4F34-4020-9008-CE3D0D4CD9D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4" r="22234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1270000" y="952500"/>
            <a:ext cx="5907882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KEYNOTE PRESENTATION">
            <a:extLst>
              <a:ext uri="{FF2B5EF4-FFF2-40B4-BE49-F238E27FC236}">
                <a16:creationId xmlns:a16="http://schemas.microsoft.com/office/drawing/2014/main" id="{CA2722C9-2276-41CC-8919-7F2B842C7A13}"/>
              </a:ext>
            </a:extLst>
          </p:cNvPr>
          <p:cNvSpPr/>
          <p:nvPr/>
        </p:nvSpPr>
        <p:spPr>
          <a:xfrm>
            <a:off x="1896641" y="84523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F5BB0A-7E34-4CD7-B9C1-2E25C9DF05C2}"/>
              </a:ext>
            </a:extLst>
          </p:cNvPr>
          <p:cNvSpPr txBox="1"/>
          <p:nvPr/>
        </p:nvSpPr>
        <p:spPr>
          <a:xfrm>
            <a:off x="1896642" y="1523928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9784B9-F99D-4822-94EE-D23D67E68398}"/>
              </a:ext>
            </a:extLst>
          </p:cNvPr>
          <p:cNvSpPr txBox="1"/>
          <p:nvPr/>
        </p:nvSpPr>
        <p:spPr>
          <a:xfrm>
            <a:off x="1270000" y="3316454"/>
            <a:ext cx="4826000" cy="3043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07496541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512F53CC-E42A-4D71-961A-342B2FE4F86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b="8777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5000" y="3558580"/>
            <a:ext cx="7177882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921570-E04F-4A03-A118-AC2CF808FB29}"/>
              </a:ext>
            </a:extLst>
          </p:cNvPr>
          <p:cNvSpPr txBox="1"/>
          <p:nvPr/>
        </p:nvSpPr>
        <p:spPr>
          <a:xfrm>
            <a:off x="990417" y="3982801"/>
            <a:ext cx="6467047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9F1331EF-D5E5-4D12-85D2-5FB53DB70290}"/>
              </a:ext>
            </a:extLst>
          </p:cNvPr>
          <p:cNvSpPr/>
          <p:nvPr/>
        </p:nvSpPr>
        <p:spPr>
          <a:xfrm>
            <a:off x="990417" y="95640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E95C31-7470-45D5-97E9-6CF88A02EDA9}"/>
              </a:ext>
            </a:extLst>
          </p:cNvPr>
          <p:cNvSpPr txBox="1"/>
          <p:nvPr/>
        </p:nvSpPr>
        <p:spPr>
          <a:xfrm>
            <a:off x="990418" y="1830237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33635012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88AA38EE-AD6A-4BE4-962C-BAAA3336179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6707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B7041BF-B93E-4032-865C-EE0789FA480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98" b="26398"/>
          <a:stretch>
            <a:fillRect/>
          </a:stretch>
        </p:blipFill>
        <p:spPr/>
      </p:pic>
      <p:sp>
        <p:nvSpPr>
          <p:cNvPr id="4" name="Rechteck"/>
          <p:cNvSpPr/>
          <p:nvPr/>
        </p:nvSpPr>
        <p:spPr>
          <a:xfrm>
            <a:off x="635000" y="952500"/>
            <a:ext cx="31750" cy="1905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0012DE-FC5D-46CD-86B6-BB626BD1A8DF}"/>
              </a:ext>
            </a:extLst>
          </p:cNvPr>
          <p:cNvSpPr txBox="1"/>
          <p:nvPr/>
        </p:nvSpPr>
        <p:spPr>
          <a:xfrm>
            <a:off x="5112706" y="952500"/>
            <a:ext cx="5903589" cy="218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886C4-12AF-44E3-B455-3BB88A11C0B5}"/>
              </a:ext>
            </a:extLst>
          </p:cNvPr>
          <p:cNvSpPr txBox="1"/>
          <p:nvPr/>
        </p:nvSpPr>
        <p:spPr>
          <a:xfrm>
            <a:off x="312106" y="4322715"/>
            <a:ext cx="3274057" cy="219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0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74190447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BF6D1B-7CF6-4C9E-879C-FE4925D1681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65" b="11655"/>
          <a:stretch/>
        </p:blipFill>
        <p:spPr>
          <a:xfrm>
            <a:off x="4889500" y="0"/>
            <a:ext cx="7302500" cy="3302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E9D087-0BEC-448E-8E57-98B73CD58FB5}"/>
              </a:ext>
            </a:extLst>
          </p:cNvPr>
          <p:cNvSpPr txBox="1"/>
          <p:nvPr/>
        </p:nvSpPr>
        <p:spPr>
          <a:xfrm>
            <a:off x="1176655" y="852269"/>
            <a:ext cx="2626672" cy="562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4" name="KEYNOTE PRESENTATION">
            <a:extLst>
              <a:ext uri="{FF2B5EF4-FFF2-40B4-BE49-F238E27FC236}">
                <a16:creationId xmlns:a16="http://schemas.microsoft.com/office/drawing/2014/main" id="{1EFC09B2-BE9A-4B20-A664-F0CB2FDAC721}"/>
              </a:ext>
            </a:extLst>
          </p:cNvPr>
          <p:cNvSpPr/>
          <p:nvPr/>
        </p:nvSpPr>
        <p:spPr>
          <a:xfrm>
            <a:off x="4889500" y="3316896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EB51D7-11B4-47C1-BAD9-BF9D484D19DE}"/>
              </a:ext>
            </a:extLst>
          </p:cNvPr>
          <p:cNvSpPr txBox="1"/>
          <p:nvPr/>
        </p:nvSpPr>
        <p:spPr>
          <a:xfrm>
            <a:off x="4889500" y="3995589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6" name="KEYNOTE PRESENTATION">
            <a:extLst>
              <a:ext uri="{FF2B5EF4-FFF2-40B4-BE49-F238E27FC236}">
                <a16:creationId xmlns:a16="http://schemas.microsoft.com/office/drawing/2014/main" id="{01CDD4C1-E48D-4C3E-A413-653649FBADE5}"/>
              </a:ext>
            </a:extLst>
          </p:cNvPr>
          <p:cNvSpPr/>
          <p:nvPr/>
        </p:nvSpPr>
        <p:spPr>
          <a:xfrm>
            <a:off x="7475537" y="4895227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E2E0AE-84B0-4689-80D2-B213C911484D}"/>
              </a:ext>
            </a:extLst>
          </p:cNvPr>
          <p:cNvSpPr txBox="1"/>
          <p:nvPr/>
        </p:nvSpPr>
        <p:spPr>
          <a:xfrm>
            <a:off x="7475538" y="5573921"/>
            <a:ext cx="3955902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918237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C6C5C80-D5C1-4FD9-A9A6-DEF4587BBFA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  <p:sp>
        <p:nvSpPr>
          <p:cNvPr id="9" name="Rechteck"/>
          <p:cNvSpPr/>
          <p:nvPr/>
        </p:nvSpPr>
        <p:spPr>
          <a:xfrm>
            <a:off x="5016500" y="897510"/>
            <a:ext cx="7175500" cy="52705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Rechteck"/>
          <p:cNvSpPr/>
          <p:nvPr/>
        </p:nvSpPr>
        <p:spPr>
          <a:xfrm>
            <a:off x="635000" y="952500"/>
            <a:ext cx="31750" cy="1905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341AEC-5228-40B5-BA04-078445C3FDDD}"/>
              </a:ext>
            </a:extLst>
          </p:cNvPr>
          <p:cNvSpPr txBox="1"/>
          <p:nvPr/>
        </p:nvSpPr>
        <p:spPr>
          <a:xfrm>
            <a:off x="5221684" y="1191419"/>
            <a:ext cx="6679804" cy="47291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sed do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dolore magna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sed do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sed do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2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91924955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E0A2C0E3-52B8-43D1-B1FD-1CE8E88262E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3302000" y="952500"/>
            <a:ext cx="8255001" cy="52705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4" name="WRITE YOUR NICE…">
            <a:extLst>
              <a:ext uri="{FF2B5EF4-FFF2-40B4-BE49-F238E27FC236}">
                <a16:creationId xmlns:a16="http://schemas.microsoft.com/office/drawing/2014/main" id="{E2057EE2-6A1D-4ABD-BF47-A2A80E34F35E}"/>
              </a:ext>
            </a:extLst>
          </p:cNvPr>
          <p:cNvSpPr/>
          <p:nvPr/>
        </p:nvSpPr>
        <p:spPr>
          <a:xfrm>
            <a:off x="3619501" y="1408493"/>
            <a:ext cx="698500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/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WRITE YOUR NICE </a:t>
            </a:r>
          </a:p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TITEL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AF161-6141-4CCD-AB70-836DF921D67A}"/>
              </a:ext>
            </a:extLst>
          </p:cNvPr>
          <p:cNvSpPr txBox="1"/>
          <p:nvPr/>
        </p:nvSpPr>
        <p:spPr>
          <a:xfrm>
            <a:off x="3619501" y="2412027"/>
            <a:ext cx="7441568" cy="3473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Do. 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sed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dolore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sed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sed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512884877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DDA99A3-DF87-4EF8-8F61-796D6E0D9D9D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7" r="14407"/>
          <a:stretch>
            <a:fillRect/>
          </a:stretch>
        </p:blipFill>
        <p:spPr>
          <a:xfrm>
            <a:off x="6089650" y="0"/>
            <a:ext cx="6102350" cy="6858000"/>
          </a:xfrm>
        </p:spPr>
      </p:pic>
      <p:sp>
        <p:nvSpPr>
          <p:cNvPr id="3" name="Rechteck"/>
          <p:cNvSpPr/>
          <p:nvPr/>
        </p:nvSpPr>
        <p:spPr>
          <a:xfrm>
            <a:off x="1274762" y="952500"/>
            <a:ext cx="9652001" cy="4953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WRITE YOUR NICE…"/>
          <p:cNvSpPr/>
          <p:nvPr/>
        </p:nvSpPr>
        <p:spPr>
          <a:xfrm>
            <a:off x="2227262" y="1590261"/>
            <a:ext cx="698500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/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WRITE YOUR NICE </a:t>
            </a:r>
          </a:p>
          <a:p>
            <a: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pPr>
            <a:r>
              <a:rPr sz="3600" dirty="0"/>
              <a:t>TITEL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CA774-4DD3-4BD7-8A32-1D6277619B33}"/>
              </a:ext>
            </a:extLst>
          </p:cNvPr>
          <p:cNvSpPr txBox="1"/>
          <p:nvPr/>
        </p:nvSpPr>
        <p:spPr>
          <a:xfrm>
            <a:off x="2224719" y="3038219"/>
            <a:ext cx="7729862" cy="175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199523203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9CE7853-A3D5-4615-92B4-38A030F31A6C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4" b="7834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635000" y="952500"/>
            <a:ext cx="31750" cy="190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4" name="Rechteck"/>
          <p:cNvSpPr/>
          <p:nvPr/>
        </p:nvSpPr>
        <p:spPr>
          <a:xfrm>
            <a:off x="3879621" y="2857500"/>
            <a:ext cx="8318450" cy="3048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5" name="BREAK SECTION"/>
          <p:cNvSpPr/>
          <p:nvPr/>
        </p:nvSpPr>
        <p:spPr>
          <a:xfrm>
            <a:off x="4518148" y="3316872"/>
            <a:ext cx="7041397" cy="5355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>
            <a:lvl1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lvl1pPr>
          </a:lstStyle>
          <a:p>
            <a:r>
              <a:rPr lang="en-US" sz="3600" dirty="0"/>
              <a:t>THANK YOU!</a:t>
            </a:r>
            <a:endParaRPr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718FD-A5C5-4BBC-BD8A-C451B0F1585B}"/>
              </a:ext>
            </a:extLst>
          </p:cNvPr>
          <p:cNvSpPr txBox="1"/>
          <p:nvPr/>
        </p:nvSpPr>
        <p:spPr>
          <a:xfrm>
            <a:off x="4515604" y="3812558"/>
            <a:ext cx="7043941" cy="218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61999847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B9EDEFE-36FC-4D00-8BDC-396D4D3B03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9" r="25629"/>
          <a:stretch>
            <a:fillRect/>
          </a:stretch>
        </p:blipFill>
        <p:spPr/>
      </p:pic>
      <p:sp>
        <p:nvSpPr>
          <p:cNvPr id="6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287046C-379F-4C67-8873-5BE99578E67A}"/>
              </a:ext>
            </a:extLst>
          </p:cNvPr>
          <p:cNvGrpSpPr/>
          <p:nvPr/>
        </p:nvGrpSpPr>
        <p:grpSpPr>
          <a:xfrm>
            <a:off x="5659677" y="1854150"/>
            <a:ext cx="5537512" cy="3404835"/>
            <a:chOff x="11560187" y="4356038"/>
            <a:chExt cx="11075023" cy="680966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3997193-73E7-436F-AD5B-D17813AEFCBD}"/>
                </a:ext>
              </a:extLst>
            </p:cNvPr>
            <p:cNvSpPr txBox="1"/>
            <p:nvPr/>
          </p:nvSpPr>
          <p:spPr>
            <a:xfrm>
              <a:off x="11560187" y="5941458"/>
              <a:ext cx="11075023" cy="522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200000"/>
                </a:lnSpc>
              </a:pP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“Lorem ipsum dolor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, cons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adipis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incidi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dunt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ut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labore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et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dolore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magna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aliqua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sit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amet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,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conse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ctetur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adipi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scing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elit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incid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”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incid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sed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incid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do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eiusmod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”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tempor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 </a:t>
              </a:r>
              <a:r>
                <a:rPr lang="en-US" sz="1400" dirty="0" err="1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incid</a:t>
              </a:r>
              <a:r>
                <a:rPr lang="en-US" sz="14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0"/>
                  <a:cs typeface="Aharoni" panose="02010803020104030203" pitchFamily="2" charset="-79"/>
                </a:rPr>
                <a:t>. do</a:t>
              </a:r>
            </a:p>
          </p:txBody>
        </p:sp>
        <p:sp>
          <p:nvSpPr>
            <p:cNvPr id="10" name="KEYNOTE PRESENTATION">
              <a:extLst>
                <a:ext uri="{FF2B5EF4-FFF2-40B4-BE49-F238E27FC236}">
                  <a16:creationId xmlns:a16="http://schemas.microsoft.com/office/drawing/2014/main" id="{9A857669-176D-429B-86A1-231C2D092E56}"/>
                </a:ext>
              </a:extLst>
            </p:cNvPr>
            <p:cNvSpPr/>
            <p:nvPr/>
          </p:nvSpPr>
          <p:spPr>
            <a:xfrm>
              <a:off x="11560187" y="4356038"/>
              <a:ext cx="7911803" cy="179844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25400" tIns="25400" rIns="25400" bIns="25400" anchor="ctr">
              <a:spAutoFit/>
            </a:bodyPr>
            <a:lstStyle>
              <a:lvl1pPr algn="l">
                <a:lnSpc>
                  <a:spcPct val="120000"/>
                </a:lnSpc>
                <a:defRPr sz="3200" spc="160">
                  <a:solidFill>
                    <a:srgbClr val="151314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lvl1pPr>
            </a:lstStyle>
            <a:p>
              <a:r>
                <a:rPr lang="de-DE" sz="2400" dirty="0">
                  <a:latin typeface="+mj-lt"/>
                </a:rPr>
                <a:t>YOUR TITLE GOES HERE</a:t>
              </a:r>
              <a:endParaRPr sz="2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85462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CDF3D7B-5094-4F02-9F2F-3BAB1E02E1A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9" r="10599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1A4162-F7F8-4BB5-B4FA-622E468DE461}"/>
              </a:ext>
            </a:extLst>
          </p:cNvPr>
          <p:cNvSpPr txBox="1"/>
          <p:nvPr/>
        </p:nvSpPr>
        <p:spPr>
          <a:xfrm>
            <a:off x="1030929" y="743308"/>
            <a:ext cx="2626672" cy="562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9511857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7C0AAA5-ABDA-4928-A54E-0248BDBF5A4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0" b="23440"/>
          <a:stretch>
            <a:fillRect/>
          </a:stretch>
        </p:blipFill>
        <p:spPr/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33F9829-6D8D-4320-8931-1A8FB687915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7" r="19377"/>
          <a:stretch>
            <a:fillRect/>
          </a:stretch>
        </p:blipFill>
        <p:spPr/>
      </p:pic>
      <p:sp>
        <p:nvSpPr>
          <p:cNvPr id="6" name="Rechteck"/>
          <p:cNvSpPr/>
          <p:nvPr/>
        </p:nvSpPr>
        <p:spPr>
          <a:xfrm>
            <a:off x="0" y="3602182"/>
            <a:ext cx="7177882" cy="225829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F84ABA-C347-46FB-8B94-41726A278FB2}"/>
              </a:ext>
            </a:extLst>
          </p:cNvPr>
          <p:cNvSpPr txBox="1"/>
          <p:nvPr/>
        </p:nvSpPr>
        <p:spPr>
          <a:xfrm>
            <a:off x="5160969" y="899874"/>
            <a:ext cx="5537512" cy="261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EA1719-4C49-427A-BB8A-7A35FDC7E119}"/>
              </a:ext>
            </a:extLst>
          </p:cNvPr>
          <p:cNvSpPr txBox="1"/>
          <p:nvPr/>
        </p:nvSpPr>
        <p:spPr>
          <a:xfrm>
            <a:off x="355417" y="3942161"/>
            <a:ext cx="6467047" cy="1513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200" dirty="0">
                <a:solidFill>
                  <a:schemeClr val="tx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</p:spTree>
    <p:extLst>
      <p:ext uri="{BB962C8B-B14F-4D97-AF65-F5344CB8AC3E}">
        <p14:creationId xmlns:p14="http://schemas.microsoft.com/office/powerpoint/2010/main" val="1112430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A5DF455-12BB-4005-9C22-8879C1AE49E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r="20801"/>
          <a:stretch>
            <a:fillRect/>
          </a:stretch>
        </p:blipFill>
        <p:spPr/>
      </p:pic>
      <p:sp>
        <p:nvSpPr>
          <p:cNvPr id="3" name="Rechteck"/>
          <p:cNvSpPr/>
          <p:nvPr/>
        </p:nvSpPr>
        <p:spPr>
          <a:xfrm>
            <a:off x="4381500" y="952500"/>
            <a:ext cx="7175500" cy="234692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10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36FC7-FFD3-4B3C-B630-1FAA67F3632D}"/>
              </a:ext>
            </a:extLst>
          </p:cNvPr>
          <p:cNvSpPr txBox="1"/>
          <p:nvPr/>
        </p:nvSpPr>
        <p:spPr>
          <a:xfrm>
            <a:off x="5770569" y="4010085"/>
            <a:ext cx="5537512" cy="261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conse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ctetur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scing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”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do</a:t>
            </a:r>
          </a:p>
        </p:txBody>
      </p:sp>
      <p:sp>
        <p:nvSpPr>
          <p:cNvPr id="14" name="KEYNOTE PRESENTATION">
            <a:extLst>
              <a:ext uri="{FF2B5EF4-FFF2-40B4-BE49-F238E27FC236}">
                <a16:creationId xmlns:a16="http://schemas.microsoft.com/office/drawing/2014/main" id="{470A22A8-385C-4869-B68E-E7E7FB5BACAD}"/>
              </a:ext>
            </a:extLst>
          </p:cNvPr>
          <p:cNvSpPr/>
          <p:nvPr/>
        </p:nvSpPr>
        <p:spPr>
          <a:xfrm>
            <a:off x="5211897" y="1108805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b="1" dirty="0">
                <a:solidFill>
                  <a:schemeClr val="bg1"/>
                </a:solidFill>
                <a:latin typeface="Montserrat" panose="00000500000000000000" pitchFamily="2" charset="0"/>
              </a:rPr>
              <a:t>YOUR TITLE GOES HERE</a:t>
            </a:r>
            <a:endParaRPr sz="2400" b="1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D0B91-20C4-41A8-B7F7-3FD50F12C751}"/>
              </a:ext>
            </a:extLst>
          </p:cNvPr>
          <p:cNvSpPr txBox="1"/>
          <p:nvPr/>
        </p:nvSpPr>
        <p:spPr>
          <a:xfrm>
            <a:off x="5211898" y="1982637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/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5721355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"/>
          <p:cNvSpPr/>
          <p:nvPr/>
        </p:nvSpPr>
        <p:spPr>
          <a:xfrm>
            <a:off x="645617" y="952500"/>
            <a:ext cx="31751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7A0FF1B9-F953-4299-BCBB-5E9813BEB34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4" b="52862"/>
          <a:stretch/>
        </p:blipFill>
        <p:spPr>
          <a:xfrm>
            <a:off x="0" y="1"/>
            <a:ext cx="12192000" cy="2857500"/>
          </a:xfrm>
        </p:spPr>
      </p:pic>
      <p:sp>
        <p:nvSpPr>
          <p:cNvPr id="23" name="KEYNOTE PRESENTATION">
            <a:extLst>
              <a:ext uri="{FF2B5EF4-FFF2-40B4-BE49-F238E27FC236}">
                <a16:creationId xmlns:a16="http://schemas.microsoft.com/office/drawing/2014/main" id="{EA9EBB33-CAF5-4780-9CB1-9E4ACF6B0D15}"/>
              </a:ext>
            </a:extLst>
          </p:cNvPr>
          <p:cNvSpPr/>
          <p:nvPr/>
        </p:nvSpPr>
        <p:spPr>
          <a:xfrm>
            <a:off x="502737" y="3826918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BD5373-C078-4405-899D-042D09B94A57}"/>
              </a:ext>
            </a:extLst>
          </p:cNvPr>
          <p:cNvSpPr txBox="1"/>
          <p:nvPr/>
        </p:nvSpPr>
        <p:spPr>
          <a:xfrm>
            <a:off x="502738" y="4700749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25" name="KEYNOTE PRESENTATION">
            <a:extLst>
              <a:ext uri="{FF2B5EF4-FFF2-40B4-BE49-F238E27FC236}">
                <a16:creationId xmlns:a16="http://schemas.microsoft.com/office/drawing/2014/main" id="{65807BB1-F7DB-48B6-BF5D-B3241DD5173E}"/>
              </a:ext>
            </a:extLst>
          </p:cNvPr>
          <p:cNvSpPr/>
          <p:nvPr/>
        </p:nvSpPr>
        <p:spPr>
          <a:xfrm>
            <a:off x="6217921" y="3826918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EEB2EC-759B-4C05-B504-E28EB6015F36}"/>
              </a:ext>
            </a:extLst>
          </p:cNvPr>
          <p:cNvSpPr txBox="1"/>
          <p:nvPr/>
        </p:nvSpPr>
        <p:spPr>
          <a:xfrm>
            <a:off x="6217921" y="4700749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25897890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DAD1DD47-D16B-4FDE-83A6-FB493427F5A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2" r="16682"/>
          <a:stretch>
            <a:fillRect/>
          </a:stretch>
        </p:blipFill>
        <p:spPr/>
      </p:pic>
      <p:sp>
        <p:nvSpPr>
          <p:cNvPr id="8" name="KEYNOTE PRESENTATION">
            <a:extLst>
              <a:ext uri="{FF2B5EF4-FFF2-40B4-BE49-F238E27FC236}">
                <a16:creationId xmlns:a16="http://schemas.microsoft.com/office/drawing/2014/main" id="{3A5AA930-18F8-4337-9D87-727B17CCBDF2}"/>
              </a:ext>
            </a:extLst>
          </p:cNvPr>
          <p:cNvSpPr/>
          <p:nvPr/>
        </p:nvSpPr>
        <p:spPr>
          <a:xfrm>
            <a:off x="5851977" y="726972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F954AC-525C-43FF-80B3-A51B66E76D4A}"/>
              </a:ext>
            </a:extLst>
          </p:cNvPr>
          <p:cNvSpPr txBox="1"/>
          <p:nvPr/>
        </p:nvSpPr>
        <p:spPr>
          <a:xfrm>
            <a:off x="5851978" y="1600803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0" name="KEYNOTE PRESENTATION">
            <a:extLst>
              <a:ext uri="{FF2B5EF4-FFF2-40B4-BE49-F238E27FC236}">
                <a16:creationId xmlns:a16="http://schemas.microsoft.com/office/drawing/2014/main" id="{9473084C-D81E-4670-9745-492CFDBD42A9}"/>
              </a:ext>
            </a:extLst>
          </p:cNvPr>
          <p:cNvSpPr/>
          <p:nvPr/>
        </p:nvSpPr>
        <p:spPr>
          <a:xfrm>
            <a:off x="5851977" y="2593853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7C4624-2584-4257-92AB-8DF3499F0564}"/>
              </a:ext>
            </a:extLst>
          </p:cNvPr>
          <p:cNvSpPr txBox="1"/>
          <p:nvPr/>
        </p:nvSpPr>
        <p:spPr>
          <a:xfrm>
            <a:off x="5851977" y="3467684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2" name="KEYNOTE PRESENTATION">
            <a:extLst>
              <a:ext uri="{FF2B5EF4-FFF2-40B4-BE49-F238E27FC236}">
                <a16:creationId xmlns:a16="http://schemas.microsoft.com/office/drawing/2014/main" id="{F36F376C-590A-4340-A521-019B602B1A64}"/>
              </a:ext>
            </a:extLst>
          </p:cNvPr>
          <p:cNvSpPr/>
          <p:nvPr/>
        </p:nvSpPr>
        <p:spPr>
          <a:xfrm>
            <a:off x="5851977" y="4538076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A2BAA-FD55-424F-9287-B12C9F458647}"/>
              </a:ext>
            </a:extLst>
          </p:cNvPr>
          <p:cNvSpPr txBox="1"/>
          <p:nvPr/>
        </p:nvSpPr>
        <p:spPr>
          <a:xfrm>
            <a:off x="5851978" y="5411907"/>
            <a:ext cx="5471343" cy="1144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0608591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Rechteck"/>
          <p:cNvSpPr/>
          <p:nvPr/>
        </p:nvSpPr>
        <p:spPr>
          <a:xfrm>
            <a:off x="635000" y="952500"/>
            <a:ext cx="31750" cy="1905000"/>
          </a:xfrm>
          <a:prstGeom prst="rect">
            <a:avLst/>
          </a:prstGeom>
          <a:solidFill>
            <a:srgbClr val="A9A9A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>
              <a:defRPr sz="3200">
                <a:solidFill>
                  <a:srgbClr val="0433FF"/>
                </a:solidFill>
              </a:defRPr>
            </a:pPr>
            <a:endParaRPr sz="1600"/>
          </a:p>
        </p:txBody>
      </p:sp>
      <p:sp>
        <p:nvSpPr>
          <p:cNvPr id="1185" name="BULLED TEXT LIST"/>
          <p:cNvSpPr/>
          <p:nvPr/>
        </p:nvSpPr>
        <p:spPr>
          <a:xfrm>
            <a:off x="1270000" y="600297"/>
            <a:ext cx="5473601" cy="978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2860" rIns="22860" anchor="ctr">
            <a:spAutoFit/>
          </a:bodyPr>
          <a:lstStyle>
            <a:lvl1pPr algn="l">
              <a:lnSpc>
                <a:spcPct val="80000"/>
              </a:lnSpc>
              <a:defRPr sz="7200" spc="720">
                <a:solidFill>
                  <a:srgbClr val="151314"/>
                </a:solidFill>
                <a:latin typeface="+mj-lt"/>
                <a:ea typeface="+mj-ea"/>
                <a:cs typeface="+mj-cs"/>
                <a:sym typeface="Montserrat Bold"/>
              </a:defRPr>
            </a:lvl1pPr>
          </a:lstStyle>
          <a:p>
            <a:r>
              <a:rPr sz="3600"/>
              <a:t>BULLED TEXT LIST</a:t>
            </a:r>
          </a:p>
        </p:txBody>
      </p:sp>
      <p:sp>
        <p:nvSpPr>
          <p:cNvPr id="13" name="KEYNOTE PRESENTATION">
            <a:extLst>
              <a:ext uri="{FF2B5EF4-FFF2-40B4-BE49-F238E27FC236}">
                <a16:creationId xmlns:a16="http://schemas.microsoft.com/office/drawing/2014/main" id="{CDD3CE5B-B823-464F-8D95-445999C6B82D}"/>
              </a:ext>
            </a:extLst>
          </p:cNvPr>
          <p:cNvSpPr/>
          <p:nvPr/>
        </p:nvSpPr>
        <p:spPr>
          <a:xfrm>
            <a:off x="1270000" y="1568983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AADCD1-D479-42A1-A5C6-7660FAA3CD7B}"/>
              </a:ext>
            </a:extLst>
          </p:cNvPr>
          <p:cNvSpPr txBox="1"/>
          <p:nvPr/>
        </p:nvSpPr>
        <p:spPr>
          <a:xfrm>
            <a:off x="1270000" y="2442815"/>
            <a:ext cx="10386159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5" name="KEYNOTE PRESENTATION">
            <a:extLst>
              <a:ext uri="{FF2B5EF4-FFF2-40B4-BE49-F238E27FC236}">
                <a16:creationId xmlns:a16="http://schemas.microsoft.com/office/drawing/2014/main" id="{5E490705-B17A-43E3-8624-C37855A739D2}"/>
              </a:ext>
            </a:extLst>
          </p:cNvPr>
          <p:cNvSpPr/>
          <p:nvPr/>
        </p:nvSpPr>
        <p:spPr>
          <a:xfrm>
            <a:off x="1270000" y="2744207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5394BE-BC29-47D5-884C-08D8DB47D86B}"/>
              </a:ext>
            </a:extLst>
          </p:cNvPr>
          <p:cNvSpPr txBox="1"/>
          <p:nvPr/>
        </p:nvSpPr>
        <p:spPr>
          <a:xfrm>
            <a:off x="1270000" y="3618039"/>
            <a:ext cx="10386159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7" name="KEYNOTE PRESENTATION">
            <a:extLst>
              <a:ext uri="{FF2B5EF4-FFF2-40B4-BE49-F238E27FC236}">
                <a16:creationId xmlns:a16="http://schemas.microsoft.com/office/drawing/2014/main" id="{05C00DF4-4C6A-4604-88AB-9A2D23E78ABE}"/>
              </a:ext>
            </a:extLst>
          </p:cNvPr>
          <p:cNvSpPr/>
          <p:nvPr/>
        </p:nvSpPr>
        <p:spPr>
          <a:xfrm>
            <a:off x="1270000" y="5159103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18B737-8E2F-495B-B471-B07D895BDF67}"/>
              </a:ext>
            </a:extLst>
          </p:cNvPr>
          <p:cNvSpPr txBox="1"/>
          <p:nvPr/>
        </p:nvSpPr>
        <p:spPr>
          <a:xfrm>
            <a:off x="1270000" y="6032935"/>
            <a:ext cx="10386159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  <p:sp>
        <p:nvSpPr>
          <p:cNvPr id="19" name="KEYNOTE PRESENTATION">
            <a:extLst>
              <a:ext uri="{FF2B5EF4-FFF2-40B4-BE49-F238E27FC236}">
                <a16:creationId xmlns:a16="http://schemas.microsoft.com/office/drawing/2014/main" id="{D98444BF-FAB4-461E-9BD3-DFB2F229D3CC}"/>
              </a:ext>
            </a:extLst>
          </p:cNvPr>
          <p:cNvSpPr/>
          <p:nvPr/>
        </p:nvSpPr>
        <p:spPr>
          <a:xfrm>
            <a:off x="1270000" y="3983879"/>
            <a:ext cx="3955902" cy="899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sz="3200" spc="160">
                <a:solidFill>
                  <a:srgbClr val="151314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de-DE" sz="2400" dirty="0">
                <a:latin typeface="+mj-lt"/>
              </a:rPr>
              <a:t>YOUR TITLE GOES HERE</a:t>
            </a:r>
            <a:endParaRPr sz="2400" dirty="0">
              <a:latin typeface="+mj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899DA2-4E81-4D57-B121-AF3EDA2187F7}"/>
              </a:ext>
            </a:extLst>
          </p:cNvPr>
          <p:cNvSpPr txBox="1"/>
          <p:nvPr/>
        </p:nvSpPr>
        <p:spPr>
          <a:xfrm>
            <a:off x="1270000" y="4857711"/>
            <a:ext cx="10386159" cy="774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“Lorem ipsum dolor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cons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ectetur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adipis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cing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elit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sed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do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eiusmod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tempor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incidi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dunt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ut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labore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et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dolore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 magna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aliqua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. sit 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amet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Aharoni" panose="02010803020104030203" pitchFamily="2" charset="-79"/>
              </a:rPr>
              <a:t>,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Bold"/>
        <a:ea typeface="Montserrat Bold"/>
        <a:cs typeface="Montserrat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 Bold"/>
        <a:ea typeface="Montserrat Bold"/>
        <a:cs typeface="Montserrat Bold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2164</Words>
  <Application>Microsoft Office PowerPoint</Application>
  <PresentationFormat>Widescreen</PresentationFormat>
  <Paragraphs>89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Helvetica Light</vt:lpstr>
      <vt:lpstr>Lucida Grande</vt:lpstr>
      <vt:lpstr>Montserrat</vt:lpstr>
      <vt:lpstr>Montserrat Bold</vt:lpstr>
      <vt:lpstr>Montserrat Light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slidexpitch</dc:creator>
  <cp:lastModifiedBy>L J</cp:lastModifiedBy>
  <cp:revision>26</cp:revision>
  <dcterms:modified xsi:type="dcterms:W3CDTF">2021-02-19T10:00:14Z</dcterms:modified>
</cp:coreProperties>
</file>