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7" r:id="rId3"/>
    <p:sldId id="288" r:id="rId4"/>
    <p:sldId id="289" r:id="rId5"/>
    <p:sldId id="290" r:id="rId6"/>
    <p:sldId id="294" r:id="rId7"/>
    <p:sldId id="295" r:id="rId8"/>
    <p:sldId id="293" r:id="rId9"/>
    <p:sldId id="291" r:id="rId10"/>
    <p:sldId id="296" r:id="rId11"/>
    <p:sldId id="292" r:id="rId12"/>
    <p:sldId id="297" r:id="rId13"/>
    <p:sldId id="303" r:id="rId14"/>
    <p:sldId id="306" r:id="rId15"/>
    <p:sldId id="301" r:id="rId16"/>
    <p:sldId id="307" r:id="rId17"/>
    <p:sldId id="299" r:id="rId18"/>
    <p:sldId id="304" r:id="rId19"/>
    <p:sldId id="305" r:id="rId20"/>
    <p:sldId id="316" r:id="rId21"/>
    <p:sldId id="309" r:id="rId22"/>
    <p:sldId id="311" r:id="rId23"/>
    <p:sldId id="308" r:id="rId24"/>
    <p:sldId id="314" r:id="rId25"/>
    <p:sldId id="31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274" y="9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E304158-3D1C-4498-BE1F-6D87D1225C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5170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677DCAE-525C-4934-A6D1-2879AA886C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8566" y="4616312"/>
            <a:ext cx="1432507" cy="1432694"/>
          </a:xfrm>
          <a:custGeom>
            <a:avLst/>
            <a:gdLst>
              <a:gd name="connsiteX0" fmla="*/ 716347 w 1432694"/>
              <a:gd name="connsiteY0" fmla="*/ 0 h 1432694"/>
              <a:gd name="connsiteX1" fmla="*/ 1432694 w 1432694"/>
              <a:gd name="connsiteY1" fmla="*/ 716347 h 1432694"/>
              <a:gd name="connsiteX2" fmla="*/ 716347 w 1432694"/>
              <a:gd name="connsiteY2" fmla="*/ 1432694 h 1432694"/>
              <a:gd name="connsiteX3" fmla="*/ 0 w 1432694"/>
              <a:gd name="connsiteY3" fmla="*/ 716347 h 1432694"/>
              <a:gd name="connsiteX4" fmla="*/ 716347 w 1432694"/>
              <a:gd name="connsiteY4" fmla="*/ 0 h 143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2694" h="1432694">
                <a:moveTo>
                  <a:pt x="716347" y="0"/>
                </a:moveTo>
                <a:cubicBezTo>
                  <a:pt x="1111975" y="0"/>
                  <a:pt x="1432694" y="320719"/>
                  <a:pt x="1432694" y="716347"/>
                </a:cubicBezTo>
                <a:cubicBezTo>
                  <a:pt x="1432694" y="1111975"/>
                  <a:pt x="1111975" y="1432694"/>
                  <a:pt x="716347" y="1432694"/>
                </a:cubicBezTo>
                <a:cubicBezTo>
                  <a:pt x="320719" y="1432694"/>
                  <a:pt x="0" y="1111975"/>
                  <a:pt x="0" y="716347"/>
                </a:cubicBezTo>
                <a:cubicBezTo>
                  <a:pt x="0" y="320719"/>
                  <a:pt x="320719" y="0"/>
                  <a:pt x="716347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7F8B833-E727-47EE-AF23-E7EC20EC26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8566" y="908459"/>
            <a:ext cx="1432507" cy="1432694"/>
          </a:xfrm>
          <a:custGeom>
            <a:avLst/>
            <a:gdLst>
              <a:gd name="connsiteX0" fmla="*/ 716347 w 1432694"/>
              <a:gd name="connsiteY0" fmla="*/ 0 h 1432694"/>
              <a:gd name="connsiteX1" fmla="*/ 1432694 w 1432694"/>
              <a:gd name="connsiteY1" fmla="*/ 716347 h 1432694"/>
              <a:gd name="connsiteX2" fmla="*/ 716347 w 1432694"/>
              <a:gd name="connsiteY2" fmla="*/ 1432694 h 1432694"/>
              <a:gd name="connsiteX3" fmla="*/ 0 w 1432694"/>
              <a:gd name="connsiteY3" fmla="*/ 716347 h 1432694"/>
              <a:gd name="connsiteX4" fmla="*/ 716347 w 1432694"/>
              <a:gd name="connsiteY4" fmla="*/ 0 h 143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2694" h="1432694">
                <a:moveTo>
                  <a:pt x="716347" y="0"/>
                </a:moveTo>
                <a:cubicBezTo>
                  <a:pt x="1111975" y="0"/>
                  <a:pt x="1432694" y="320719"/>
                  <a:pt x="1432694" y="716347"/>
                </a:cubicBezTo>
                <a:cubicBezTo>
                  <a:pt x="1432694" y="1111975"/>
                  <a:pt x="1111975" y="1432694"/>
                  <a:pt x="716347" y="1432694"/>
                </a:cubicBezTo>
                <a:cubicBezTo>
                  <a:pt x="320719" y="1432694"/>
                  <a:pt x="0" y="1111975"/>
                  <a:pt x="0" y="716347"/>
                </a:cubicBezTo>
                <a:cubicBezTo>
                  <a:pt x="0" y="320719"/>
                  <a:pt x="320719" y="0"/>
                  <a:pt x="716347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3B764A-85C5-4056-8F24-379650A33935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738566" y="2741312"/>
            <a:ext cx="1432507" cy="1432694"/>
          </a:xfrm>
          <a:custGeom>
            <a:avLst/>
            <a:gdLst>
              <a:gd name="connsiteX0" fmla="*/ 716347 w 1432694"/>
              <a:gd name="connsiteY0" fmla="*/ 0 h 1432694"/>
              <a:gd name="connsiteX1" fmla="*/ 1432694 w 1432694"/>
              <a:gd name="connsiteY1" fmla="*/ 716347 h 1432694"/>
              <a:gd name="connsiteX2" fmla="*/ 716347 w 1432694"/>
              <a:gd name="connsiteY2" fmla="*/ 1432694 h 1432694"/>
              <a:gd name="connsiteX3" fmla="*/ 0 w 1432694"/>
              <a:gd name="connsiteY3" fmla="*/ 716347 h 1432694"/>
              <a:gd name="connsiteX4" fmla="*/ 716347 w 1432694"/>
              <a:gd name="connsiteY4" fmla="*/ 0 h 143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2694" h="1432694">
                <a:moveTo>
                  <a:pt x="716347" y="0"/>
                </a:moveTo>
                <a:cubicBezTo>
                  <a:pt x="1111975" y="0"/>
                  <a:pt x="1432694" y="320719"/>
                  <a:pt x="1432694" y="716347"/>
                </a:cubicBezTo>
                <a:cubicBezTo>
                  <a:pt x="1432694" y="1111975"/>
                  <a:pt x="1111975" y="1432694"/>
                  <a:pt x="716347" y="1432694"/>
                </a:cubicBezTo>
                <a:cubicBezTo>
                  <a:pt x="320719" y="1432694"/>
                  <a:pt x="0" y="1111975"/>
                  <a:pt x="0" y="716347"/>
                </a:cubicBezTo>
                <a:cubicBezTo>
                  <a:pt x="0" y="320719"/>
                  <a:pt x="320719" y="0"/>
                  <a:pt x="716347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74632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6311777-94E7-491B-B9E0-EA0F216D84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2" y="332078"/>
            <a:ext cx="8196740" cy="6525922"/>
          </a:xfrm>
          <a:custGeom>
            <a:avLst/>
            <a:gdLst>
              <a:gd name="connsiteX0" fmla="*/ 7369728 w 8197808"/>
              <a:gd name="connsiteY0" fmla="*/ 6367343 h 6525922"/>
              <a:gd name="connsiteX1" fmla="*/ 7463316 w 8197808"/>
              <a:gd name="connsiteY1" fmla="*/ 6489605 h 6525922"/>
              <a:gd name="connsiteX2" fmla="*/ 7458636 w 8197808"/>
              <a:gd name="connsiteY2" fmla="*/ 6513118 h 6525922"/>
              <a:gd name="connsiteX3" fmla="*/ 7455201 w 8197808"/>
              <a:gd name="connsiteY3" fmla="*/ 6525922 h 6525922"/>
              <a:gd name="connsiteX4" fmla="*/ 7249244 w 8197808"/>
              <a:gd name="connsiteY4" fmla="*/ 6525922 h 6525922"/>
              <a:gd name="connsiteX5" fmla="*/ 7242293 w 8197808"/>
              <a:gd name="connsiteY5" fmla="*/ 6502573 h 6525922"/>
              <a:gd name="connsiteX6" fmla="*/ 7243388 w 8197808"/>
              <a:gd name="connsiteY6" fmla="*/ 6456690 h 6525922"/>
              <a:gd name="connsiteX7" fmla="*/ 7369728 w 8197808"/>
              <a:gd name="connsiteY7" fmla="*/ 6367343 h 6525922"/>
              <a:gd name="connsiteX8" fmla="*/ 6616446 w 8197808"/>
              <a:gd name="connsiteY8" fmla="*/ 6314826 h 6525922"/>
              <a:gd name="connsiteX9" fmla="*/ 6843956 w 8197808"/>
              <a:gd name="connsiteY9" fmla="*/ 6504336 h 6525922"/>
              <a:gd name="connsiteX10" fmla="*/ 6839527 w 8197808"/>
              <a:gd name="connsiteY10" fmla="*/ 6525922 h 6525922"/>
              <a:gd name="connsiteX11" fmla="*/ 6460876 w 8197808"/>
              <a:gd name="connsiteY11" fmla="*/ 6525922 h 6525922"/>
              <a:gd name="connsiteX12" fmla="*/ 6454607 w 8197808"/>
              <a:gd name="connsiteY12" fmla="*/ 6487958 h 6525922"/>
              <a:gd name="connsiteX13" fmla="*/ 6616446 w 8197808"/>
              <a:gd name="connsiteY13" fmla="*/ 6314826 h 6525922"/>
              <a:gd name="connsiteX14" fmla="*/ 6364289 w 8197808"/>
              <a:gd name="connsiteY14" fmla="*/ 6286379 h 6525922"/>
              <a:gd name="connsiteX15" fmla="*/ 6436232 w 8197808"/>
              <a:gd name="connsiteY15" fmla="*/ 6371609 h 6525922"/>
              <a:gd name="connsiteX16" fmla="*/ 6352683 w 8197808"/>
              <a:gd name="connsiteY16" fmla="*/ 6449929 h 6525922"/>
              <a:gd name="connsiteX17" fmla="*/ 6276097 w 8197808"/>
              <a:gd name="connsiteY17" fmla="*/ 6362397 h 6525922"/>
              <a:gd name="connsiteX18" fmla="*/ 6364289 w 8197808"/>
              <a:gd name="connsiteY18" fmla="*/ 6286379 h 6525922"/>
              <a:gd name="connsiteX19" fmla="*/ 8154511 w 8197808"/>
              <a:gd name="connsiteY19" fmla="*/ 6189832 h 6525922"/>
              <a:gd name="connsiteX20" fmla="*/ 8197694 w 8197808"/>
              <a:gd name="connsiteY20" fmla="*/ 6229730 h 6525922"/>
              <a:gd name="connsiteX21" fmla="*/ 8140874 w 8197808"/>
              <a:gd name="connsiteY21" fmla="*/ 6295443 h 6525922"/>
              <a:gd name="connsiteX22" fmla="*/ 8099962 w 8197808"/>
              <a:gd name="connsiteY22" fmla="*/ 6243809 h 6525922"/>
              <a:gd name="connsiteX23" fmla="*/ 8154511 w 8197808"/>
              <a:gd name="connsiteY23" fmla="*/ 6189832 h 6525922"/>
              <a:gd name="connsiteX24" fmla="*/ 6788637 w 8197808"/>
              <a:gd name="connsiteY24" fmla="*/ 5221547 h 6525922"/>
              <a:gd name="connsiteX25" fmla="*/ 6841977 w 8197808"/>
              <a:gd name="connsiteY25" fmla="*/ 5296223 h 6525922"/>
              <a:gd name="connsiteX26" fmla="*/ 6786316 w 8197808"/>
              <a:gd name="connsiteY26" fmla="*/ 5349899 h 6525922"/>
              <a:gd name="connsiteX27" fmla="*/ 6728337 w 8197808"/>
              <a:gd name="connsiteY27" fmla="*/ 5282220 h 6525922"/>
              <a:gd name="connsiteX28" fmla="*/ 6788637 w 8197808"/>
              <a:gd name="connsiteY28" fmla="*/ 5221547 h 6525922"/>
              <a:gd name="connsiteX29" fmla="*/ 7233863 w 8197808"/>
              <a:gd name="connsiteY29" fmla="*/ 5103448 h 6525922"/>
              <a:gd name="connsiteX30" fmla="*/ 7304134 w 8197808"/>
              <a:gd name="connsiteY30" fmla="*/ 5126929 h 6525922"/>
              <a:gd name="connsiteX31" fmla="*/ 7338410 w 8197808"/>
              <a:gd name="connsiteY31" fmla="*/ 5273035 h 6525922"/>
              <a:gd name="connsiteX32" fmla="*/ 7226435 w 8197808"/>
              <a:gd name="connsiteY32" fmla="*/ 5312459 h 6525922"/>
              <a:gd name="connsiteX33" fmla="*/ 7162454 w 8197808"/>
              <a:gd name="connsiteY33" fmla="*/ 5249843 h 6525922"/>
              <a:gd name="connsiteX34" fmla="*/ 7180733 w 8197808"/>
              <a:gd name="connsiteY34" fmla="*/ 5154760 h 6525922"/>
              <a:gd name="connsiteX35" fmla="*/ 7233863 w 8197808"/>
              <a:gd name="connsiteY35" fmla="*/ 5103448 h 6525922"/>
              <a:gd name="connsiteX36" fmla="*/ 7738532 w 8197808"/>
              <a:gd name="connsiteY36" fmla="*/ 4963763 h 6525922"/>
              <a:gd name="connsiteX37" fmla="*/ 7771188 w 8197808"/>
              <a:gd name="connsiteY37" fmla="*/ 5019387 h 6525922"/>
              <a:gd name="connsiteX38" fmla="*/ 7631231 w 8197808"/>
              <a:gd name="connsiteY38" fmla="*/ 5130634 h 6525922"/>
              <a:gd name="connsiteX39" fmla="*/ 7586911 w 8197808"/>
              <a:gd name="connsiteY39" fmla="*/ 5119048 h 6525922"/>
              <a:gd name="connsiteX40" fmla="*/ 7565919 w 8197808"/>
              <a:gd name="connsiteY40" fmla="*/ 5086597 h 6525922"/>
              <a:gd name="connsiteX41" fmla="*/ 7738532 w 8197808"/>
              <a:gd name="connsiteY41" fmla="*/ 4963763 h 6525922"/>
              <a:gd name="connsiteX42" fmla="*/ 5686093 w 8197808"/>
              <a:gd name="connsiteY42" fmla="*/ 4414353 h 6525922"/>
              <a:gd name="connsiteX43" fmla="*/ 5703384 w 8197808"/>
              <a:gd name="connsiteY43" fmla="*/ 4417494 h 6525922"/>
              <a:gd name="connsiteX44" fmla="*/ 5732553 w 8197808"/>
              <a:gd name="connsiteY44" fmla="*/ 4442618 h 6525922"/>
              <a:gd name="connsiteX45" fmla="*/ 5718690 w 8197808"/>
              <a:gd name="connsiteY45" fmla="*/ 4493444 h 6525922"/>
              <a:gd name="connsiteX46" fmla="*/ 5540798 w 8197808"/>
              <a:gd name="connsiteY46" fmla="*/ 4613579 h 6525922"/>
              <a:gd name="connsiteX47" fmla="*/ 5665552 w 8197808"/>
              <a:gd name="connsiteY47" fmla="*/ 4421829 h 6525922"/>
              <a:gd name="connsiteX48" fmla="*/ 5686093 w 8197808"/>
              <a:gd name="connsiteY48" fmla="*/ 4414353 h 6525922"/>
              <a:gd name="connsiteX49" fmla="*/ 6737189 w 8197808"/>
              <a:gd name="connsiteY49" fmla="*/ 4327332 h 6525922"/>
              <a:gd name="connsiteX50" fmla="*/ 6751064 w 8197808"/>
              <a:gd name="connsiteY50" fmla="*/ 4362431 h 6525922"/>
              <a:gd name="connsiteX51" fmla="*/ 6570168 w 8197808"/>
              <a:gd name="connsiteY51" fmla="*/ 4539706 h 6525922"/>
              <a:gd name="connsiteX52" fmla="*/ 6527881 w 8197808"/>
              <a:gd name="connsiteY52" fmla="*/ 4474393 h 6525922"/>
              <a:gd name="connsiteX53" fmla="*/ 6720524 w 8197808"/>
              <a:gd name="connsiteY53" fmla="*/ 4329774 h 6525922"/>
              <a:gd name="connsiteX54" fmla="*/ 6737189 w 8197808"/>
              <a:gd name="connsiteY54" fmla="*/ 4327332 h 6525922"/>
              <a:gd name="connsiteX55" fmla="*/ 3655925 w 8197808"/>
              <a:gd name="connsiteY55" fmla="*/ 3797574 h 6525922"/>
              <a:gd name="connsiteX56" fmla="*/ 3598098 w 8197808"/>
              <a:gd name="connsiteY56" fmla="*/ 3820505 h 6525922"/>
              <a:gd name="connsiteX57" fmla="*/ 3509152 w 8197808"/>
              <a:gd name="connsiteY57" fmla="*/ 3903868 h 6525922"/>
              <a:gd name="connsiteX58" fmla="*/ 3489853 w 8197808"/>
              <a:gd name="connsiteY58" fmla="*/ 3929051 h 6525922"/>
              <a:gd name="connsiteX59" fmla="*/ 3501861 w 8197808"/>
              <a:gd name="connsiteY59" fmla="*/ 3953981 h 6525922"/>
              <a:gd name="connsiteX60" fmla="*/ 3573053 w 8197808"/>
              <a:gd name="connsiteY60" fmla="*/ 4029468 h 6525922"/>
              <a:gd name="connsiteX61" fmla="*/ 3622048 w 8197808"/>
              <a:gd name="connsiteY61" fmla="*/ 4020172 h 6525922"/>
              <a:gd name="connsiteX62" fmla="*/ 3647710 w 8197808"/>
              <a:gd name="connsiteY62" fmla="*/ 3976021 h 6525922"/>
              <a:gd name="connsiteX63" fmla="*/ 3666375 w 8197808"/>
              <a:gd name="connsiteY63" fmla="*/ 3834271 h 6525922"/>
              <a:gd name="connsiteX64" fmla="*/ 3657045 w 8197808"/>
              <a:gd name="connsiteY64" fmla="*/ 3808713 h 6525922"/>
              <a:gd name="connsiteX65" fmla="*/ 5634231 w 8197808"/>
              <a:gd name="connsiteY65" fmla="*/ 3661799 h 6525922"/>
              <a:gd name="connsiteX66" fmla="*/ 5677414 w 8197808"/>
              <a:gd name="connsiteY66" fmla="*/ 3701697 h 6525922"/>
              <a:gd name="connsiteX67" fmla="*/ 5620594 w 8197808"/>
              <a:gd name="connsiteY67" fmla="*/ 3767409 h 6525922"/>
              <a:gd name="connsiteX68" fmla="*/ 5579682 w 8197808"/>
              <a:gd name="connsiteY68" fmla="*/ 3715776 h 6525922"/>
              <a:gd name="connsiteX69" fmla="*/ 5634231 w 8197808"/>
              <a:gd name="connsiteY69" fmla="*/ 3661799 h 6525922"/>
              <a:gd name="connsiteX70" fmla="*/ 5189764 w 8197808"/>
              <a:gd name="connsiteY70" fmla="*/ 3447588 h 6525922"/>
              <a:gd name="connsiteX71" fmla="*/ 5201115 w 8197808"/>
              <a:gd name="connsiteY71" fmla="*/ 3448384 h 6525922"/>
              <a:gd name="connsiteX72" fmla="*/ 5223820 w 8197808"/>
              <a:gd name="connsiteY72" fmla="*/ 3465135 h 6525922"/>
              <a:gd name="connsiteX73" fmla="*/ 5244779 w 8197808"/>
              <a:gd name="connsiteY73" fmla="*/ 3546010 h 6525922"/>
              <a:gd name="connsiteX74" fmla="*/ 5254094 w 8197808"/>
              <a:gd name="connsiteY74" fmla="*/ 3638435 h 6525922"/>
              <a:gd name="connsiteX75" fmla="*/ 5228477 w 8197808"/>
              <a:gd name="connsiteY75" fmla="*/ 3758589 h 6525922"/>
              <a:gd name="connsiteX76" fmla="*/ 5165605 w 8197808"/>
              <a:gd name="connsiteY76" fmla="*/ 3742417 h 6525922"/>
              <a:gd name="connsiteX77" fmla="*/ 5133002 w 8197808"/>
              <a:gd name="connsiteY77" fmla="*/ 3571428 h 6525922"/>
              <a:gd name="connsiteX78" fmla="*/ 5181906 w 8197808"/>
              <a:gd name="connsiteY78" fmla="*/ 3455893 h 6525922"/>
              <a:gd name="connsiteX79" fmla="*/ 5189764 w 8197808"/>
              <a:gd name="connsiteY79" fmla="*/ 3447588 h 6525922"/>
              <a:gd name="connsiteX80" fmla="*/ 3890687 w 8197808"/>
              <a:gd name="connsiteY80" fmla="*/ 3356847 h 6525922"/>
              <a:gd name="connsiteX81" fmla="*/ 3956196 w 8197808"/>
              <a:gd name="connsiteY81" fmla="*/ 3398875 h 6525922"/>
              <a:gd name="connsiteX82" fmla="*/ 3972573 w 8197808"/>
              <a:gd name="connsiteY82" fmla="*/ 3466596 h 6525922"/>
              <a:gd name="connsiteX83" fmla="*/ 3949176 w 8197808"/>
              <a:gd name="connsiteY83" fmla="*/ 3515628 h 6525922"/>
              <a:gd name="connsiteX84" fmla="*/ 3902383 w 8197808"/>
              <a:gd name="connsiteY84" fmla="*/ 3501618 h 6525922"/>
              <a:gd name="connsiteX85" fmla="*/ 3853251 w 8197808"/>
              <a:gd name="connsiteY85" fmla="*/ 3419890 h 6525922"/>
              <a:gd name="connsiteX86" fmla="*/ 3890687 w 8197808"/>
              <a:gd name="connsiteY86" fmla="*/ 3356847 h 6525922"/>
              <a:gd name="connsiteX87" fmla="*/ 6579464 w 8197808"/>
              <a:gd name="connsiteY87" fmla="*/ 3214781 h 6525922"/>
              <a:gd name="connsiteX88" fmla="*/ 6659012 w 8197808"/>
              <a:gd name="connsiteY88" fmla="*/ 3256699 h 6525922"/>
              <a:gd name="connsiteX89" fmla="*/ 6595372 w 8197808"/>
              <a:gd name="connsiteY89" fmla="*/ 3352170 h 6525922"/>
              <a:gd name="connsiteX90" fmla="*/ 6529462 w 8197808"/>
              <a:gd name="connsiteY90" fmla="*/ 3268343 h 6525922"/>
              <a:gd name="connsiteX91" fmla="*/ 6579464 w 8197808"/>
              <a:gd name="connsiteY91" fmla="*/ 3214781 h 6525922"/>
              <a:gd name="connsiteX92" fmla="*/ 4381596 w 8197808"/>
              <a:gd name="connsiteY92" fmla="*/ 3189740 h 6525922"/>
              <a:gd name="connsiteX93" fmla="*/ 4466906 w 8197808"/>
              <a:gd name="connsiteY93" fmla="*/ 3302039 h 6525922"/>
              <a:gd name="connsiteX94" fmla="*/ 4388510 w 8197808"/>
              <a:gd name="connsiteY94" fmla="*/ 3386267 h 6525922"/>
              <a:gd name="connsiteX95" fmla="*/ 4307812 w 8197808"/>
              <a:gd name="connsiteY95" fmla="*/ 3285661 h 6525922"/>
              <a:gd name="connsiteX96" fmla="*/ 4381596 w 8197808"/>
              <a:gd name="connsiteY96" fmla="*/ 3189740 h 6525922"/>
              <a:gd name="connsiteX97" fmla="*/ 4268358 w 8197808"/>
              <a:gd name="connsiteY97" fmla="*/ 2693514 h 6525922"/>
              <a:gd name="connsiteX98" fmla="*/ 4321697 w 8197808"/>
              <a:gd name="connsiteY98" fmla="*/ 2768190 h 6525922"/>
              <a:gd name="connsiteX99" fmla="*/ 4266036 w 8197808"/>
              <a:gd name="connsiteY99" fmla="*/ 2821865 h 6525922"/>
              <a:gd name="connsiteX100" fmla="*/ 4208058 w 8197808"/>
              <a:gd name="connsiteY100" fmla="*/ 2754187 h 6525922"/>
              <a:gd name="connsiteX101" fmla="*/ 4268358 w 8197808"/>
              <a:gd name="connsiteY101" fmla="*/ 2693514 h 6525922"/>
              <a:gd name="connsiteX102" fmla="*/ 4713583 w 8197808"/>
              <a:gd name="connsiteY102" fmla="*/ 2575414 h 6525922"/>
              <a:gd name="connsiteX103" fmla="*/ 4783854 w 8197808"/>
              <a:gd name="connsiteY103" fmla="*/ 2598896 h 6525922"/>
              <a:gd name="connsiteX104" fmla="*/ 4818130 w 8197808"/>
              <a:gd name="connsiteY104" fmla="*/ 2745002 h 6525922"/>
              <a:gd name="connsiteX105" fmla="*/ 4706155 w 8197808"/>
              <a:gd name="connsiteY105" fmla="*/ 2784426 h 6525922"/>
              <a:gd name="connsiteX106" fmla="*/ 4642175 w 8197808"/>
              <a:gd name="connsiteY106" fmla="*/ 2721810 h 6525922"/>
              <a:gd name="connsiteX107" fmla="*/ 4660454 w 8197808"/>
              <a:gd name="connsiteY107" fmla="*/ 2626727 h 6525922"/>
              <a:gd name="connsiteX108" fmla="*/ 4713583 w 8197808"/>
              <a:gd name="connsiteY108" fmla="*/ 2575414 h 6525922"/>
              <a:gd name="connsiteX109" fmla="*/ 5820710 w 8197808"/>
              <a:gd name="connsiteY109" fmla="*/ 2528804 h 6525922"/>
              <a:gd name="connsiteX110" fmla="*/ 5841946 w 8197808"/>
              <a:gd name="connsiteY110" fmla="*/ 2529486 h 6525922"/>
              <a:gd name="connsiteX111" fmla="*/ 5871493 w 8197808"/>
              <a:gd name="connsiteY111" fmla="*/ 2593680 h 6525922"/>
              <a:gd name="connsiteX112" fmla="*/ 5851037 w 8197808"/>
              <a:gd name="connsiteY112" fmla="*/ 2710608 h 6525922"/>
              <a:gd name="connsiteX113" fmla="*/ 5819218 w 8197808"/>
              <a:gd name="connsiteY113" fmla="*/ 2754171 h 6525922"/>
              <a:gd name="connsiteX114" fmla="*/ 5757853 w 8197808"/>
              <a:gd name="connsiteY114" fmla="*/ 2772512 h 6525922"/>
              <a:gd name="connsiteX115" fmla="*/ 5737397 w 8197808"/>
              <a:gd name="connsiteY115" fmla="*/ 2703732 h 6525922"/>
              <a:gd name="connsiteX116" fmla="*/ 5771488 w 8197808"/>
              <a:gd name="connsiteY116" fmla="*/ 2568461 h 6525922"/>
              <a:gd name="connsiteX117" fmla="*/ 5820710 w 8197808"/>
              <a:gd name="connsiteY117" fmla="*/ 2528804 h 6525922"/>
              <a:gd name="connsiteX118" fmla="*/ 5218252 w 8197808"/>
              <a:gd name="connsiteY118" fmla="*/ 2435730 h 6525922"/>
              <a:gd name="connsiteX119" fmla="*/ 5250908 w 8197808"/>
              <a:gd name="connsiteY119" fmla="*/ 2491354 h 6525922"/>
              <a:gd name="connsiteX120" fmla="*/ 5110951 w 8197808"/>
              <a:gd name="connsiteY120" fmla="*/ 2602601 h 6525922"/>
              <a:gd name="connsiteX121" fmla="*/ 5066631 w 8197808"/>
              <a:gd name="connsiteY121" fmla="*/ 2591014 h 6525922"/>
              <a:gd name="connsiteX122" fmla="*/ 5045639 w 8197808"/>
              <a:gd name="connsiteY122" fmla="*/ 2558564 h 6525922"/>
              <a:gd name="connsiteX123" fmla="*/ 5218252 w 8197808"/>
              <a:gd name="connsiteY123" fmla="*/ 2435730 h 6525922"/>
              <a:gd name="connsiteX124" fmla="*/ 3165813 w 8197808"/>
              <a:gd name="connsiteY124" fmla="*/ 1886320 h 6525922"/>
              <a:gd name="connsiteX125" fmla="*/ 3183104 w 8197808"/>
              <a:gd name="connsiteY125" fmla="*/ 1889460 h 6525922"/>
              <a:gd name="connsiteX126" fmla="*/ 3212273 w 8197808"/>
              <a:gd name="connsiteY126" fmla="*/ 1914585 h 6525922"/>
              <a:gd name="connsiteX127" fmla="*/ 3198410 w 8197808"/>
              <a:gd name="connsiteY127" fmla="*/ 1965410 h 6525922"/>
              <a:gd name="connsiteX128" fmla="*/ 3020518 w 8197808"/>
              <a:gd name="connsiteY128" fmla="*/ 2085545 h 6525922"/>
              <a:gd name="connsiteX129" fmla="*/ 3145272 w 8197808"/>
              <a:gd name="connsiteY129" fmla="*/ 1893794 h 6525922"/>
              <a:gd name="connsiteX130" fmla="*/ 3165813 w 8197808"/>
              <a:gd name="connsiteY130" fmla="*/ 1886320 h 6525922"/>
              <a:gd name="connsiteX131" fmla="*/ 4216910 w 8197808"/>
              <a:gd name="connsiteY131" fmla="*/ 1799299 h 6525922"/>
              <a:gd name="connsiteX132" fmla="*/ 4230784 w 8197808"/>
              <a:gd name="connsiteY132" fmla="*/ 1834398 h 6525922"/>
              <a:gd name="connsiteX133" fmla="*/ 4049888 w 8197808"/>
              <a:gd name="connsiteY133" fmla="*/ 2011673 h 6525922"/>
              <a:gd name="connsiteX134" fmla="*/ 4007601 w 8197808"/>
              <a:gd name="connsiteY134" fmla="*/ 1946360 h 6525922"/>
              <a:gd name="connsiteX135" fmla="*/ 4200245 w 8197808"/>
              <a:gd name="connsiteY135" fmla="*/ 1801741 h 6525922"/>
              <a:gd name="connsiteX136" fmla="*/ 4216910 w 8197808"/>
              <a:gd name="connsiteY136" fmla="*/ 1799299 h 6525922"/>
              <a:gd name="connsiteX137" fmla="*/ 460821 w 8197808"/>
              <a:gd name="connsiteY137" fmla="*/ 1109763 h 6525922"/>
              <a:gd name="connsiteX138" fmla="*/ 481809 w 8197808"/>
              <a:gd name="connsiteY138" fmla="*/ 1117667 h 6525922"/>
              <a:gd name="connsiteX139" fmla="*/ 488627 w 8197808"/>
              <a:gd name="connsiteY139" fmla="*/ 1189268 h 6525922"/>
              <a:gd name="connsiteX140" fmla="*/ 402261 w 8197808"/>
              <a:gd name="connsiteY140" fmla="*/ 1357883 h 6525922"/>
              <a:gd name="connsiteX141" fmla="*/ 363625 w 8197808"/>
              <a:gd name="connsiteY141" fmla="*/ 1374051 h 6525922"/>
              <a:gd name="connsiteX142" fmla="*/ 352260 w 8197808"/>
              <a:gd name="connsiteY142" fmla="*/ 1337092 h 6525922"/>
              <a:gd name="connsiteX143" fmla="*/ 361353 w 8197808"/>
              <a:gd name="connsiteY143" fmla="*/ 1295517 h 6525922"/>
              <a:gd name="connsiteX144" fmla="*/ 386353 w 8197808"/>
              <a:gd name="connsiteY144" fmla="*/ 1166170 h 6525922"/>
              <a:gd name="connsiteX145" fmla="*/ 406808 w 8197808"/>
              <a:gd name="connsiteY145" fmla="*/ 1131525 h 6525922"/>
              <a:gd name="connsiteX146" fmla="*/ 441751 w 8197808"/>
              <a:gd name="connsiteY146" fmla="*/ 1113337 h 6525922"/>
              <a:gd name="connsiteX147" fmla="*/ 460821 w 8197808"/>
              <a:gd name="connsiteY147" fmla="*/ 1109763 h 6525922"/>
              <a:gd name="connsiteX148" fmla="*/ 2412548 w 8197808"/>
              <a:gd name="connsiteY148" fmla="*/ 1102558 h 6525922"/>
              <a:gd name="connsiteX149" fmla="*/ 2253454 w 8197808"/>
              <a:gd name="connsiteY149" fmla="*/ 1329839 h 6525922"/>
              <a:gd name="connsiteX150" fmla="*/ 2412548 w 8197808"/>
              <a:gd name="connsiteY150" fmla="*/ 1102558 h 6525922"/>
              <a:gd name="connsiteX151" fmla="*/ 1447053 w 8197808"/>
              <a:gd name="connsiteY151" fmla="*/ 1094783 h 6525922"/>
              <a:gd name="connsiteX152" fmla="*/ 1491382 w 8197808"/>
              <a:gd name="connsiteY152" fmla="*/ 1134285 h 6525922"/>
              <a:gd name="connsiteX153" fmla="*/ 1493716 w 8197808"/>
              <a:gd name="connsiteY153" fmla="*/ 1136609 h 6525922"/>
              <a:gd name="connsiteX154" fmla="*/ 1633697 w 8197808"/>
              <a:gd name="connsiteY154" fmla="*/ 1271384 h 6525922"/>
              <a:gd name="connsiteX155" fmla="*/ 1745682 w 8197808"/>
              <a:gd name="connsiteY155" fmla="*/ 1213290 h 6525922"/>
              <a:gd name="connsiteX156" fmla="*/ 1757346 w 8197808"/>
              <a:gd name="connsiteY156" fmla="*/ 1187731 h 6525922"/>
              <a:gd name="connsiteX157" fmla="*/ 1836667 w 8197808"/>
              <a:gd name="connsiteY157" fmla="*/ 1176111 h 6525922"/>
              <a:gd name="connsiteX158" fmla="*/ 2037307 w 8197808"/>
              <a:gd name="connsiteY158" fmla="*/ 1385248 h 6525922"/>
              <a:gd name="connsiteX159" fmla="*/ 2088635 w 8197808"/>
              <a:gd name="connsiteY159" fmla="*/ 1392219 h 6525922"/>
              <a:gd name="connsiteX160" fmla="*/ 2167956 w 8197808"/>
              <a:gd name="connsiteY160" fmla="*/ 1387569 h 6525922"/>
              <a:gd name="connsiteX161" fmla="*/ 2186621 w 8197808"/>
              <a:gd name="connsiteY161" fmla="*/ 1454958 h 6525922"/>
              <a:gd name="connsiteX162" fmla="*/ 2216953 w 8197808"/>
              <a:gd name="connsiteY162" fmla="*/ 1582766 h 6525922"/>
              <a:gd name="connsiteX163" fmla="*/ 2268276 w 8197808"/>
              <a:gd name="connsiteY163" fmla="*/ 1606004 h 6525922"/>
              <a:gd name="connsiteX164" fmla="*/ 2356932 w 8197808"/>
              <a:gd name="connsiteY164" fmla="*/ 1622267 h 6525922"/>
              <a:gd name="connsiteX165" fmla="*/ 2382595 w 8197808"/>
              <a:gd name="connsiteY165" fmla="*/ 1694302 h 6525922"/>
              <a:gd name="connsiteX166" fmla="*/ 2417591 w 8197808"/>
              <a:gd name="connsiteY166" fmla="*/ 1761692 h 6525922"/>
              <a:gd name="connsiteX167" fmla="*/ 2627563 w 8197808"/>
              <a:gd name="connsiteY167" fmla="*/ 1870907 h 6525922"/>
              <a:gd name="connsiteX168" fmla="*/ 2755879 w 8197808"/>
              <a:gd name="connsiteY168" fmla="*/ 2038215 h 6525922"/>
              <a:gd name="connsiteX169" fmla="*/ 2809538 w 8197808"/>
              <a:gd name="connsiteY169" fmla="*/ 2049831 h 6525922"/>
              <a:gd name="connsiteX170" fmla="*/ 2877194 w 8197808"/>
              <a:gd name="connsiteY170" fmla="*/ 2003359 h 6525922"/>
              <a:gd name="connsiteX171" fmla="*/ 2928522 w 8197808"/>
              <a:gd name="connsiteY171" fmla="*/ 2010331 h 6525922"/>
              <a:gd name="connsiteX172" fmla="*/ 2935520 w 8197808"/>
              <a:gd name="connsiteY172" fmla="*/ 2061452 h 6525922"/>
              <a:gd name="connsiteX173" fmla="*/ 2893527 w 8197808"/>
              <a:gd name="connsiteY173" fmla="*/ 2145109 h 6525922"/>
              <a:gd name="connsiteX174" fmla="*/ 3017179 w 8197808"/>
              <a:gd name="connsiteY174" fmla="*/ 2087012 h 6525922"/>
              <a:gd name="connsiteX175" fmla="*/ 2961186 w 8197808"/>
              <a:gd name="connsiteY175" fmla="*/ 2161372 h 6525922"/>
              <a:gd name="connsiteX176" fmla="*/ 2786209 w 8197808"/>
              <a:gd name="connsiteY176" fmla="*/ 2305443 h 6525922"/>
              <a:gd name="connsiteX177" fmla="*/ 2758210 w 8197808"/>
              <a:gd name="connsiteY177" fmla="*/ 2358889 h 6525922"/>
              <a:gd name="connsiteX178" fmla="*/ 2825870 w 8197808"/>
              <a:gd name="connsiteY178" fmla="*/ 2368185 h 6525922"/>
              <a:gd name="connsiteX179" fmla="*/ 2928522 w 8197808"/>
              <a:gd name="connsiteY179" fmla="*/ 2333330 h 6525922"/>
              <a:gd name="connsiteX180" fmla="*/ 2958852 w 8197808"/>
              <a:gd name="connsiteY180" fmla="*/ 2293825 h 6525922"/>
              <a:gd name="connsiteX181" fmla="*/ 2996182 w 8197808"/>
              <a:gd name="connsiteY181" fmla="*/ 2240378 h 6525922"/>
              <a:gd name="connsiteX182" fmla="*/ 3045174 w 8197808"/>
              <a:gd name="connsiteY182" fmla="*/ 2275237 h 6525922"/>
              <a:gd name="connsiteX183" fmla="*/ 3126829 w 8197808"/>
              <a:gd name="connsiteY183" fmla="*/ 2289179 h 6525922"/>
              <a:gd name="connsiteX184" fmla="*/ 3187487 w 8197808"/>
              <a:gd name="connsiteY184" fmla="*/ 2303121 h 6525922"/>
              <a:gd name="connsiteX185" fmla="*/ 3271479 w 8197808"/>
              <a:gd name="connsiteY185" fmla="*/ 2335651 h 6525922"/>
              <a:gd name="connsiteX186" fmla="*/ 3304137 w 8197808"/>
              <a:gd name="connsiteY186" fmla="*/ 2349593 h 6525922"/>
              <a:gd name="connsiteX187" fmla="*/ 3374130 w 8197808"/>
              <a:gd name="connsiteY187" fmla="*/ 2442546 h 6525922"/>
              <a:gd name="connsiteX188" fmla="*/ 3411458 w 8197808"/>
              <a:gd name="connsiteY188" fmla="*/ 2435575 h 6525922"/>
              <a:gd name="connsiteX189" fmla="*/ 3427790 w 8197808"/>
              <a:gd name="connsiteY189" fmla="*/ 2386773 h 6525922"/>
              <a:gd name="connsiteX190" fmla="*/ 3551440 w 8197808"/>
              <a:gd name="connsiteY190" fmla="*/ 2279883 h 6525922"/>
              <a:gd name="connsiteX191" fmla="*/ 3635426 w 8197808"/>
              <a:gd name="connsiteY191" fmla="*/ 2175314 h 6525922"/>
              <a:gd name="connsiteX192" fmla="*/ 3677421 w 8197808"/>
              <a:gd name="connsiteY192" fmla="*/ 2152080 h 6525922"/>
              <a:gd name="connsiteX193" fmla="*/ 3726416 w 8197808"/>
              <a:gd name="connsiteY193" fmla="*/ 2186935 h 6525922"/>
              <a:gd name="connsiteX194" fmla="*/ 3808071 w 8197808"/>
              <a:gd name="connsiteY194" fmla="*/ 2191581 h 6525922"/>
              <a:gd name="connsiteX195" fmla="*/ 3906057 w 8197808"/>
              <a:gd name="connsiteY195" fmla="*/ 2224115 h 6525922"/>
              <a:gd name="connsiteX196" fmla="*/ 3980716 w 8197808"/>
              <a:gd name="connsiteY196" fmla="*/ 2263617 h 6525922"/>
              <a:gd name="connsiteX197" fmla="*/ 4081036 w 8197808"/>
              <a:gd name="connsiteY197" fmla="*/ 2386773 h 6525922"/>
              <a:gd name="connsiteX198" fmla="*/ 4113699 w 8197808"/>
              <a:gd name="connsiteY198" fmla="*/ 2437895 h 6525922"/>
              <a:gd name="connsiteX199" fmla="*/ 4144025 w 8197808"/>
              <a:gd name="connsiteY199" fmla="*/ 2500638 h 6525922"/>
              <a:gd name="connsiteX200" fmla="*/ 4148691 w 8197808"/>
              <a:gd name="connsiteY200" fmla="*/ 2586616 h 6525922"/>
              <a:gd name="connsiteX201" fmla="*/ 4151023 w 8197808"/>
              <a:gd name="connsiteY201" fmla="*/ 2623796 h 6525922"/>
              <a:gd name="connsiteX202" fmla="*/ 4055373 w 8197808"/>
              <a:gd name="connsiteY202" fmla="*/ 2849189 h 6525922"/>
              <a:gd name="connsiteX203" fmla="*/ 3943387 w 8197808"/>
              <a:gd name="connsiteY203" fmla="*/ 2939813 h 6525922"/>
              <a:gd name="connsiteX204" fmla="*/ 3833733 w 8197808"/>
              <a:gd name="connsiteY204" fmla="*/ 2965376 h 6525922"/>
              <a:gd name="connsiteX205" fmla="*/ 3661093 w 8197808"/>
              <a:gd name="connsiteY205" fmla="*/ 2976993 h 6525922"/>
              <a:gd name="connsiteX206" fmla="*/ 3586436 w 8197808"/>
              <a:gd name="connsiteY206" fmla="*/ 2932841 h 6525922"/>
              <a:gd name="connsiteX207" fmla="*/ 3542105 w 8197808"/>
              <a:gd name="connsiteY207" fmla="*/ 2902633 h 6525922"/>
              <a:gd name="connsiteX208" fmla="*/ 3469784 w 8197808"/>
              <a:gd name="connsiteY208" fmla="*/ 2856160 h 6525922"/>
              <a:gd name="connsiteX209" fmla="*/ 3420789 w 8197808"/>
              <a:gd name="connsiteY209" fmla="*/ 2856160 h 6525922"/>
              <a:gd name="connsiteX210" fmla="*/ 3360130 w 8197808"/>
              <a:gd name="connsiteY210" fmla="*/ 2944459 h 6525922"/>
              <a:gd name="connsiteX211" fmla="*/ 3278475 w 8197808"/>
              <a:gd name="connsiteY211" fmla="*/ 3007202 h 6525922"/>
              <a:gd name="connsiteX212" fmla="*/ 3241147 w 8197808"/>
              <a:gd name="connsiteY212" fmla="*/ 3035086 h 6525922"/>
              <a:gd name="connsiteX213" fmla="*/ 3451120 w 8197808"/>
              <a:gd name="connsiteY213" fmla="*/ 3265133 h 6525922"/>
              <a:gd name="connsiteX214" fmla="*/ 3521109 w 8197808"/>
              <a:gd name="connsiteY214" fmla="*/ 3323227 h 6525922"/>
              <a:gd name="connsiteX215" fmla="*/ 3619095 w 8197808"/>
              <a:gd name="connsiteY215" fmla="*/ 3267459 h 6525922"/>
              <a:gd name="connsiteX216" fmla="*/ 3698418 w 8197808"/>
              <a:gd name="connsiteY216" fmla="*/ 3197748 h 6525922"/>
              <a:gd name="connsiteX217" fmla="*/ 3745081 w 8197808"/>
              <a:gd name="connsiteY217" fmla="*/ 3193098 h 6525922"/>
              <a:gd name="connsiteX218" fmla="*/ 3749746 w 8197808"/>
              <a:gd name="connsiteY218" fmla="*/ 3248870 h 6525922"/>
              <a:gd name="connsiteX219" fmla="*/ 3693753 w 8197808"/>
              <a:gd name="connsiteY219" fmla="*/ 3288372 h 6525922"/>
              <a:gd name="connsiteX220" fmla="*/ 3598098 w 8197808"/>
              <a:gd name="connsiteY220" fmla="*/ 3351114 h 6525922"/>
              <a:gd name="connsiteX221" fmla="*/ 3530442 w 8197808"/>
              <a:gd name="connsiteY221" fmla="*/ 3409208 h 6525922"/>
              <a:gd name="connsiteX222" fmla="*/ 3474449 w 8197808"/>
              <a:gd name="connsiteY222" fmla="*/ 3539335 h 6525922"/>
              <a:gd name="connsiteX223" fmla="*/ 3476782 w 8197808"/>
              <a:gd name="connsiteY223" fmla="*/ 3620663 h 6525922"/>
              <a:gd name="connsiteX224" fmla="*/ 3551440 w 8197808"/>
              <a:gd name="connsiteY224" fmla="*/ 3676435 h 6525922"/>
              <a:gd name="connsiteX225" fmla="*/ 3661093 w 8197808"/>
              <a:gd name="connsiteY225" fmla="*/ 3683406 h 6525922"/>
              <a:gd name="connsiteX226" fmla="*/ 3770743 w 8197808"/>
              <a:gd name="connsiteY226" fmla="*/ 3695023 h 6525922"/>
              <a:gd name="connsiteX227" fmla="*/ 3824402 w 8197808"/>
              <a:gd name="connsiteY227" fmla="*/ 3708965 h 6525922"/>
              <a:gd name="connsiteX228" fmla="*/ 3787074 w 8197808"/>
              <a:gd name="connsiteY228" fmla="*/ 3743824 h 6525922"/>
              <a:gd name="connsiteX229" fmla="*/ 3727960 w 8197808"/>
              <a:gd name="connsiteY229" fmla="*/ 3768356 h 6525922"/>
              <a:gd name="connsiteX230" fmla="*/ 3759113 w 8197808"/>
              <a:gd name="connsiteY230" fmla="*/ 3779883 h 6525922"/>
              <a:gd name="connsiteX231" fmla="*/ 3778346 w 8197808"/>
              <a:gd name="connsiteY231" fmla="*/ 3784594 h 6525922"/>
              <a:gd name="connsiteX232" fmla="*/ 3783376 w 8197808"/>
              <a:gd name="connsiteY232" fmla="*/ 3778214 h 6525922"/>
              <a:gd name="connsiteX233" fmla="*/ 3844009 w 8197808"/>
              <a:gd name="connsiteY233" fmla="*/ 3758346 h 6525922"/>
              <a:gd name="connsiteX234" fmla="*/ 3897386 w 8197808"/>
              <a:gd name="connsiteY234" fmla="*/ 3785413 h 6525922"/>
              <a:gd name="connsiteX235" fmla="*/ 3907664 w 8197808"/>
              <a:gd name="connsiteY235" fmla="*/ 3803878 h 6525922"/>
              <a:gd name="connsiteX236" fmla="*/ 3911343 w 8197808"/>
              <a:gd name="connsiteY236" fmla="*/ 3804066 h 6525922"/>
              <a:gd name="connsiteX237" fmla="*/ 3958003 w 8197808"/>
              <a:gd name="connsiteY237" fmla="*/ 3736677 h 6525922"/>
              <a:gd name="connsiteX238" fmla="*/ 3941671 w 8197808"/>
              <a:gd name="connsiteY238" fmla="*/ 3678584 h 6525922"/>
              <a:gd name="connsiteX239" fmla="*/ 3967333 w 8197808"/>
              <a:gd name="connsiteY239" fmla="*/ 3622816 h 6525922"/>
              <a:gd name="connsiteX240" fmla="*/ 4011662 w 8197808"/>
              <a:gd name="connsiteY240" fmla="*/ 3662318 h 6525922"/>
              <a:gd name="connsiteX241" fmla="*/ 4013996 w 8197808"/>
              <a:gd name="connsiteY241" fmla="*/ 3664642 h 6525922"/>
              <a:gd name="connsiteX242" fmla="*/ 4104874 w 8197808"/>
              <a:gd name="connsiteY242" fmla="*/ 3780974 h 6525922"/>
              <a:gd name="connsiteX243" fmla="*/ 4131164 w 8197808"/>
              <a:gd name="connsiteY243" fmla="*/ 3790849 h 6525922"/>
              <a:gd name="connsiteX244" fmla="*/ 4136629 w 8197808"/>
              <a:gd name="connsiteY244" fmla="*/ 3791482 h 6525922"/>
              <a:gd name="connsiteX245" fmla="*/ 4169868 w 8197808"/>
              <a:gd name="connsiteY245" fmla="*/ 3802102 h 6525922"/>
              <a:gd name="connsiteX246" fmla="*/ 4191160 w 8197808"/>
              <a:gd name="connsiteY246" fmla="*/ 3805699 h 6525922"/>
              <a:gd name="connsiteX247" fmla="*/ 4265963 w 8197808"/>
              <a:gd name="connsiteY247" fmla="*/ 3741324 h 6525922"/>
              <a:gd name="connsiteX248" fmla="*/ 4277627 w 8197808"/>
              <a:gd name="connsiteY248" fmla="*/ 3715764 h 6525922"/>
              <a:gd name="connsiteX249" fmla="*/ 4356947 w 8197808"/>
              <a:gd name="connsiteY249" fmla="*/ 3704144 h 6525922"/>
              <a:gd name="connsiteX250" fmla="*/ 4557587 w 8197808"/>
              <a:gd name="connsiteY250" fmla="*/ 3913281 h 6525922"/>
              <a:gd name="connsiteX251" fmla="*/ 4608916 w 8197808"/>
              <a:gd name="connsiteY251" fmla="*/ 3920252 h 6525922"/>
              <a:gd name="connsiteX252" fmla="*/ 4688236 w 8197808"/>
              <a:gd name="connsiteY252" fmla="*/ 3915603 h 6525922"/>
              <a:gd name="connsiteX253" fmla="*/ 4706901 w 8197808"/>
              <a:gd name="connsiteY253" fmla="*/ 3982993 h 6525922"/>
              <a:gd name="connsiteX254" fmla="*/ 4737233 w 8197808"/>
              <a:gd name="connsiteY254" fmla="*/ 4110799 h 6525922"/>
              <a:gd name="connsiteX255" fmla="*/ 4788556 w 8197808"/>
              <a:gd name="connsiteY255" fmla="*/ 4134037 h 6525922"/>
              <a:gd name="connsiteX256" fmla="*/ 4806297 w 8197808"/>
              <a:gd name="connsiteY256" fmla="*/ 4133125 h 6525922"/>
              <a:gd name="connsiteX257" fmla="*/ 4814357 w 8197808"/>
              <a:gd name="connsiteY257" fmla="*/ 4109698 h 6525922"/>
              <a:gd name="connsiteX258" fmla="*/ 4800320 w 8197808"/>
              <a:gd name="connsiteY258" fmla="*/ 4072079 h 6525922"/>
              <a:gd name="connsiteX259" fmla="*/ 4723108 w 8197808"/>
              <a:gd name="connsiteY259" fmla="*/ 3928658 h 6525922"/>
              <a:gd name="connsiteX260" fmla="*/ 4768732 w 8197808"/>
              <a:gd name="connsiteY260" fmla="*/ 3858416 h 6525922"/>
              <a:gd name="connsiteX261" fmla="*/ 4773778 w 8197808"/>
              <a:gd name="connsiteY261" fmla="*/ 3856105 h 6525922"/>
              <a:gd name="connsiteX262" fmla="*/ 4774323 w 8197808"/>
              <a:gd name="connsiteY262" fmla="*/ 3834075 h 6525922"/>
              <a:gd name="connsiteX263" fmla="*/ 4932828 w 8197808"/>
              <a:gd name="connsiteY263" fmla="*/ 3630591 h 6525922"/>
              <a:gd name="connsiteX264" fmla="*/ 4860951 w 8197808"/>
              <a:gd name="connsiteY264" fmla="*/ 3748627 h 6525922"/>
              <a:gd name="connsiteX265" fmla="*/ 4775932 w 8197808"/>
              <a:gd name="connsiteY265" fmla="*/ 3855119 h 6525922"/>
              <a:gd name="connsiteX266" fmla="*/ 4806678 w 8197808"/>
              <a:gd name="connsiteY266" fmla="*/ 3841039 h 6525922"/>
              <a:gd name="connsiteX267" fmla="*/ 4849448 w 8197808"/>
              <a:gd name="connsiteY267" fmla="*/ 3839311 h 6525922"/>
              <a:gd name="connsiteX268" fmla="*/ 4943036 w 8197808"/>
              <a:gd name="connsiteY268" fmla="*/ 3961572 h 6525922"/>
              <a:gd name="connsiteX269" fmla="*/ 4938356 w 8197808"/>
              <a:gd name="connsiteY269" fmla="*/ 3985086 h 6525922"/>
              <a:gd name="connsiteX270" fmla="*/ 4943036 w 8197808"/>
              <a:gd name="connsiteY270" fmla="*/ 4104994 h 6525922"/>
              <a:gd name="connsiteX271" fmla="*/ 4945372 w 8197808"/>
              <a:gd name="connsiteY271" fmla="*/ 4133207 h 6525922"/>
              <a:gd name="connsiteX272" fmla="*/ 4921684 w 8197808"/>
              <a:gd name="connsiteY272" fmla="*/ 4210577 h 6525922"/>
              <a:gd name="connsiteX273" fmla="*/ 4902060 w 8197808"/>
              <a:gd name="connsiteY273" fmla="*/ 4224745 h 6525922"/>
              <a:gd name="connsiteX274" fmla="*/ 4895548 w 8197808"/>
              <a:gd name="connsiteY274" fmla="*/ 4243975 h 6525922"/>
              <a:gd name="connsiteX275" fmla="*/ 4937871 w 8197808"/>
              <a:gd name="connsiteY275" fmla="*/ 4289725 h 6525922"/>
              <a:gd name="connsiteX276" fmla="*/ 5147843 w 8197808"/>
              <a:gd name="connsiteY276" fmla="*/ 4398940 h 6525922"/>
              <a:gd name="connsiteX277" fmla="*/ 5276159 w 8197808"/>
              <a:gd name="connsiteY277" fmla="*/ 4566249 h 6525922"/>
              <a:gd name="connsiteX278" fmla="*/ 5329818 w 8197808"/>
              <a:gd name="connsiteY278" fmla="*/ 4577864 h 6525922"/>
              <a:gd name="connsiteX279" fmla="*/ 5397474 w 8197808"/>
              <a:gd name="connsiteY279" fmla="*/ 4531394 h 6525922"/>
              <a:gd name="connsiteX280" fmla="*/ 5448802 w 8197808"/>
              <a:gd name="connsiteY280" fmla="*/ 4538364 h 6525922"/>
              <a:gd name="connsiteX281" fmla="*/ 5455800 w 8197808"/>
              <a:gd name="connsiteY281" fmla="*/ 4589486 h 6525922"/>
              <a:gd name="connsiteX282" fmla="*/ 5413807 w 8197808"/>
              <a:gd name="connsiteY282" fmla="*/ 4673143 h 6525922"/>
              <a:gd name="connsiteX283" fmla="*/ 5537459 w 8197808"/>
              <a:gd name="connsiteY283" fmla="*/ 4615046 h 6525922"/>
              <a:gd name="connsiteX284" fmla="*/ 5481466 w 8197808"/>
              <a:gd name="connsiteY284" fmla="*/ 4689405 h 6525922"/>
              <a:gd name="connsiteX285" fmla="*/ 5306489 w 8197808"/>
              <a:gd name="connsiteY285" fmla="*/ 4833476 h 6525922"/>
              <a:gd name="connsiteX286" fmla="*/ 5278490 w 8197808"/>
              <a:gd name="connsiteY286" fmla="*/ 4886922 h 6525922"/>
              <a:gd name="connsiteX287" fmla="*/ 5346150 w 8197808"/>
              <a:gd name="connsiteY287" fmla="*/ 4896218 h 6525922"/>
              <a:gd name="connsiteX288" fmla="*/ 5448802 w 8197808"/>
              <a:gd name="connsiteY288" fmla="*/ 4861364 h 6525922"/>
              <a:gd name="connsiteX289" fmla="*/ 5479132 w 8197808"/>
              <a:gd name="connsiteY289" fmla="*/ 4821858 h 6525922"/>
              <a:gd name="connsiteX290" fmla="*/ 5516462 w 8197808"/>
              <a:gd name="connsiteY290" fmla="*/ 4768411 h 6525922"/>
              <a:gd name="connsiteX291" fmla="*/ 5565454 w 8197808"/>
              <a:gd name="connsiteY291" fmla="*/ 4803269 h 6525922"/>
              <a:gd name="connsiteX292" fmla="*/ 5647109 w 8197808"/>
              <a:gd name="connsiteY292" fmla="*/ 4817213 h 6525922"/>
              <a:gd name="connsiteX293" fmla="*/ 5707767 w 8197808"/>
              <a:gd name="connsiteY293" fmla="*/ 4831153 h 6525922"/>
              <a:gd name="connsiteX294" fmla="*/ 5791759 w 8197808"/>
              <a:gd name="connsiteY294" fmla="*/ 4863684 h 6525922"/>
              <a:gd name="connsiteX295" fmla="*/ 5824417 w 8197808"/>
              <a:gd name="connsiteY295" fmla="*/ 4877627 h 6525922"/>
              <a:gd name="connsiteX296" fmla="*/ 5894410 w 8197808"/>
              <a:gd name="connsiteY296" fmla="*/ 4970578 h 6525922"/>
              <a:gd name="connsiteX297" fmla="*/ 5931738 w 8197808"/>
              <a:gd name="connsiteY297" fmla="*/ 4963607 h 6525922"/>
              <a:gd name="connsiteX298" fmla="*/ 5948070 w 8197808"/>
              <a:gd name="connsiteY298" fmla="*/ 4914806 h 6525922"/>
              <a:gd name="connsiteX299" fmla="*/ 6071720 w 8197808"/>
              <a:gd name="connsiteY299" fmla="*/ 4807916 h 6525922"/>
              <a:gd name="connsiteX300" fmla="*/ 6155706 w 8197808"/>
              <a:gd name="connsiteY300" fmla="*/ 4703348 h 6525922"/>
              <a:gd name="connsiteX301" fmla="*/ 6197701 w 8197808"/>
              <a:gd name="connsiteY301" fmla="*/ 4680114 h 6525922"/>
              <a:gd name="connsiteX302" fmla="*/ 6246696 w 8197808"/>
              <a:gd name="connsiteY302" fmla="*/ 4714969 h 6525922"/>
              <a:gd name="connsiteX303" fmla="*/ 6328351 w 8197808"/>
              <a:gd name="connsiteY303" fmla="*/ 4719614 h 6525922"/>
              <a:gd name="connsiteX304" fmla="*/ 6426337 w 8197808"/>
              <a:gd name="connsiteY304" fmla="*/ 4752149 h 6525922"/>
              <a:gd name="connsiteX305" fmla="*/ 6500996 w 8197808"/>
              <a:gd name="connsiteY305" fmla="*/ 4791650 h 6525922"/>
              <a:gd name="connsiteX306" fmla="*/ 6601316 w 8197808"/>
              <a:gd name="connsiteY306" fmla="*/ 4914806 h 6525922"/>
              <a:gd name="connsiteX307" fmla="*/ 6633979 w 8197808"/>
              <a:gd name="connsiteY307" fmla="*/ 4965930 h 6525922"/>
              <a:gd name="connsiteX308" fmla="*/ 6664305 w 8197808"/>
              <a:gd name="connsiteY308" fmla="*/ 5028671 h 6525922"/>
              <a:gd name="connsiteX309" fmla="*/ 6668971 w 8197808"/>
              <a:gd name="connsiteY309" fmla="*/ 5114650 h 6525922"/>
              <a:gd name="connsiteX310" fmla="*/ 6671303 w 8197808"/>
              <a:gd name="connsiteY310" fmla="*/ 5151828 h 6525922"/>
              <a:gd name="connsiteX311" fmla="*/ 6575653 w 8197808"/>
              <a:gd name="connsiteY311" fmla="*/ 5377223 h 6525922"/>
              <a:gd name="connsiteX312" fmla="*/ 6463667 w 8197808"/>
              <a:gd name="connsiteY312" fmla="*/ 5467845 h 6525922"/>
              <a:gd name="connsiteX313" fmla="*/ 6354013 w 8197808"/>
              <a:gd name="connsiteY313" fmla="*/ 5493408 h 6525922"/>
              <a:gd name="connsiteX314" fmla="*/ 6181373 w 8197808"/>
              <a:gd name="connsiteY314" fmla="*/ 5505026 h 6525922"/>
              <a:gd name="connsiteX315" fmla="*/ 6106716 w 8197808"/>
              <a:gd name="connsiteY315" fmla="*/ 5460875 h 6525922"/>
              <a:gd name="connsiteX316" fmla="*/ 6062385 w 8197808"/>
              <a:gd name="connsiteY316" fmla="*/ 5430667 h 6525922"/>
              <a:gd name="connsiteX317" fmla="*/ 5990064 w 8197808"/>
              <a:gd name="connsiteY317" fmla="*/ 5384193 h 6525922"/>
              <a:gd name="connsiteX318" fmla="*/ 5941069 w 8197808"/>
              <a:gd name="connsiteY318" fmla="*/ 5384193 h 6525922"/>
              <a:gd name="connsiteX319" fmla="*/ 5880410 w 8197808"/>
              <a:gd name="connsiteY319" fmla="*/ 5472494 h 6525922"/>
              <a:gd name="connsiteX320" fmla="*/ 5798755 w 8197808"/>
              <a:gd name="connsiteY320" fmla="*/ 5535234 h 6525922"/>
              <a:gd name="connsiteX321" fmla="*/ 5761427 w 8197808"/>
              <a:gd name="connsiteY321" fmla="*/ 5563119 h 6525922"/>
              <a:gd name="connsiteX322" fmla="*/ 5971400 w 8197808"/>
              <a:gd name="connsiteY322" fmla="*/ 5793166 h 6525922"/>
              <a:gd name="connsiteX323" fmla="*/ 6041389 w 8197808"/>
              <a:gd name="connsiteY323" fmla="*/ 5851259 h 6525922"/>
              <a:gd name="connsiteX324" fmla="*/ 6139375 w 8197808"/>
              <a:gd name="connsiteY324" fmla="*/ 5795491 h 6525922"/>
              <a:gd name="connsiteX325" fmla="*/ 6218698 w 8197808"/>
              <a:gd name="connsiteY325" fmla="*/ 5725782 h 6525922"/>
              <a:gd name="connsiteX326" fmla="*/ 6265361 w 8197808"/>
              <a:gd name="connsiteY326" fmla="*/ 5721131 h 6525922"/>
              <a:gd name="connsiteX327" fmla="*/ 6270026 w 8197808"/>
              <a:gd name="connsiteY327" fmla="*/ 5776903 h 6525922"/>
              <a:gd name="connsiteX328" fmla="*/ 6214033 w 8197808"/>
              <a:gd name="connsiteY328" fmla="*/ 5816404 h 6525922"/>
              <a:gd name="connsiteX329" fmla="*/ 6118378 w 8197808"/>
              <a:gd name="connsiteY329" fmla="*/ 5879148 h 6525922"/>
              <a:gd name="connsiteX330" fmla="*/ 6050722 w 8197808"/>
              <a:gd name="connsiteY330" fmla="*/ 5937241 h 6525922"/>
              <a:gd name="connsiteX331" fmla="*/ 5994729 w 8197808"/>
              <a:gd name="connsiteY331" fmla="*/ 6067369 h 6525922"/>
              <a:gd name="connsiteX332" fmla="*/ 5997062 w 8197808"/>
              <a:gd name="connsiteY332" fmla="*/ 6148696 h 6525922"/>
              <a:gd name="connsiteX333" fmla="*/ 5999199 w 8197808"/>
              <a:gd name="connsiteY333" fmla="*/ 6161146 h 6525922"/>
              <a:gd name="connsiteX334" fmla="*/ 6029105 w 8197808"/>
              <a:gd name="connsiteY334" fmla="*/ 6200001 h 6525922"/>
              <a:gd name="connsiteX335" fmla="*/ 6038481 w 8197808"/>
              <a:gd name="connsiteY335" fmla="*/ 6209733 h 6525922"/>
              <a:gd name="connsiteX336" fmla="*/ 6039712 w 8197808"/>
              <a:gd name="connsiteY336" fmla="*/ 6210132 h 6525922"/>
              <a:gd name="connsiteX337" fmla="*/ 6071720 w 8197808"/>
              <a:gd name="connsiteY337" fmla="*/ 6204468 h 6525922"/>
              <a:gd name="connsiteX338" fmla="*/ 6181373 w 8197808"/>
              <a:gd name="connsiteY338" fmla="*/ 6211438 h 6525922"/>
              <a:gd name="connsiteX339" fmla="*/ 6291023 w 8197808"/>
              <a:gd name="connsiteY339" fmla="*/ 6223057 h 6525922"/>
              <a:gd name="connsiteX340" fmla="*/ 6344682 w 8197808"/>
              <a:gd name="connsiteY340" fmla="*/ 6236998 h 6525922"/>
              <a:gd name="connsiteX341" fmla="*/ 6307354 w 8197808"/>
              <a:gd name="connsiteY341" fmla="*/ 6271857 h 6525922"/>
              <a:gd name="connsiteX342" fmla="*/ 6212866 w 8197808"/>
              <a:gd name="connsiteY342" fmla="*/ 6311069 h 6525922"/>
              <a:gd name="connsiteX343" fmla="*/ 6188009 w 8197808"/>
              <a:gd name="connsiteY343" fmla="*/ 6320926 h 6525922"/>
              <a:gd name="connsiteX344" fmla="*/ 6218884 w 8197808"/>
              <a:gd name="connsiteY344" fmla="*/ 6401658 h 6525922"/>
              <a:gd name="connsiteX345" fmla="*/ 6261537 w 8197808"/>
              <a:gd name="connsiteY345" fmla="*/ 6525922 h 6525922"/>
              <a:gd name="connsiteX346" fmla="*/ 52 w 8197808"/>
              <a:gd name="connsiteY346" fmla="*/ 6525922 h 6525922"/>
              <a:gd name="connsiteX347" fmla="*/ 52 w 8197808"/>
              <a:gd name="connsiteY347" fmla="*/ 1236691 h 6525922"/>
              <a:gd name="connsiteX348" fmla="*/ 39368 w 8197808"/>
              <a:gd name="connsiteY348" fmla="*/ 1258169 h 6525922"/>
              <a:gd name="connsiteX349" fmla="*/ 194220 w 8197808"/>
              <a:gd name="connsiteY349" fmla="*/ 1262088 h 6525922"/>
              <a:gd name="connsiteX350" fmla="*/ 231550 w 8197808"/>
              <a:gd name="connsiteY350" fmla="*/ 1262088 h 6525922"/>
              <a:gd name="connsiteX351" fmla="*/ 219887 w 8197808"/>
              <a:gd name="connsiteY351" fmla="*/ 1306238 h 6525922"/>
              <a:gd name="connsiteX352" fmla="*/ 191888 w 8197808"/>
              <a:gd name="connsiteY352" fmla="*/ 1322506 h 6525922"/>
              <a:gd name="connsiteX353" fmla="*/ 177893 w 8197808"/>
              <a:gd name="connsiteY353" fmla="*/ 1380598 h 6525922"/>
              <a:gd name="connsiteX354" fmla="*/ 306207 w 8197808"/>
              <a:gd name="connsiteY354" fmla="*/ 1434045 h 6525922"/>
              <a:gd name="connsiteX355" fmla="*/ 359868 w 8197808"/>
              <a:gd name="connsiteY355" fmla="*/ 1447988 h 6525922"/>
              <a:gd name="connsiteX356" fmla="*/ 408859 w 8197808"/>
              <a:gd name="connsiteY356" fmla="*/ 1459609 h 6525922"/>
              <a:gd name="connsiteX357" fmla="*/ 469517 w 8197808"/>
              <a:gd name="connsiteY357" fmla="*/ 1496785 h 6525922"/>
              <a:gd name="connsiteX358" fmla="*/ 565171 w 8197808"/>
              <a:gd name="connsiteY358" fmla="*/ 1545585 h 6525922"/>
              <a:gd name="connsiteX359" fmla="*/ 635164 w 8197808"/>
              <a:gd name="connsiteY359" fmla="*/ 1471226 h 6525922"/>
              <a:gd name="connsiteX360" fmla="*/ 763481 w 8197808"/>
              <a:gd name="connsiteY360" fmla="*/ 1352714 h 6525922"/>
              <a:gd name="connsiteX361" fmla="*/ 908127 w 8197808"/>
              <a:gd name="connsiteY361" fmla="*/ 1352714 h 6525922"/>
              <a:gd name="connsiteX362" fmla="*/ 966453 w 8197808"/>
              <a:gd name="connsiteY362" fmla="*/ 1394540 h 6525922"/>
              <a:gd name="connsiteX363" fmla="*/ 1052773 w 8197808"/>
              <a:gd name="connsiteY363" fmla="*/ 1501435 h 6525922"/>
              <a:gd name="connsiteX364" fmla="*/ 1101768 w 8197808"/>
              <a:gd name="connsiteY364" fmla="*/ 1492139 h 6525922"/>
              <a:gd name="connsiteX365" fmla="*/ 1127430 w 8197808"/>
              <a:gd name="connsiteY365" fmla="*/ 1447988 h 6525922"/>
              <a:gd name="connsiteX366" fmla="*/ 1146095 w 8197808"/>
              <a:gd name="connsiteY366" fmla="*/ 1306238 h 6525922"/>
              <a:gd name="connsiteX367" fmla="*/ 1136765 w 8197808"/>
              <a:gd name="connsiteY367" fmla="*/ 1280679 h 6525922"/>
              <a:gd name="connsiteX368" fmla="*/ 1143761 w 8197808"/>
              <a:gd name="connsiteY368" fmla="*/ 1231882 h 6525922"/>
              <a:gd name="connsiteX369" fmla="*/ 1192754 w 8197808"/>
              <a:gd name="connsiteY369" fmla="*/ 1234203 h 6525922"/>
              <a:gd name="connsiteX370" fmla="*/ 1197423 w 8197808"/>
              <a:gd name="connsiteY370" fmla="*/ 1236528 h 6525922"/>
              <a:gd name="connsiteX371" fmla="*/ 1391063 w 8197808"/>
              <a:gd name="connsiteY371" fmla="*/ 1276033 h 6525922"/>
              <a:gd name="connsiteX372" fmla="*/ 1437723 w 8197808"/>
              <a:gd name="connsiteY372" fmla="*/ 1208644 h 6525922"/>
              <a:gd name="connsiteX373" fmla="*/ 1421391 w 8197808"/>
              <a:gd name="connsiteY373" fmla="*/ 1150551 h 6525922"/>
              <a:gd name="connsiteX374" fmla="*/ 1447053 w 8197808"/>
              <a:gd name="connsiteY374" fmla="*/ 1094783 h 6525922"/>
              <a:gd name="connsiteX375" fmla="*/ 2669484 w 8197808"/>
              <a:gd name="connsiteY375" fmla="*/ 919555 h 6525922"/>
              <a:gd name="connsiteX376" fmla="*/ 2680835 w 8197808"/>
              <a:gd name="connsiteY376" fmla="*/ 920351 h 6525922"/>
              <a:gd name="connsiteX377" fmla="*/ 2703540 w 8197808"/>
              <a:gd name="connsiteY377" fmla="*/ 937102 h 6525922"/>
              <a:gd name="connsiteX378" fmla="*/ 2724499 w 8197808"/>
              <a:gd name="connsiteY378" fmla="*/ 1017977 h 6525922"/>
              <a:gd name="connsiteX379" fmla="*/ 2733814 w 8197808"/>
              <a:gd name="connsiteY379" fmla="*/ 1110402 h 6525922"/>
              <a:gd name="connsiteX380" fmla="*/ 2708197 w 8197808"/>
              <a:gd name="connsiteY380" fmla="*/ 1230556 h 6525922"/>
              <a:gd name="connsiteX381" fmla="*/ 2645325 w 8197808"/>
              <a:gd name="connsiteY381" fmla="*/ 1214384 h 6525922"/>
              <a:gd name="connsiteX382" fmla="*/ 2612722 w 8197808"/>
              <a:gd name="connsiteY382" fmla="*/ 1043395 h 6525922"/>
              <a:gd name="connsiteX383" fmla="*/ 2661626 w 8197808"/>
              <a:gd name="connsiteY383" fmla="*/ 927860 h 6525922"/>
              <a:gd name="connsiteX384" fmla="*/ 2669484 w 8197808"/>
              <a:gd name="connsiteY384" fmla="*/ 919555 h 6525922"/>
              <a:gd name="connsiteX385" fmla="*/ 1370407 w 8197808"/>
              <a:gd name="connsiteY385" fmla="*/ 828814 h 6525922"/>
              <a:gd name="connsiteX386" fmla="*/ 1435916 w 8197808"/>
              <a:gd name="connsiteY386" fmla="*/ 870842 h 6525922"/>
              <a:gd name="connsiteX387" fmla="*/ 1452293 w 8197808"/>
              <a:gd name="connsiteY387" fmla="*/ 938563 h 6525922"/>
              <a:gd name="connsiteX388" fmla="*/ 1428896 w 8197808"/>
              <a:gd name="connsiteY388" fmla="*/ 987595 h 6525922"/>
              <a:gd name="connsiteX389" fmla="*/ 1382103 w 8197808"/>
              <a:gd name="connsiteY389" fmla="*/ 973585 h 6525922"/>
              <a:gd name="connsiteX390" fmla="*/ 1332971 w 8197808"/>
              <a:gd name="connsiteY390" fmla="*/ 891857 h 6525922"/>
              <a:gd name="connsiteX391" fmla="*/ 1370407 w 8197808"/>
              <a:gd name="connsiteY391" fmla="*/ 828814 h 6525922"/>
              <a:gd name="connsiteX392" fmla="*/ 134279 w 8197808"/>
              <a:gd name="connsiteY392" fmla="*/ 755963 h 6525922"/>
              <a:gd name="connsiteX393" fmla="*/ 259075 w 8197808"/>
              <a:gd name="connsiteY393" fmla="*/ 886129 h 6525922"/>
              <a:gd name="connsiteX394" fmla="*/ 127213 w 8197808"/>
              <a:gd name="connsiteY394" fmla="*/ 1011646 h 6525922"/>
              <a:gd name="connsiteX395" fmla="*/ 61 w 8197808"/>
              <a:gd name="connsiteY395" fmla="*/ 872182 h 6525922"/>
              <a:gd name="connsiteX396" fmla="*/ 134279 w 8197808"/>
              <a:gd name="connsiteY396" fmla="*/ 755963 h 6525922"/>
              <a:gd name="connsiteX397" fmla="*/ 4059184 w 8197808"/>
              <a:gd name="connsiteY397" fmla="*/ 686748 h 6525922"/>
              <a:gd name="connsiteX398" fmla="*/ 4138732 w 8197808"/>
              <a:gd name="connsiteY398" fmla="*/ 728665 h 6525922"/>
              <a:gd name="connsiteX399" fmla="*/ 4075092 w 8197808"/>
              <a:gd name="connsiteY399" fmla="*/ 824137 h 6525922"/>
              <a:gd name="connsiteX400" fmla="*/ 4009182 w 8197808"/>
              <a:gd name="connsiteY400" fmla="*/ 740310 h 6525922"/>
              <a:gd name="connsiteX401" fmla="*/ 4059184 w 8197808"/>
              <a:gd name="connsiteY401" fmla="*/ 686748 h 6525922"/>
              <a:gd name="connsiteX402" fmla="*/ 1861316 w 8197808"/>
              <a:gd name="connsiteY402" fmla="*/ 661707 h 6525922"/>
              <a:gd name="connsiteX403" fmla="*/ 1946626 w 8197808"/>
              <a:gd name="connsiteY403" fmla="*/ 774006 h 6525922"/>
              <a:gd name="connsiteX404" fmla="*/ 1868230 w 8197808"/>
              <a:gd name="connsiteY404" fmla="*/ 858233 h 6525922"/>
              <a:gd name="connsiteX405" fmla="*/ 1787531 w 8197808"/>
              <a:gd name="connsiteY405" fmla="*/ 757628 h 6525922"/>
              <a:gd name="connsiteX406" fmla="*/ 1861316 w 8197808"/>
              <a:gd name="connsiteY406" fmla="*/ 661707 h 6525922"/>
              <a:gd name="connsiteX407" fmla="*/ 231607 w 8197808"/>
              <a:gd name="connsiteY407" fmla="*/ 315692 h 6525922"/>
              <a:gd name="connsiteX408" fmla="*/ 259613 w 8197808"/>
              <a:gd name="connsiteY408" fmla="*/ 324480 h 6525922"/>
              <a:gd name="connsiteX409" fmla="*/ 269049 w 8197808"/>
              <a:gd name="connsiteY409" fmla="*/ 366668 h 6525922"/>
              <a:gd name="connsiteX410" fmla="*/ 250179 w 8197808"/>
              <a:gd name="connsiteY410" fmla="*/ 444016 h 6525922"/>
              <a:gd name="connsiteX411" fmla="*/ 198292 w 8197808"/>
              <a:gd name="connsiteY411" fmla="*/ 495581 h 6525922"/>
              <a:gd name="connsiteX412" fmla="*/ 153480 w 8197808"/>
              <a:gd name="connsiteY412" fmla="*/ 415888 h 6525922"/>
              <a:gd name="connsiteX413" fmla="*/ 205369 w 8197808"/>
              <a:gd name="connsiteY413" fmla="*/ 324480 h 6525922"/>
              <a:gd name="connsiteX414" fmla="*/ 231607 w 8197808"/>
              <a:gd name="connsiteY414" fmla="*/ 315692 h 6525922"/>
              <a:gd name="connsiteX415" fmla="*/ 3300430 w 8197808"/>
              <a:gd name="connsiteY415" fmla="*/ 770 h 6525922"/>
              <a:gd name="connsiteX416" fmla="*/ 3321666 w 8197808"/>
              <a:gd name="connsiteY416" fmla="*/ 1452 h 6525922"/>
              <a:gd name="connsiteX417" fmla="*/ 3351213 w 8197808"/>
              <a:gd name="connsiteY417" fmla="*/ 65647 h 6525922"/>
              <a:gd name="connsiteX418" fmla="*/ 3330757 w 8197808"/>
              <a:gd name="connsiteY418" fmla="*/ 182575 h 6525922"/>
              <a:gd name="connsiteX419" fmla="*/ 3298938 w 8197808"/>
              <a:gd name="connsiteY419" fmla="*/ 226138 h 6525922"/>
              <a:gd name="connsiteX420" fmla="*/ 3237573 w 8197808"/>
              <a:gd name="connsiteY420" fmla="*/ 244479 h 6525922"/>
              <a:gd name="connsiteX421" fmla="*/ 3217117 w 8197808"/>
              <a:gd name="connsiteY421" fmla="*/ 175699 h 6525922"/>
              <a:gd name="connsiteX422" fmla="*/ 3251208 w 8197808"/>
              <a:gd name="connsiteY422" fmla="*/ 40427 h 6525922"/>
              <a:gd name="connsiteX423" fmla="*/ 3300430 w 8197808"/>
              <a:gd name="connsiteY423" fmla="*/ 770 h 652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</a:cxnLst>
            <a:rect l="l" t="t" r="r" b="b"/>
            <a:pathLst>
              <a:path w="8197808" h="6525922">
                <a:moveTo>
                  <a:pt x="7369728" y="6367343"/>
                </a:moveTo>
                <a:cubicBezTo>
                  <a:pt x="7432901" y="6376750"/>
                  <a:pt x="7472673" y="6430826"/>
                  <a:pt x="7463316" y="6489605"/>
                </a:cubicBezTo>
                <a:cubicBezTo>
                  <a:pt x="7463316" y="6499012"/>
                  <a:pt x="7460976" y="6506062"/>
                  <a:pt x="7458636" y="6513118"/>
                </a:cubicBezTo>
                <a:lnTo>
                  <a:pt x="7455201" y="6525922"/>
                </a:lnTo>
                <a:lnTo>
                  <a:pt x="7249244" y="6525922"/>
                </a:lnTo>
                <a:lnTo>
                  <a:pt x="7242293" y="6502573"/>
                </a:lnTo>
                <a:cubicBezTo>
                  <a:pt x="7240611" y="6488430"/>
                  <a:pt x="7241049" y="6473148"/>
                  <a:pt x="7243388" y="6456690"/>
                </a:cubicBezTo>
                <a:cubicBezTo>
                  <a:pt x="7255088" y="6397910"/>
                  <a:pt x="7311239" y="6357941"/>
                  <a:pt x="7369728" y="6367343"/>
                </a:cubicBezTo>
                <a:close/>
                <a:moveTo>
                  <a:pt x="6616446" y="6314826"/>
                </a:moveTo>
                <a:cubicBezTo>
                  <a:pt x="6721991" y="6314826"/>
                  <a:pt x="6853340" y="6420108"/>
                  <a:pt x="6843956" y="6504336"/>
                </a:cubicBezTo>
                <a:lnTo>
                  <a:pt x="6839527" y="6525922"/>
                </a:lnTo>
                <a:lnTo>
                  <a:pt x="6460876" y="6525922"/>
                </a:lnTo>
                <a:lnTo>
                  <a:pt x="6454607" y="6487958"/>
                </a:lnTo>
                <a:cubicBezTo>
                  <a:pt x="6449916" y="6401390"/>
                  <a:pt x="6536698" y="6312486"/>
                  <a:pt x="6616446" y="6314826"/>
                </a:cubicBezTo>
                <a:close/>
                <a:moveTo>
                  <a:pt x="6364289" y="6286379"/>
                </a:moveTo>
                <a:cubicBezTo>
                  <a:pt x="6408382" y="6290986"/>
                  <a:pt x="6438553" y="6325540"/>
                  <a:pt x="6436232" y="6371609"/>
                </a:cubicBezTo>
                <a:cubicBezTo>
                  <a:pt x="6436232" y="6417682"/>
                  <a:pt x="6394460" y="6454537"/>
                  <a:pt x="6352683" y="6449929"/>
                </a:cubicBezTo>
                <a:cubicBezTo>
                  <a:pt x="6306269" y="6447626"/>
                  <a:pt x="6273775" y="6408465"/>
                  <a:pt x="6276097" y="6362397"/>
                </a:cubicBezTo>
                <a:cubicBezTo>
                  <a:pt x="6278418" y="6316324"/>
                  <a:pt x="6317870" y="6284076"/>
                  <a:pt x="6364289" y="6286379"/>
                </a:cubicBezTo>
                <a:close/>
                <a:moveTo>
                  <a:pt x="8154511" y="6189832"/>
                </a:moveTo>
                <a:cubicBezTo>
                  <a:pt x="8181785" y="6187484"/>
                  <a:pt x="8193146" y="6206259"/>
                  <a:pt x="8197694" y="6229730"/>
                </a:cubicBezTo>
                <a:cubicBezTo>
                  <a:pt x="8199965" y="6260240"/>
                  <a:pt x="8168148" y="6295443"/>
                  <a:pt x="8140874" y="6295443"/>
                </a:cubicBezTo>
                <a:cubicBezTo>
                  <a:pt x="8109056" y="6293094"/>
                  <a:pt x="8099962" y="6267281"/>
                  <a:pt x="8099962" y="6243809"/>
                </a:cubicBezTo>
                <a:cubicBezTo>
                  <a:pt x="8097690" y="6206259"/>
                  <a:pt x="8122689" y="6189832"/>
                  <a:pt x="8154511" y="6189832"/>
                </a:cubicBezTo>
                <a:close/>
                <a:moveTo>
                  <a:pt x="6788637" y="5221547"/>
                </a:moveTo>
                <a:cubicBezTo>
                  <a:pt x="6814146" y="5221547"/>
                  <a:pt x="6841977" y="5258886"/>
                  <a:pt x="6841977" y="5296223"/>
                </a:cubicBezTo>
                <a:cubicBezTo>
                  <a:pt x="6837339" y="5326561"/>
                  <a:pt x="6818785" y="5347562"/>
                  <a:pt x="6786316" y="5349899"/>
                </a:cubicBezTo>
                <a:cubicBezTo>
                  <a:pt x="6758485" y="5352231"/>
                  <a:pt x="6728337" y="5314891"/>
                  <a:pt x="6728337" y="5282220"/>
                </a:cubicBezTo>
                <a:cubicBezTo>
                  <a:pt x="6728337" y="5247217"/>
                  <a:pt x="6751529" y="5221547"/>
                  <a:pt x="6788637" y="5221547"/>
                </a:cubicBezTo>
                <a:close/>
                <a:moveTo>
                  <a:pt x="7233863" y="5103448"/>
                </a:moveTo>
                <a:cubicBezTo>
                  <a:pt x="7255573" y="5098519"/>
                  <a:pt x="7280138" y="5106058"/>
                  <a:pt x="7304134" y="5126929"/>
                </a:cubicBezTo>
                <a:cubicBezTo>
                  <a:pt x="7356693" y="5170989"/>
                  <a:pt x="7370402" y="5231289"/>
                  <a:pt x="7338410" y="5273035"/>
                </a:cubicBezTo>
                <a:cubicBezTo>
                  <a:pt x="7308704" y="5312459"/>
                  <a:pt x="7265284" y="5307820"/>
                  <a:pt x="7226435" y="5312459"/>
                </a:cubicBezTo>
                <a:cubicBezTo>
                  <a:pt x="7169306" y="5312459"/>
                  <a:pt x="7160166" y="5303182"/>
                  <a:pt x="7162454" y="5249843"/>
                </a:cubicBezTo>
                <a:cubicBezTo>
                  <a:pt x="7162454" y="5217374"/>
                  <a:pt x="7167024" y="5184904"/>
                  <a:pt x="7180733" y="5154760"/>
                </a:cubicBezTo>
                <a:cubicBezTo>
                  <a:pt x="7193299" y="5125770"/>
                  <a:pt x="7212153" y="5108375"/>
                  <a:pt x="7233863" y="5103448"/>
                </a:cubicBezTo>
                <a:close/>
                <a:moveTo>
                  <a:pt x="7738532" y="4963763"/>
                </a:moveTo>
                <a:cubicBezTo>
                  <a:pt x="7775854" y="4968398"/>
                  <a:pt x="7785184" y="4984623"/>
                  <a:pt x="7771188" y="5019387"/>
                </a:cubicBezTo>
                <a:cubicBezTo>
                  <a:pt x="7745530" y="5088918"/>
                  <a:pt x="7698879" y="5128317"/>
                  <a:pt x="7631231" y="5130634"/>
                </a:cubicBezTo>
                <a:cubicBezTo>
                  <a:pt x="7621901" y="5128317"/>
                  <a:pt x="7605572" y="5123682"/>
                  <a:pt x="7586911" y="5119048"/>
                </a:cubicBezTo>
                <a:cubicBezTo>
                  <a:pt x="7572916" y="5114409"/>
                  <a:pt x="7563585" y="5105139"/>
                  <a:pt x="7565919" y="5086597"/>
                </a:cubicBezTo>
                <a:cubicBezTo>
                  <a:pt x="7577581" y="5019387"/>
                  <a:pt x="7668552" y="4954494"/>
                  <a:pt x="7738532" y="4963763"/>
                </a:cubicBezTo>
                <a:close/>
                <a:moveTo>
                  <a:pt x="5686093" y="4414353"/>
                </a:moveTo>
                <a:cubicBezTo>
                  <a:pt x="5692339" y="4413812"/>
                  <a:pt x="5698042" y="4415038"/>
                  <a:pt x="5703384" y="4417494"/>
                </a:cubicBezTo>
                <a:cubicBezTo>
                  <a:pt x="5714071" y="4422403"/>
                  <a:pt x="5723313" y="4432221"/>
                  <a:pt x="5732553" y="4442618"/>
                </a:cubicBezTo>
                <a:cubicBezTo>
                  <a:pt x="5751034" y="4465719"/>
                  <a:pt x="5730242" y="4479581"/>
                  <a:pt x="5718690" y="4493444"/>
                </a:cubicBezTo>
                <a:cubicBezTo>
                  <a:pt x="5674794" y="4558130"/>
                  <a:pt x="5617037" y="4597407"/>
                  <a:pt x="5540798" y="4613579"/>
                </a:cubicBezTo>
                <a:cubicBezTo>
                  <a:pt x="5545416" y="4525787"/>
                  <a:pt x="5596246" y="4468032"/>
                  <a:pt x="5665552" y="4421829"/>
                </a:cubicBezTo>
                <a:cubicBezTo>
                  <a:pt x="5673060" y="4417207"/>
                  <a:pt x="5679848" y="4414894"/>
                  <a:pt x="5686093" y="4414353"/>
                </a:cubicBezTo>
                <a:close/>
                <a:moveTo>
                  <a:pt x="6737189" y="4327332"/>
                </a:moveTo>
                <a:cubicBezTo>
                  <a:pt x="6749744" y="4330503"/>
                  <a:pt x="6751064" y="4348436"/>
                  <a:pt x="6751064" y="4362431"/>
                </a:cubicBezTo>
                <a:cubicBezTo>
                  <a:pt x="6751064" y="4448737"/>
                  <a:pt x="6657091" y="4539706"/>
                  <a:pt x="6570168" y="4539706"/>
                </a:cubicBezTo>
                <a:cubicBezTo>
                  <a:pt x="6523182" y="4537373"/>
                  <a:pt x="6506735" y="4514047"/>
                  <a:pt x="6527881" y="4474393"/>
                </a:cubicBezTo>
                <a:cubicBezTo>
                  <a:pt x="6570168" y="4395087"/>
                  <a:pt x="6645343" y="4360099"/>
                  <a:pt x="6720524" y="4329774"/>
                </a:cubicBezTo>
                <a:cubicBezTo>
                  <a:pt x="6727571" y="4326859"/>
                  <a:pt x="6733004" y="4326275"/>
                  <a:pt x="6737189" y="4327332"/>
                </a:cubicBezTo>
                <a:close/>
                <a:moveTo>
                  <a:pt x="3655925" y="3797574"/>
                </a:moveTo>
                <a:lnTo>
                  <a:pt x="3598098" y="3820505"/>
                </a:lnTo>
                <a:cubicBezTo>
                  <a:pt x="3581768" y="3823991"/>
                  <a:pt x="3543856" y="3862333"/>
                  <a:pt x="3509152" y="3903868"/>
                </a:cubicBezTo>
                <a:lnTo>
                  <a:pt x="3489853" y="3929051"/>
                </a:lnTo>
                <a:lnTo>
                  <a:pt x="3501861" y="3953981"/>
                </a:lnTo>
                <a:cubicBezTo>
                  <a:pt x="3520999" y="3982411"/>
                  <a:pt x="3550307" y="4003324"/>
                  <a:pt x="3573053" y="4029468"/>
                </a:cubicBezTo>
                <a:cubicBezTo>
                  <a:pt x="3591717" y="4050381"/>
                  <a:pt x="3610382" y="4048056"/>
                  <a:pt x="3622048" y="4020172"/>
                </a:cubicBezTo>
                <a:cubicBezTo>
                  <a:pt x="3629046" y="4006230"/>
                  <a:pt x="3638380" y="3989964"/>
                  <a:pt x="3647710" y="3976021"/>
                </a:cubicBezTo>
                <a:cubicBezTo>
                  <a:pt x="3678041" y="3931870"/>
                  <a:pt x="3713033" y="3890044"/>
                  <a:pt x="3666375" y="3834271"/>
                </a:cubicBezTo>
                <a:cubicBezTo>
                  <a:pt x="3659376" y="3827300"/>
                  <a:pt x="3659376" y="3818008"/>
                  <a:pt x="3657045" y="3808713"/>
                </a:cubicBezTo>
                <a:close/>
                <a:moveTo>
                  <a:pt x="5634231" y="3661799"/>
                </a:moveTo>
                <a:cubicBezTo>
                  <a:pt x="5661505" y="3659451"/>
                  <a:pt x="5672866" y="3678227"/>
                  <a:pt x="5677414" y="3701697"/>
                </a:cubicBezTo>
                <a:cubicBezTo>
                  <a:pt x="5679685" y="3732207"/>
                  <a:pt x="5647868" y="3767409"/>
                  <a:pt x="5620594" y="3767409"/>
                </a:cubicBezTo>
                <a:cubicBezTo>
                  <a:pt x="5588776" y="3765061"/>
                  <a:pt x="5579682" y="3739247"/>
                  <a:pt x="5579682" y="3715776"/>
                </a:cubicBezTo>
                <a:cubicBezTo>
                  <a:pt x="5577410" y="3678227"/>
                  <a:pt x="5602409" y="3661799"/>
                  <a:pt x="5634231" y="3661799"/>
                </a:cubicBezTo>
                <a:close/>
                <a:moveTo>
                  <a:pt x="5189764" y="3447588"/>
                </a:moveTo>
                <a:cubicBezTo>
                  <a:pt x="5193112" y="3446505"/>
                  <a:pt x="5197041" y="3446938"/>
                  <a:pt x="5201115" y="3448384"/>
                </a:cubicBezTo>
                <a:cubicBezTo>
                  <a:pt x="5209265" y="3451270"/>
                  <a:pt x="5217996" y="3458203"/>
                  <a:pt x="5223820" y="3465135"/>
                </a:cubicBezTo>
                <a:cubicBezTo>
                  <a:pt x="5244779" y="3488244"/>
                  <a:pt x="5247108" y="3515972"/>
                  <a:pt x="5244779" y="3546010"/>
                </a:cubicBezTo>
                <a:cubicBezTo>
                  <a:pt x="5247108" y="3576047"/>
                  <a:pt x="5247108" y="3608397"/>
                  <a:pt x="5254094" y="3638435"/>
                </a:cubicBezTo>
                <a:cubicBezTo>
                  <a:pt x="5268067" y="3682339"/>
                  <a:pt x="5261080" y="3723932"/>
                  <a:pt x="5228477" y="3758589"/>
                </a:cubicBezTo>
                <a:cubicBezTo>
                  <a:pt x="5200533" y="3784007"/>
                  <a:pt x="5177249" y="3779385"/>
                  <a:pt x="5165605" y="3742417"/>
                </a:cubicBezTo>
                <a:cubicBezTo>
                  <a:pt x="5146976" y="3686958"/>
                  <a:pt x="5144647" y="3629192"/>
                  <a:pt x="5133002" y="3571428"/>
                </a:cubicBezTo>
                <a:cubicBezTo>
                  <a:pt x="5126016" y="3534457"/>
                  <a:pt x="5167934" y="3495173"/>
                  <a:pt x="5181906" y="3455893"/>
                </a:cubicBezTo>
                <a:cubicBezTo>
                  <a:pt x="5183652" y="3451271"/>
                  <a:pt x="5186417" y="3448672"/>
                  <a:pt x="5189764" y="3447588"/>
                </a:cubicBezTo>
                <a:close/>
                <a:moveTo>
                  <a:pt x="3890687" y="3356847"/>
                </a:moveTo>
                <a:cubicBezTo>
                  <a:pt x="3918761" y="3352177"/>
                  <a:pt x="3942159" y="3375526"/>
                  <a:pt x="3956196" y="3398875"/>
                </a:cubicBezTo>
                <a:cubicBezTo>
                  <a:pt x="3970233" y="3419890"/>
                  <a:pt x="3970233" y="3443243"/>
                  <a:pt x="3972573" y="3466596"/>
                </a:cubicBezTo>
                <a:cubicBezTo>
                  <a:pt x="3970233" y="3485275"/>
                  <a:pt x="3970233" y="3506291"/>
                  <a:pt x="3949176" y="3515628"/>
                </a:cubicBezTo>
                <a:cubicBezTo>
                  <a:pt x="3930457" y="3522638"/>
                  <a:pt x="3916420" y="3510960"/>
                  <a:pt x="3902383" y="3501618"/>
                </a:cubicBezTo>
                <a:cubicBezTo>
                  <a:pt x="3878985" y="3478269"/>
                  <a:pt x="3855590" y="3454917"/>
                  <a:pt x="3853251" y="3419890"/>
                </a:cubicBezTo>
                <a:cubicBezTo>
                  <a:pt x="3853251" y="3391872"/>
                  <a:pt x="3862608" y="3361515"/>
                  <a:pt x="3890687" y="3356847"/>
                </a:cubicBezTo>
                <a:close/>
                <a:moveTo>
                  <a:pt x="6579464" y="3214781"/>
                </a:moveTo>
                <a:cubicBezTo>
                  <a:pt x="6611282" y="3217110"/>
                  <a:pt x="6652194" y="3212452"/>
                  <a:pt x="6659012" y="3256699"/>
                </a:cubicBezTo>
                <a:cubicBezTo>
                  <a:pt x="6665830" y="3291626"/>
                  <a:pt x="6622646" y="3349841"/>
                  <a:pt x="6595372" y="3352170"/>
                </a:cubicBezTo>
                <a:cubicBezTo>
                  <a:pt x="6565827" y="3352170"/>
                  <a:pt x="6531734" y="3305599"/>
                  <a:pt x="6529462" y="3268343"/>
                </a:cubicBezTo>
                <a:cubicBezTo>
                  <a:pt x="6529462" y="3231082"/>
                  <a:pt x="6545371" y="3210124"/>
                  <a:pt x="6579464" y="3214781"/>
                </a:cubicBezTo>
                <a:close/>
                <a:moveTo>
                  <a:pt x="4381596" y="3189740"/>
                </a:moveTo>
                <a:cubicBezTo>
                  <a:pt x="4430016" y="3187400"/>
                  <a:pt x="4466906" y="3236532"/>
                  <a:pt x="4466906" y="3302039"/>
                </a:cubicBezTo>
                <a:cubicBezTo>
                  <a:pt x="4466906" y="3355852"/>
                  <a:pt x="4439240" y="3386267"/>
                  <a:pt x="4388510" y="3386267"/>
                </a:cubicBezTo>
                <a:cubicBezTo>
                  <a:pt x="4344702" y="3386267"/>
                  <a:pt x="4310117" y="3344151"/>
                  <a:pt x="4307812" y="3285661"/>
                </a:cubicBezTo>
                <a:cubicBezTo>
                  <a:pt x="4307812" y="3245889"/>
                  <a:pt x="4349314" y="3189740"/>
                  <a:pt x="4381596" y="3189740"/>
                </a:cubicBezTo>
                <a:close/>
                <a:moveTo>
                  <a:pt x="4268358" y="2693514"/>
                </a:moveTo>
                <a:cubicBezTo>
                  <a:pt x="4293867" y="2693514"/>
                  <a:pt x="4321697" y="2730854"/>
                  <a:pt x="4321697" y="2768190"/>
                </a:cubicBezTo>
                <a:cubicBezTo>
                  <a:pt x="4317059" y="2798528"/>
                  <a:pt x="4298505" y="2819529"/>
                  <a:pt x="4266036" y="2821865"/>
                </a:cubicBezTo>
                <a:cubicBezTo>
                  <a:pt x="4238206" y="2824198"/>
                  <a:pt x="4208058" y="2786858"/>
                  <a:pt x="4208058" y="2754187"/>
                </a:cubicBezTo>
                <a:cubicBezTo>
                  <a:pt x="4208058" y="2719184"/>
                  <a:pt x="4231250" y="2693514"/>
                  <a:pt x="4268358" y="2693514"/>
                </a:cubicBezTo>
                <a:close/>
                <a:moveTo>
                  <a:pt x="4713583" y="2575414"/>
                </a:moveTo>
                <a:cubicBezTo>
                  <a:pt x="4735293" y="2570485"/>
                  <a:pt x="4759858" y="2578025"/>
                  <a:pt x="4783854" y="2598896"/>
                </a:cubicBezTo>
                <a:cubicBezTo>
                  <a:pt x="4836413" y="2642956"/>
                  <a:pt x="4850122" y="2703256"/>
                  <a:pt x="4818130" y="2745002"/>
                </a:cubicBezTo>
                <a:cubicBezTo>
                  <a:pt x="4788424" y="2784426"/>
                  <a:pt x="4745004" y="2779788"/>
                  <a:pt x="4706155" y="2784426"/>
                </a:cubicBezTo>
                <a:cubicBezTo>
                  <a:pt x="4649027" y="2784426"/>
                  <a:pt x="4639886" y="2775149"/>
                  <a:pt x="4642175" y="2721810"/>
                </a:cubicBezTo>
                <a:cubicBezTo>
                  <a:pt x="4642175" y="2689340"/>
                  <a:pt x="4646744" y="2656871"/>
                  <a:pt x="4660454" y="2626727"/>
                </a:cubicBezTo>
                <a:cubicBezTo>
                  <a:pt x="4673019" y="2597737"/>
                  <a:pt x="4691873" y="2580342"/>
                  <a:pt x="4713583" y="2575414"/>
                </a:cubicBezTo>
                <a:close/>
                <a:moveTo>
                  <a:pt x="5820710" y="2528804"/>
                </a:moveTo>
                <a:cubicBezTo>
                  <a:pt x="5827457" y="2527622"/>
                  <a:pt x="5834559" y="2527767"/>
                  <a:pt x="5841946" y="2529486"/>
                </a:cubicBezTo>
                <a:cubicBezTo>
                  <a:pt x="5876040" y="2536361"/>
                  <a:pt x="5871493" y="2568461"/>
                  <a:pt x="5871493" y="2593680"/>
                </a:cubicBezTo>
                <a:cubicBezTo>
                  <a:pt x="5873768" y="2632656"/>
                  <a:pt x="5866948" y="2671632"/>
                  <a:pt x="5851037" y="2710608"/>
                </a:cubicBezTo>
                <a:cubicBezTo>
                  <a:pt x="5844218" y="2726658"/>
                  <a:pt x="5835128" y="2742707"/>
                  <a:pt x="5819218" y="2754171"/>
                </a:cubicBezTo>
                <a:cubicBezTo>
                  <a:pt x="5803310" y="2767927"/>
                  <a:pt x="5782855" y="2783976"/>
                  <a:pt x="5757853" y="2772512"/>
                </a:cubicBezTo>
                <a:cubicBezTo>
                  <a:pt x="5728306" y="2758756"/>
                  <a:pt x="5739672" y="2728952"/>
                  <a:pt x="5737397" y="2703732"/>
                </a:cubicBezTo>
                <a:cubicBezTo>
                  <a:pt x="5737397" y="2655587"/>
                  <a:pt x="5746490" y="2609731"/>
                  <a:pt x="5771488" y="2568461"/>
                </a:cubicBezTo>
                <a:cubicBezTo>
                  <a:pt x="5783420" y="2547826"/>
                  <a:pt x="5800467" y="2532349"/>
                  <a:pt x="5820710" y="2528804"/>
                </a:cubicBezTo>
                <a:close/>
                <a:moveTo>
                  <a:pt x="5218252" y="2435730"/>
                </a:moveTo>
                <a:cubicBezTo>
                  <a:pt x="5255574" y="2440365"/>
                  <a:pt x="5264904" y="2456590"/>
                  <a:pt x="5250908" y="2491354"/>
                </a:cubicBezTo>
                <a:cubicBezTo>
                  <a:pt x="5225250" y="2560885"/>
                  <a:pt x="5178599" y="2600283"/>
                  <a:pt x="5110951" y="2602601"/>
                </a:cubicBezTo>
                <a:cubicBezTo>
                  <a:pt x="5101621" y="2600283"/>
                  <a:pt x="5085292" y="2595648"/>
                  <a:pt x="5066631" y="2591014"/>
                </a:cubicBezTo>
                <a:cubicBezTo>
                  <a:pt x="5052636" y="2586376"/>
                  <a:pt x="5043305" y="2577106"/>
                  <a:pt x="5045639" y="2558564"/>
                </a:cubicBezTo>
                <a:cubicBezTo>
                  <a:pt x="5057301" y="2491354"/>
                  <a:pt x="5148272" y="2426461"/>
                  <a:pt x="5218252" y="2435730"/>
                </a:cubicBezTo>
                <a:close/>
                <a:moveTo>
                  <a:pt x="3165813" y="1886320"/>
                </a:moveTo>
                <a:cubicBezTo>
                  <a:pt x="3172059" y="1885778"/>
                  <a:pt x="3177762" y="1887005"/>
                  <a:pt x="3183104" y="1889460"/>
                </a:cubicBezTo>
                <a:cubicBezTo>
                  <a:pt x="3193791" y="1894369"/>
                  <a:pt x="3203033" y="1904188"/>
                  <a:pt x="3212273" y="1914585"/>
                </a:cubicBezTo>
                <a:cubicBezTo>
                  <a:pt x="3230754" y="1937686"/>
                  <a:pt x="3209962" y="1951548"/>
                  <a:pt x="3198410" y="1965410"/>
                </a:cubicBezTo>
                <a:cubicBezTo>
                  <a:pt x="3154514" y="2030097"/>
                  <a:pt x="3096757" y="2069373"/>
                  <a:pt x="3020518" y="2085545"/>
                </a:cubicBezTo>
                <a:cubicBezTo>
                  <a:pt x="3025136" y="1997753"/>
                  <a:pt x="3075966" y="1939999"/>
                  <a:pt x="3145272" y="1893794"/>
                </a:cubicBezTo>
                <a:cubicBezTo>
                  <a:pt x="3152780" y="1889173"/>
                  <a:pt x="3159568" y="1886861"/>
                  <a:pt x="3165813" y="1886320"/>
                </a:cubicBezTo>
                <a:close/>
                <a:moveTo>
                  <a:pt x="4216910" y="1799299"/>
                </a:moveTo>
                <a:cubicBezTo>
                  <a:pt x="4229464" y="1802470"/>
                  <a:pt x="4230784" y="1820402"/>
                  <a:pt x="4230784" y="1834398"/>
                </a:cubicBezTo>
                <a:cubicBezTo>
                  <a:pt x="4230784" y="1920703"/>
                  <a:pt x="4136811" y="2011673"/>
                  <a:pt x="4049888" y="2011673"/>
                </a:cubicBezTo>
                <a:cubicBezTo>
                  <a:pt x="4002902" y="2009339"/>
                  <a:pt x="3986455" y="1986014"/>
                  <a:pt x="4007601" y="1946360"/>
                </a:cubicBezTo>
                <a:cubicBezTo>
                  <a:pt x="4049888" y="1867054"/>
                  <a:pt x="4125063" y="1832065"/>
                  <a:pt x="4200245" y="1801741"/>
                </a:cubicBezTo>
                <a:cubicBezTo>
                  <a:pt x="4207291" y="1798826"/>
                  <a:pt x="4212724" y="1798242"/>
                  <a:pt x="4216910" y="1799299"/>
                </a:cubicBezTo>
                <a:close/>
                <a:moveTo>
                  <a:pt x="460821" y="1109763"/>
                </a:moveTo>
                <a:cubicBezTo>
                  <a:pt x="467462" y="1110160"/>
                  <a:pt x="474423" y="1112469"/>
                  <a:pt x="481809" y="1117667"/>
                </a:cubicBezTo>
                <a:cubicBezTo>
                  <a:pt x="509083" y="1136144"/>
                  <a:pt x="493174" y="1163861"/>
                  <a:pt x="488627" y="1189268"/>
                </a:cubicBezTo>
                <a:cubicBezTo>
                  <a:pt x="477265" y="1253943"/>
                  <a:pt x="447720" y="1311685"/>
                  <a:pt x="402261" y="1357883"/>
                </a:cubicBezTo>
                <a:cubicBezTo>
                  <a:pt x="393172" y="1369431"/>
                  <a:pt x="379534" y="1380980"/>
                  <a:pt x="363625" y="1374051"/>
                </a:cubicBezTo>
                <a:cubicBezTo>
                  <a:pt x="349989" y="1367121"/>
                  <a:pt x="352260" y="1353263"/>
                  <a:pt x="352260" y="1337092"/>
                </a:cubicBezTo>
                <a:cubicBezTo>
                  <a:pt x="354535" y="1325543"/>
                  <a:pt x="356806" y="1309376"/>
                  <a:pt x="361353" y="1295517"/>
                </a:cubicBezTo>
                <a:cubicBezTo>
                  <a:pt x="379534" y="1253943"/>
                  <a:pt x="390900" y="1212365"/>
                  <a:pt x="386353" y="1166170"/>
                </a:cubicBezTo>
                <a:cubicBezTo>
                  <a:pt x="386353" y="1152312"/>
                  <a:pt x="390900" y="1138453"/>
                  <a:pt x="406808" y="1131525"/>
                </a:cubicBezTo>
                <a:cubicBezTo>
                  <a:pt x="418173" y="1126905"/>
                  <a:pt x="429535" y="1118242"/>
                  <a:pt x="441751" y="1113337"/>
                </a:cubicBezTo>
                <a:cubicBezTo>
                  <a:pt x="447859" y="1110882"/>
                  <a:pt x="454180" y="1109367"/>
                  <a:pt x="460821" y="1109763"/>
                </a:cubicBezTo>
                <a:close/>
                <a:moveTo>
                  <a:pt x="2412548" y="1102558"/>
                </a:moveTo>
                <a:cubicBezTo>
                  <a:pt x="2371637" y="1186912"/>
                  <a:pt x="2314817" y="1257205"/>
                  <a:pt x="2253454" y="1329839"/>
                </a:cubicBezTo>
                <a:cubicBezTo>
                  <a:pt x="2242088" y="1275950"/>
                  <a:pt x="2339819" y="1137707"/>
                  <a:pt x="2412548" y="1102558"/>
                </a:cubicBezTo>
                <a:close/>
                <a:moveTo>
                  <a:pt x="1447053" y="1094783"/>
                </a:moveTo>
                <a:cubicBezTo>
                  <a:pt x="1472719" y="1090133"/>
                  <a:pt x="1484381" y="1113372"/>
                  <a:pt x="1491382" y="1134285"/>
                </a:cubicBezTo>
                <a:cubicBezTo>
                  <a:pt x="1491382" y="1134285"/>
                  <a:pt x="1493716" y="1136609"/>
                  <a:pt x="1493716" y="1136609"/>
                </a:cubicBezTo>
                <a:cubicBezTo>
                  <a:pt x="1496047" y="1224911"/>
                  <a:pt x="1568373" y="1248149"/>
                  <a:pt x="1633697" y="1271384"/>
                </a:cubicBezTo>
                <a:cubicBezTo>
                  <a:pt x="1687357" y="1289975"/>
                  <a:pt x="1724685" y="1266738"/>
                  <a:pt x="1745682" y="1213290"/>
                </a:cubicBezTo>
                <a:cubicBezTo>
                  <a:pt x="1750347" y="1203998"/>
                  <a:pt x="1752681" y="1194702"/>
                  <a:pt x="1757346" y="1187731"/>
                </a:cubicBezTo>
                <a:cubicBezTo>
                  <a:pt x="1780675" y="1141256"/>
                  <a:pt x="1804009" y="1136609"/>
                  <a:pt x="1836667" y="1176111"/>
                </a:cubicBezTo>
                <a:cubicBezTo>
                  <a:pt x="1897325" y="1250470"/>
                  <a:pt x="1964985" y="1317859"/>
                  <a:pt x="2037307" y="1385248"/>
                </a:cubicBezTo>
                <a:cubicBezTo>
                  <a:pt x="2053638" y="1399190"/>
                  <a:pt x="2067637" y="1408487"/>
                  <a:pt x="2088635" y="1392219"/>
                </a:cubicBezTo>
                <a:cubicBezTo>
                  <a:pt x="2111964" y="1373627"/>
                  <a:pt x="2142294" y="1373627"/>
                  <a:pt x="2167956" y="1387569"/>
                </a:cubicBezTo>
                <a:cubicBezTo>
                  <a:pt x="2193619" y="1403837"/>
                  <a:pt x="2188954" y="1429395"/>
                  <a:pt x="2186621" y="1454958"/>
                </a:cubicBezTo>
                <a:cubicBezTo>
                  <a:pt x="2181956" y="1501435"/>
                  <a:pt x="2198288" y="1543261"/>
                  <a:pt x="2216953" y="1582766"/>
                </a:cubicBezTo>
                <a:cubicBezTo>
                  <a:pt x="2228614" y="1603679"/>
                  <a:pt x="2244947" y="1612971"/>
                  <a:pt x="2268276" y="1606004"/>
                </a:cubicBezTo>
                <a:cubicBezTo>
                  <a:pt x="2298608" y="1599029"/>
                  <a:pt x="2328939" y="1601353"/>
                  <a:pt x="2356932" y="1622267"/>
                </a:cubicBezTo>
                <a:cubicBezTo>
                  <a:pt x="2382595" y="1640855"/>
                  <a:pt x="2408260" y="1654801"/>
                  <a:pt x="2382595" y="1694302"/>
                </a:cubicBezTo>
                <a:cubicBezTo>
                  <a:pt x="2363931" y="1724511"/>
                  <a:pt x="2382595" y="1750070"/>
                  <a:pt x="2417591" y="1761692"/>
                </a:cubicBezTo>
                <a:cubicBezTo>
                  <a:pt x="2494580" y="1784929"/>
                  <a:pt x="2562237" y="1822110"/>
                  <a:pt x="2627563" y="1870907"/>
                </a:cubicBezTo>
                <a:cubicBezTo>
                  <a:pt x="2685890" y="1915057"/>
                  <a:pt x="2727883" y="1970826"/>
                  <a:pt x="2755879" y="2038215"/>
                </a:cubicBezTo>
                <a:cubicBezTo>
                  <a:pt x="2767545" y="2070749"/>
                  <a:pt x="2781540" y="2075394"/>
                  <a:pt x="2809538" y="2049831"/>
                </a:cubicBezTo>
                <a:cubicBezTo>
                  <a:pt x="2828203" y="2031244"/>
                  <a:pt x="2851532" y="2014977"/>
                  <a:pt x="2877194" y="2003359"/>
                </a:cubicBezTo>
                <a:cubicBezTo>
                  <a:pt x="2895858" y="1994064"/>
                  <a:pt x="2912190" y="1994064"/>
                  <a:pt x="2928522" y="2010331"/>
                </a:cubicBezTo>
                <a:cubicBezTo>
                  <a:pt x="2942521" y="2026597"/>
                  <a:pt x="2944855" y="2042861"/>
                  <a:pt x="2935520" y="2061452"/>
                </a:cubicBezTo>
                <a:cubicBezTo>
                  <a:pt x="2921524" y="2087012"/>
                  <a:pt x="2909858" y="2114899"/>
                  <a:pt x="2893527" y="2145109"/>
                </a:cubicBezTo>
                <a:cubicBezTo>
                  <a:pt x="2937852" y="2124191"/>
                  <a:pt x="2970516" y="2089336"/>
                  <a:pt x="3017179" y="2087012"/>
                </a:cubicBezTo>
                <a:cubicBezTo>
                  <a:pt x="3017179" y="2124191"/>
                  <a:pt x="2984515" y="2140459"/>
                  <a:pt x="2961186" y="2161372"/>
                </a:cubicBezTo>
                <a:cubicBezTo>
                  <a:pt x="2902859" y="2210173"/>
                  <a:pt x="2835200" y="2249675"/>
                  <a:pt x="2786209" y="2305443"/>
                </a:cubicBezTo>
                <a:cubicBezTo>
                  <a:pt x="2772210" y="2321709"/>
                  <a:pt x="2744215" y="2337976"/>
                  <a:pt x="2758210" y="2358889"/>
                </a:cubicBezTo>
                <a:cubicBezTo>
                  <a:pt x="2772210" y="2379802"/>
                  <a:pt x="2807207" y="2382127"/>
                  <a:pt x="2825870" y="2368185"/>
                </a:cubicBezTo>
                <a:cubicBezTo>
                  <a:pt x="2858530" y="2342622"/>
                  <a:pt x="2888862" y="2333330"/>
                  <a:pt x="2928522" y="2333330"/>
                </a:cubicBezTo>
                <a:cubicBezTo>
                  <a:pt x="2947186" y="2333330"/>
                  <a:pt x="2958852" y="2314738"/>
                  <a:pt x="2958852" y="2293825"/>
                </a:cubicBezTo>
                <a:cubicBezTo>
                  <a:pt x="2958852" y="2268262"/>
                  <a:pt x="2965851" y="2245028"/>
                  <a:pt x="2996182" y="2240378"/>
                </a:cubicBezTo>
                <a:cubicBezTo>
                  <a:pt x="3021844" y="2238057"/>
                  <a:pt x="3033506" y="2254324"/>
                  <a:pt x="3045174" y="2275237"/>
                </a:cubicBezTo>
                <a:cubicBezTo>
                  <a:pt x="3068503" y="2314738"/>
                  <a:pt x="3089499" y="2321709"/>
                  <a:pt x="3126829" y="2289179"/>
                </a:cubicBezTo>
                <a:cubicBezTo>
                  <a:pt x="3154827" y="2263617"/>
                  <a:pt x="3171154" y="2265941"/>
                  <a:pt x="3187487" y="2303121"/>
                </a:cubicBezTo>
                <a:cubicBezTo>
                  <a:pt x="3203818" y="2337976"/>
                  <a:pt x="3222482" y="2372831"/>
                  <a:pt x="3271479" y="2335651"/>
                </a:cubicBezTo>
                <a:cubicBezTo>
                  <a:pt x="3285474" y="2324034"/>
                  <a:pt x="3297141" y="2337976"/>
                  <a:pt x="3304137" y="2349593"/>
                </a:cubicBezTo>
                <a:cubicBezTo>
                  <a:pt x="3327467" y="2379802"/>
                  <a:pt x="3350800" y="2412336"/>
                  <a:pt x="3374130" y="2442546"/>
                </a:cubicBezTo>
                <a:cubicBezTo>
                  <a:pt x="3390462" y="2465783"/>
                  <a:pt x="3404457" y="2463459"/>
                  <a:pt x="3411458" y="2435575"/>
                </a:cubicBezTo>
                <a:cubicBezTo>
                  <a:pt x="3416123" y="2419307"/>
                  <a:pt x="3423122" y="2403041"/>
                  <a:pt x="3427790" y="2386773"/>
                </a:cubicBezTo>
                <a:cubicBezTo>
                  <a:pt x="3446450" y="2326359"/>
                  <a:pt x="3481447" y="2286854"/>
                  <a:pt x="3551440" y="2279883"/>
                </a:cubicBezTo>
                <a:cubicBezTo>
                  <a:pt x="3612098" y="2270588"/>
                  <a:pt x="3633095" y="2238057"/>
                  <a:pt x="3635426" y="2175314"/>
                </a:cubicBezTo>
                <a:cubicBezTo>
                  <a:pt x="3635426" y="2145109"/>
                  <a:pt x="3651759" y="2135812"/>
                  <a:pt x="3677421" y="2152080"/>
                </a:cubicBezTo>
                <a:cubicBezTo>
                  <a:pt x="3693753" y="2161372"/>
                  <a:pt x="3707751" y="2175314"/>
                  <a:pt x="3726416" y="2186935"/>
                </a:cubicBezTo>
                <a:cubicBezTo>
                  <a:pt x="3752078" y="2200877"/>
                  <a:pt x="3777740" y="2200877"/>
                  <a:pt x="3808071" y="2191581"/>
                </a:cubicBezTo>
                <a:cubicBezTo>
                  <a:pt x="3845400" y="2182285"/>
                  <a:pt x="3880396" y="2186935"/>
                  <a:pt x="3906057" y="2224115"/>
                </a:cubicBezTo>
                <a:cubicBezTo>
                  <a:pt x="3922390" y="2249675"/>
                  <a:pt x="3952717" y="2256646"/>
                  <a:pt x="3980716" y="2263617"/>
                </a:cubicBezTo>
                <a:cubicBezTo>
                  <a:pt x="4062371" y="2286854"/>
                  <a:pt x="4076371" y="2303121"/>
                  <a:pt x="4081036" y="2386773"/>
                </a:cubicBezTo>
                <a:cubicBezTo>
                  <a:pt x="4083367" y="2410012"/>
                  <a:pt x="4088032" y="2428599"/>
                  <a:pt x="4113699" y="2437895"/>
                </a:cubicBezTo>
                <a:cubicBezTo>
                  <a:pt x="4144025" y="2447191"/>
                  <a:pt x="4151023" y="2470430"/>
                  <a:pt x="4144025" y="2500638"/>
                </a:cubicBezTo>
                <a:cubicBezTo>
                  <a:pt x="4137028" y="2530848"/>
                  <a:pt x="4137028" y="2558732"/>
                  <a:pt x="4148691" y="2586616"/>
                </a:cubicBezTo>
                <a:cubicBezTo>
                  <a:pt x="4153360" y="2598233"/>
                  <a:pt x="4155692" y="2609854"/>
                  <a:pt x="4151023" y="2623796"/>
                </a:cubicBezTo>
                <a:cubicBezTo>
                  <a:pt x="4125361" y="2700469"/>
                  <a:pt x="4097367" y="2777150"/>
                  <a:pt x="4055373" y="2849189"/>
                </a:cubicBezTo>
                <a:cubicBezTo>
                  <a:pt x="4027374" y="2891015"/>
                  <a:pt x="3994711" y="2921225"/>
                  <a:pt x="3943387" y="2939813"/>
                </a:cubicBezTo>
                <a:cubicBezTo>
                  <a:pt x="3906057" y="2953755"/>
                  <a:pt x="3866397" y="2953755"/>
                  <a:pt x="3833733" y="2965376"/>
                </a:cubicBezTo>
                <a:cubicBezTo>
                  <a:pt x="3773074" y="2986289"/>
                  <a:pt x="3724084" y="2993259"/>
                  <a:pt x="3661093" y="2976993"/>
                </a:cubicBezTo>
                <a:cubicBezTo>
                  <a:pt x="3628430" y="2967697"/>
                  <a:pt x="3600431" y="2970022"/>
                  <a:pt x="3586436" y="2932841"/>
                </a:cubicBezTo>
                <a:cubicBezTo>
                  <a:pt x="3579433" y="2911928"/>
                  <a:pt x="3560770" y="2907283"/>
                  <a:pt x="3542105" y="2902633"/>
                </a:cubicBezTo>
                <a:cubicBezTo>
                  <a:pt x="3514111" y="2893336"/>
                  <a:pt x="3488448" y="2881720"/>
                  <a:pt x="3469784" y="2856160"/>
                </a:cubicBezTo>
                <a:cubicBezTo>
                  <a:pt x="3453453" y="2828273"/>
                  <a:pt x="3434789" y="2832923"/>
                  <a:pt x="3420789" y="2856160"/>
                </a:cubicBezTo>
                <a:cubicBezTo>
                  <a:pt x="3399792" y="2884044"/>
                  <a:pt x="3376463" y="2914254"/>
                  <a:pt x="3360130" y="2944459"/>
                </a:cubicBezTo>
                <a:cubicBezTo>
                  <a:pt x="3341466" y="2976993"/>
                  <a:pt x="3320470" y="3002552"/>
                  <a:pt x="3278475" y="3007202"/>
                </a:cubicBezTo>
                <a:cubicBezTo>
                  <a:pt x="3264477" y="3009523"/>
                  <a:pt x="3245813" y="3014172"/>
                  <a:pt x="3241147" y="3035086"/>
                </a:cubicBezTo>
                <a:cubicBezTo>
                  <a:pt x="3355465" y="3042057"/>
                  <a:pt x="3451120" y="3148948"/>
                  <a:pt x="3451120" y="3265133"/>
                </a:cubicBezTo>
                <a:cubicBezTo>
                  <a:pt x="3451120" y="3316256"/>
                  <a:pt x="3472117" y="3332522"/>
                  <a:pt x="3521109" y="3323227"/>
                </a:cubicBezTo>
                <a:cubicBezTo>
                  <a:pt x="3560770" y="3316256"/>
                  <a:pt x="3591101" y="3295343"/>
                  <a:pt x="3619095" y="3267459"/>
                </a:cubicBezTo>
                <a:cubicBezTo>
                  <a:pt x="3644761" y="3241899"/>
                  <a:pt x="3672756" y="3218661"/>
                  <a:pt x="3698418" y="3197748"/>
                </a:cubicBezTo>
                <a:cubicBezTo>
                  <a:pt x="3712416" y="3186127"/>
                  <a:pt x="3728749" y="3174510"/>
                  <a:pt x="3745081" y="3193098"/>
                </a:cubicBezTo>
                <a:cubicBezTo>
                  <a:pt x="3759077" y="3209365"/>
                  <a:pt x="3763744" y="3227953"/>
                  <a:pt x="3749746" y="3248870"/>
                </a:cubicBezTo>
                <a:cubicBezTo>
                  <a:pt x="3735746" y="3267459"/>
                  <a:pt x="3719415" y="3283725"/>
                  <a:pt x="3693753" y="3288372"/>
                </a:cubicBezTo>
                <a:cubicBezTo>
                  <a:pt x="3656424" y="3297667"/>
                  <a:pt x="3626096" y="3323227"/>
                  <a:pt x="3598098" y="3351114"/>
                </a:cubicBezTo>
                <a:cubicBezTo>
                  <a:pt x="3579433" y="3372027"/>
                  <a:pt x="3556105" y="3392940"/>
                  <a:pt x="3530442" y="3409208"/>
                </a:cubicBezTo>
                <a:cubicBezTo>
                  <a:pt x="3483779" y="3439413"/>
                  <a:pt x="3460450" y="3478918"/>
                  <a:pt x="3474449" y="3539335"/>
                </a:cubicBezTo>
                <a:cubicBezTo>
                  <a:pt x="3479114" y="3564895"/>
                  <a:pt x="3476782" y="3592779"/>
                  <a:pt x="3476782" y="3620663"/>
                </a:cubicBezTo>
                <a:cubicBezTo>
                  <a:pt x="3479114" y="3674110"/>
                  <a:pt x="3502443" y="3692702"/>
                  <a:pt x="3551440" y="3676435"/>
                </a:cubicBezTo>
                <a:cubicBezTo>
                  <a:pt x="3588768" y="3662493"/>
                  <a:pt x="3628430" y="3667139"/>
                  <a:pt x="3661093" y="3683406"/>
                </a:cubicBezTo>
                <a:cubicBezTo>
                  <a:pt x="3698418" y="3704319"/>
                  <a:pt x="3733414" y="3706644"/>
                  <a:pt x="3770743" y="3695023"/>
                </a:cubicBezTo>
                <a:cubicBezTo>
                  <a:pt x="3791740" y="3688052"/>
                  <a:pt x="3815069" y="3683406"/>
                  <a:pt x="3824402" y="3708965"/>
                </a:cubicBezTo>
                <a:cubicBezTo>
                  <a:pt x="3833733" y="3736853"/>
                  <a:pt x="3803406" y="3739174"/>
                  <a:pt x="3787074" y="3743824"/>
                </a:cubicBezTo>
                <a:lnTo>
                  <a:pt x="3727960" y="3768356"/>
                </a:lnTo>
                <a:lnTo>
                  <a:pt x="3759113" y="3779883"/>
                </a:lnTo>
                <a:lnTo>
                  <a:pt x="3778346" y="3784594"/>
                </a:lnTo>
                <a:lnTo>
                  <a:pt x="3783376" y="3778214"/>
                </a:lnTo>
                <a:cubicBezTo>
                  <a:pt x="3799332" y="3764681"/>
                  <a:pt x="3820800" y="3757195"/>
                  <a:pt x="3844009" y="3758346"/>
                </a:cubicBezTo>
                <a:cubicBezTo>
                  <a:pt x="3866056" y="3760649"/>
                  <a:pt x="3884622" y="3770440"/>
                  <a:pt x="3897386" y="3785413"/>
                </a:cubicBezTo>
                <a:lnTo>
                  <a:pt x="3907664" y="3803878"/>
                </a:lnTo>
                <a:lnTo>
                  <a:pt x="3911343" y="3804066"/>
                </a:lnTo>
                <a:cubicBezTo>
                  <a:pt x="3955670" y="3801742"/>
                  <a:pt x="3969669" y="3780829"/>
                  <a:pt x="3958003" y="3736677"/>
                </a:cubicBezTo>
                <a:cubicBezTo>
                  <a:pt x="3953338" y="3715764"/>
                  <a:pt x="3944003" y="3697173"/>
                  <a:pt x="3941671" y="3678584"/>
                </a:cubicBezTo>
                <a:cubicBezTo>
                  <a:pt x="3937006" y="3655347"/>
                  <a:pt x="3937006" y="3627463"/>
                  <a:pt x="3967333" y="3622816"/>
                </a:cubicBezTo>
                <a:cubicBezTo>
                  <a:pt x="3992999" y="3618166"/>
                  <a:pt x="4004661" y="3641405"/>
                  <a:pt x="4011662" y="3662318"/>
                </a:cubicBezTo>
                <a:cubicBezTo>
                  <a:pt x="4011662" y="3662318"/>
                  <a:pt x="4013996" y="3664642"/>
                  <a:pt x="4013996" y="3664642"/>
                </a:cubicBezTo>
                <a:cubicBezTo>
                  <a:pt x="4015744" y="3730869"/>
                  <a:pt x="4056865" y="3760497"/>
                  <a:pt x="4104874" y="3780974"/>
                </a:cubicBezTo>
                <a:lnTo>
                  <a:pt x="4131164" y="3790849"/>
                </a:lnTo>
                <a:lnTo>
                  <a:pt x="4136629" y="3791482"/>
                </a:lnTo>
                <a:lnTo>
                  <a:pt x="4169868" y="3802102"/>
                </a:lnTo>
                <a:lnTo>
                  <a:pt x="4191160" y="3805699"/>
                </a:lnTo>
                <a:cubicBezTo>
                  <a:pt x="4225282" y="3804501"/>
                  <a:pt x="4250214" y="3781409"/>
                  <a:pt x="4265963" y="3741324"/>
                </a:cubicBezTo>
                <a:cubicBezTo>
                  <a:pt x="4270627" y="3732032"/>
                  <a:pt x="4272961" y="3722735"/>
                  <a:pt x="4277627" y="3715764"/>
                </a:cubicBezTo>
                <a:cubicBezTo>
                  <a:pt x="4300956" y="3669289"/>
                  <a:pt x="4324289" y="3664642"/>
                  <a:pt x="4356947" y="3704144"/>
                </a:cubicBezTo>
                <a:cubicBezTo>
                  <a:pt x="4417605" y="3778503"/>
                  <a:pt x="4485265" y="3845892"/>
                  <a:pt x="4557587" y="3913281"/>
                </a:cubicBezTo>
                <a:cubicBezTo>
                  <a:pt x="4573919" y="3927223"/>
                  <a:pt x="4587918" y="3936520"/>
                  <a:pt x="4608916" y="3920252"/>
                </a:cubicBezTo>
                <a:cubicBezTo>
                  <a:pt x="4632245" y="3901660"/>
                  <a:pt x="4662575" y="3901660"/>
                  <a:pt x="4688236" y="3915603"/>
                </a:cubicBezTo>
                <a:cubicBezTo>
                  <a:pt x="4713899" y="3931870"/>
                  <a:pt x="4709234" y="3957429"/>
                  <a:pt x="4706901" y="3982993"/>
                </a:cubicBezTo>
                <a:cubicBezTo>
                  <a:pt x="4702236" y="4029468"/>
                  <a:pt x="4718568" y="4071294"/>
                  <a:pt x="4737233" y="4110799"/>
                </a:cubicBezTo>
                <a:cubicBezTo>
                  <a:pt x="4748894" y="4131713"/>
                  <a:pt x="4765227" y="4141005"/>
                  <a:pt x="4788556" y="4134037"/>
                </a:cubicBezTo>
                <a:lnTo>
                  <a:pt x="4806297" y="4133125"/>
                </a:lnTo>
                <a:lnTo>
                  <a:pt x="4814357" y="4109698"/>
                </a:lnTo>
                <a:cubicBezTo>
                  <a:pt x="4828394" y="4088537"/>
                  <a:pt x="4819033" y="4081482"/>
                  <a:pt x="4800320" y="4072079"/>
                </a:cubicBezTo>
                <a:cubicBezTo>
                  <a:pt x="4734808" y="4041512"/>
                  <a:pt x="4713751" y="3994487"/>
                  <a:pt x="4723108" y="3928658"/>
                </a:cubicBezTo>
                <a:cubicBezTo>
                  <a:pt x="4728958" y="3899267"/>
                  <a:pt x="4745921" y="3874581"/>
                  <a:pt x="4768732" y="3858416"/>
                </a:cubicBezTo>
                <a:lnTo>
                  <a:pt x="4773778" y="3856105"/>
                </a:lnTo>
                <a:lnTo>
                  <a:pt x="4774323" y="3834075"/>
                </a:lnTo>
                <a:cubicBezTo>
                  <a:pt x="4786410" y="3771033"/>
                  <a:pt x="4869190" y="3661347"/>
                  <a:pt x="4932828" y="3630591"/>
                </a:cubicBezTo>
                <a:cubicBezTo>
                  <a:pt x="4912373" y="3672768"/>
                  <a:pt x="4887940" y="3711430"/>
                  <a:pt x="4860951" y="3748627"/>
                </a:cubicBezTo>
                <a:lnTo>
                  <a:pt x="4775932" y="3855119"/>
                </a:lnTo>
                <a:lnTo>
                  <a:pt x="4806678" y="3841039"/>
                </a:lnTo>
                <a:cubicBezTo>
                  <a:pt x="4820350" y="3837695"/>
                  <a:pt x="4834826" y="3836960"/>
                  <a:pt x="4849448" y="3839311"/>
                </a:cubicBezTo>
                <a:cubicBezTo>
                  <a:pt x="4912621" y="3848717"/>
                  <a:pt x="4952393" y="3902794"/>
                  <a:pt x="4943036" y="3961572"/>
                </a:cubicBezTo>
                <a:cubicBezTo>
                  <a:pt x="4943036" y="3970980"/>
                  <a:pt x="4940696" y="3978030"/>
                  <a:pt x="4938356" y="3985086"/>
                </a:cubicBezTo>
                <a:cubicBezTo>
                  <a:pt x="4926659" y="4025054"/>
                  <a:pt x="4905602" y="4065026"/>
                  <a:pt x="4943036" y="4104994"/>
                </a:cubicBezTo>
                <a:cubicBezTo>
                  <a:pt x="4947713" y="4112045"/>
                  <a:pt x="4945372" y="4126156"/>
                  <a:pt x="4945372" y="4133207"/>
                </a:cubicBezTo>
                <a:cubicBezTo>
                  <a:pt x="4945372" y="4164948"/>
                  <a:pt x="4940109" y="4191400"/>
                  <a:pt x="4921684" y="4210577"/>
                </a:cubicBezTo>
                <a:lnTo>
                  <a:pt x="4902060" y="4224745"/>
                </a:lnTo>
                <a:lnTo>
                  <a:pt x="4895548" y="4243975"/>
                </a:lnTo>
                <a:cubicBezTo>
                  <a:pt x="4894564" y="4264453"/>
                  <a:pt x="4911624" y="4281010"/>
                  <a:pt x="4937871" y="4289725"/>
                </a:cubicBezTo>
                <a:cubicBezTo>
                  <a:pt x="5014860" y="4312962"/>
                  <a:pt x="5082517" y="4350143"/>
                  <a:pt x="5147843" y="4398940"/>
                </a:cubicBezTo>
                <a:cubicBezTo>
                  <a:pt x="5206170" y="4443090"/>
                  <a:pt x="5248163" y="4498859"/>
                  <a:pt x="5276159" y="4566249"/>
                </a:cubicBezTo>
                <a:cubicBezTo>
                  <a:pt x="5287825" y="4598783"/>
                  <a:pt x="5301820" y="4603427"/>
                  <a:pt x="5329818" y="4577864"/>
                </a:cubicBezTo>
                <a:cubicBezTo>
                  <a:pt x="5348483" y="4559277"/>
                  <a:pt x="5371812" y="4543012"/>
                  <a:pt x="5397474" y="4531394"/>
                </a:cubicBezTo>
                <a:cubicBezTo>
                  <a:pt x="5416138" y="4522098"/>
                  <a:pt x="5432470" y="4522098"/>
                  <a:pt x="5448802" y="4538364"/>
                </a:cubicBezTo>
                <a:cubicBezTo>
                  <a:pt x="5462801" y="4554631"/>
                  <a:pt x="5465135" y="4570894"/>
                  <a:pt x="5455800" y="4589486"/>
                </a:cubicBezTo>
                <a:cubicBezTo>
                  <a:pt x="5441804" y="4615046"/>
                  <a:pt x="5430138" y="4642932"/>
                  <a:pt x="5413807" y="4673143"/>
                </a:cubicBezTo>
                <a:cubicBezTo>
                  <a:pt x="5458132" y="4652225"/>
                  <a:pt x="5490796" y="4617369"/>
                  <a:pt x="5537459" y="4615046"/>
                </a:cubicBezTo>
                <a:cubicBezTo>
                  <a:pt x="5537459" y="4652225"/>
                  <a:pt x="5504795" y="4668493"/>
                  <a:pt x="5481466" y="4689405"/>
                </a:cubicBezTo>
                <a:cubicBezTo>
                  <a:pt x="5423139" y="4738206"/>
                  <a:pt x="5355480" y="4777707"/>
                  <a:pt x="5306489" y="4833476"/>
                </a:cubicBezTo>
                <a:cubicBezTo>
                  <a:pt x="5292490" y="4849742"/>
                  <a:pt x="5264495" y="4866009"/>
                  <a:pt x="5278490" y="4886922"/>
                </a:cubicBezTo>
                <a:cubicBezTo>
                  <a:pt x="5292490" y="4907835"/>
                  <a:pt x="5327487" y="4910160"/>
                  <a:pt x="5346150" y="4896218"/>
                </a:cubicBezTo>
                <a:cubicBezTo>
                  <a:pt x="5378810" y="4870656"/>
                  <a:pt x="5409142" y="4861364"/>
                  <a:pt x="5448802" y="4861364"/>
                </a:cubicBezTo>
                <a:cubicBezTo>
                  <a:pt x="5467466" y="4861364"/>
                  <a:pt x="5479132" y="4842771"/>
                  <a:pt x="5479132" y="4821858"/>
                </a:cubicBezTo>
                <a:cubicBezTo>
                  <a:pt x="5479132" y="4796295"/>
                  <a:pt x="5486131" y="4773062"/>
                  <a:pt x="5516462" y="4768411"/>
                </a:cubicBezTo>
                <a:cubicBezTo>
                  <a:pt x="5542124" y="4766090"/>
                  <a:pt x="5553786" y="4782356"/>
                  <a:pt x="5565454" y="4803269"/>
                </a:cubicBezTo>
                <a:cubicBezTo>
                  <a:pt x="5588783" y="4842771"/>
                  <a:pt x="5609779" y="4849742"/>
                  <a:pt x="5647109" y="4817213"/>
                </a:cubicBezTo>
                <a:cubicBezTo>
                  <a:pt x="5675107" y="4791650"/>
                  <a:pt x="5691434" y="4793975"/>
                  <a:pt x="5707767" y="4831153"/>
                </a:cubicBezTo>
                <a:cubicBezTo>
                  <a:pt x="5724098" y="4866009"/>
                  <a:pt x="5742762" y="4900865"/>
                  <a:pt x="5791759" y="4863684"/>
                </a:cubicBezTo>
                <a:cubicBezTo>
                  <a:pt x="5805754" y="4852067"/>
                  <a:pt x="5817421" y="4866009"/>
                  <a:pt x="5824417" y="4877627"/>
                </a:cubicBezTo>
                <a:cubicBezTo>
                  <a:pt x="5847747" y="4907835"/>
                  <a:pt x="5871080" y="4940369"/>
                  <a:pt x="5894410" y="4970578"/>
                </a:cubicBezTo>
                <a:cubicBezTo>
                  <a:pt x="5910742" y="4993816"/>
                  <a:pt x="5924737" y="4991492"/>
                  <a:pt x="5931738" y="4963607"/>
                </a:cubicBezTo>
                <a:cubicBezTo>
                  <a:pt x="5936403" y="4947342"/>
                  <a:pt x="5943402" y="4931073"/>
                  <a:pt x="5948070" y="4914806"/>
                </a:cubicBezTo>
                <a:cubicBezTo>
                  <a:pt x="5966730" y="4854392"/>
                  <a:pt x="6001727" y="4814888"/>
                  <a:pt x="6071720" y="4807916"/>
                </a:cubicBezTo>
                <a:cubicBezTo>
                  <a:pt x="6132378" y="4798621"/>
                  <a:pt x="6153375" y="4766090"/>
                  <a:pt x="6155706" y="4703348"/>
                </a:cubicBezTo>
                <a:cubicBezTo>
                  <a:pt x="6155706" y="4673143"/>
                  <a:pt x="6172039" y="4663845"/>
                  <a:pt x="6197701" y="4680114"/>
                </a:cubicBezTo>
                <a:cubicBezTo>
                  <a:pt x="6214033" y="4689405"/>
                  <a:pt x="6228031" y="4703348"/>
                  <a:pt x="6246696" y="4714969"/>
                </a:cubicBezTo>
                <a:cubicBezTo>
                  <a:pt x="6272358" y="4728911"/>
                  <a:pt x="6298020" y="4728911"/>
                  <a:pt x="6328351" y="4719614"/>
                </a:cubicBezTo>
                <a:cubicBezTo>
                  <a:pt x="6365680" y="4710319"/>
                  <a:pt x="6400676" y="4714969"/>
                  <a:pt x="6426337" y="4752149"/>
                </a:cubicBezTo>
                <a:cubicBezTo>
                  <a:pt x="6442670" y="4777707"/>
                  <a:pt x="6472997" y="4784678"/>
                  <a:pt x="6500996" y="4791650"/>
                </a:cubicBezTo>
                <a:cubicBezTo>
                  <a:pt x="6582651" y="4814888"/>
                  <a:pt x="6596651" y="4831153"/>
                  <a:pt x="6601316" y="4914806"/>
                </a:cubicBezTo>
                <a:cubicBezTo>
                  <a:pt x="6603647" y="4938044"/>
                  <a:pt x="6608312" y="4956632"/>
                  <a:pt x="6633979" y="4965930"/>
                </a:cubicBezTo>
                <a:cubicBezTo>
                  <a:pt x="6664305" y="4975224"/>
                  <a:pt x="6671303" y="4998463"/>
                  <a:pt x="6664305" y="5028671"/>
                </a:cubicBezTo>
                <a:cubicBezTo>
                  <a:pt x="6657308" y="5058881"/>
                  <a:pt x="6657308" y="5086766"/>
                  <a:pt x="6668971" y="5114650"/>
                </a:cubicBezTo>
                <a:cubicBezTo>
                  <a:pt x="6673640" y="5126266"/>
                  <a:pt x="6675972" y="5137887"/>
                  <a:pt x="6671303" y="5151828"/>
                </a:cubicBezTo>
                <a:cubicBezTo>
                  <a:pt x="6645641" y="5228503"/>
                  <a:pt x="6617647" y="5305183"/>
                  <a:pt x="6575653" y="5377223"/>
                </a:cubicBezTo>
                <a:cubicBezTo>
                  <a:pt x="6547654" y="5419049"/>
                  <a:pt x="6514991" y="5449258"/>
                  <a:pt x="6463667" y="5467845"/>
                </a:cubicBezTo>
                <a:cubicBezTo>
                  <a:pt x="6426337" y="5481787"/>
                  <a:pt x="6386677" y="5481787"/>
                  <a:pt x="6354013" y="5493408"/>
                </a:cubicBezTo>
                <a:cubicBezTo>
                  <a:pt x="6293354" y="5514322"/>
                  <a:pt x="6244364" y="5521293"/>
                  <a:pt x="6181373" y="5505026"/>
                </a:cubicBezTo>
                <a:cubicBezTo>
                  <a:pt x="6148710" y="5495731"/>
                  <a:pt x="6120711" y="5498055"/>
                  <a:pt x="6106716" y="5460875"/>
                </a:cubicBezTo>
                <a:cubicBezTo>
                  <a:pt x="6099713" y="5439961"/>
                  <a:pt x="6081050" y="5435316"/>
                  <a:pt x="6062385" y="5430667"/>
                </a:cubicBezTo>
                <a:cubicBezTo>
                  <a:pt x="6034391" y="5421369"/>
                  <a:pt x="6008728" y="5409753"/>
                  <a:pt x="5990064" y="5384193"/>
                </a:cubicBezTo>
                <a:cubicBezTo>
                  <a:pt x="5973733" y="5356305"/>
                  <a:pt x="5955069" y="5360956"/>
                  <a:pt x="5941069" y="5384193"/>
                </a:cubicBezTo>
                <a:cubicBezTo>
                  <a:pt x="5920072" y="5412079"/>
                  <a:pt x="5896743" y="5442288"/>
                  <a:pt x="5880410" y="5472494"/>
                </a:cubicBezTo>
                <a:cubicBezTo>
                  <a:pt x="5861746" y="5505026"/>
                  <a:pt x="5840750" y="5530584"/>
                  <a:pt x="5798755" y="5535234"/>
                </a:cubicBezTo>
                <a:cubicBezTo>
                  <a:pt x="5784757" y="5537556"/>
                  <a:pt x="5766093" y="5542206"/>
                  <a:pt x="5761427" y="5563119"/>
                </a:cubicBezTo>
                <a:cubicBezTo>
                  <a:pt x="5875745" y="5570090"/>
                  <a:pt x="5971400" y="5676980"/>
                  <a:pt x="5971400" y="5793166"/>
                </a:cubicBezTo>
                <a:cubicBezTo>
                  <a:pt x="5971400" y="5844288"/>
                  <a:pt x="5992397" y="5860555"/>
                  <a:pt x="6041389" y="5851259"/>
                </a:cubicBezTo>
                <a:cubicBezTo>
                  <a:pt x="6081050" y="5844288"/>
                  <a:pt x="6111381" y="5823376"/>
                  <a:pt x="6139375" y="5795491"/>
                </a:cubicBezTo>
                <a:cubicBezTo>
                  <a:pt x="6165041" y="5769933"/>
                  <a:pt x="6193036" y="5746696"/>
                  <a:pt x="6218698" y="5725782"/>
                </a:cubicBezTo>
                <a:cubicBezTo>
                  <a:pt x="6232696" y="5714160"/>
                  <a:pt x="6249029" y="5702542"/>
                  <a:pt x="6265361" y="5721131"/>
                </a:cubicBezTo>
                <a:cubicBezTo>
                  <a:pt x="6279357" y="5737398"/>
                  <a:pt x="6284024" y="5755986"/>
                  <a:pt x="6270026" y="5776903"/>
                </a:cubicBezTo>
                <a:cubicBezTo>
                  <a:pt x="6256026" y="5795491"/>
                  <a:pt x="6239695" y="5811760"/>
                  <a:pt x="6214033" y="5816404"/>
                </a:cubicBezTo>
                <a:cubicBezTo>
                  <a:pt x="6176704" y="5825700"/>
                  <a:pt x="6146376" y="5851259"/>
                  <a:pt x="6118378" y="5879148"/>
                </a:cubicBezTo>
                <a:cubicBezTo>
                  <a:pt x="6099713" y="5900062"/>
                  <a:pt x="6076385" y="5920974"/>
                  <a:pt x="6050722" y="5937241"/>
                </a:cubicBezTo>
                <a:cubicBezTo>
                  <a:pt x="6004059" y="5967446"/>
                  <a:pt x="5980730" y="6006951"/>
                  <a:pt x="5994729" y="6067369"/>
                </a:cubicBezTo>
                <a:cubicBezTo>
                  <a:pt x="5999394" y="6092928"/>
                  <a:pt x="5997062" y="6120813"/>
                  <a:pt x="5997062" y="6148696"/>
                </a:cubicBezTo>
                <a:lnTo>
                  <a:pt x="5999199" y="6161146"/>
                </a:lnTo>
                <a:lnTo>
                  <a:pt x="6029105" y="6200001"/>
                </a:lnTo>
                <a:lnTo>
                  <a:pt x="6038481" y="6209733"/>
                </a:lnTo>
                <a:lnTo>
                  <a:pt x="6039712" y="6210132"/>
                </a:lnTo>
                <a:cubicBezTo>
                  <a:pt x="6048826" y="6210423"/>
                  <a:pt x="6059471" y="6208534"/>
                  <a:pt x="6071720" y="6204468"/>
                </a:cubicBezTo>
                <a:cubicBezTo>
                  <a:pt x="6109048" y="6190525"/>
                  <a:pt x="6148710" y="6195172"/>
                  <a:pt x="6181373" y="6211438"/>
                </a:cubicBezTo>
                <a:cubicBezTo>
                  <a:pt x="6218698" y="6232351"/>
                  <a:pt x="6253694" y="6234678"/>
                  <a:pt x="6291023" y="6223057"/>
                </a:cubicBezTo>
                <a:cubicBezTo>
                  <a:pt x="6312020" y="6216086"/>
                  <a:pt x="6335349" y="6211438"/>
                  <a:pt x="6344682" y="6236998"/>
                </a:cubicBezTo>
                <a:cubicBezTo>
                  <a:pt x="6354013" y="6264886"/>
                  <a:pt x="6323686" y="6267207"/>
                  <a:pt x="6307354" y="6271857"/>
                </a:cubicBezTo>
                <a:cubicBezTo>
                  <a:pt x="6274690" y="6282314"/>
                  <a:pt x="6243778" y="6296837"/>
                  <a:pt x="6212866" y="6311069"/>
                </a:cubicBezTo>
                <a:lnTo>
                  <a:pt x="6188009" y="6320926"/>
                </a:lnTo>
                <a:lnTo>
                  <a:pt x="6218884" y="6401658"/>
                </a:lnTo>
                <a:lnTo>
                  <a:pt x="6261537" y="6525922"/>
                </a:lnTo>
                <a:lnTo>
                  <a:pt x="52" y="6525922"/>
                </a:lnTo>
                <a:lnTo>
                  <a:pt x="52" y="1236691"/>
                </a:lnTo>
                <a:lnTo>
                  <a:pt x="39368" y="1258169"/>
                </a:lnTo>
                <a:cubicBezTo>
                  <a:pt x="88361" y="1279082"/>
                  <a:pt x="139980" y="1283003"/>
                  <a:pt x="194220" y="1262088"/>
                </a:cubicBezTo>
                <a:cubicBezTo>
                  <a:pt x="208221" y="1257441"/>
                  <a:pt x="222219" y="1245825"/>
                  <a:pt x="231550" y="1262088"/>
                </a:cubicBezTo>
                <a:cubicBezTo>
                  <a:pt x="243216" y="1278354"/>
                  <a:pt x="233882" y="1294622"/>
                  <a:pt x="219887" y="1306238"/>
                </a:cubicBezTo>
                <a:cubicBezTo>
                  <a:pt x="212886" y="1313209"/>
                  <a:pt x="201222" y="1317859"/>
                  <a:pt x="191888" y="1322506"/>
                </a:cubicBezTo>
                <a:cubicBezTo>
                  <a:pt x="140563" y="1336448"/>
                  <a:pt x="135898" y="1345743"/>
                  <a:pt x="177893" y="1380598"/>
                </a:cubicBezTo>
                <a:cubicBezTo>
                  <a:pt x="212886" y="1410808"/>
                  <a:pt x="247881" y="1450313"/>
                  <a:pt x="306207" y="1434045"/>
                </a:cubicBezTo>
                <a:cubicBezTo>
                  <a:pt x="320206" y="1429395"/>
                  <a:pt x="341203" y="1443342"/>
                  <a:pt x="359868" y="1447988"/>
                </a:cubicBezTo>
                <a:cubicBezTo>
                  <a:pt x="376199" y="1454958"/>
                  <a:pt x="392531" y="1466576"/>
                  <a:pt x="408859" y="1459609"/>
                </a:cubicBezTo>
                <a:cubicBezTo>
                  <a:pt x="443855" y="1450313"/>
                  <a:pt x="455521" y="1464255"/>
                  <a:pt x="469517" y="1496785"/>
                </a:cubicBezTo>
                <a:cubicBezTo>
                  <a:pt x="483517" y="1536290"/>
                  <a:pt x="523177" y="1550232"/>
                  <a:pt x="565171" y="1545585"/>
                </a:cubicBezTo>
                <a:cubicBezTo>
                  <a:pt x="607169" y="1540936"/>
                  <a:pt x="630498" y="1515377"/>
                  <a:pt x="635164" y="1471226"/>
                </a:cubicBezTo>
                <a:cubicBezTo>
                  <a:pt x="646830" y="1401516"/>
                  <a:pt x="693489" y="1359685"/>
                  <a:pt x="763481" y="1352714"/>
                </a:cubicBezTo>
                <a:cubicBezTo>
                  <a:pt x="812472" y="1345743"/>
                  <a:pt x="859132" y="1338772"/>
                  <a:pt x="908127" y="1352714"/>
                </a:cubicBezTo>
                <a:cubicBezTo>
                  <a:pt x="931456" y="1359685"/>
                  <a:pt x="957119" y="1368982"/>
                  <a:pt x="966453" y="1394540"/>
                </a:cubicBezTo>
                <a:cubicBezTo>
                  <a:pt x="980452" y="1441017"/>
                  <a:pt x="1022445" y="1466576"/>
                  <a:pt x="1052773" y="1501435"/>
                </a:cubicBezTo>
                <a:cubicBezTo>
                  <a:pt x="1071437" y="1522348"/>
                  <a:pt x="1090102" y="1520023"/>
                  <a:pt x="1101768" y="1492139"/>
                </a:cubicBezTo>
                <a:cubicBezTo>
                  <a:pt x="1108766" y="1478197"/>
                  <a:pt x="1118100" y="1461930"/>
                  <a:pt x="1127430" y="1447988"/>
                </a:cubicBezTo>
                <a:cubicBezTo>
                  <a:pt x="1157761" y="1403837"/>
                  <a:pt x="1192754" y="1362011"/>
                  <a:pt x="1146095" y="1306238"/>
                </a:cubicBezTo>
                <a:cubicBezTo>
                  <a:pt x="1139097" y="1299267"/>
                  <a:pt x="1139097" y="1289975"/>
                  <a:pt x="1136765" y="1280679"/>
                </a:cubicBezTo>
                <a:cubicBezTo>
                  <a:pt x="1132095" y="1262088"/>
                  <a:pt x="1132095" y="1245825"/>
                  <a:pt x="1143761" y="1231882"/>
                </a:cubicBezTo>
                <a:cubicBezTo>
                  <a:pt x="1160093" y="1217940"/>
                  <a:pt x="1176426" y="1229557"/>
                  <a:pt x="1192754" y="1234203"/>
                </a:cubicBezTo>
                <a:cubicBezTo>
                  <a:pt x="1195089" y="1236528"/>
                  <a:pt x="1195089" y="1236528"/>
                  <a:pt x="1197423" y="1236528"/>
                </a:cubicBezTo>
                <a:cubicBezTo>
                  <a:pt x="1239417" y="1257441"/>
                  <a:pt x="1344402" y="1278354"/>
                  <a:pt x="1391063" y="1276033"/>
                </a:cubicBezTo>
                <a:cubicBezTo>
                  <a:pt x="1435390" y="1273708"/>
                  <a:pt x="1449389" y="1252796"/>
                  <a:pt x="1437723" y="1208644"/>
                </a:cubicBezTo>
                <a:cubicBezTo>
                  <a:pt x="1433058" y="1187731"/>
                  <a:pt x="1423723" y="1169140"/>
                  <a:pt x="1421391" y="1150551"/>
                </a:cubicBezTo>
                <a:cubicBezTo>
                  <a:pt x="1416726" y="1127314"/>
                  <a:pt x="1416726" y="1099430"/>
                  <a:pt x="1447053" y="1094783"/>
                </a:cubicBezTo>
                <a:close/>
                <a:moveTo>
                  <a:pt x="2669484" y="919555"/>
                </a:moveTo>
                <a:cubicBezTo>
                  <a:pt x="2672832" y="918472"/>
                  <a:pt x="2676761" y="918904"/>
                  <a:pt x="2680835" y="920351"/>
                </a:cubicBezTo>
                <a:cubicBezTo>
                  <a:pt x="2688985" y="923237"/>
                  <a:pt x="2697716" y="930170"/>
                  <a:pt x="2703540" y="937102"/>
                </a:cubicBezTo>
                <a:cubicBezTo>
                  <a:pt x="2724499" y="960211"/>
                  <a:pt x="2726828" y="987938"/>
                  <a:pt x="2724499" y="1017977"/>
                </a:cubicBezTo>
                <a:cubicBezTo>
                  <a:pt x="2726828" y="1048013"/>
                  <a:pt x="2726828" y="1080364"/>
                  <a:pt x="2733814" y="1110402"/>
                </a:cubicBezTo>
                <a:cubicBezTo>
                  <a:pt x="2747787" y="1154306"/>
                  <a:pt x="2740800" y="1195899"/>
                  <a:pt x="2708197" y="1230556"/>
                </a:cubicBezTo>
                <a:cubicBezTo>
                  <a:pt x="2680253" y="1255974"/>
                  <a:pt x="2656969" y="1251351"/>
                  <a:pt x="2645325" y="1214384"/>
                </a:cubicBezTo>
                <a:cubicBezTo>
                  <a:pt x="2626696" y="1158924"/>
                  <a:pt x="2624367" y="1101159"/>
                  <a:pt x="2612722" y="1043395"/>
                </a:cubicBezTo>
                <a:cubicBezTo>
                  <a:pt x="2605736" y="1006424"/>
                  <a:pt x="2647654" y="967140"/>
                  <a:pt x="2661626" y="927860"/>
                </a:cubicBezTo>
                <a:cubicBezTo>
                  <a:pt x="2663372" y="923238"/>
                  <a:pt x="2666137" y="920639"/>
                  <a:pt x="2669484" y="919555"/>
                </a:cubicBezTo>
                <a:close/>
                <a:moveTo>
                  <a:pt x="1370407" y="828814"/>
                </a:moveTo>
                <a:cubicBezTo>
                  <a:pt x="1398481" y="824144"/>
                  <a:pt x="1421879" y="847493"/>
                  <a:pt x="1435916" y="870842"/>
                </a:cubicBezTo>
                <a:cubicBezTo>
                  <a:pt x="1449953" y="891857"/>
                  <a:pt x="1449953" y="915210"/>
                  <a:pt x="1452293" y="938563"/>
                </a:cubicBezTo>
                <a:cubicBezTo>
                  <a:pt x="1449953" y="957242"/>
                  <a:pt x="1449953" y="978258"/>
                  <a:pt x="1428896" y="987595"/>
                </a:cubicBezTo>
                <a:cubicBezTo>
                  <a:pt x="1410177" y="994605"/>
                  <a:pt x="1396140" y="982927"/>
                  <a:pt x="1382103" y="973585"/>
                </a:cubicBezTo>
                <a:cubicBezTo>
                  <a:pt x="1358706" y="950236"/>
                  <a:pt x="1335310" y="926884"/>
                  <a:pt x="1332971" y="891857"/>
                </a:cubicBezTo>
                <a:cubicBezTo>
                  <a:pt x="1332971" y="863839"/>
                  <a:pt x="1342328" y="833482"/>
                  <a:pt x="1370407" y="828814"/>
                </a:cubicBezTo>
                <a:close/>
                <a:moveTo>
                  <a:pt x="134279" y="755963"/>
                </a:moveTo>
                <a:cubicBezTo>
                  <a:pt x="207271" y="758283"/>
                  <a:pt x="256720" y="811746"/>
                  <a:pt x="259075" y="886129"/>
                </a:cubicBezTo>
                <a:cubicBezTo>
                  <a:pt x="259075" y="960511"/>
                  <a:pt x="207271" y="1011646"/>
                  <a:pt x="127213" y="1011646"/>
                </a:cubicBezTo>
                <a:cubicBezTo>
                  <a:pt x="47154" y="1011646"/>
                  <a:pt x="61" y="960511"/>
                  <a:pt x="61" y="872182"/>
                </a:cubicBezTo>
                <a:cubicBezTo>
                  <a:pt x="-2295" y="811746"/>
                  <a:pt x="63635" y="755963"/>
                  <a:pt x="134279" y="755963"/>
                </a:cubicBezTo>
                <a:close/>
                <a:moveTo>
                  <a:pt x="4059184" y="686748"/>
                </a:moveTo>
                <a:cubicBezTo>
                  <a:pt x="4091002" y="689077"/>
                  <a:pt x="4131914" y="684419"/>
                  <a:pt x="4138732" y="728665"/>
                </a:cubicBezTo>
                <a:cubicBezTo>
                  <a:pt x="4145550" y="763592"/>
                  <a:pt x="4102366" y="821808"/>
                  <a:pt x="4075092" y="824137"/>
                </a:cubicBezTo>
                <a:cubicBezTo>
                  <a:pt x="4045547" y="824137"/>
                  <a:pt x="4011454" y="777566"/>
                  <a:pt x="4009182" y="740310"/>
                </a:cubicBezTo>
                <a:cubicBezTo>
                  <a:pt x="4009182" y="703049"/>
                  <a:pt x="4025091" y="682091"/>
                  <a:pt x="4059184" y="686748"/>
                </a:cubicBezTo>
                <a:close/>
                <a:moveTo>
                  <a:pt x="1861316" y="661707"/>
                </a:moveTo>
                <a:cubicBezTo>
                  <a:pt x="1909736" y="659367"/>
                  <a:pt x="1946626" y="708499"/>
                  <a:pt x="1946626" y="774006"/>
                </a:cubicBezTo>
                <a:cubicBezTo>
                  <a:pt x="1946626" y="827818"/>
                  <a:pt x="1918960" y="858233"/>
                  <a:pt x="1868230" y="858233"/>
                </a:cubicBezTo>
                <a:cubicBezTo>
                  <a:pt x="1824422" y="858233"/>
                  <a:pt x="1789837" y="816117"/>
                  <a:pt x="1787531" y="757628"/>
                </a:cubicBezTo>
                <a:cubicBezTo>
                  <a:pt x="1787531" y="717856"/>
                  <a:pt x="1829034" y="661707"/>
                  <a:pt x="1861316" y="661707"/>
                </a:cubicBezTo>
                <a:close/>
                <a:moveTo>
                  <a:pt x="231607" y="315692"/>
                </a:moveTo>
                <a:cubicBezTo>
                  <a:pt x="240745" y="315692"/>
                  <a:pt x="250180" y="318622"/>
                  <a:pt x="259613" y="324480"/>
                </a:cubicBezTo>
                <a:cubicBezTo>
                  <a:pt x="276124" y="333855"/>
                  <a:pt x="271405" y="350263"/>
                  <a:pt x="269049" y="366668"/>
                </a:cubicBezTo>
                <a:cubicBezTo>
                  <a:pt x="261972" y="392452"/>
                  <a:pt x="259613" y="418232"/>
                  <a:pt x="250179" y="444016"/>
                </a:cubicBezTo>
                <a:cubicBezTo>
                  <a:pt x="240747" y="467453"/>
                  <a:pt x="233669" y="500269"/>
                  <a:pt x="198292" y="495581"/>
                </a:cubicBezTo>
                <a:cubicBezTo>
                  <a:pt x="162914" y="488548"/>
                  <a:pt x="151121" y="458076"/>
                  <a:pt x="153480" y="415888"/>
                </a:cubicBezTo>
                <a:cubicBezTo>
                  <a:pt x="155840" y="383076"/>
                  <a:pt x="172347" y="347920"/>
                  <a:pt x="205369" y="324480"/>
                </a:cubicBezTo>
                <a:cubicBezTo>
                  <a:pt x="213623" y="318622"/>
                  <a:pt x="222468" y="315692"/>
                  <a:pt x="231607" y="315692"/>
                </a:cubicBezTo>
                <a:close/>
                <a:moveTo>
                  <a:pt x="3300430" y="770"/>
                </a:moveTo>
                <a:cubicBezTo>
                  <a:pt x="3307177" y="-412"/>
                  <a:pt x="3314279" y="-267"/>
                  <a:pt x="3321666" y="1452"/>
                </a:cubicBezTo>
                <a:cubicBezTo>
                  <a:pt x="3355760" y="8328"/>
                  <a:pt x="3351213" y="40427"/>
                  <a:pt x="3351213" y="65647"/>
                </a:cubicBezTo>
                <a:cubicBezTo>
                  <a:pt x="3353488" y="104623"/>
                  <a:pt x="3346668" y="143599"/>
                  <a:pt x="3330757" y="182575"/>
                </a:cubicBezTo>
                <a:cubicBezTo>
                  <a:pt x="3323938" y="198624"/>
                  <a:pt x="3314848" y="214674"/>
                  <a:pt x="3298938" y="226138"/>
                </a:cubicBezTo>
                <a:cubicBezTo>
                  <a:pt x="3283030" y="239894"/>
                  <a:pt x="3262575" y="255943"/>
                  <a:pt x="3237573" y="244479"/>
                </a:cubicBezTo>
                <a:cubicBezTo>
                  <a:pt x="3208026" y="230723"/>
                  <a:pt x="3219392" y="200919"/>
                  <a:pt x="3217117" y="175699"/>
                </a:cubicBezTo>
                <a:cubicBezTo>
                  <a:pt x="3217117" y="127554"/>
                  <a:pt x="3226210" y="81698"/>
                  <a:pt x="3251208" y="40427"/>
                </a:cubicBezTo>
                <a:cubicBezTo>
                  <a:pt x="3263140" y="19793"/>
                  <a:pt x="3280187" y="4316"/>
                  <a:pt x="3300430" y="77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6597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F0F9EF3-DA67-4EB2-A6C4-C36C88620DC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42674" y="2269085"/>
            <a:ext cx="1508240" cy="1508436"/>
          </a:xfrm>
          <a:custGeom>
            <a:avLst/>
            <a:gdLst>
              <a:gd name="connsiteX0" fmla="*/ 754218 w 1508436"/>
              <a:gd name="connsiteY0" fmla="*/ 0 h 1508436"/>
              <a:gd name="connsiteX1" fmla="*/ 1508436 w 1508436"/>
              <a:gd name="connsiteY1" fmla="*/ 754218 h 1508436"/>
              <a:gd name="connsiteX2" fmla="*/ 754218 w 1508436"/>
              <a:gd name="connsiteY2" fmla="*/ 1508436 h 1508436"/>
              <a:gd name="connsiteX3" fmla="*/ 0 w 1508436"/>
              <a:gd name="connsiteY3" fmla="*/ 754218 h 1508436"/>
              <a:gd name="connsiteX4" fmla="*/ 754218 w 1508436"/>
              <a:gd name="connsiteY4" fmla="*/ 0 h 150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436" h="1508436">
                <a:moveTo>
                  <a:pt x="754218" y="0"/>
                </a:moveTo>
                <a:cubicBezTo>
                  <a:pt x="1170761" y="0"/>
                  <a:pt x="1508436" y="337675"/>
                  <a:pt x="1508436" y="754218"/>
                </a:cubicBezTo>
                <a:cubicBezTo>
                  <a:pt x="1508436" y="1170761"/>
                  <a:pt x="1170761" y="1508436"/>
                  <a:pt x="754218" y="1508436"/>
                </a:cubicBezTo>
                <a:cubicBezTo>
                  <a:pt x="337675" y="1508436"/>
                  <a:pt x="0" y="1170761"/>
                  <a:pt x="0" y="754218"/>
                </a:cubicBezTo>
                <a:cubicBezTo>
                  <a:pt x="0" y="337675"/>
                  <a:pt x="337675" y="0"/>
                  <a:pt x="75421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CBF018B-467D-4F5B-9D38-1AB9C40E5F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42674" y="4532677"/>
            <a:ext cx="1508240" cy="1508436"/>
          </a:xfrm>
          <a:custGeom>
            <a:avLst/>
            <a:gdLst>
              <a:gd name="connsiteX0" fmla="*/ 754218 w 1508436"/>
              <a:gd name="connsiteY0" fmla="*/ 0 h 1508436"/>
              <a:gd name="connsiteX1" fmla="*/ 1508436 w 1508436"/>
              <a:gd name="connsiteY1" fmla="*/ 754218 h 1508436"/>
              <a:gd name="connsiteX2" fmla="*/ 754218 w 1508436"/>
              <a:gd name="connsiteY2" fmla="*/ 1508436 h 1508436"/>
              <a:gd name="connsiteX3" fmla="*/ 0 w 1508436"/>
              <a:gd name="connsiteY3" fmla="*/ 754218 h 1508436"/>
              <a:gd name="connsiteX4" fmla="*/ 754218 w 1508436"/>
              <a:gd name="connsiteY4" fmla="*/ 0 h 150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436" h="1508436">
                <a:moveTo>
                  <a:pt x="754218" y="0"/>
                </a:moveTo>
                <a:cubicBezTo>
                  <a:pt x="1170761" y="0"/>
                  <a:pt x="1508436" y="337675"/>
                  <a:pt x="1508436" y="754218"/>
                </a:cubicBezTo>
                <a:cubicBezTo>
                  <a:pt x="1508436" y="1170761"/>
                  <a:pt x="1170761" y="1508436"/>
                  <a:pt x="754218" y="1508436"/>
                </a:cubicBezTo>
                <a:cubicBezTo>
                  <a:pt x="337675" y="1508436"/>
                  <a:pt x="0" y="1170761"/>
                  <a:pt x="0" y="754218"/>
                </a:cubicBezTo>
                <a:cubicBezTo>
                  <a:pt x="0" y="337675"/>
                  <a:pt x="337675" y="0"/>
                  <a:pt x="75421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2B7A6C8-D0B8-4FC9-824C-4719EACD0E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97598" y="2269085"/>
            <a:ext cx="1508240" cy="1508436"/>
          </a:xfrm>
          <a:custGeom>
            <a:avLst/>
            <a:gdLst>
              <a:gd name="connsiteX0" fmla="*/ 754218 w 1508436"/>
              <a:gd name="connsiteY0" fmla="*/ 0 h 1508436"/>
              <a:gd name="connsiteX1" fmla="*/ 1508436 w 1508436"/>
              <a:gd name="connsiteY1" fmla="*/ 754218 h 1508436"/>
              <a:gd name="connsiteX2" fmla="*/ 754218 w 1508436"/>
              <a:gd name="connsiteY2" fmla="*/ 1508436 h 1508436"/>
              <a:gd name="connsiteX3" fmla="*/ 0 w 1508436"/>
              <a:gd name="connsiteY3" fmla="*/ 754218 h 1508436"/>
              <a:gd name="connsiteX4" fmla="*/ 754218 w 1508436"/>
              <a:gd name="connsiteY4" fmla="*/ 0 h 150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436" h="1508436">
                <a:moveTo>
                  <a:pt x="754218" y="0"/>
                </a:moveTo>
                <a:cubicBezTo>
                  <a:pt x="1170761" y="0"/>
                  <a:pt x="1508436" y="337675"/>
                  <a:pt x="1508436" y="754218"/>
                </a:cubicBezTo>
                <a:cubicBezTo>
                  <a:pt x="1508436" y="1170761"/>
                  <a:pt x="1170761" y="1508436"/>
                  <a:pt x="754218" y="1508436"/>
                </a:cubicBezTo>
                <a:cubicBezTo>
                  <a:pt x="337675" y="1508436"/>
                  <a:pt x="0" y="1170761"/>
                  <a:pt x="0" y="754218"/>
                </a:cubicBezTo>
                <a:cubicBezTo>
                  <a:pt x="0" y="337675"/>
                  <a:pt x="337675" y="0"/>
                  <a:pt x="75421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02C633D-2538-49BA-B5E0-6A9AF06372B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97598" y="4532677"/>
            <a:ext cx="1508240" cy="1508436"/>
          </a:xfrm>
          <a:custGeom>
            <a:avLst/>
            <a:gdLst>
              <a:gd name="connsiteX0" fmla="*/ 754218 w 1508436"/>
              <a:gd name="connsiteY0" fmla="*/ 0 h 1508436"/>
              <a:gd name="connsiteX1" fmla="*/ 1508436 w 1508436"/>
              <a:gd name="connsiteY1" fmla="*/ 754218 h 1508436"/>
              <a:gd name="connsiteX2" fmla="*/ 754218 w 1508436"/>
              <a:gd name="connsiteY2" fmla="*/ 1508436 h 1508436"/>
              <a:gd name="connsiteX3" fmla="*/ 0 w 1508436"/>
              <a:gd name="connsiteY3" fmla="*/ 754218 h 1508436"/>
              <a:gd name="connsiteX4" fmla="*/ 754218 w 1508436"/>
              <a:gd name="connsiteY4" fmla="*/ 0 h 150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436" h="1508436">
                <a:moveTo>
                  <a:pt x="754218" y="0"/>
                </a:moveTo>
                <a:cubicBezTo>
                  <a:pt x="1170761" y="0"/>
                  <a:pt x="1508436" y="337675"/>
                  <a:pt x="1508436" y="754218"/>
                </a:cubicBezTo>
                <a:cubicBezTo>
                  <a:pt x="1508436" y="1170761"/>
                  <a:pt x="1170761" y="1508436"/>
                  <a:pt x="754218" y="1508436"/>
                </a:cubicBezTo>
                <a:cubicBezTo>
                  <a:pt x="337675" y="1508436"/>
                  <a:pt x="0" y="1170761"/>
                  <a:pt x="0" y="754218"/>
                </a:cubicBezTo>
                <a:cubicBezTo>
                  <a:pt x="0" y="337675"/>
                  <a:pt x="337675" y="0"/>
                  <a:pt x="75421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4E822B2-933B-4B87-AF11-CAC911B171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87950" y="2269085"/>
            <a:ext cx="1508240" cy="1508436"/>
          </a:xfrm>
          <a:custGeom>
            <a:avLst/>
            <a:gdLst>
              <a:gd name="connsiteX0" fmla="*/ 754218 w 1508436"/>
              <a:gd name="connsiteY0" fmla="*/ 0 h 1508436"/>
              <a:gd name="connsiteX1" fmla="*/ 1508436 w 1508436"/>
              <a:gd name="connsiteY1" fmla="*/ 754218 h 1508436"/>
              <a:gd name="connsiteX2" fmla="*/ 754218 w 1508436"/>
              <a:gd name="connsiteY2" fmla="*/ 1508436 h 1508436"/>
              <a:gd name="connsiteX3" fmla="*/ 0 w 1508436"/>
              <a:gd name="connsiteY3" fmla="*/ 754218 h 1508436"/>
              <a:gd name="connsiteX4" fmla="*/ 754218 w 1508436"/>
              <a:gd name="connsiteY4" fmla="*/ 0 h 150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436" h="1508436">
                <a:moveTo>
                  <a:pt x="754218" y="0"/>
                </a:moveTo>
                <a:cubicBezTo>
                  <a:pt x="1170761" y="0"/>
                  <a:pt x="1508436" y="337675"/>
                  <a:pt x="1508436" y="754218"/>
                </a:cubicBezTo>
                <a:cubicBezTo>
                  <a:pt x="1508436" y="1170761"/>
                  <a:pt x="1170761" y="1508436"/>
                  <a:pt x="754218" y="1508436"/>
                </a:cubicBezTo>
                <a:cubicBezTo>
                  <a:pt x="337675" y="1508436"/>
                  <a:pt x="0" y="1170761"/>
                  <a:pt x="0" y="754218"/>
                </a:cubicBezTo>
                <a:cubicBezTo>
                  <a:pt x="0" y="337675"/>
                  <a:pt x="337675" y="0"/>
                  <a:pt x="75421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E00B6A5-351F-4D77-8D26-505AD40D2BAC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8687950" y="4532677"/>
            <a:ext cx="1508240" cy="1508436"/>
          </a:xfrm>
          <a:custGeom>
            <a:avLst/>
            <a:gdLst>
              <a:gd name="connsiteX0" fmla="*/ 754218 w 1508436"/>
              <a:gd name="connsiteY0" fmla="*/ 0 h 1508436"/>
              <a:gd name="connsiteX1" fmla="*/ 1508436 w 1508436"/>
              <a:gd name="connsiteY1" fmla="*/ 754218 h 1508436"/>
              <a:gd name="connsiteX2" fmla="*/ 754218 w 1508436"/>
              <a:gd name="connsiteY2" fmla="*/ 1508436 h 1508436"/>
              <a:gd name="connsiteX3" fmla="*/ 0 w 1508436"/>
              <a:gd name="connsiteY3" fmla="*/ 754218 h 1508436"/>
              <a:gd name="connsiteX4" fmla="*/ 754218 w 1508436"/>
              <a:gd name="connsiteY4" fmla="*/ 0 h 150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436" h="1508436">
                <a:moveTo>
                  <a:pt x="754218" y="0"/>
                </a:moveTo>
                <a:cubicBezTo>
                  <a:pt x="1170761" y="0"/>
                  <a:pt x="1508436" y="337675"/>
                  <a:pt x="1508436" y="754218"/>
                </a:cubicBezTo>
                <a:cubicBezTo>
                  <a:pt x="1508436" y="1170761"/>
                  <a:pt x="1170761" y="1508436"/>
                  <a:pt x="754218" y="1508436"/>
                </a:cubicBezTo>
                <a:cubicBezTo>
                  <a:pt x="337675" y="1508436"/>
                  <a:pt x="0" y="1170761"/>
                  <a:pt x="0" y="754218"/>
                </a:cubicBezTo>
                <a:cubicBezTo>
                  <a:pt x="0" y="337675"/>
                  <a:pt x="337675" y="0"/>
                  <a:pt x="75421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5297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24CD444-8DDD-4E0B-B390-4C6F155CDF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6565" y="0"/>
            <a:ext cx="4633352" cy="6857999"/>
          </a:xfrm>
          <a:custGeom>
            <a:avLst/>
            <a:gdLst>
              <a:gd name="connsiteX0" fmla="*/ 0 w 4633955"/>
              <a:gd name="connsiteY0" fmla="*/ 0 h 6574224"/>
              <a:gd name="connsiteX1" fmla="*/ 4633955 w 4633955"/>
              <a:gd name="connsiteY1" fmla="*/ 0 h 6574224"/>
              <a:gd name="connsiteX2" fmla="*/ 4633955 w 4633955"/>
              <a:gd name="connsiteY2" fmla="*/ 6574224 h 6574224"/>
              <a:gd name="connsiteX3" fmla="*/ 0 w 4633955"/>
              <a:gd name="connsiteY3" fmla="*/ 6574224 h 6574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3955" h="6574224">
                <a:moveTo>
                  <a:pt x="0" y="0"/>
                </a:moveTo>
                <a:lnTo>
                  <a:pt x="4633955" y="0"/>
                </a:lnTo>
                <a:lnTo>
                  <a:pt x="4633955" y="6574224"/>
                </a:lnTo>
                <a:lnTo>
                  <a:pt x="0" y="6574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78243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4F8A9D0-98DD-497E-9DF8-7DA3C91A82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601960" y="2663177"/>
            <a:ext cx="1508240" cy="1508436"/>
          </a:xfrm>
          <a:custGeom>
            <a:avLst/>
            <a:gdLst>
              <a:gd name="connsiteX0" fmla="*/ 754218 w 1508436"/>
              <a:gd name="connsiteY0" fmla="*/ 0 h 1508436"/>
              <a:gd name="connsiteX1" fmla="*/ 1508436 w 1508436"/>
              <a:gd name="connsiteY1" fmla="*/ 754218 h 1508436"/>
              <a:gd name="connsiteX2" fmla="*/ 754218 w 1508436"/>
              <a:gd name="connsiteY2" fmla="*/ 1508436 h 1508436"/>
              <a:gd name="connsiteX3" fmla="*/ 0 w 1508436"/>
              <a:gd name="connsiteY3" fmla="*/ 754218 h 1508436"/>
              <a:gd name="connsiteX4" fmla="*/ 754218 w 1508436"/>
              <a:gd name="connsiteY4" fmla="*/ 0 h 150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436" h="1508436">
                <a:moveTo>
                  <a:pt x="754218" y="0"/>
                </a:moveTo>
                <a:cubicBezTo>
                  <a:pt x="1170761" y="0"/>
                  <a:pt x="1508436" y="337675"/>
                  <a:pt x="1508436" y="754218"/>
                </a:cubicBezTo>
                <a:cubicBezTo>
                  <a:pt x="1508436" y="1170761"/>
                  <a:pt x="1170761" y="1508436"/>
                  <a:pt x="754218" y="1508436"/>
                </a:cubicBezTo>
                <a:cubicBezTo>
                  <a:pt x="337675" y="1508436"/>
                  <a:pt x="0" y="1170761"/>
                  <a:pt x="0" y="754218"/>
                </a:cubicBezTo>
                <a:cubicBezTo>
                  <a:pt x="0" y="337675"/>
                  <a:pt x="337675" y="0"/>
                  <a:pt x="75421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FF90199-E10F-44A2-8265-B6D714AF2F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01960" y="4588916"/>
            <a:ext cx="1508240" cy="1508436"/>
          </a:xfrm>
          <a:custGeom>
            <a:avLst/>
            <a:gdLst>
              <a:gd name="connsiteX0" fmla="*/ 754218 w 1508436"/>
              <a:gd name="connsiteY0" fmla="*/ 0 h 1508436"/>
              <a:gd name="connsiteX1" fmla="*/ 1508436 w 1508436"/>
              <a:gd name="connsiteY1" fmla="*/ 754218 h 1508436"/>
              <a:gd name="connsiteX2" fmla="*/ 754218 w 1508436"/>
              <a:gd name="connsiteY2" fmla="*/ 1508436 h 1508436"/>
              <a:gd name="connsiteX3" fmla="*/ 0 w 1508436"/>
              <a:gd name="connsiteY3" fmla="*/ 754218 h 1508436"/>
              <a:gd name="connsiteX4" fmla="*/ 754218 w 1508436"/>
              <a:gd name="connsiteY4" fmla="*/ 0 h 150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436" h="1508436">
                <a:moveTo>
                  <a:pt x="754218" y="0"/>
                </a:moveTo>
                <a:cubicBezTo>
                  <a:pt x="1170761" y="0"/>
                  <a:pt x="1508436" y="337675"/>
                  <a:pt x="1508436" y="754218"/>
                </a:cubicBezTo>
                <a:cubicBezTo>
                  <a:pt x="1508436" y="1170761"/>
                  <a:pt x="1170761" y="1508436"/>
                  <a:pt x="754218" y="1508436"/>
                </a:cubicBezTo>
                <a:cubicBezTo>
                  <a:pt x="337675" y="1508436"/>
                  <a:pt x="0" y="1170761"/>
                  <a:pt x="0" y="754218"/>
                </a:cubicBezTo>
                <a:cubicBezTo>
                  <a:pt x="0" y="337675"/>
                  <a:pt x="337675" y="0"/>
                  <a:pt x="75421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76FE44E-8F04-41CB-ABA3-05FDDB4F4525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9601960" y="760650"/>
            <a:ext cx="1508240" cy="1508436"/>
          </a:xfrm>
          <a:custGeom>
            <a:avLst/>
            <a:gdLst>
              <a:gd name="connsiteX0" fmla="*/ 754218 w 1508436"/>
              <a:gd name="connsiteY0" fmla="*/ 0 h 1508436"/>
              <a:gd name="connsiteX1" fmla="*/ 1508436 w 1508436"/>
              <a:gd name="connsiteY1" fmla="*/ 754218 h 1508436"/>
              <a:gd name="connsiteX2" fmla="*/ 754218 w 1508436"/>
              <a:gd name="connsiteY2" fmla="*/ 1508436 h 1508436"/>
              <a:gd name="connsiteX3" fmla="*/ 0 w 1508436"/>
              <a:gd name="connsiteY3" fmla="*/ 754218 h 1508436"/>
              <a:gd name="connsiteX4" fmla="*/ 754218 w 1508436"/>
              <a:gd name="connsiteY4" fmla="*/ 0 h 150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436" h="1508436">
                <a:moveTo>
                  <a:pt x="754218" y="0"/>
                </a:moveTo>
                <a:cubicBezTo>
                  <a:pt x="1170761" y="0"/>
                  <a:pt x="1508436" y="337675"/>
                  <a:pt x="1508436" y="754218"/>
                </a:cubicBezTo>
                <a:cubicBezTo>
                  <a:pt x="1508436" y="1170761"/>
                  <a:pt x="1170761" y="1508436"/>
                  <a:pt x="754218" y="1508436"/>
                </a:cubicBezTo>
                <a:cubicBezTo>
                  <a:pt x="337675" y="1508436"/>
                  <a:pt x="0" y="1170761"/>
                  <a:pt x="0" y="754218"/>
                </a:cubicBezTo>
                <a:cubicBezTo>
                  <a:pt x="0" y="337675"/>
                  <a:pt x="337675" y="0"/>
                  <a:pt x="75421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9431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ED2BFE-AD32-4F00-B34A-1BE7D8F1D9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90813" y="0"/>
            <a:ext cx="5312298" cy="6858000"/>
          </a:xfrm>
          <a:custGeom>
            <a:avLst/>
            <a:gdLst>
              <a:gd name="connsiteX0" fmla="*/ 5148504 w 5312990"/>
              <a:gd name="connsiteY0" fmla="*/ 6460785 h 6858000"/>
              <a:gd name="connsiteX1" fmla="*/ 5200670 w 5312990"/>
              <a:gd name="connsiteY1" fmla="*/ 6517125 h 6858000"/>
              <a:gd name="connsiteX2" fmla="*/ 5118076 w 5312990"/>
              <a:gd name="connsiteY2" fmla="*/ 6597297 h 6858000"/>
              <a:gd name="connsiteX3" fmla="*/ 5072431 w 5312990"/>
              <a:gd name="connsiteY3" fmla="*/ 6534455 h 6858000"/>
              <a:gd name="connsiteX4" fmla="*/ 5148504 w 5312990"/>
              <a:gd name="connsiteY4" fmla="*/ 6460785 h 6858000"/>
              <a:gd name="connsiteX5" fmla="*/ 3108867 w 5312990"/>
              <a:gd name="connsiteY5" fmla="*/ 6259436 h 6858000"/>
              <a:gd name="connsiteX6" fmla="*/ 3157749 w 5312990"/>
              <a:gd name="connsiteY6" fmla="*/ 6280399 h 6858000"/>
              <a:gd name="connsiteX7" fmla="*/ 3130120 w 5312990"/>
              <a:gd name="connsiteY7" fmla="*/ 6328616 h 6858000"/>
              <a:gd name="connsiteX8" fmla="*/ 3023858 w 5312990"/>
              <a:gd name="connsiteY8" fmla="*/ 6374735 h 6858000"/>
              <a:gd name="connsiteX9" fmla="*/ 2932473 w 5312990"/>
              <a:gd name="connsiteY9" fmla="*/ 6460684 h 6858000"/>
              <a:gd name="connsiteX10" fmla="*/ 2915470 w 5312990"/>
              <a:gd name="connsiteY10" fmla="*/ 6481647 h 6858000"/>
              <a:gd name="connsiteX11" fmla="*/ 2894220 w 5312990"/>
              <a:gd name="connsiteY11" fmla="*/ 6462780 h 6858000"/>
              <a:gd name="connsiteX12" fmla="*/ 2900595 w 5312990"/>
              <a:gd name="connsiteY12" fmla="*/ 6370543 h 6858000"/>
              <a:gd name="connsiteX13" fmla="*/ 3108867 w 5312990"/>
              <a:gd name="connsiteY13" fmla="*/ 6259436 h 6858000"/>
              <a:gd name="connsiteX14" fmla="*/ 2835522 w 5312990"/>
              <a:gd name="connsiteY14" fmla="*/ 5696109 h 6858000"/>
              <a:gd name="connsiteX15" fmla="*/ 2927332 w 5312990"/>
              <a:gd name="connsiteY15" fmla="*/ 5805480 h 6858000"/>
              <a:gd name="connsiteX16" fmla="*/ 2848042 w 5312990"/>
              <a:gd name="connsiteY16" fmla="*/ 5886972 h 6858000"/>
              <a:gd name="connsiteX17" fmla="*/ 2756232 w 5312990"/>
              <a:gd name="connsiteY17" fmla="*/ 5792614 h 6858000"/>
              <a:gd name="connsiteX18" fmla="*/ 2835522 w 5312990"/>
              <a:gd name="connsiteY18" fmla="*/ 5696109 h 6858000"/>
              <a:gd name="connsiteX19" fmla="*/ 4259969 w 5312990"/>
              <a:gd name="connsiteY19" fmla="*/ 5449737 h 6858000"/>
              <a:gd name="connsiteX20" fmla="*/ 4270897 w 5312990"/>
              <a:gd name="connsiteY20" fmla="*/ 5451139 h 6858000"/>
              <a:gd name="connsiteX21" fmla="*/ 4290530 w 5312990"/>
              <a:gd name="connsiteY21" fmla="*/ 5462353 h 6858000"/>
              <a:gd name="connsiteX22" fmla="*/ 4299138 w 5312990"/>
              <a:gd name="connsiteY22" fmla="*/ 5489479 h 6858000"/>
              <a:gd name="connsiteX23" fmla="*/ 4264712 w 5312990"/>
              <a:gd name="connsiteY23" fmla="*/ 5508258 h 6858000"/>
              <a:gd name="connsiteX24" fmla="*/ 4232430 w 5312990"/>
              <a:gd name="connsiteY24" fmla="*/ 5531209 h 6858000"/>
              <a:gd name="connsiteX25" fmla="*/ 4187244 w 5312990"/>
              <a:gd name="connsiteY25" fmla="*/ 5558335 h 6858000"/>
              <a:gd name="connsiteX26" fmla="*/ 4142056 w 5312990"/>
              <a:gd name="connsiteY26" fmla="*/ 5531209 h 6858000"/>
              <a:gd name="connsiteX27" fmla="*/ 4157120 w 5312990"/>
              <a:gd name="connsiteY27" fmla="*/ 5472784 h 6858000"/>
              <a:gd name="connsiteX28" fmla="*/ 4202308 w 5312990"/>
              <a:gd name="connsiteY28" fmla="*/ 5458179 h 6858000"/>
              <a:gd name="connsiteX29" fmla="*/ 4249648 w 5312990"/>
              <a:gd name="connsiteY29" fmla="*/ 5454008 h 6858000"/>
              <a:gd name="connsiteX30" fmla="*/ 4259969 w 5312990"/>
              <a:gd name="connsiteY30" fmla="*/ 5449737 h 6858000"/>
              <a:gd name="connsiteX31" fmla="*/ 2837612 w 5312990"/>
              <a:gd name="connsiteY31" fmla="*/ 5051381 h 6858000"/>
              <a:gd name="connsiteX32" fmla="*/ 2868908 w 5312990"/>
              <a:gd name="connsiteY32" fmla="*/ 5102517 h 6858000"/>
              <a:gd name="connsiteX33" fmla="*/ 2885602 w 5312990"/>
              <a:gd name="connsiteY33" fmla="*/ 5134479 h 6858000"/>
              <a:gd name="connsiteX34" fmla="*/ 2896033 w 5312990"/>
              <a:gd name="connsiteY34" fmla="*/ 5164305 h 6858000"/>
              <a:gd name="connsiteX35" fmla="*/ 2864736 w 5312990"/>
              <a:gd name="connsiteY35" fmla="*/ 5194135 h 6858000"/>
              <a:gd name="connsiteX36" fmla="*/ 2841782 w 5312990"/>
              <a:gd name="connsiteY36" fmla="*/ 5177091 h 6858000"/>
              <a:gd name="connsiteX37" fmla="*/ 2816747 w 5312990"/>
              <a:gd name="connsiteY37" fmla="*/ 5157915 h 6858000"/>
              <a:gd name="connsiteX38" fmla="*/ 2785446 w 5312990"/>
              <a:gd name="connsiteY38" fmla="*/ 5113173 h 6858000"/>
              <a:gd name="connsiteX39" fmla="*/ 2837612 w 5312990"/>
              <a:gd name="connsiteY39" fmla="*/ 5051381 h 6858000"/>
              <a:gd name="connsiteX40" fmla="*/ 1784001 w 5312990"/>
              <a:gd name="connsiteY40" fmla="*/ 4663452 h 6858000"/>
              <a:gd name="connsiteX41" fmla="*/ 1813306 w 5312990"/>
              <a:gd name="connsiteY41" fmla="*/ 4689272 h 6858000"/>
              <a:gd name="connsiteX42" fmla="*/ 1828644 w 5312990"/>
              <a:gd name="connsiteY42" fmla="*/ 4745607 h 6858000"/>
              <a:gd name="connsiteX43" fmla="*/ 1811116 w 5312990"/>
              <a:gd name="connsiteY43" fmla="*/ 4797772 h 6858000"/>
              <a:gd name="connsiteX44" fmla="*/ 1747579 w 5312990"/>
              <a:gd name="connsiteY44" fmla="*/ 4799858 h 6858000"/>
              <a:gd name="connsiteX45" fmla="*/ 1749770 w 5312990"/>
              <a:gd name="connsiteY45" fmla="*/ 4683011 h 6858000"/>
              <a:gd name="connsiteX46" fmla="*/ 1784001 w 5312990"/>
              <a:gd name="connsiteY46" fmla="*/ 4663452 h 6858000"/>
              <a:gd name="connsiteX47" fmla="*/ 1070163 w 5312990"/>
              <a:gd name="connsiteY47" fmla="*/ 4322035 h 6858000"/>
              <a:gd name="connsiteX48" fmla="*/ 1157907 w 5312990"/>
              <a:gd name="connsiteY48" fmla="*/ 4404961 h 6858000"/>
              <a:gd name="connsiteX49" fmla="*/ 1076584 w 5312990"/>
              <a:gd name="connsiteY49" fmla="*/ 4483744 h 6858000"/>
              <a:gd name="connsiteX50" fmla="*/ 990982 w 5312990"/>
              <a:gd name="connsiteY50" fmla="*/ 4404961 h 6858000"/>
              <a:gd name="connsiteX51" fmla="*/ 1070163 w 5312990"/>
              <a:gd name="connsiteY51" fmla="*/ 4322035 h 6858000"/>
              <a:gd name="connsiteX52" fmla="*/ 1377071 w 5312990"/>
              <a:gd name="connsiteY52" fmla="*/ 3734690 h 6858000"/>
              <a:gd name="connsiteX53" fmla="*/ 1404970 w 5312990"/>
              <a:gd name="connsiteY53" fmla="*/ 3755856 h 6858000"/>
              <a:gd name="connsiteX54" fmla="*/ 1374922 w 5312990"/>
              <a:gd name="connsiteY54" fmla="*/ 3789728 h 6858000"/>
              <a:gd name="connsiteX55" fmla="*/ 1392092 w 5312990"/>
              <a:gd name="connsiteY55" fmla="*/ 3800313 h 6858000"/>
              <a:gd name="connsiteX56" fmla="*/ 1439302 w 5312990"/>
              <a:gd name="connsiteY56" fmla="*/ 3863814 h 6858000"/>
              <a:gd name="connsiteX57" fmla="*/ 1353463 w 5312990"/>
              <a:gd name="connsiteY57" fmla="*/ 3912501 h 6858000"/>
              <a:gd name="connsiteX58" fmla="*/ 1301959 w 5312990"/>
              <a:gd name="connsiteY58" fmla="*/ 3891335 h 6858000"/>
              <a:gd name="connsiteX59" fmla="*/ 1246162 w 5312990"/>
              <a:gd name="connsiteY59" fmla="*/ 3899803 h 6858000"/>
              <a:gd name="connsiteX60" fmla="*/ 1250456 w 5312990"/>
              <a:gd name="connsiteY60" fmla="*/ 3935788 h 6858000"/>
              <a:gd name="connsiteX61" fmla="*/ 1244017 w 5312990"/>
              <a:gd name="connsiteY61" fmla="*/ 4005641 h 6858000"/>
              <a:gd name="connsiteX62" fmla="*/ 1183926 w 5312990"/>
              <a:gd name="connsiteY62" fmla="*/ 4009875 h 6858000"/>
              <a:gd name="connsiteX63" fmla="*/ 1166760 w 5312990"/>
              <a:gd name="connsiteY63" fmla="*/ 3944256 h 6858000"/>
              <a:gd name="connsiteX64" fmla="*/ 1153883 w 5312990"/>
              <a:gd name="connsiteY64" fmla="*/ 3899803 h 6858000"/>
              <a:gd name="connsiteX65" fmla="*/ 1151737 w 5312990"/>
              <a:gd name="connsiteY65" fmla="*/ 3777026 h 6858000"/>
              <a:gd name="connsiteX66" fmla="*/ 1256894 w 5312990"/>
              <a:gd name="connsiteY66" fmla="*/ 3777026 h 6858000"/>
              <a:gd name="connsiteX67" fmla="*/ 1295521 w 5312990"/>
              <a:gd name="connsiteY67" fmla="*/ 3808776 h 6858000"/>
              <a:gd name="connsiteX68" fmla="*/ 1344879 w 5312990"/>
              <a:gd name="connsiteY68" fmla="*/ 3760090 h 6858000"/>
              <a:gd name="connsiteX69" fmla="*/ 1377071 w 5312990"/>
              <a:gd name="connsiteY69" fmla="*/ 3734690 h 6858000"/>
              <a:gd name="connsiteX70" fmla="*/ 708344 w 5312990"/>
              <a:gd name="connsiteY70" fmla="*/ 1241245 h 6858000"/>
              <a:gd name="connsiteX71" fmla="*/ 814031 w 5312990"/>
              <a:gd name="connsiteY71" fmla="*/ 1328985 h 6858000"/>
              <a:gd name="connsiteX72" fmla="*/ 850694 w 5312990"/>
              <a:gd name="connsiteY72" fmla="*/ 1427429 h 6858000"/>
              <a:gd name="connsiteX73" fmla="*/ 844225 w 5312990"/>
              <a:gd name="connsiteY73" fmla="*/ 1476652 h 6858000"/>
              <a:gd name="connsiteX74" fmla="*/ 794618 w 5312990"/>
              <a:gd name="connsiteY74" fmla="*/ 1459530 h 6858000"/>
              <a:gd name="connsiteX75" fmla="*/ 740697 w 5312990"/>
              <a:gd name="connsiteY75" fmla="*/ 1416729 h 6858000"/>
              <a:gd name="connsiteX76" fmla="*/ 684620 w 5312990"/>
              <a:gd name="connsiteY76" fmla="*/ 1393190 h 6858000"/>
              <a:gd name="connsiteX77" fmla="*/ 654423 w 5312990"/>
              <a:gd name="connsiteY77" fmla="*/ 1324706 h 6858000"/>
              <a:gd name="connsiteX78" fmla="*/ 656581 w 5312990"/>
              <a:gd name="connsiteY78" fmla="*/ 1294746 h 6858000"/>
              <a:gd name="connsiteX79" fmla="*/ 708344 w 5312990"/>
              <a:gd name="connsiteY79" fmla="*/ 1241245 h 6858000"/>
              <a:gd name="connsiteX80" fmla="*/ 57234 w 5312990"/>
              <a:gd name="connsiteY80" fmla="*/ 680941 h 6858000"/>
              <a:gd name="connsiteX81" fmla="*/ 105224 w 5312990"/>
              <a:gd name="connsiteY81" fmla="*/ 739838 h 6858000"/>
              <a:gd name="connsiteX82" fmla="*/ 61409 w 5312990"/>
              <a:gd name="connsiteY82" fmla="*/ 796555 h 6858000"/>
              <a:gd name="connsiteX83" fmla="*/ 899 w 5312990"/>
              <a:gd name="connsiteY83" fmla="*/ 726752 h 6858000"/>
              <a:gd name="connsiteX84" fmla="*/ 57234 w 5312990"/>
              <a:gd name="connsiteY84" fmla="*/ 680941 h 6858000"/>
              <a:gd name="connsiteX85" fmla="*/ 837361 w 5312990"/>
              <a:gd name="connsiteY85" fmla="*/ 0 h 6858000"/>
              <a:gd name="connsiteX86" fmla="*/ 4820384 w 5312990"/>
              <a:gd name="connsiteY86" fmla="*/ 0 h 6858000"/>
              <a:gd name="connsiteX87" fmla="*/ 4827594 w 5312990"/>
              <a:gd name="connsiteY87" fmla="*/ 3983 h 6858000"/>
              <a:gd name="connsiteX88" fmla="*/ 4844416 w 5312990"/>
              <a:gd name="connsiteY88" fmla="*/ 0 h 6858000"/>
              <a:gd name="connsiteX89" fmla="*/ 5312990 w 5312990"/>
              <a:gd name="connsiteY89" fmla="*/ 0 h 6858000"/>
              <a:gd name="connsiteX90" fmla="*/ 5312990 w 5312990"/>
              <a:gd name="connsiteY90" fmla="*/ 567216 h 6858000"/>
              <a:gd name="connsiteX91" fmla="*/ 5275782 w 5312990"/>
              <a:gd name="connsiteY91" fmla="*/ 582913 h 6858000"/>
              <a:gd name="connsiteX92" fmla="*/ 5241512 w 5312990"/>
              <a:gd name="connsiteY92" fmla="*/ 608512 h 6858000"/>
              <a:gd name="connsiteX93" fmla="*/ 5279928 w 5312990"/>
              <a:gd name="connsiteY93" fmla="*/ 615050 h 6858000"/>
              <a:gd name="connsiteX94" fmla="*/ 5312990 w 5312990"/>
              <a:gd name="connsiteY94" fmla="*/ 628063 h 6858000"/>
              <a:gd name="connsiteX95" fmla="*/ 5312990 w 5312990"/>
              <a:gd name="connsiteY95" fmla="*/ 4449322 h 6858000"/>
              <a:gd name="connsiteX96" fmla="*/ 5312729 w 5312990"/>
              <a:gd name="connsiteY96" fmla="*/ 4450435 h 6858000"/>
              <a:gd name="connsiteX97" fmla="*/ 5211524 w 5312990"/>
              <a:gd name="connsiteY97" fmla="*/ 4608536 h 6858000"/>
              <a:gd name="connsiteX98" fmla="*/ 5177253 w 5312990"/>
              <a:gd name="connsiteY98" fmla="*/ 4621336 h 6858000"/>
              <a:gd name="connsiteX99" fmla="*/ 5068018 w 5312990"/>
              <a:gd name="connsiteY99" fmla="*/ 4638405 h 6858000"/>
              <a:gd name="connsiteX100" fmla="*/ 5016616 w 5312990"/>
              <a:gd name="connsiteY100" fmla="*/ 4730137 h 6858000"/>
              <a:gd name="connsiteX101" fmla="*/ 5059452 w 5312990"/>
              <a:gd name="connsiteY101" fmla="*/ 4896539 h 6858000"/>
              <a:gd name="connsiteX102" fmla="*/ 5063736 w 5312990"/>
              <a:gd name="connsiteY102" fmla="*/ 5109873 h 6858000"/>
              <a:gd name="connsiteX103" fmla="*/ 4960924 w 5312990"/>
              <a:gd name="connsiteY103" fmla="*/ 5229343 h 6858000"/>
              <a:gd name="connsiteX104" fmla="*/ 4918088 w 5312990"/>
              <a:gd name="connsiteY104" fmla="*/ 5248543 h 6858000"/>
              <a:gd name="connsiteX105" fmla="*/ 4821704 w 5312990"/>
              <a:gd name="connsiteY105" fmla="*/ 5395744 h 6858000"/>
              <a:gd name="connsiteX106" fmla="*/ 4843123 w 5312990"/>
              <a:gd name="connsiteY106" fmla="*/ 6225613 h 6858000"/>
              <a:gd name="connsiteX107" fmla="*/ 4864540 w 5312990"/>
              <a:gd name="connsiteY107" fmla="*/ 6622150 h 6858000"/>
              <a:gd name="connsiteX108" fmla="*/ 4888842 w 5312990"/>
              <a:gd name="connsiteY108" fmla="*/ 6858000 h 6858000"/>
              <a:gd name="connsiteX109" fmla="*/ 4708182 w 5312990"/>
              <a:gd name="connsiteY109" fmla="*/ 6858000 h 6858000"/>
              <a:gd name="connsiteX110" fmla="*/ 4708182 w 5312990"/>
              <a:gd name="connsiteY110" fmla="*/ 6313081 h 6858000"/>
              <a:gd name="connsiteX111" fmla="*/ 4691046 w 5312990"/>
              <a:gd name="connsiteY111" fmla="*/ 5344541 h 6858000"/>
              <a:gd name="connsiteX112" fmla="*/ 4684623 w 5312990"/>
              <a:gd name="connsiteY112" fmla="*/ 5257074 h 6858000"/>
              <a:gd name="connsiteX113" fmla="*/ 4665346 w 5312990"/>
              <a:gd name="connsiteY113" fmla="*/ 5216540 h 6858000"/>
              <a:gd name="connsiteX114" fmla="*/ 4560393 w 5312990"/>
              <a:gd name="connsiteY114" fmla="*/ 5092808 h 6858000"/>
              <a:gd name="connsiteX115" fmla="*/ 4500421 w 5312990"/>
              <a:gd name="connsiteY115" fmla="*/ 5073608 h 6858000"/>
              <a:gd name="connsiteX116" fmla="*/ 4440450 w 5312990"/>
              <a:gd name="connsiteY116" fmla="*/ 5084273 h 6858000"/>
              <a:gd name="connsiteX117" fmla="*/ 4461868 w 5312990"/>
              <a:gd name="connsiteY117" fmla="*/ 5129076 h 6858000"/>
              <a:gd name="connsiteX118" fmla="*/ 4423312 w 5312990"/>
              <a:gd name="connsiteY118" fmla="*/ 5295477 h 6858000"/>
              <a:gd name="connsiteX119" fmla="*/ 4273382 w 5312990"/>
              <a:gd name="connsiteY119" fmla="*/ 5269877 h 6858000"/>
              <a:gd name="connsiteX120" fmla="*/ 4284092 w 5312990"/>
              <a:gd name="connsiteY120" fmla="*/ 5090673 h 6858000"/>
              <a:gd name="connsiteX121" fmla="*/ 4307652 w 5312990"/>
              <a:gd name="connsiteY121" fmla="*/ 5071473 h 6858000"/>
              <a:gd name="connsiteX122" fmla="*/ 4187706 w 5312990"/>
              <a:gd name="connsiteY122" fmla="*/ 5054409 h 6858000"/>
              <a:gd name="connsiteX123" fmla="*/ 4153438 w 5312990"/>
              <a:gd name="connsiteY123" fmla="*/ 5086408 h 6858000"/>
              <a:gd name="connsiteX124" fmla="*/ 3772182 w 5312990"/>
              <a:gd name="connsiteY124" fmla="*/ 5628278 h 6858000"/>
              <a:gd name="connsiteX125" fmla="*/ 3294544 w 5312990"/>
              <a:gd name="connsiteY125" fmla="*/ 5579210 h 6858000"/>
              <a:gd name="connsiteX126" fmla="*/ 3129620 w 5312990"/>
              <a:gd name="connsiteY126" fmla="*/ 5301877 h 6858000"/>
              <a:gd name="connsiteX127" fmla="*/ 3043944 w 5312990"/>
              <a:gd name="connsiteY127" fmla="*/ 5124807 h 6858000"/>
              <a:gd name="connsiteX128" fmla="*/ 2986114 w 5312990"/>
              <a:gd name="connsiteY128" fmla="*/ 5101342 h 6858000"/>
              <a:gd name="connsiteX129" fmla="*/ 2936850 w 5312990"/>
              <a:gd name="connsiteY129" fmla="*/ 5048009 h 6858000"/>
              <a:gd name="connsiteX130" fmla="*/ 2909003 w 5312990"/>
              <a:gd name="connsiteY130" fmla="*/ 4998940 h 6858000"/>
              <a:gd name="connsiteX131" fmla="*/ 2889727 w 5312990"/>
              <a:gd name="connsiteY131" fmla="*/ 4954138 h 6858000"/>
              <a:gd name="connsiteX132" fmla="*/ 2911146 w 5312990"/>
              <a:gd name="connsiteY132" fmla="*/ 4719473 h 6858000"/>
              <a:gd name="connsiteX133" fmla="*/ 2911146 w 5312990"/>
              <a:gd name="connsiteY133" fmla="*/ 4698138 h 6858000"/>
              <a:gd name="connsiteX134" fmla="*/ 2806196 w 5312990"/>
              <a:gd name="connsiteY134" fmla="*/ 4608536 h 6858000"/>
              <a:gd name="connsiteX135" fmla="*/ 2741938 w 5312990"/>
              <a:gd name="connsiteY135" fmla="*/ 4570137 h 6858000"/>
              <a:gd name="connsiteX136" fmla="*/ 2688391 w 5312990"/>
              <a:gd name="connsiteY136" fmla="*/ 4521068 h 6858000"/>
              <a:gd name="connsiteX137" fmla="*/ 2484914 w 5312990"/>
              <a:gd name="connsiteY137" fmla="*/ 4397337 h 6858000"/>
              <a:gd name="connsiteX138" fmla="*/ 2465638 w 5312990"/>
              <a:gd name="connsiteY138" fmla="*/ 4384537 h 6858000"/>
              <a:gd name="connsiteX139" fmla="*/ 2457068 w 5312990"/>
              <a:gd name="connsiteY139" fmla="*/ 4410136 h 6858000"/>
              <a:gd name="connsiteX140" fmla="*/ 2461351 w 5312990"/>
              <a:gd name="connsiteY140" fmla="*/ 4777072 h 6858000"/>
              <a:gd name="connsiteX141" fmla="*/ 2465638 w 5312990"/>
              <a:gd name="connsiteY141" fmla="*/ 4952006 h 6858000"/>
              <a:gd name="connsiteX142" fmla="*/ 2474203 w 5312990"/>
              <a:gd name="connsiteY142" fmla="*/ 5263474 h 6858000"/>
              <a:gd name="connsiteX143" fmla="*/ 2502049 w 5312990"/>
              <a:gd name="connsiteY143" fmla="*/ 5306142 h 6858000"/>
              <a:gd name="connsiteX144" fmla="*/ 2506332 w 5312990"/>
              <a:gd name="connsiteY144" fmla="*/ 5436278 h 6858000"/>
              <a:gd name="connsiteX145" fmla="*/ 2482772 w 5312990"/>
              <a:gd name="connsiteY145" fmla="*/ 5485343 h 6858000"/>
              <a:gd name="connsiteX146" fmla="*/ 2493480 w 5312990"/>
              <a:gd name="connsiteY146" fmla="*/ 5784013 h 6858000"/>
              <a:gd name="connsiteX147" fmla="*/ 2478486 w 5312990"/>
              <a:gd name="connsiteY147" fmla="*/ 5871478 h 6858000"/>
              <a:gd name="connsiteX148" fmla="*/ 2437791 w 5312990"/>
              <a:gd name="connsiteY148" fmla="*/ 5905611 h 6858000"/>
              <a:gd name="connsiteX149" fmla="*/ 2392814 w 5312990"/>
              <a:gd name="connsiteY149" fmla="*/ 5871478 h 6858000"/>
              <a:gd name="connsiteX150" fmla="*/ 2371392 w 5312990"/>
              <a:gd name="connsiteY150" fmla="*/ 5739211 h 6858000"/>
              <a:gd name="connsiteX151" fmla="*/ 2369250 w 5312990"/>
              <a:gd name="connsiteY151" fmla="*/ 4548803 h 6858000"/>
              <a:gd name="connsiteX152" fmla="*/ 2322131 w 5312990"/>
              <a:gd name="connsiteY152" fmla="*/ 4514669 h 6858000"/>
              <a:gd name="connsiteX153" fmla="*/ 2238597 w 5312990"/>
              <a:gd name="connsiteY153" fmla="*/ 4518938 h 6858000"/>
              <a:gd name="connsiteX154" fmla="*/ 2262156 w 5312990"/>
              <a:gd name="connsiteY154" fmla="*/ 4446401 h 6858000"/>
              <a:gd name="connsiteX155" fmla="*/ 2334980 w 5312990"/>
              <a:gd name="connsiteY155" fmla="*/ 4363202 h 6858000"/>
              <a:gd name="connsiteX156" fmla="*/ 2362826 w 5312990"/>
              <a:gd name="connsiteY156" fmla="*/ 4305600 h 6858000"/>
              <a:gd name="connsiteX157" fmla="*/ 2362826 w 5312990"/>
              <a:gd name="connsiteY157" fmla="*/ 4241601 h 6858000"/>
              <a:gd name="connsiteX158" fmla="*/ 2187191 w 5312990"/>
              <a:gd name="connsiteY158" fmla="*/ 4085865 h 6858000"/>
              <a:gd name="connsiteX159" fmla="*/ 2255732 w 5312990"/>
              <a:gd name="connsiteY159" fmla="*/ 4171202 h 6858000"/>
              <a:gd name="connsiteX160" fmla="*/ 2219320 w 5312990"/>
              <a:gd name="connsiteY160" fmla="*/ 4380268 h 6858000"/>
              <a:gd name="connsiteX161" fmla="*/ 2011556 w 5312990"/>
              <a:gd name="connsiteY161" fmla="*/ 4365337 h 6858000"/>
              <a:gd name="connsiteX162" fmla="*/ 1968719 w 5312990"/>
              <a:gd name="connsiteY162" fmla="*/ 4209601 h 6858000"/>
              <a:gd name="connsiteX163" fmla="*/ 2069389 w 5312990"/>
              <a:gd name="connsiteY163" fmla="*/ 4049601 h 6858000"/>
              <a:gd name="connsiteX164" fmla="*/ 2075814 w 5312990"/>
              <a:gd name="connsiteY164" fmla="*/ 4032532 h 6858000"/>
              <a:gd name="connsiteX165" fmla="*/ 2000849 w 5312990"/>
              <a:gd name="connsiteY165" fmla="*/ 3953598 h 6858000"/>
              <a:gd name="connsiteX166" fmla="*/ 1983714 w 5312990"/>
              <a:gd name="connsiteY166" fmla="*/ 3968533 h 6858000"/>
              <a:gd name="connsiteX167" fmla="*/ 1945160 w 5312990"/>
              <a:gd name="connsiteY167" fmla="*/ 4002667 h 6858000"/>
              <a:gd name="connsiteX168" fmla="*/ 1889472 w 5312990"/>
              <a:gd name="connsiteY168" fmla="*/ 4006932 h 6858000"/>
              <a:gd name="connsiteX169" fmla="*/ 1885185 w 5312990"/>
              <a:gd name="connsiteY169" fmla="*/ 3959998 h 6858000"/>
              <a:gd name="connsiteX170" fmla="*/ 1870195 w 5312990"/>
              <a:gd name="connsiteY170" fmla="*/ 3776532 h 6858000"/>
              <a:gd name="connsiteX171" fmla="*/ 1840208 w 5312990"/>
              <a:gd name="connsiteY171" fmla="*/ 3757332 h 6858000"/>
              <a:gd name="connsiteX172" fmla="*/ 1790943 w 5312990"/>
              <a:gd name="connsiteY172" fmla="*/ 3723199 h 6858000"/>
              <a:gd name="connsiteX173" fmla="*/ 1803796 w 5312990"/>
              <a:gd name="connsiteY173" fmla="*/ 3676266 h 6858000"/>
              <a:gd name="connsiteX174" fmla="*/ 1857343 w 5312990"/>
              <a:gd name="connsiteY174" fmla="*/ 3676266 h 6858000"/>
              <a:gd name="connsiteX175" fmla="*/ 1893754 w 5312990"/>
              <a:gd name="connsiteY175" fmla="*/ 3665597 h 6858000"/>
              <a:gd name="connsiteX176" fmla="*/ 1915173 w 5312990"/>
              <a:gd name="connsiteY176" fmla="*/ 3635731 h 6858000"/>
              <a:gd name="connsiteX177" fmla="*/ 1958009 w 5312990"/>
              <a:gd name="connsiteY177" fmla="*/ 3622931 h 6858000"/>
              <a:gd name="connsiteX178" fmla="*/ 1970862 w 5312990"/>
              <a:gd name="connsiteY178" fmla="*/ 3659197 h 6858000"/>
              <a:gd name="connsiteX179" fmla="*/ 1994421 w 5312990"/>
              <a:gd name="connsiteY179" fmla="*/ 3684799 h 6858000"/>
              <a:gd name="connsiteX180" fmla="*/ 2015842 w 5312990"/>
              <a:gd name="connsiteY180" fmla="*/ 3708265 h 6858000"/>
              <a:gd name="connsiteX181" fmla="*/ 1994421 w 5312990"/>
              <a:gd name="connsiteY181" fmla="*/ 3731730 h 6858000"/>
              <a:gd name="connsiteX182" fmla="*/ 1977285 w 5312990"/>
              <a:gd name="connsiteY182" fmla="*/ 3755198 h 6858000"/>
              <a:gd name="connsiteX183" fmla="*/ 2000849 w 5312990"/>
              <a:gd name="connsiteY183" fmla="*/ 3885330 h 6858000"/>
              <a:gd name="connsiteX184" fmla="*/ 2024408 w 5312990"/>
              <a:gd name="connsiteY184" fmla="*/ 3780798 h 6858000"/>
              <a:gd name="connsiteX185" fmla="*/ 2077955 w 5312990"/>
              <a:gd name="connsiteY185" fmla="*/ 3682665 h 6858000"/>
              <a:gd name="connsiteX186" fmla="*/ 2073672 w 5312990"/>
              <a:gd name="connsiteY186" fmla="*/ 3633597 h 6858000"/>
              <a:gd name="connsiteX187" fmla="*/ 1925884 w 5312990"/>
              <a:gd name="connsiteY187" fmla="*/ 3546129 h 6858000"/>
              <a:gd name="connsiteX188" fmla="*/ 1904462 w 5312990"/>
              <a:gd name="connsiteY188" fmla="*/ 3526930 h 6858000"/>
              <a:gd name="connsiteX189" fmla="*/ 1880902 w 5312990"/>
              <a:gd name="connsiteY189" fmla="*/ 3403197 h 6858000"/>
              <a:gd name="connsiteX190" fmla="*/ 1900179 w 5312990"/>
              <a:gd name="connsiteY190" fmla="*/ 3247462 h 6858000"/>
              <a:gd name="connsiteX191" fmla="*/ 1921598 w 5312990"/>
              <a:gd name="connsiteY191" fmla="*/ 3202663 h 6858000"/>
              <a:gd name="connsiteX192" fmla="*/ 1932308 w 5312990"/>
              <a:gd name="connsiteY192" fmla="*/ 3181328 h 6858000"/>
              <a:gd name="connsiteX193" fmla="*/ 1904462 w 5312990"/>
              <a:gd name="connsiteY193" fmla="*/ 3172794 h 6858000"/>
              <a:gd name="connsiteX194" fmla="*/ 1797368 w 5312990"/>
              <a:gd name="connsiteY194" fmla="*/ 3234662 h 6858000"/>
              <a:gd name="connsiteX195" fmla="*/ 1694560 w 5312990"/>
              <a:gd name="connsiteY195" fmla="*/ 3450131 h 6858000"/>
              <a:gd name="connsiteX196" fmla="*/ 1591750 w 5312990"/>
              <a:gd name="connsiteY196" fmla="*/ 3710399 h 6858000"/>
              <a:gd name="connsiteX197" fmla="*/ 1523208 w 5312990"/>
              <a:gd name="connsiteY197" fmla="*/ 3791467 h 6858000"/>
              <a:gd name="connsiteX198" fmla="*/ 1486797 w 5312990"/>
              <a:gd name="connsiteY198" fmla="*/ 3772264 h 6858000"/>
              <a:gd name="connsiteX199" fmla="*/ 1531778 w 5312990"/>
              <a:gd name="connsiteY199" fmla="*/ 3580263 h 6858000"/>
              <a:gd name="connsiteX200" fmla="*/ 1641013 w 5312990"/>
              <a:gd name="connsiteY200" fmla="*/ 3315730 h 6858000"/>
              <a:gd name="connsiteX201" fmla="*/ 1649579 w 5312990"/>
              <a:gd name="connsiteY201" fmla="*/ 3226127 h 6858000"/>
              <a:gd name="connsiteX202" fmla="*/ 1621736 w 5312990"/>
              <a:gd name="connsiteY202" fmla="*/ 3211194 h 6858000"/>
              <a:gd name="connsiteX203" fmla="*/ 1405408 w 5312990"/>
              <a:gd name="connsiteY203" fmla="*/ 3234662 h 6858000"/>
              <a:gd name="connsiteX204" fmla="*/ 1366854 w 5312990"/>
              <a:gd name="connsiteY204" fmla="*/ 3232527 h 6858000"/>
              <a:gd name="connsiteX205" fmla="*/ 1324014 w 5312990"/>
              <a:gd name="connsiteY205" fmla="*/ 3290131 h 6858000"/>
              <a:gd name="connsiteX206" fmla="*/ 1330441 w 5312990"/>
              <a:gd name="connsiteY206" fmla="*/ 3319995 h 6858000"/>
              <a:gd name="connsiteX207" fmla="*/ 1274750 w 5312990"/>
              <a:gd name="connsiteY207" fmla="*/ 3358394 h 6858000"/>
              <a:gd name="connsiteX208" fmla="*/ 1212637 w 5312990"/>
              <a:gd name="connsiteY208" fmla="*/ 3383997 h 6858000"/>
              <a:gd name="connsiteX209" fmla="*/ 964178 w 5312990"/>
              <a:gd name="connsiteY209" fmla="*/ 3834131 h 6858000"/>
              <a:gd name="connsiteX210" fmla="*/ 955612 w 5312990"/>
              <a:gd name="connsiteY210" fmla="*/ 3898134 h 6858000"/>
              <a:gd name="connsiteX211" fmla="*/ 891354 w 5312990"/>
              <a:gd name="connsiteY211" fmla="*/ 4021866 h 6858000"/>
              <a:gd name="connsiteX212" fmla="*/ 749990 w 5312990"/>
              <a:gd name="connsiteY212" fmla="*/ 3957867 h 6858000"/>
              <a:gd name="connsiteX213" fmla="*/ 668602 w 5312990"/>
              <a:gd name="connsiteY213" fmla="*/ 3714665 h 6858000"/>
              <a:gd name="connsiteX214" fmla="*/ 702871 w 5312990"/>
              <a:gd name="connsiteY214" fmla="*/ 3605862 h 6858000"/>
              <a:gd name="connsiteX215" fmla="*/ 715720 w 5312990"/>
              <a:gd name="connsiteY215" fmla="*/ 3575998 h 6858000"/>
              <a:gd name="connsiteX216" fmla="*/ 754273 w 5312990"/>
              <a:gd name="connsiteY216" fmla="*/ 3546129 h 6858000"/>
              <a:gd name="connsiteX217" fmla="*/ 797114 w 5312990"/>
              <a:gd name="connsiteY217" fmla="*/ 3541864 h 6858000"/>
              <a:gd name="connsiteX218" fmla="*/ 902065 w 5312990"/>
              <a:gd name="connsiteY218" fmla="*/ 3561063 h 6858000"/>
              <a:gd name="connsiteX219" fmla="*/ 1000590 w 5312990"/>
              <a:gd name="connsiteY219" fmla="*/ 3546129 h 6858000"/>
              <a:gd name="connsiteX220" fmla="*/ 1122678 w 5312990"/>
              <a:gd name="connsiteY220" fmla="*/ 3298661 h 6858000"/>
              <a:gd name="connsiteX221" fmla="*/ 1126961 w 5312990"/>
              <a:gd name="connsiteY221" fmla="*/ 3196263 h 6858000"/>
              <a:gd name="connsiteX222" fmla="*/ 1015584 w 5312990"/>
              <a:gd name="connsiteY222" fmla="*/ 3125860 h 6858000"/>
              <a:gd name="connsiteX223" fmla="*/ 797114 w 5312990"/>
              <a:gd name="connsiteY223" fmla="*/ 3098126 h 6858000"/>
              <a:gd name="connsiteX224" fmla="*/ 555079 w 5312990"/>
              <a:gd name="connsiteY224" fmla="*/ 2871992 h 6858000"/>
              <a:gd name="connsiteX225" fmla="*/ 580783 w 5312990"/>
              <a:gd name="connsiteY225" fmla="*/ 2345057 h 6858000"/>
              <a:gd name="connsiteX226" fmla="*/ 741425 w 5312990"/>
              <a:gd name="connsiteY226" fmla="*/ 2123188 h 6858000"/>
              <a:gd name="connsiteX227" fmla="*/ 747849 w 5312990"/>
              <a:gd name="connsiteY227" fmla="*/ 2112522 h 6858000"/>
              <a:gd name="connsiteX228" fmla="*/ 760701 w 5312990"/>
              <a:gd name="connsiteY228" fmla="*/ 2029321 h 6858000"/>
              <a:gd name="connsiteX229" fmla="*/ 692160 w 5312990"/>
              <a:gd name="connsiteY229" fmla="*/ 2046390 h 6858000"/>
              <a:gd name="connsiteX230" fmla="*/ 557224 w 5312990"/>
              <a:gd name="connsiteY230" fmla="*/ 2018655 h 6858000"/>
              <a:gd name="connsiteX231" fmla="*/ 473689 w 5312990"/>
              <a:gd name="connsiteY231" fmla="*/ 1982386 h 6858000"/>
              <a:gd name="connsiteX232" fmla="*/ 398724 w 5312990"/>
              <a:gd name="connsiteY232" fmla="*/ 1931187 h 6858000"/>
              <a:gd name="connsiteX233" fmla="*/ 411572 w 5312990"/>
              <a:gd name="connsiteY233" fmla="*/ 1886388 h 6858000"/>
              <a:gd name="connsiteX234" fmla="*/ 619337 w 5312990"/>
              <a:gd name="connsiteY234" fmla="*/ 1856519 h 6858000"/>
              <a:gd name="connsiteX235" fmla="*/ 707154 w 5312990"/>
              <a:gd name="connsiteY235" fmla="*/ 1877854 h 6858000"/>
              <a:gd name="connsiteX236" fmla="*/ 773553 w 5312990"/>
              <a:gd name="connsiteY236" fmla="*/ 1865054 h 6858000"/>
              <a:gd name="connsiteX237" fmla="*/ 964178 w 5312990"/>
              <a:gd name="connsiteY237" fmla="*/ 1564253 h 6858000"/>
              <a:gd name="connsiteX238" fmla="*/ 1002732 w 5312990"/>
              <a:gd name="connsiteY238" fmla="*/ 1534383 h 6858000"/>
              <a:gd name="connsiteX239" fmla="*/ 1111967 w 5312990"/>
              <a:gd name="connsiteY239" fmla="*/ 1481050 h 6858000"/>
              <a:gd name="connsiteX240" fmla="*/ 1069131 w 5312990"/>
              <a:gd name="connsiteY240" fmla="*/ 1463984 h 6858000"/>
              <a:gd name="connsiteX241" fmla="*/ 1011301 w 5312990"/>
              <a:gd name="connsiteY241" fmla="*/ 1389317 h 6858000"/>
              <a:gd name="connsiteX242" fmla="*/ 983455 w 5312990"/>
              <a:gd name="connsiteY242" fmla="*/ 1359452 h 6858000"/>
              <a:gd name="connsiteX243" fmla="*/ 899924 w 5312990"/>
              <a:gd name="connsiteY243" fmla="*/ 1295450 h 6858000"/>
              <a:gd name="connsiteX244" fmla="*/ 878503 w 5312990"/>
              <a:gd name="connsiteY244" fmla="*/ 1265584 h 6858000"/>
              <a:gd name="connsiteX245" fmla="*/ 887072 w 5312990"/>
              <a:gd name="connsiteY245" fmla="*/ 1190916 h 6858000"/>
              <a:gd name="connsiteX246" fmla="*/ 977030 w 5312990"/>
              <a:gd name="connsiteY246" fmla="*/ 1165317 h 6858000"/>
              <a:gd name="connsiteX247" fmla="*/ 1017725 w 5312990"/>
              <a:gd name="connsiteY247" fmla="*/ 1148248 h 6858000"/>
              <a:gd name="connsiteX248" fmla="*/ 989883 w 5312990"/>
              <a:gd name="connsiteY248" fmla="*/ 1129048 h 6858000"/>
              <a:gd name="connsiteX249" fmla="*/ 887072 w 5312990"/>
              <a:gd name="connsiteY249" fmla="*/ 1054381 h 6858000"/>
              <a:gd name="connsiteX250" fmla="*/ 882789 w 5312990"/>
              <a:gd name="connsiteY250" fmla="*/ 1018116 h 6858000"/>
              <a:gd name="connsiteX251" fmla="*/ 895637 w 5312990"/>
              <a:gd name="connsiteY251" fmla="*/ 1005316 h 6858000"/>
              <a:gd name="connsiteX252" fmla="*/ 972747 w 5312990"/>
              <a:gd name="connsiteY252" fmla="*/ 1015982 h 6858000"/>
              <a:gd name="connsiteX253" fmla="*/ 1013442 w 5312990"/>
              <a:gd name="connsiteY253" fmla="*/ 1050116 h 6858000"/>
              <a:gd name="connsiteX254" fmla="*/ 1049855 w 5312990"/>
              <a:gd name="connsiteY254" fmla="*/ 1022382 h 6858000"/>
              <a:gd name="connsiteX255" fmla="*/ 1099118 w 5312990"/>
              <a:gd name="connsiteY255" fmla="*/ 930648 h 6858000"/>
              <a:gd name="connsiteX256" fmla="*/ 1047713 w 5312990"/>
              <a:gd name="connsiteY256" fmla="*/ 858116 h 6858000"/>
              <a:gd name="connsiteX257" fmla="*/ 940619 w 5312990"/>
              <a:gd name="connsiteY257" fmla="*/ 832512 h 6858000"/>
              <a:gd name="connsiteX258" fmla="*/ 912772 w 5312990"/>
              <a:gd name="connsiteY258" fmla="*/ 791978 h 6858000"/>
              <a:gd name="connsiteX259" fmla="*/ 959895 w 5312990"/>
              <a:gd name="connsiteY259" fmla="*/ 723714 h 6858000"/>
              <a:gd name="connsiteX260" fmla="*/ 1028436 w 5312990"/>
              <a:gd name="connsiteY260" fmla="*/ 732245 h 6858000"/>
              <a:gd name="connsiteX261" fmla="*/ 1101260 w 5312990"/>
              <a:gd name="connsiteY261" fmla="*/ 704514 h 6858000"/>
              <a:gd name="connsiteX262" fmla="*/ 1178367 w 5312990"/>
              <a:gd name="connsiteY262" fmla="*/ 597848 h 6858000"/>
              <a:gd name="connsiteX263" fmla="*/ 1165515 w 5312990"/>
              <a:gd name="connsiteY263" fmla="*/ 521045 h 6858000"/>
              <a:gd name="connsiteX264" fmla="*/ 1129103 w 5312990"/>
              <a:gd name="connsiteY264" fmla="*/ 499711 h 6858000"/>
              <a:gd name="connsiteX265" fmla="*/ 1135530 w 5312990"/>
              <a:gd name="connsiteY265" fmla="*/ 427177 h 6858000"/>
              <a:gd name="connsiteX266" fmla="*/ 1129103 w 5312990"/>
              <a:gd name="connsiteY266" fmla="*/ 384509 h 6858000"/>
              <a:gd name="connsiteX267" fmla="*/ 996307 w 5312990"/>
              <a:gd name="connsiteY267" fmla="*/ 343978 h 6858000"/>
              <a:gd name="connsiteX268" fmla="*/ 968461 w 5312990"/>
              <a:gd name="connsiteY268" fmla="*/ 288510 h 6858000"/>
              <a:gd name="connsiteX269" fmla="*/ 983455 w 5312990"/>
              <a:gd name="connsiteY269" fmla="*/ 252243 h 6858000"/>
              <a:gd name="connsiteX270" fmla="*/ 940619 w 5312990"/>
              <a:gd name="connsiteY270" fmla="*/ 245843 h 6858000"/>
              <a:gd name="connsiteX271" fmla="*/ 747849 w 5312990"/>
              <a:gd name="connsiteY271" fmla="*/ 218119 h 6858000"/>
              <a:gd name="connsiteX272" fmla="*/ 720006 w 5312990"/>
              <a:gd name="connsiteY272" fmla="*/ 201050 h 6858000"/>
              <a:gd name="connsiteX273" fmla="*/ 679309 w 5312990"/>
              <a:gd name="connsiteY273" fmla="*/ 126382 h 6858000"/>
              <a:gd name="connsiteX274" fmla="*/ 752132 w 5312990"/>
              <a:gd name="connsiteY274" fmla="*/ 111451 h 6858000"/>
              <a:gd name="connsiteX275" fmla="*/ 829242 w 5312990"/>
              <a:gd name="connsiteY275" fmla="*/ 119982 h 6858000"/>
              <a:gd name="connsiteX276" fmla="*/ 867795 w 5312990"/>
              <a:gd name="connsiteY276" fmla="*/ 75183 h 6858000"/>
              <a:gd name="connsiteX277" fmla="*/ 839949 w 5312990"/>
              <a:gd name="connsiteY277" fmla="*/ 9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5312990" h="6858000">
                <a:moveTo>
                  <a:pt x="5148504" y="6460785"/>
                </a:moveTo>
                <a:cubicBezTo>
                  <a:pt x="5189802" y="6460785"/>
                  <a:pt x="5200670" y="6473789"/>
                  <a:pt x="5200670" y="6517125"/>
                </a:cubicBezTo>
                <a:cubicBezTo>
                  <a:pt x="5200670" y="6556126"/>
                  <a:pt x="5155027" y="6601629"/>
                  <a:pt x="5118076" y="6597297"/>
                </a:cubicBezTo>
                <a:cubicBezTo>
                  <a:pt x="5081126" y="6595127"/>
                  <a:pt x="5072431" y="6564793"/>
                  <a:pt x="5072431" y="6534455"/>
                </a:cubicBezTo>
                <a:cubicBezTo>
                  <a:pt x="5070258" y="6488953"/>
                  <a:pt x="5102863" y="6460785"/>
                  <a:pt x="5148504" y="6460785"/>
                </a:cubicBezTo>
                <a:close/>
                <a:moveTo>
                  <a:pt x="3108867" y="6259436"/>
                </a:moveTo>
                <a:cubicBezTo>
                  <a:pt x="3125869" y="6261531"/>
                  <a:pt x="3151370" y="6257339"/>
                  <a:pt x="3157749" y="6280399"/>
                </a:cubicBezTo>
                <a:cubicBezTo>
                  <a:pt x="3166249" y="6301362"/>
                  <a:pt x="3147123" y="6316037"/>
                  <a:pt x="3130120" y="6328616"/>
                </a:cubicBezTo>
                <a:cubicBezTo>
                  <a:pt x="3098240" y="6351676"/>
                  <a:pt x="3059987" y="6362156"/>
                  <a:pt x="3023858" y="6374735"/>
                </a:cubicBezTo>
                <a:cubicBezTo>
                  <a:pt x="2979227" y="6389410"/>
                  <a:pt x="2945224" y="6414566"/>
                  <a:pt x="2932473" y="6460684"/>
                </a:cubicBezTo>
                <a:cubicBezTo>
                  <a:pt x="2928221" y="6469071"/>
                  <a:pt x="2928221" y="6479552"/>
                  <a:pt x="2915470" y="6481647"/>
                </a:cubicBezTo>
                <a:cubicBezTo>
                  <a:pt x="2902719" y="6481647"/>
                  <a:pt x="2898467" y="6471168"/>
                  <a:pt x="2894220" y="6462780"/>
                </a:cubicBezTo>
                <a:cubicBezTo>
                  <a:pt x="2879342" y="6431337"/>
                  <a:pt x="2883593" y="6399891"/>
                  <a:pt x="2900595" y="6370543"/>
                </a:cubicBezTo>
                <a:cubicBezTo>
                  <a:pt x="2938847" y="6316037"/>
                  <a:pt x="3038734" y="6261531"/>
                  <a:pt x="3108867" y="6259436"/>
                </a:cubicBezTo>
                <a:close/>
                <a:moveTo>
                  <a:pt x="2835522" y="5696109"/>
                </a:moveTo>
                <a:cubicBezTo>
                  <a:pt x="2881427" y="5700398"/>
                  <a:pt x="2931506" y="5758299"/>
                  <a:pt x="2927332" y="5805480"/>
                </a:cubicBezTo>
                <a:cubicBezTo>
                  <a:pt x="2925247" y="5854804"/>
                  <a:pt x="2893948" y="5886972"/>
                  <a:pt x="2848042" y="5886972"/>
                </a:cubicBezTo>
                <a:cubicBezTo>
                  <a:pt x="2802136" y="5884827"/>
                  <a:pt x="2754147" y="5835503"/>
                  <a:pt x="2756232" y="5792614"/>
                </a:cubicBezTo>
                <a:cubicBezTo>
                  <a:pt x="2760406" y="5739001"/>
                  <a:pt x="2795877" y="5693963"/>
                  <a:pt x="2835522" y="5696109"/>
                </a:cubicBezTo>
                <a:close/>
                <a:moveTo>
                  <a:pt x="4259969" y="5449737"/>
                </a:moveTo>
                <a:cubicBezTo>
                  <a:pt x="4263567" y="5449378"/>
                  <a:pt x="4267265" y="5449965"/>
                  <a:pt x="4270897" y="5451139"/>
                </a:cubicBezTo>
                <a:cubicBezTo>
                  <a:pt x="4278158" y="5453486"/>
                  <a:pt x="4285152" y="5458179"/>
                  <a:pt x="4290530" y="5462353"/>
                </a:cubicBezTo>
                <a:cubicBezTo>
                  <a:pt x="4299138" y="5468614"/>
                  <a:pt x="4303443" y="5479044"/>
                  <a:pt x="4299138" y="5489479"/>
                </a:cubicBezTo>
                <a:cubicBezTo>
                  <a:pt x="4292682" y="5504084"/>
                  <a:pt x="4281923" y="5512429"/>
                  <a:pt x="4264712" y="5508258"/>
                </a:cubicBezTo>
                <a:cubicBezTo>
                  <a:pt x="4245344" y="5506170"/>
                  <a:pt x="4236735" y="5516603"/>
                  <a:pt x="4232430" y="5531209"/>
                </a:cubicBezTo>
                <a:cubicBezTo>
                  <a:pt x="4223824" y="5549989"/>
                  <a:pt x="4206612" y="5556249"/>
                  <a:pt x="4187244" y="5558335"/>
                </a:cubicBezTo>
                <a:cubicBezTo>
                  <a:pt x="4165724" y="5558335"/>
                  <a:pt x="4150664" y="5547903"/>
                  <a:pt x="4142056" y="5531209"/>
                </a:cubicBezTo>
                <a:cubicBezTo>
                  <a:pt x="4131296" y="5508258"/>
                  <a:pt x="4146359" y="5489479"/>
                  <a:pt x="4157120" y="5472784"/>
                </a:cubicBezTo>
                <a:cubicBezTo>
                  <a:pt x="4167876" y="5456093"/>
                  <a:pt x="4182940" y="5449834"/>
                  <a:pt x="4202308" y="5458179"/>
                </a:cubicBezTo>
                <a:cubicBezTo>
                  <a:pt x="4219520" y="5464438"/>
                  <a:pt x="4232430" y="5466528"/>
                  <a:pt x="4249648" y="5454008"/>
                </a:cubicBezTo>
                <a:cubicBezTo>
                  <a:pt x="4252875" y="5451400"/>
                  <a:pt x="4256372" y="5450095"/>
                  <a:pt x="4259969" y="5449737"/>
                </a:cubicBezTo>
                <a:close/>
                <a:moveTo>
                  <a:pt x="2837612" y="5051381"/>
                </a:moveTo>
                <a:cubicBezTo>
                  <a:pt x="2866821" y="5053512"/>
                  <a:pt x="2868908" y="5079081"/>
                  <a:pt x="2868908" y="5102517"/>
                </a:cubicBezTo>
                <a:cubicBezTo>
                  <a:pt x="2868908" y="5117431"/>
                  <a:pt x="2868908" y="5128086"/>
                  <a:pt x="2885602" y="5134479"/>
                </a:cubicBezTo>
                <a:cubicBezTo>
                  <a:pt x="2898122" y="5138737"/>
                  <a:pt x="2900207" y="5151523"/>
                  <a:pt x="2896033" y="5164305"/>
                </a:cubicBezTo>
                <a:cubicBezTo>
                  <a:pt x="2889772" y="5179221"/>
                  <a:pt x="2881427" y="5192004"/>
                  <a:pt x="2864736" y="5194135"/>
                </a:cubicBezTo>
                <a:cubicBezTo>
                  <a:pt x="2852216" y="5198397"/>
                  <a:pt x="2843871" y="5187746"/>
                  <a:pt x="2841782" y="5177091"/>
                </a:cubicBezTo>
                <a:cubicBezTo>
                  <a:pt x="2837612" y="5164305"/>
                  <a:pt x="2827177" y="5160046"/>
                  <a:pt x="2816747" y="5157915"/>
                </a:cubicBezTo>
                <a:cubicBezTo>
                  <a:pt x="2793792" y="5151523"/>
                  <a:pt x="2787532" y="5132348"/>
                  <a:pt x="2785446" y="5113173"/>
                </a:cubicBezTo>
                <a:cubicBezTo>
                  <a:pt x="2785446" y="5085473"/>
                  <a:pt x="2814658" y="5047119"/>
                  <a:pt x="2837612" y="5051381"/>
                </a:cubicBezTo>
                <a:close/>
                <a:moveTo>
                  <a:pt x="1784001" y="4663452"/>
                </a:moveTo>
                <a:cubicBezTo>
                  <a:pt x="1793589" y="4664231"/>
                  <a:pt x="1802351" y="4672577"/>
                  <a:pt x="1813306" y="4689272"/>
                </a:cubicBezTo>
                <a:cubicBezTo>
                  <a:pt x="1824263" y="4705963"/>
                  <a:pt x="1830833" y="4724742"/>
                  <a:pt x="1828644" y="4745607"/>
                </a:cubicBezTo>
                <a:cubicBezTo>
                  <a:pt x="1830833" y="4764387"/>
                  <a:pt x="1826452" y="4783167"/>
                  <a:pt x="1811116" y="4797772"/>
                </a:cubicBezTo>
                <a:cubicBezTo>
                  <a:pt x="1791394" y="4818637"/>
                  <a:pt x="1769487" y="4822812"/>
                  <a:pt x="1747579" y="4799858"/>
                </a:cubicBezTo>
                <a:cubicBezTo>
                  <a:pt x="1721286" y="4770647"/>
                  <a:pt x="1723477" y="4710137"/>
                  <a:pt x="1749770" y="4683011"/>
                </a:cubicBezTo>
                <a:cubicBezTo>
                  <a:pt x="1764011" y="4669449"/>
                  <a:pt x="1774417" y="4662668"/>
                  <a:pt x="1784001" y="4663452"/>
                </a:cubicBezTo>
                <a:close/>
                <a:moveTo>
                  <a:pt x="1070163" y="4322035"/>
                </a:moveTo>
                <a:cubicBezTo>
                  <a:pt x="1119386" y="4322035"/>
                  <a:pt x="1157907" y="4359354"/>
                  <a:pt x="1157907" y="4404961"/>
                </a:cubicBezTo>
                <a:cubicBezTo>
                  <a:pt x="1157907" y="4452647"/>
                  <a:pt x="1125806" y="4483744"/>
                  <a:pt x="1076584" y="4483744"/>
                </a:cubicBezTo>
                <a:cubicBezTo>
                  <a:pt x="1029503" y="4483744"/>
                  <a:pt x="990982" y="4448501"/>
                  <a:pt x="990982" y="4404961"/>
                </a:cubicBezTo>
                <a:cubicBezTo>
                  <a:pt x="990982" y="4359354"/>
                  <a:pt x="1027362" y="4324106"/>
                  <a:pt x="1070163" y="4322035"/>
                </a:cubicBezTo>
                <a:close/>
                <a:moveTo>
                  <a:pt x="1377071" y="3734690"/>
                </a:moveTo>
                <a:cubicBezTo>
                  <a:pt x="1392092" y="3734690"/>
                  <a:pt x="1400676" y="3741041"/>
                  <a:pt x="1404970" y="3755856"/>
                </a:cubicBezTo>
                <a:cubicBezTo>
                  <a:pt x="1407115" y="3774909"/>
                  <a:pt x="1398531" y="3785494"/>
                  <a:pt x="1374922" y="3789728"/>
                </a:cubicBezTo>
                <a:cubicBezTo>
                  <a:pt x="1383509" y="3796079"/>
                  <a:pt x="1387799" y="3798196"/>
                  <a:pt x="1392092" y="3800313"/>
                </a:cubicBezTo>
                <a:cubicBezTo>
                  <a:pt x="1417843" y="3813010"/>
                  <a:pt x="1450034" y="3823595"/>
                  <a:pt x="1439302" y="3863814"/>
                </a:cubicBezTo>
                <a:cubicBezTo>
                  <a:pt x="1430720" y="3895569"/>
                  <a:pt x="1389944" y="3914618"/>
                  <a:pt x="1353463" y="3912501"/>
                </a:cubicBezTo>
                <a:cubicBezTo>
                  <a:pt x="1334150" y="3910385"/>
                  <a:pt x="1314836" y="3904034"/>
                  <a:pt x="1301959" y="3891335"/>
                </a:cubicBezTo>
                <a:cubicBezTo>
                  <a:pt x="1276205" y="3865931"/>
                  <a:pt x="1263332" y="3887101"/>
                  <a:pt x="1246162" y="3899803"/>
                </a:cubicBezTo>
                <a:cubicBezTo>
                  <a:pt x="1222557" y="3916735"/>
                  <a:pt x="1244017" y="3925203"/>
                  <a:pt x="1250456" y="3935788"/>
                </a:cubicBezTo>
                <a:cubicBezTo>
                  <a:pt x="1267622" y="3961189"/>
                  <a:pt x="1263332" y="3984475"/>
                  <a:pt x="1244017" y="4005641"/>
                </a:cubicBezTo>
                <a:cubicBezTo>
                  <a:pt x="1226847" y="4022576"/>
                  <a:pt x="1205387" y="4024693"/>
                  <a:pt x="1183926" y="4009875"/>
                </a:cubicBezTo>
                <a:cubicBezTo>
                  <a:pt x="1160321" y="3992943"/>
                  <a:pt x="1151737" y="3967540"/>
                  <a:pt x="1166760" y="3944256"/>
                </a:cubicBezTo>
                <a:cubicBezTo>
                  <a:pt x="1183926" y="3920969"/>
                  <a:pt x="1173198" y="3912501"/>
                  <a:pt x="1153883" y="3899803"/>
                </a:cubicBezTo>
                <a:cubicBezTo>
                  <a:pt x="1110963" y="3872282"/>
                  <a:pt x="1110963" y="3821478"/>
                  <a:pt x="1151737" y="3777026"/>
                </a:cubicBezTo>
                <a:cubicBezTo>
                  <a:pt x="1183926" y="3741041"/>
                  <a:pt x="1220408" y="3743158"/>
                  <a:pt x="1256894" y="3777026"/>
                </a:cubicBezTo>
                <a:cubicBezTo>
                  <a:pt x="1267622" y="3789728"/>
                  <a:pt x="1274061" y="3819361"/>
                  <a:pt x="1295521" y="3808776"/>
                </a:cubicBezTo>
                <a:cubicBezTo>
                  <a:pt x="1314836" y="3798196"/>
                  <a:pt x="1338441" y="3785494"/>
                  <a:pt x="1344879" y="3760090"/>
                </a:cubicBezTo>
                <a:cubicBezTo>
                  <a:pt x="1349173" y="3743158"/>
                  <a:pt x="1357757" y="3732573"/>
                  <a:pt x="1377071" y="3734690"/>
                </a:cubicBezTo>
                <a:close/>
                <a:moveTo>
                  <a:pt x="708344" y="1241245"/>
                </a:moveTo>
                <a:cubicBezTo>
                  <a:pt x="757951" y="1239103"/>
                  <a:pt x="798933" y="1275483"/>
                  <a:pt x="814031" y="1328985"/>
                </a:cubicBezTo>
                <a:cubicBezTo>
                  <a:pt x="822657" y="1363228"/>
                  <a:pt x="820501" y="1401750"/>
                  <a:pt x="850694" y="1427429"/>
                </a:cubicBezTo>
                <a:cubicBezTo>
                  <a:pt x="865793" y="1440272"/>
                  <a:pt x="863639" y="1463813"/>
                  <a:pt x="844225" y="1476652"/>
                </a:cubicBezTo>
                <a:cubicBezTo>
                  <a:pt x="822657" y="1489493"/>
                  <a:pt x="803247" y="1480935"/>
                  <a:pt x="794618" y="1459530"/>
                </a:cubicBezTo>
                <a:cubicBezTo>
                  <a:pt x="783833" y="1431712"/>
                  <a:pt x="764420" y="1425291"/>
                  <a:pt x="740697" y="1416729"/>
                </a:cubicBezTo>
                <a:cubicBezTo>
                  <a:pt x="721287" y="1412450"/>
                  <a:pt x="701874" y="1401750"/>
                  <a:pt x="684620" y="1393190"/>
                </a:cubicBezTo>
                <a:cubicBezTo>
                  <a:pt x="656581" y="1378208"/>
                  <a:pt x="641483" y="1356807"/>
                  <a:pt x="654423" y="1324706"/>
                </a:cubicBezTo>
                <a:cubicBezTo>
                  <a:pt x="656581" y="1314005"/>
                  <a:pt x="658737" y="1303305"/>
                  <a:pt x="656581" y="1294746"/>
                </a:cubicBezTo>
                <a:cubicBezTo>
                  <a:pt x="652267" y="1251945"/>
                  <a:pt x="678150" y="1243383"/>
                  <a:pt x="708344" y="1241245"/>
                </a:cubicBezTo>
                <a:close/>
                <a:moveTo>
                  <a:pt x="57234" y="680941"/>
                </a:moveTo>
                <a:cubicBezTo>
                  <a:pt x="76014" y="680941"/>
                  <a:pt x="109399" y="722388"/>
                  <a:pt x="105224" y="739838"/>
                </a:cubicBezTo>
                <a:cubicBezTo>
                  <a:pt x="98965" y="768199"/>
                  <a:pt x="94794" y="800919"/>
                  <a:pt x="61409" y="796555"/>
                </a:cubicBezTo>
                <a:cubicBezTo>
                  <a:pt x="21764" y="792191"/>
                  <a:pt x="-5362" y="759471"/>
                  <a:pt x="899" y="726752"/>
                </a:cubicBezTo>
                <a:cubicBezTo>
                  <a:pt x="5073" y="696211"/>
                  <a:pt x="25938" y="680941"/>
                  <a:pt x="57234" y="680941"/>
                </a:cubicBezTo>
                <a:close/>
                <a:moveTo>
                  <a:pt x="837361" y="0"/>
                </a:moveTo>
                <a:lnTo>
                  <a:pt x="4820384" y="0"/>
                </a:lnTo>
                <a:lnTo>
                  <a:pt x="4827594" y="3983"/>
                </a:lnTo>
                <a:lnTo>
                  <a:pt x="4844416" y="0"/>
                </a:lnTo>
                <a:lnTo>
                  <a:pt x="5312990" y="0"/>
                </a:lnTo>
                <a:lnTo>
                  <a:pt x="5312990" y="567216"/>
                </a:lnTo>
                <a:lnTo>
                  <a:pt x="5275782" y="582913"/>
                </a:lnTo>
                <a:cubicBezTo>
                  <a:pt x="5262930" y="585044"/>
                  <a:pt x="5245794" y="589313"/>
                  <a:pt x="5241512" y="608512"/>
                </a:cubicBezTo>
                <a:cubicBezTo>
                  <a:pt x="5254631" y="609312"/>
                  <a:pt x="5267482" y="611546"/>
                  <a:pt x="5279928" y="615050"/>
                </a:cubicBezTo>
                <a:lnTo>
                  <a:pt x="5312990" y="628063"/>
                </a:lnTo>
                <a:lnTo>
                  <a:pt x="5312990" y="4449322"/>
                </a:lnTo>
                <a:lnTo>
                  <a:pt x="5312729" y="4450435"/>
                </a:lnTo>
                <a:cubicBezTo>
                  <a:pt x="5291042" y="4508536"/>
                  <a:pt x="5250078" y="4557335"/>
                  <a:pt x="5211524" y="4608536"/>
                </a:cubicBezTo>
                <a:cubicBezTo>
                  <a:pt x="5202958" y="4619205"/>
                  <a:pt x="5190106" y="4623470"/>
                  <a:pt x="5177253" y="4621336"/>
                </a:cubicBezTo>
                <a:cubicBezTo>
                  <a:pt x="5138700" y="4617070"/>
                  <a:pt x="5106571" y="4636270"/>
                  <a:pt x="5068018" y="4638405"/>
                </a:cubicBezTo>
                <a:cubicBezTo>
                  <a:pt x="5029464" y="4642670"/>
                  <a:pt x="5005905" y="4687469"/>
                  <a:pt x="5016616" y="4730137"/>
                </a:cubicBezTo>
                <a:cubicBezTo>
                  <a:pt x="5029464" y="4785606"/>
                  <a:pt x="5044459" y="4841071"/>
                  <a:pt x="5059452" y="4896539"/>
                </a:cubicBezTo>
                <a:cubicBezTo>
                  <a:pt x="5076588" y="4966938"/>
                  <a:pt x="5085153" y="5037340"/>
                  <a:pt x="5063736" y="5109873"/>
                </a:cubicBezTo>
                <a:cubicBezTo>
                  <a:pt x="5046600" y="5165341"/>
                  <a:pt x="5014471" y="5205875"/>
                  <a:pt x="4960924" y="5229343"/>
                </a:cubicBezTo>
                <a:cubicBezTo>
                  <a:pt x="4945934" y="5235743"/>
                  <a:pt x="4933082" y="5242143"/>
                  <a:pt x="4918088" y="5248543"/>
                </a:cubicBezTo>
                <a:cubicBezTo>
                  <a:pt x="4806711" y="5295477"/>
                  <a:pt x="4823846" y="5265608"/>
                  <a:pt x="4821704" y="5395744"/>
                </a:cubicBezTo>
                <a:cubicBezTo>
                  <a:pt x="4817417" y="5673077"/>
                  <a:pt x="4830270" y="5948280"/>
                  <a:pt x="4843123" y="6225613"/>
                </a:cubicBezTo>
                <a:cubicBezTo>
                  <a:pt x="4848477" y="6357882"/>
                  <a:pt x="4854902" y="6490149"/>
                  <a:pt x="4864540" y="6622150"/>
                </a:cubicBezTo>
                <a:lnTo>
                  <a:pt x="4888842" y="6858000"/>
                </a:lnTo>
                <a:lnTo>
                  <a:pt x="4708182" y="6858000"/>
                </a:lnTo>
                <a:lnTo>
                  <a:pt x="4708182" y="6313081"/>
                </a:lnTo>
                <a:cubicBezTo>
                  <a:pt x="4703900" y="5990948"/>
                  <a:pt x="4697475" y="5668812"/>
                  <a:pt x="4691046" y="5344541"/>
                </a:cubicBezTo>
                <a:cubicBezTo>
                  <a:pt x="4691046" y="5314677"/>
                  <a:pt x="4686764" y="5284808"/>
                  <a:pt x="4684623" y="5257074"/>
                </a:cubicBezTo>
                <a:cubicBezTo>
                  <a:pt x="4684623" y="5240009"/>
                  <a:pt x="4678198" y="5227209"/>
                  <a:pt x="4665346" y="5216540"/>
                </a:cubicBezTo>
                <a:cubicBezTo>
                  <a:pt x="4620368" y="5182410"/>
                  <a:pt x="4586098" y="5141876"/>
                  <a:pt x="4560393" y="5092808"/>
                </a:cubicBezTo>
                <a:cubicBezTo>
                  <a:pt x="4545400" y="5067208"/>
                  <a:pt x="4528264" y="5060808"/>
                  <a:pt x="4500421" y="5073608"/>
                </a:cubicBezTo>
                <a:cubicBezTo>
                  <a:pt x="4483288" y="5080008"/>
                  <a:pt x="4461868" y="5080008"/>
                  <a:pt x="4440450" y="5084273"/>
                </a:cubicBezTo>
                <a:cubicBezTo>
                  <a:pt x="4440450" y="5103473"/>
                  <a:pt x="4455441" y="5114142"/>
                  <a:pt x="4461868" y="5129076"/>
                </a:cubicBezTo>
                <a:cubicBezTo>
                  <a:pt x="4493994" y="5190940"/>
                  <a:pt x="4476862" y="5261342"/>
                  <a:pt x="4423312" y="5295477"/>
                </a:cubicBezTo>
                <a:cubicBezTo>
                  <a:pt x="4374050" y="5325341"/>
                  <a:pt x="4307652" y="5314677"/>
                  <a:pt x="4273382" y="5269877"/>
                </a:cubicBezTo>
                <a:cubicBezTo>
                  <a:pt x="4226263" y="5210140"/>
                  <a:pt x="4230546" y="5137607"/>
                  <a:pt x="4284092" y="5090673"/>
                </a:cubicBezTo>
                <a:cubicBezTo>
                  <a:pt x="4290516" y="5084273"/>
                  <a:pt x="4296945" y="5080008"/>
                  <a:pt x="4307652" y="5071473"/>
                </a:cubicBezTo>
                <a:cubicBezTo>
                  <a:pt x="4266957" y="5058673"/>
                  <a:pt x="4228404" y="5054409"/>
                  <a:pt x="4187706" y="5054409"/>
                </a:cubicBezTo>
                <a:cubicBezTo>
                  <a:pt x="4166287" y="5054409"/>
                  <a:pt x="4162004" y="5069342"/>
                  <a:pt x="4153438" y="5086408"/>
                </a:cubicBezTo>
                <a:cubicBezTo>
                  <a:pt x="4072046" y="5299742"/>
                  <a:pt x="3952098" y="5485343"/>
                  <a:pt x="3772182" y="5628278"/>
                </a:cubicBezTo>
                <a:cubicBezTo>
                  <a:pt x="3600832" y="5764811"/>
                  <a:pt x="3440192" y="5724276"/>
                  <a:pt x="3294544" y="5579210"/>
                </a:cubicBezTo>
                <a:cubicBezTo>
                  <a:pt x="3215293" y="5500277"/>
                  <a:pt x="3172456" y="5400009"/>
                  <a:pt x="3129620" y="5301877"/>
                </a:cubicBezTo>
                <a:cubicBezTo>
                  <a:pt x="3103916" y="5242143"/>
                  <a:pt x="3078214" y="5180276"/>
                  <a:pt x="3043944" y="5124807"/>
                </a:cubicBezTo>
                <a:cubicBezTo>
                  <a:pt x="3031092" y="5103473"/>
                  <a:pt x="3018240" y="5086408"/>
                  <a:pt x="2986114" y="5101342"/>
                </a:cubicBezTo>
                <a:cubicBezTo>
                  <a:pt x="2958268" y="5116277"/>
                  <a:pt x="2932567" y="5088542"/>
                  <a:pt x="2936850" y="5048009"/>
                </a:cubicBezTo>
                <a:cubicBezTo>
                  <a:pt x="2938992" y="5022405"/>
                  <a:pt x="2934709" y="5007471"/>
                  <a:pt x="2909003" y="4998940"/>
                </a:cubicBezTo>
                <a:cubicBezTo>
                  <a:pt x="2887586" y="4992540"/>
                  <a:pt x="2887586" y="4973341"/>
                  <a:pt x="2889727" y="4954138"/>
                </a:cubicBezTo>
                <a:cubicBezTo>
                  <a:pt x="2898297" y="4877339"/>
                  <a:pt x="2909003" y="4798405"/>
                  <a:pt x="2911146" y="4719473"/>
                </a:cubicBezTo>
                <a:cubicBezTo>
                  <a:pt x="2911146" y="4713068"/>
                  <a:pt x="2911146" y="4706669"/>
                  <a:pt x="2911146" y="4698138"/>
                </a:cubicBezTo>
                <a:cubicBezTo>
                  <a:pt x="2909003" y="4617070"/>
                  <a:pt x="2887586" y="4593602"/>
                  <a:pt x="2806196" y="4608536"/>
                </a:cubicBezTo>
                <a:cubicBezTo>
                  <a:pt x="2767639" y="4617070"/>
                  <a:pt x="2748362" y="4606402"/>
                  <a:pt x="2741938" y="4570137"/>
                </a:cubicBezTo>
                <a:cubicBezTo>
                  <a:pt x="2737655" y="4538137"/>
                  <a:pt x="2718379" y="4527468"/>
                  <a:pt x="2688391" y="4521068"/>
                </a:cubicBezTo>
                <a:cubicBezTo>
                  <a:pt x="2607002" y="4501869"/>
                  <a:pt x="2534174" y="4469869"/>
                  <a:pt x="2484914" y="4397337"/>
                </a:cubicBezTo>
                <a:cubicBezTo>
                  <a:pt x="2480628" y="4390937"/>
                  <a:pt x="2476345" y="4380268"/>
                  <a:pt x="2465638" y="4384537"/>
                </a:cubicBezTo>
                <a:cubicBezTo>
                  <a:pt x="2454926" y="4388802"/>
                  <a:pt x="2457068" y="4401601"/>
                  <a:pt x="2457068" y="4410136"/>
                </a:cubicBezTo>
                <a:cubicBezTo>
                  <a:pt x="2457068" y="4531737"/>
                  <a:pt x="2459209" y="4655469"/>
                  <a:pt x="2461351" y="4777072"/>
                </a:cubicBezTo>
                <a:cubicBezTo>
                  <a:pt x="2461351" y="4834671"/>
                  <a:pt x="2463496" y="4894404"/>
                  <a:pt x="2465638" y="4952006"/>
                </a:cubicBezTo>
                <a:cubicBezTo>
                  <a:pt x="2469920" y="5054409"/>
                  <a:pt x="2472062" y="5158941"/>
                  <a:pt x="2474203" y="5263474"/>
                </a:cubicBezTo>
                <a:cubicBezTo>
                  <a:pt x="2474203" y="5284808"/>
                  <a:pt x="2482772" y="5295477"/>
                  <a:pt x="2502049" y="5306142"/>
                </a:cubicBezTo>
                <a:cubicBezTo>
                  <a:pt x="2566303" y="5342410"/>
                  <a:pt x="2568445" y="5397875"/>
                  <a:pt x="2506332" y="5436278"/>
                </a:cubicBezTo>
                <a:cubicBezTo>
                  <a:pt x="2482772" y="5451208"/>
                  <a:pt x="2482772" y="5466143"/>
                  <a:pt x="2482772" y="5485343"/>
                </a:cubicBezTo>
                <a:cubicBezTo>
                  <a:pt x="2487055" y="5585610"/>
                  <a:pt x="2489197" y="5685877"/>
                  <a:pt x="2493480" y="5784013"/>
                </a:cubicBezTo>
                <a:cubicBezTo>
                  <a:pt x="2495621" y="5813879"/>
                  <a:pt x="2489197" y="5843748"/>
                  <a:pt x="2478486" y="5871478"/>
                </a:cubicBezTo>
                <a:cubicBezTo>
                  <a:pt x="2469920" y="5890681"/>
                  <a:pt x="2457068" y="5903481"/>
                  <a:pt x="2437791" y="5905611"/>
                </a:cubicBezTo>
                <a:cubicBezTo>
                  <a:pt x="2414232" y="5905611"/>
                  <a:pt x="2401380" y="5892812"/>
                  <a:pt x="2392814" y="5871478"/>
                </a:cubicBezTo>
                <a:cubicBezTo>
                  <a:pt x="2375678" y="5828813"/>
                  <a:pt x="2371392" y="5784013"/>
                  <a:pt x="2371392" y="5739211"/>
                </a:cubicBezTo>
                <a:cubicBezTo>
                  <a:pt x="2371392" y="5342410"/>
                  <a:pt x="2369250" y="4945606"/>
                  <a:pt x="2369250" y="4548803"/>
                </a:cubicBezTo>
                <a:cubicBezTo>
                  <a:pt x="2369250" y="4497603"/>
                  <a:pt x="2369250" y="4497603"/>
                  <a:pt x="2322131" y="4514669"/>
                </a:cubicBezTo>
                <a:cubicBezTo>
                  <a:pt x="2294286" y="4527468"/>
                  <a:pt x="2257873" y="4540268"/>
                  <a:pt x="2238597" y="4518938"/>
                </a:cubicBezTo>
                <a:cubicBezTo>
                  <a:pt x="2215038" y="4495469"/>
                  <a:pt x="2249307" y="4467735"/>
                  <a:pt x="2262156" y="4446401"/>
                </a:cubicBezTo>
                <a:cubicBezTo>
                  <a:pt x="2279292" y="4412270"/>
                  <a:pt x="2304996" y="4384537"/>
                  <a:pt x="2334980" y="4363202"/>
                </a:cubicBezTo>
                <a:cubicBezTo>
                  <a:pt x="2356402" y="4348268"/>
                  <a:pt x="2364968" y="4331203"/>
                  <a:pt x="2362826" y="4305600"/>
                </a:cubicBezTo>
                <a:cubicBezTo>
                  <a:pt x="2362826" y="4284269"/>
                  <a:pt x="2362826" y="4262935"/>
                  <a:pt x="2362826" y="4241601"/>
                </a:cubicBezTo>
                <a:cubicBezTo>
                  <a:pt x="2362826" y="4154133"/>
                  <a:pt x="2279292" y="4079465"/>
                  <a:pt x="2187191" y="4085865"/>
                </a:cubicBezTo>
                <a:cubicBezTo>
                  <a:pt x="2204326" y="4120000"/>
                  <a:pt x="2238597" y="4139199"/>
                  <a:pt x="2255732" y="4171202"/>
                </a:cubicBezTo>
                <a:cubicBezTo>
                  <a:pt x="2302854" y="4265070"/>
                  <a:pt x="2298568" y="4301334"/>
                  <a:pt x="2219320" y="4380268"/>
                </a:cubicBezTo>
                <a:cubicBezTo>
                  <a:pt x="2157204" y="4437870"/>
                  <a:pt x="2075814" y="4412270"/>
                  <a:pt x="2011556" y="4365337"/>
                </a:cubicBezTo>
                <a:cubicBezTo>
                  <a:pt x="1955867" y="4324803"/>
                  <a:pt x="1943018" y="4273600"/>
                  <a:pt x="1968719" y="4209601"/>
                </a:cubicBezTo>
                <a:cubicBezTo>
                  <a:pt x="1992280" y="4151999"/>
                  <a:pt x="2011556" y="4088000"/>
                  <a:pt x="2069389" y="4049601"/>
                </a:cubicBezTo>
                <a:cubicBezTo>
                  <a:pt x="2073672" y="4045332"/>
                  <a:pt x="2082238" y="4041066"/>
                  <a:pt x="2075814" y="4032532"/>
                </a:cubicBezTo>
                <a:cubicBezTo>
                  <a:pt x="2056537" y="4000532"/>
                  <a:pt x="2026550" y="3979198"/>
                  <a:pt x="2000849" y="3953598"/>
                </a:cubicBezTo>
                <a:cubicBezTo>
                  <a:pt x="1992280" y="3947198"/>
                  <a:pt x="1985855" y="3962133"/>
                  <a:pt x="1983714" y="3968533"/>
                </a:cubicBezTo>
                <a:cubicBezTo>
                  <a:pt x="1975145" y="3983467"/>
                  <a:pt x="1962296" y="3996267"/>
                  <a:pt x="1945160" y="4002667"/>
                </a:cubicBezTo>
                <a:cubicBezTo>
                  <a:pt x="1928025" y="4009066"/>
                  <a:pt x="1906607" y="4021866"/>
                  <a:pt x="1889472" y="4006932"/>
                </a:cubicBezTo>
                <a:cubicBezTo>
                  <a:pt x="1874478" y="3994133"/>
                  <a:pt x="1883044" y="3974933"/>
                  <a:pt x="1885185" y="3959998"/>
                </a:cubicBezTo>
                <a:cubicBezTo>
                  <a:pt x="1893754" y="3898134"/>
                  <a:pt x="1876620" y="3838400"/>
                  <a:pt x="1870195" y="3776532"/>
                </a:cubicBezTo>
                <a:cubicBezTo>
                  <a:pt x="1868050" y="3757332"/>
                  <a:pt x="1855202" y="3757332"/>
                  <a:pt x="1840208" y="3757332"/>
                </a:cubicBezTo>
                <a:cubicBezTo>
                  <a:pt x="1814503" y="3759464"/>
                  <a:pt x="1799513" y="3744533"/>
                  <a:pt x="1790943" y="3723199"/>
                </a:cubicBezTo>
                <a:cubicBezTo>
                  <a:pt x="1784520" y="3703999"/>
                  <a:pt x="1790943" y="3689065"/>
                  <a:pt x="1803796" y="3676266"/>
                </a:cubicBezTo>
                <a:cubicBezTo>
                  <a:pt x="1820931" y="3657066"/>
                  <a:pt x="1840208" y="3665597"/>
                  <a:pt x="1857343" y="3676266"/>
                </a:cubicBezTo>
                <a:cubicBezTo>
                  <a:pt x="1874478" y="3689065"/>
                  <a:pt x="1885185" y="3684799"/>
                  <a:pt x="1893754" y="3665597"/>
                </a:cubicBezTo>
                <a:cubicBezTo>
                  <a:pt x="1898037" y="3654931"/>
                  <a:pt x="1906607" y="3644266"/>
                  <a:pt x="1915173" y="3635731"/>
                </a:cubicBezTo>
                <a:cubicBezTo>
                  <a:pt x="1925884" y="3622931"/>
                  <a:pt x="1940874" y="3616531"/>
                  <a:pt x="1958009" y="3622931"/>
                </a:cubicBezTo>
                <a:cubicBezTo>
                  <a:pt x="1975145" y="3629331"/>
                  <a:pt x="1973002" y="3644266"/>
                  <a:pt x="1970862" y="3659197"/>
                </a:cubicBezTo>
                <a:cubicBezTo>
                  <a:pt x="1970862" y="3674130"/>
                  <a:pt x="1964436" y="3691199"/>
                  <a:pt x="1994421" y="3684799"/>
                </a:cubicBezTo>
                <a:cubicBezTo>
                  <a:pt x="2011556" y="3680530"/>
                  <a:pt x="2015842" y="3693330"/>
                  <a:pt x="2015842" y="3708265"/>
                </a:cubicBezTo>
                <a:cubicBezTo>
                  <a:pt x="2017985" y="3721065"/>
                  <a:pt x="2011556" y="3735999"/>
                  <a:pt x="1994421" y="3731730"/>
                </a:cubicBezTo>
                <a:cubicBezTo>
                  <a:pt x="1968719" y="3727465"/>
                  <a:pt x="1975145" y="3740264"/>
                  <a:pt x="1977285" y="3755198"/>
                </a:cubicBezTo>
                <a:cubicBezTo>
                  <a:pt x="1983714" y="3797867"/>
                  <a:pt x="1990138" y="3840531"/>
                  <a:pt x="2000849" y="3885330"/>
                </a:cubicBezTo>
                <a:cubicBezTo>
                  <a:pt x="2009414" y="3849066"/>
                  <a:pt x="2015842" y="3814931"/>
                  <a:pt x="2024408" y="3780798"/>
                </a:cubicBezTo>
                <a:cubicBezTo>
                  <a:pt x="2032978" y="3744533"/>
                  <a:pt x="2043686" y="3706130"/>
                  <a:pt x="2077955" y="3682665"/>
                </a:cubicBezTo>
                <a:cubicBezTo>
                  <a:pt x="2095090" y="3667731"/>
                  <a:pt x="2097232" y="3648531"/>
                  <a:pt x="2073672" y="3633597"/>
                </a:cubicBezTo>
                <a:cubicBezTo>
                  <a:pt x="2022268" y="3605862"/>
                  <a:pt x="1981572" y="3563198"/>
                  <a:pt x="1925884" y="3546129"/>
                </a:cubicBezTo>
                <a:cubicBezTo>
                  <a:pt x="1917315" y="3541864"/>
                  <a:pt x="1906607" y="3537599"/>
                  <a:pt x="1904462" y="3526930"/>
                </a:cubicBezTo>
                <a:cubicBezTo>
                  <a:pt x="1900179" y="3486395"/>
                  <a:pt x="1885185" y="3445862"/>
                  <a:pt x="1880902" y="3403197"/>
                </a:cubicBezTo>
                <a:cubicBezTo>
                  <a:pt x="1874478" y="3347730"/>
                  <a:pt x="1900179" y="3298661"/>
                  <a:pt x="1900179" y="3247462"/>
                </a:cubicBezTo>
                <a:cubicBezTo>
                  <a:pt x="1898037" y="3228262"/>
                  <a:pt x="1910890" y="3215463"/>
                  <a:pt x="1921598" y="3202663"/>
                </a:cubicBezTo>
                <a:cubicBezTo>
                  <a:pt x="1928025" y="3196263"/>
                  <a:pt x="1936591" y="3189863"/>
                  <a:pt x="1932308" y="3181328"/>
                </a:cubicBezTo>
                <a:cubicBezTo>
                  <a:pt x="1925884" y="3170659"/>
                  <a:pt x="1915173" y="3170659"/>
                  <a:pt x="1904462" y="3172794"/>
                </a:cubicBezTo>
                <a:cubicBezTo>
                  <a:pt x="1859484" y="3179194"/>
                  <a:pt x="1825214" y="3200528"/>
                  <a:pt x="1797368" y="3234662"/>
                </a:cubicBezTo>
                <a:cubicBezTo>
                  <a:pt x="1745966" y="3298661"/>
                  <a:pt x="1720261" y="3373329"/>
                  <a:pt x="1694560" y="3450131"/>
                </a:cubicBezTo>
                <a:cubicBezTo>
                  <a:pt x="1664572" y="3537599"/>
                  <a:pt x="1638871" y="3629331"/>
                  <a:pt x="1591750" y="3710399"/>
                </a:cubicBezTo>
                <a:cubicBezTo>
                  <a:pt x="1572472" y="3742399"/>
                  <a:pt x="1553196" y="3770132"/>
                  <a:pt x="1523208" y="3791467"/>
                </a:cubicBezTo>
                <a:cubicBezTo>
                  <a:pt x="1497507" y="3810667"/>
                  <a:pt x="1486797" y="3802132"/>
                  <a:pt x="1486797" y="3772264"/>
                </a:cubicBezTo>
                <a:cubicBezTo>
                  <a:pt x="1486797" y="3703999"/>
                  <a:pt x="1506073" y="3642131"/>
                  <a:pt x="1531778" y="3580263"/>
                </a:cubicBezTo>
                <a:cubicBezTo>
                  <a:pt x="1570331" y="3492795"/>
                  <a:pt x="1615309" y="3407463"/>
                  <a:pt x="1641013" y="3315730"/>
                </a:cubicBezTo>
                <a:cubicBezTo>
                  <a:pt x="1649579" y="3285861"/>
                  <a:pt x="1651720" y="3255996"/>
                  <a:pt x="1649579" y="3226127"/>
                </a:cubicBezTo>
                <a:cubicBezTo>
                  <a:pt x="1647437" y="3211194"/>
                  <a:pt x="1641013" y="3196263"/>
                  <a:pt x="1621736" y="3211194"/>
                </a:cubicBezTo>
                <a:cubicBezTo>
                  <a:pt x="1553196" y="3253862"/>
                  <a:pt x="1480373" y="3241062"/>
                  <a:pt x="1405408" y="3234662"/>
                </a:cubicBezTo>
                <a:cubicBezTo>
                  <a:pt x="1392554" y="3234662"/>
                  <a:pt x="1379703" y="3232527"/>
                  <a:pt x="1366854" y="3232527"/>
                </a:cubicBezTo>
                <a:cubicBezTo>
                  <a:pt x="1309020" y="3230396"/>
                  <a:pt x="1302596" y="3236796"/>
                  <a:pt x="1324014" y="3290131"/>
                </a:cubicBezTo>
                <a:cubicBezTo>
                  <a:pt x="1326155" y="3300795"/>
                  <a:pt x="1330441" y="3309330"/>
                  <a:pt x="1330441" y="3319995"/>
                </a:cubicBezTo>
                <a:cubicBezTo>
                  <a:pt x="1332583" y="3364794"/>
                  <a:pt x="1313307" y="3379729"/>
                  <a:pt x="1274750" y="3358394"/>
                </a:cubicBezTo>
                <a:cubicBezTo>
                  <a:pt x="1238337" y="3339195"/>
                  <a:pt x="1225489" y="3349864"/>
                  <a:pt x="1212637" y="3383997"/>
                </a:cubicBezTo>
                <a:cubicBezTo>
                  <a:pt x="1156949" y="3548263"/>
                  <a:pt x="1073414" y="3699730"/>
                  <a:pt x="964178" y="3834131"/>
                </a:cubicBezTo>
                <a:cubicBezTo>
                  <a:pt x="947043" y="3855466"/>
                  <a:pt x="951326" y="3874665"/>
                  <a:pt x="955612" y="3898134"/>
                </a:cubicBezTo>
                <a:cubicBezTo>
                  <a:pt x="970607" y="3968533"/>
                  <a:pt x="953471" y="4000532"/>
                  <a:pt x="891354" y="4021866"/>
                </a:cubicBezTo>
                <a:cubicBezTo>
                  <a:pt x="831384" y="4041066"/>
                  <a:pt x="756418" y="4017601"/>
                  <a:pt x="749990" y="3957867"/>
                </a:cubicBezTo>
                <a:cubicBezTo>
                  <a:pt x="739283" y="3868266"/>
                  <a:pt x="681450" y="3799998"/>
                  <a:pt x="668602" y="3714665"/>
                </a:cubicBezTo>
                <a:cubicBezTo>
                  <a:pt x="664314" y="3674130"/>
                  <a:pt x="655748" y="3631462"/>
                  <a:pt x="702871" y="3605862"/>
                </a:cubicBezTo>
                <a:cubicBezTo>
                  <a:pt x="711437" y="3599463"/>
                  <a:pt x="717861" y="3588798"/>
                  <a:pt x="715720" y="3575998"/>
                </a:cubicBezTo>
                <a:cubicBezTo>
                  <a:pt x="709296" y="3539730"/>
                  <a:pt x="722147" y="3531199"/>
                  <a:pt x="754273" y="3546129"/>
                </a:cubicBezTo>
                <a:cubicBezTo>
                  <a:pt x="769267" y="3552529"/>
                  <a:pt x="782119" y="3550399"/>
                  <a:pt x="797114" y="3541864"/>
                </a:cubicBezTo>
                <a:cubicBezTo>
                  <a:pt x="835666" y="3520530"/>
                  <a:pt x="869937" y="3531199"/>
                  <a:pt x="902065" y="3561063"/>
                </a:cubicBezTo>
                <a:cubicBezTo>
                  <a:pt x="953471" y="3607998"/>
                  <a:pt x="964178" y="3605862"/>
                  <a:pt x="1000590" y="3546129"/>
                </a:cubicBezTo>
                <a:cubicBezTo>
                  <a:pt x="1049855" y="3467196"/>
                  <a:pt x="1101260" y="3390397"/>
                  <a:pt x="1122678" y="3298661"/>
                </a:cubicBezTo>
                <a:cubicBezTo>
                  <a:pt x="1129103" y="3264527"/>
                  <a:pt x="1131244" y="3230396"/>
                  <a:pt x="1126961" y="3196263"/>
                </a:cubicBezTo>
                <a:cubicBezTo>
                  <a:pt x="1118395" y="3127995"/>
                  <a:pt x="1073414" y="3093860"/>
                  <a:pt x="1015584" y="3125860"/>
                </a:cubicBezTo>
                <a:cubicBezTo>
                  <a:pt x="929908" y="3170659"/>
                  <a:pt x="865654" y="3153594"/>
                  <a:pt x="797114" y="3098126"/>
                </a:cubicBezTo>
                <a:cubicBezTo>
                  <a:pt x="709296" y="3029861"/>
                  <a:pt x="619337" y="2963725"/>
                  <a:pt x="555079" y="2871992"/>
                </a:cubicBezTo>
                <a:cubicBezTo>
                  <a:pt x="420142" y="2675726"/>
                  <a:pt x="439419" y="2524256"/>
                  <a:pt x="580783" y="2345057"/>
                </a:cubicBezTo>
                <a:cubicBezTo>
                  <a:pt x="636472" y="2274658"/>
                  <a:pt x="694302" y="2202121"/>
                  <a:pt x="741425" y="2123188"/>
                </a:cubicBezTo>
                <a:cubicBezTo>
                  <a:pt x="743566" y="2118922"/>
                  <a:pt x="745707" y="2114658"/>
                  <a:pt x="747849" y="2112522"/>
                </a:cubicBezTo>
                <a:cubicBezTo>
                  <a:pt x="756418" y="2084789"/>
                  <a:pt x="782119" y="2052789"/>
                  <a:pt x="760701" y="2029321"/>
                </a:cubicBezTo>
                <a:cubicBezTo>
                  <a:pt x="743566" y="2010121"/>
                  <a:pt x="713579" y="2037855"/>
                  <a:pt x="692160" y="2046390"/>
                </a:cubicBezTo>
                <a:cubicBezTo>
                  <a:pt x="621478" y="2076254"/>
                  <a:pt x="612913" y="2074123"/>
                  <a:pt x="557224" y="2018655"/>
                </a:cubicBezTo>
                <a:cubicBezTo>
                  <a:pt x="533660" y="1995186"/>
                  <a:pt x="503676" y="1990921"/>
                  <a:pt x="473689" y="1982386"/>
                </a:cubicBezTo>
                <a:cubicBezTo>
                  <a:pt x="443702" y="1973856"/>
                  <a:pt x="411572" y="1965322"/>
                  <a:pt x="398724" y="1931187"/>
                </a:cubicBezTo>
                <a:cubicBezTo>
                  <a:pt x="390154" y="1914123"/>
                  <a:pt x="385872" y="1890654"/>
                  <a:pt x="411572" y="1886388"/>
                </a:cubicBezTo>
                <a:cubicBezTo>
                  <a:pt x="482254" y="1875719"/>
                  <a:pt x="548655" y="1854385"/>
                  <a:pt x="619337" y="1856519"/>
                </a:cubicBezTo>
                <a:cubicBezTo>
                  <a:pt x="649324" y="1856519"/>
                  <a:pt x="679309" y="1862919"/>
                  <a:pt x="707154" y="1877854"/>
                </a:cubicBezTo>
                <a:cubicBezTo>
                  <a:pt x="732854" y="1890654"/>
                  <a:pt x="752132" y="1886388"/>
                  <a:pt x="773553" y="1865054"/>
                </a:cubicBezTo>
                <a:cubicBezTo>
                  <a:pt x="857085" y="1777587"/>
                  <a:pt x="932050" y="1683719"/>
                  <a:pt x="964178" y="1564253"/>
                </a:cubicBezTo>
                <a:cubicBezTo>
                  <a:pt x="970607" y="1545052"/>
                  <a:pt x="979173" y="1532252"/>
                  <a:pt x="1002732" y="1534383"/>
                </a:cubicBezTo>
                <a:cubicBezTo>
                  <a:pt x="1049855" y="1538652"/>
                  <a:pt x="1079841" y="1513053"/>
                  <a:pt x="1111967" y="1481050"/>
                </a:cubicBezTo>
                <a:cubicBezTo>
                  <a:pt x="1099118" y="1466120"/>
                  <a:pt x="1081983" y="1468250"/>
                  <a:pt x="1069131" y="1463984"/>
                </a:cubicBezTo>
                <a:cubicBezTo>
                  <a:pt x="1030577" y="1453317"/>
                  <a:pt x="1007018" y="1429851"/>
                  <a:pt x="1011301" y="1389317"/>
                </a:cubicBezTo>
                <a:cubicBezTo>
                  <a:pt x="1013442" y="1365852"/>
                  <a:pt x="1004873" y="1359452"/>
                  <a:pt x="983455" y="1359452"/>
                </a:cubicBezTo>
                <a:cubicBezTo>
                  <a:pt x="940619" y="1357318"/>
                  <a:pt x="908489" y="1342383"/>
                  <a:pt x="899924" y="1295450"/>
                </a:cubicBezTo>
                <a:cubicBezTo>
                  <a:pt x="897779" y="1282650"/>
                  <a:pt x="887072" y="1274115"/>
                  <a:pt x="878503" y="1265584"/>
                </a:cubicBezTo>
                <a:cubicBezTo>
                  <a:pt x="848519" y="1237851"/>
                  <a:pt x="852802" y="1210116"/>
                  <a:pt x="887072" y="1190916"/>
                </a:cubicBezTo>
                <a:cubicBezTo>
                  <a:pt x="914914" y="1173848"/>
                  <a:pt x="942760" y="1161048"/>
                  <a:pt x="977030" y="1165317"/>
                </a:cubicBezTo>
                <a:cubicBezTo>
                  <a:pt x="994166" y="1167448"/>
                  <a:pt x="1013442" y="1171717"/>
                  <a:pt x="1017725" y="1148248"/>
                </a:cubicBezTo>
                <a:cubicBezTo>
                  <a:pt x="1024153" y="1124784"/>
                  <a:pt x="998449" y="1137583"/>
                  <a:pt x="989883" y="1129048"/>
                </a:cubicBezTo>
                <a:cubicBezTo>
                  <a:pt x="959895" y="1097049"/>
                  <a:pt x="923484" y="1077849"/>
                  <a:pt x="887072" y="1054381"/>
                </a:cubicBezTo>
                <a:cubicBezTo>
                  <a:pt x="872078" y="1045847"/>
                  <a:pt x="874220" y="1030916"/>
                  <a:pt x="882789" y="1018116"/>
                </a:cubicBezTo>
                <a:cubicBezTo>
                  <a:pt x="887072" y="1013847"/>
                  <a:pt x="891354" y="1009582"/>
                  <a:pt x="895637" y="1005316"/>
                </a:cubicBezTo>
                <a:cubicBezTo>
                  <a:pt x="938477" y="962648"/>
                  <a:pt x="938477" y="962648"/>
                  <a:pt x="972747" y="1015982"/>
                </a:cubicBezTo>
                <a:cubicBezTo>
                  <a:pt x="981313" y="1033047"/>
                  <a:pt x="996307" y="1045847"/>
                  <a:pt x="1013442" y="1050116"/>
                </a:cubicBezTo>
                <a:cubicBezTo>
                  <a:pt x="1043430" y="1060781"/>
                  <a:pt x="1037002" y="1026647"/>
                  <a:pt x="1049855" y="1022382"/>
                </a:cubicBezTo>
                <a:cubicBezTo>
                  <a:pt x="1092690" y="1003182"/>
                  <a:pt x="1094832" y="966914"/>
                  <a:pt x="1099118" y="930648"/>
                </a:cubicBezTo>
                <a:cubicBezTo>
                  <a:pt x="1105543" y="885846"/>
                  <a:pt x="1092690" y="868780"/>
                  <a:pt x="1047713" y="858116"/>
                </a:cubicBezTo>
                <a:cubicBezTo>
                  <a:pt x="1011301" y="851716"/>
                  <a:pt x="974890" y="849581"/>
                  <a:pt x="940619" y="832512"/>
                </a:cubicBezTo>
                <a:cubicBezTo>
                  <a:pt x="923484" y="823981"/>
                  <a:pt x="902065" y="815447"/>
                  <a:pt x="912772" y="791978"/>
                </a:cubicBezTo>
                <a:cubicBezTo>
                  <a:pt x="923484" y="766379"/>
                  <a:pt x="917059" y="727979"/>
                  <a:pt x="959895" y="723714"/>
                </a:cubicBezTo>
                <a:cubicBezTo>
                  <a:pt x="983455" y="721580"/>
                  <a:pt x="1004873" y="723714"/>
                  <a:pt x="1028436" y="732245"/>
                </a:cubicBezTo>
                <a:cubicBezTo>
                  <a:pt x="1058420" y="742913"/>
                  <a:pt x="1086266" y="734379"/>
                  <a:pt x="1101260" y="704514"/>
                </a:cubicBezTo>
                <a:cubicBezTo>
                  <a:pt x="1120537" y="663981"/>
                  <a:pt x="1150524" y="629847"/>
                  <a:pt x="1178367" y="597848"/>
                </a:cubicBezTo>
                <a:cubicBezTo>
                  <a:pt x="1206212" y="565844"/>
                  <a:pt x="1201926" y="542379"/>
                  <a:pt x="1165515" y="521045"/>
                </a:cubicBezTo>
                <a:cubicBezTo>
                  <a:pt x="1154806" y="514645"/>
                  <a:pt x="1139813" y="508245"/>
                  <a:pt x="1129103" y="499711"/>
                </a:cubicBezTo>
                <a:cubicBezTo>
                  <a:pt x="1103401" y="474111"/>
                  <a:pt x="1107684" y="446377"/>
                  <a:pt x="1135530" y="427177"/>
                </a:cubicBezTo>
                <a:cubicBezTo>
                  <a:pt x="1161232" y="407977"/>
                  <a:pt x="1150524" y="397313"/>
                  <a:pt x="1129103" y="384509"/>
                </a:cubicBezTo>
                <a:cubicBezTo>
                  <a:pt x="1088407" y="361044"/>
                  <a:pt x="1043430" y="346109"/>
                  <a:pt x="996307" y="343978"/>
                </a:cubicBezTo>
                <a:cubicBezTo>
                  <a:pt x="949185" y="341844"/>
                  <a:pt x="942760" y="329045"/>
                  <a:pt x="968461" y="288510"/>
                </a:cubicBezTo>
                <a:cubicBezTo>
                  <a:pt x="974890" y="277842"/>
                  <a:pt x="992024" y="269311"/>
                  <a:pt x="983455" y="252243"/>
                </a:cubicBezTo>
                <a:cubicBezTo>
                  <a:pt x="972747" y="237319"/>
                  <a:pt x="955612" y="243711"/>
                  <a:pt x="940619" y="245843"/>
                </a:cubicBezTo>
                <a:cubicBezTo>
                  <a:pt x="874220" y="256511"/>
                  <a:pt x="807820" y="252243"/>
                  <a:pt x="747849" y="218119"/>
                </a:cubicBezTo>
                <a:cubicBezTo>
                  <a:pt x="739283" y="213850"/>
                  <a:pt x="728571" y="207450"/>
                  <a:pt x="720006" y="201050"/>
                </a:cubicBezTo>
                <a:cubicBezTo>
                  <a:pt x="696443" y="179719"/>
                  <a:pt x="668602" y="156251"/>
                  <a:pt x="679309" y="126382"/>
                </a:cubicBezTo>
                <a:cubicBezTo>
                  <a:pt x="692160" y="94383"/>
                  <a:pt x="726430" y="109317"/>
                  <a:pt x="752132" y="111451"/>
                </a:cubicBezTo>
                <a:cubicBezTo>
                  <a:pt x="777836" y="113582"/>
                  <a:pt x="803538" y="117851"/>
                  <a:pt x="829242" y="119982"/>
                </a:cubicBezTo>
                <a:cubicBezTo>
                  <a:pt x="865654" y="124251"/>
                  <a:pt x="876361" y="105052"/>
                  <a:pt x="867795" y="75183"/>
                </a:cubicBezTo>
                <a:cubicBezTo>
                  <a:pt x="861368" y="51714"/>
                  <a:pt x="850661" y="30384"/>
                  <a:pt x="839949" y="905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44744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81EFEC8-3A45-4299-9835-F42D039FA3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81617"/>
            <a:ext cx="6092236" cy="4976385"/>
          </a:xfrm>
          <a:custGeom>
            <a:avLst/>
            <a:gdLst>
              <a:gd name="connsiteX0" fmla="*/ 0 w 6093030"/>
              <a:gd name="connsiteY0" fmla="*/ 0 h 4976385"/>
              <a:gd name="connsiteX1" fmla="*/ 81877 w 6093030"/>
              <a:gd name="connsiteY1" fmla="*/ 26873 h 4976385"/>
              <a:gd name="connsiteX2" fmla="*/ 942825 w 6093030"/>
              <a:gd name="connsiteY2" fmla="*/ 656925 h 4976385"/>
              <a:gd name="connsiteX3" fmla="*/ 1014037 w 6093030"/>
              <a:gd name="connsiteY3" fmla="*/ 750835 h 4976385"/>
              <a:gd name="connsiteX4" fmla="*/ 1138800 w 6093030"/>
              <a:gd name="connsiteY4" fmla="*/ 897139 h 4976385"/>
              <a:gd name="connsiteX5" fmla="*/ 1296888 w 6093030"/>
              <a:gd name="connsiteY5" fmla="*/ 1045358 h 4976385"/>
              <a:gd name="connsiteX6" fmla="*/ 2211109 w 6093030"/>
              <a:gd name="connsiteY6" fmla="*/ 1477867 h 4976385"/>
              <a:gd name="connsiteX7" fmla="*/ 2706877 w 6093030"/>
              <a:gd name="connsiteY7" fmla="*/ 1505788 h 4976385"/>
              <a:gd name="connsiteX8" fmla="*/ 2904687 w 6093030"/>
              <a:gd name="connsiteY8" fmla="*/ 1482869 h 4976385"/>
              <a:gd name="connsiteX9" fmla="*/ 3400455 w 6093030"/>
              <a:gd name="connsiteY9" fmla="*/ 1510789 h 4976385"/>
              <a:gd name="connsiteX10" fmla="*/ 4904476 w 6093030"/>
              <a:gd name="connsiteY10" fmla="*/ 2791777 h 4976385"/>
              <a:gd name="connsiteX11" fmla="*/ 4963970 w 6093030"/>
              <a:gd name="connsiteY11" fmla="*/ 2972762 h 4976385"/>
              <a:gd name="connsiteX12" fmla="*/ 5395684 w 6093030"/>
              <a:gd name="connsiteY12" fmla="*/ 3673024 h 4976385"/>
              <a:gd name="connsiteX13" fmla="*/ 5553771 w 6093030"/>
              <a:gd name="connsiteY13" fmla="*/ 3821240 h 4976385"/>
              <a:gd name="connsiteX14" fmla="*/ 6085578 w 6093030"/>
              <a:gd name="connsiteY14" fmla="*/ 4906180 h 4976385"/>
              <a:gd name="connsiteX15" fmla="*/ 6093030 w 6093030"/>
              <a:gd name="connsiteY15" fmla="*/ 4976385 h 4976385"/>
              <a:gd name="connsiteX16" fmla="*/ 0 w 6093030"/>
              <a:gd name="connsiteY16" fmla="*/ 4976385 h 497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3030" h="4976385">
                <a:moveTo>
                  <a:pt x="0" y="0"/>
                </a:moveTo>
                <a:lnTo>
                  <a:pt x="81877" y="26873"/>
                </a:lnTo>
                <a:cubicBezTo>
                  <a:pt x="428803" y="156610"/>
                  <a:pt x="723010" y="378770"/>
                  <a:pt x="942825" y="656925"/>
                </a:cubicBezTo>
                <a:cubicBezTo>
                  <a:pt x="966061" y="690968"/>
                  <a:pt x="990049" y="720901"/>
                  <a:pt x="1014037" y="750835"/>
                </a:cubicBezTo>
                <a:cubicBezTo>
                  <a:pt x="1055375" y="800972"/>
                  <a:pt x="1096712" y="851112"/>
                  <a:pt x="1138800" y="897139"/>
                </a:cubicBezTo>
                <a:cubicBezTo>
                  <a:pt x="1188281" y="948783"/>
                  <a:pt x="1242584" y="997071"/>
                  <a:pt x="1296888" y="1045358"/>
                </a:cubicBezTo>
                <a:cubicBezTo>
                  <a:pt x="1548486" y="1257612"/>
                  <a:pt x="1860973" y="1413128"/>
                  <a:pt x="2211109" y="1477867"/>
                </a:cubicBezTo>
                <a:cubicBezTo>
                  <a:pt x="2378034" y="1508731"/>
                  <a:pt x="2544649" y="1518288"/>
                  <a:pt x="2706877" y="1505788"/>
                </a:cubicBezTo>
                <a:cubicBezTo>
                  <a:pt x="2775027" y="1501391"/>
                  <a:pt x="2839857" y="1492129"/>
                  <a:pt x="2904687" y="1482869"/>
                </a:cubicBezTo>
                <a:cubicBezTo>
                  <a:pt x="3066917" y="1470369"/>
                  <a:pt x="3233530" y="1479925"/>
                  <a:pt x="3400455" y="1510789"/>
                </a:cubicBezTo>
                <a:cubicBezTo>
                  <a:pt x="4117013" y="1643277"/>
                  <a:pt x="4672571" y="2149708"/>
                  <a:pt x="4904476" y="2791777"/>
                </a:cubicBezTo>
                <a:cubicBezTo>
                  <a:pt x="4922449" y="2854595"/>
                  <a:pt x="4941175" y="2913302"/>
                  <a:pt x="4963970" y="2972762"/>
                </a:cubicBezTo>
                <a:cubicBezTo>
                  <a:pt x="5058787" y="3236768"/>
                  <a:pt x="5205154" y="3472061"/>
                  <a:pt x="5395684" y="3673024"/>
                </a:cubicBezTo>
                <a:cubicBezTo>
                  <a:pt x="5445164" y="3724668"/>
                  <a:pt x="5499468" y="3772953"/>
                  <a:pt x="5553771" y="3821240"/>
                </a:cubicBezTo>
                <a:cubicBezTo>
                  <a:pt x="5834133" y="4115703"/>
                  <a:pt x="6023044" y="4493915"/>
                  <a:pt x="6085578" y="4906180"/>
                </a:cubicBezTo>
                <a:lnTo>
                  <a:pt x="6093030" y="4976385"/>
                </a:lnTo>
                <a:lnTo>
                  <a:pt x="0" y="497638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16235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CACD39-00E8-488E-A4DA-E2E463DA66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9720" y="1549874"/>
            <a:ext cx="6093390" cy="5308126"/>
          </a:xfrm>
          <a:custGeom>
            <a:avLst/>
            <a:gdLst>
              <a:gd name="connsiteX0" fmla="*/ 4296743 w 6094184"/>
              <a:gd name="connsiteY0" fmla="*/ 930 h 5308126"/>
              <a:gd name="connsiteX1" fmla="*/ 5876578 w 6094184"/>
              <a:gd name="connsiteY1" fmla="*/ 686195 h 5308126"/>
              <a:gd name="connsiteX2" fmla="*/ 6017414 w 6094184"/>
              <a:gd name="connsiteY2" fmla="*/ 864726 h 5308126"/>
              <a:gd name="connsiteX3" fmla="*/ 6094184 w 6094184"/>
              <a:gd name="connsiteY3" fmla="*/ 987632 h 5308126"/>
              <a:gd name="connsiteX4" fmla="*/ 6094184 w 6094184"/>
              <a:gd name="connsiteY4" fmla="*/ 5301259 h 5308126"/>
              <a:gd name="connsiteX5" fmla="*/ 3803655 w 6094184"/>
              <a:gd name="connsiteY5" fmla="*/ 5308126 h 5308126"/>
              <a:gd name="connsiteX6" fmla="*/ 1243 w 6094184"/>
              <a:gd name="connsiteY6" fmla="*/ 5308126 h 5308126"/>
              <a:gd name="connsiteX7" fmla="*/ 1 w 6094184"/>
              <a:gd name="connsiteY7" fmla="*/ 5269607 h 5308126"/>
              <a:gd name="connsiteX8" fmla="*/ 678824 w 6094184"/>
              <a:gd name="connsiteY8" fmla="*/ 3763434 h 5308126"/>
              <a:gd name="connsiteX9" fmla="*/ 1094710 w 6094184"/>
              <a:gd name="connsiteY9" fmla="*/ 3481072 h 5308126"/>
              <a:gd name="connsiteX10" fmla="*/ 1278294 w 6094184"/>
              <a:gd name="connsiteY10" fmla="*/ 3397820 h 5308126"/>
              <a:gd name="connsiteX11" fmla="*/ 1694179 w 6094184"/>
              <a:gd name="connsiteY11" fmla="*/ 3115458 h 5308126"/>
              <a:gd name="connsiteX12" fmla="*/ 2263676 w 6094184"/>
              <a:gd name="connsiteY12" fmla="*/ 2265801 h 5308126"/>
              <a:gd name="connsiteX13" fmla="*/ 2324108 w 6094184"/>
              <a:gd name="connsiteY13" fmla="*/ 2055479 h 5308126"/>
              <a:gd name="connsiteX14" fmla="*/ 2356604 w 6094184"/>
              <a:gd name="connsiteY14" fmla="*/ 1864170 h 5308126"/>
              <a:gd name="connsiteX15" fmla="*/ 2369764 w 6094184"/>
              <a:gd name="connsiteY15" fmla="*/ 1745992 h 5308126"/>
              <a:gd name="connsiteX16" fmla="*/ 3031828 w 6094184"/>
              <a:gd name="connsiteY16" fmla="*/ 500631 h 5308126"/>
              <a:gd name="connsiteX17" fmla="*/ 4296743 w 6094184"/>
              <a:gd name="connsiteY17" fmla="*/ 930 h 5308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94184" h="5308126">
                <a:moveTo>
                  <a:pt x="4296743" y="930"/>
                </a:moveTo>
                <a:cubicBezTo>
                  <a:pt x="4877192" y="-16656"/>
                  <a:pt x="5461818" y="215550"/>
                  <a:pt x="5876578" y="686195"/>
                </a:cubicBezTo>
                <a:cubicBezTo>
                  <a:pt x="5927358" y="743816"/>
                  <a:pt x="5974297" y="803419"/>
                  <a:pt x="6017414" y="864726"/>
                </a:cubicBezTo>
                <a:lnTo>
                  <a:pt x="6094184" y="987632"/>
                </a:lnTo>
                <a:lnTo>
                  <a:pt x="6094184" y="5301259"/>
                </a:lnTo>
                <a:lnTo>
                  <a:pt x="3803655" y="5308126"/>
                </a:lnTo>
                <a:lnTo>
                  <a:pt x="1243" y="5308126"/>
                </a:lnTo>
                <a:lnTo>
                  <a:pt x="1" y="5269607"/>
                </a:lnTo>
                <a:cubicBezTo>
                  <a:pt x="-225" y="4713648"/>
                  <a:pt x="229217" y="4159654"/>
                  <a:pt x="678824" y="3763434"/>
                </a:cubicBezTo>
                <a:cubicBezTo>
                  <a:pt x="807733" y="3649833"/>
                  <a:pt x="947410" y="3554789"/>
                  <a:pt x="1094710" y="3481072"/>
                </a:cubicBezTo>
                <a:cubicBezTo>
                  <a:pt x="1155783" y="3455298"/>
                  <a:pt x="1216858" y="3429524"/>
                  <a:pt x="1278294" y="3397820"/>
                </a:cubicBezTo>
                <a:cubicBezTo>
                  <a:pt x="1425593" y="3324105"/>
                  <a:pt x="1565271" y="3229061"/>
                  <a:pt x="1694179" y="3115458"/>
                </a:cubicBezTo>
                <a:cubicBezTo>
                  <a:pt x="1964571" y="2877172"/>
                  <a:pt x="2155248" y="2580121"/>
                  <a:pt x="2263676" y="2265801"/>
                </a:cubicBezTo>
                <a:cubicBezTo>
                  <a:pt x="2285794" y="2195823"/>
                  <a:pt x="2307914" y="2125845"/>
                  <a:pt x="2324108" y="2055479"/>
                </a:cubicBezTo>
                <a:cubicBezTo>
                  <a:pt x="2336795" y="1993815"/>
                  <a:pt x="2346699" y="1928992"/>
                  <a:pt x="2356604" y="1864170"/>
                </a:cubicBezTo>
                <a:cubicBezTo>
                  <a:pt x="2361920" y="1825829"/>
                  <a:pt x="2367234" y="1787490"/>
                  <a:pt x="2369764" y="1745992"/>
                </a:cubicBezTo>
                <a:cubicBezTo>
                  <a:pt x="2430750" y="1282760"/>
                  <a:pt x="2651392" y="835895"/>
                  <a:pt x="3031828" y="500631"/>
                </a:cubicBezTo>
                <a:cubicBezTo>
                  <a:pt x="3396348" y="179394"/>
                  <a:pt x="3845282" y="14608"/>
                  <a:pt x="4296743" y="93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3416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50CCC02-8C8B-4DB7-A0A2-4A7F4F6F76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3588"/>
              <a:gd name="connsiteY0" fmla="*/ 0 h 6858000"/>
              <a:gd name="connsiteX1" fmla="*/ 12193588 w 12193588"/>
              <a:gd name="connsiteY1" fmla="*/ 0 h 6858000"/>
              <a:gd name="connsiteX2" fmla="*/ 12193588 w 12193588"/>
              <a:gd name="connsiteY2" fmla="*/ 6858000 h 6858000"/>
              <a:gd name="connsiteX3" fmla="*/ 0 w 121935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8" h="6858000">
                <a:moveTo>
                  <a:pt x="0" y="0"/>
                </a:moveTo>
                <a:lnTo>
                  <a:pt x="12193588" y="0"/>
                </a:lnTo>
                <a:lnTo>
                  <a:pt x="12193588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6910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7A30862-E13A-438B-B917-8CCD32E866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7935" y="1820197"/>
            <a:ext cx="4536087" cy="3198596"/>
          </a:xfrm>
          <a:custGeom>
            <a:avLst/>
            <a:gdLst>
              <a:gd name="connsiteX0" fmla="*/ 0 w 4536678"/>
              <a:gd name="connsiteY0" fmla="*/ 0 h 3198596"/>
              <a:gd name="connsiteX1" fmla="*/ 3659459 w 4536678"/>
              <a:gd name="connsiteY1" fmla="*/ 142010 h 3198596"/>
              <a:gd name="connsiteX2" fmla="*/ 4536678 w 4536678"/>
              <a:gd name="connsiteY2" fmla="*/ 3198596 h 3198596"/>
              <a:gd name="connsiteX3" fmla="*/ 842684 w 4536678"/>
              <a:gd name="connsiteY3" fmla="*/ 3185071 h 319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6678" h="3198596">
                <a:moveTo>
                  <a:pt x="0" y="0"/>
                </a:moveTo>
                <a:lnTo>
                  <a:pt x="3659459" y="142010"/>
                </a:lnTo>
                <a:lnTo>
                  <a:pt x="4536678" y="3198596"/>
                </a:lnTo>
                <a:lnTo>
                  <a:pt x="842684" y="3185071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98024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9763667-CDB4-48BD-BE21-3D3399E1EB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6096794 w 6096794"/>
              <a:gd name="connsiteY0" fmla="*/ 6794350 h 6858000"/>
              <a:gd name="connsiteX1" fmla="*/ 6096794 w 6096794"/>
              <a:gd name="connsiteY1" fmla="*/ 6855347 h 6858000"/>
              <a:gd name="connsiteX2" fmla="*/ 6087416 w 6096794"/>
              <a:gd name="connsiteY2" fmla="*/ 6816117 h 6858000"/>
              <a:gd name="connsiteX3" fmla="*/ 6089222 w 6096794"/>
              <a:gd name="connsiteY3" fmla="*/ 6795136 h 6858000"/>
              <a:gd name="connsiteX4" fmla="*/ 4623937 w 6096794"/>
              <a:gd name="connsiteY4" fmla="*/ 6516209 h 6858000"/>
              <a:gd name="connsiteX5" fmla="*/ 4496053 w 6096794"/>
              <a:gd name="connsiteY5" fmla="*/ 6539117 h 6858000"/>
              <a:gd name="connsiteX6" fmla="*/ 4459814 w 6096794"/>
              <a:gd name="connsiteY6" fmla="*/ 6572577 h 6858000"/>
              <a:gd name="connsiteX7" fmla="*/ 4474089 w 6096794"/>
              <a:gd name="connsiteY7" fmla="*/ 6596235 h 6858000"/>
              <a:gd name="connsiteX8" fmla="*/ 4498528 w 6096794"/>
              <a:gd name="connsiteY8" fmla="*/ 6607748 h 6858000"/>
              <a:gd name="connsiteX9" fmla="*/ 4525930 w 6096794"/>
              <a:gd name="connsiteY9" fmla="*/ 6604520 h 6858000"/>
              <a:gd name="connsiteX10" fmla="*/ 4606896 w 6096794"/>
              <a:gd name="connsiteY10" fmla="*/ 6564436 h 6858000"/>
              <a:gd name="connsiteX11" fmla="*/ 4633359 w 6096794"/>
              <a:gd name="connsiteY11" fmla="*/ 6552130 h 6858000"/>
              <a:gd name="connsiteX12" fmla="*/ 4648807 w 6096794"/>
              <a:gd name="connsiteY12" fmla="*/ 6530577 h 6858000"/>
              <a:gd name="connsiteX13" fmla="*/ 4623937 w 6096794"/>
              <a:gd name="connsiteY13" fmla="*/ 6516209 h 6858000"/>
              <a:gd name="connsiteX14" fmla="*/ 3976215 w 6096794"/>
              <a:gd name="connsiteY14" fmla="*/ 6108308 h 6858000"/>
              <a:gd name="connsiteX15" fmla="*/ 3958981 w 6096794"/>
              <a:gd name="connsiteY15" fmla="*/ 6117392 h 6858000"/>
              <a:gd name="connsiteX16" fmla="*/ 3928829 w 6096794"/>
              <a:gd name="connsiteY16" fmla="*/ 6154457 h 6858000"/>
              <a:gd name="connsiteX17" fmla="*/ 3933105 w 6096794"/>
              <a:gd name="connsiteY17" fmla="*/ 6207662 h 6858000"/>
              <a:gd name="connsiteX18" fmla="*/ 3983056 w 6096794"/>
              <a:gd name="connsiteY18" fmla="*/ 6201904 h 6858000"/>
              <a:gd name="connsiteX19" fmla="*/ 4007246 w 6096794"/>
              <a:gd name="connsiteY19" fmla="*/ 6141147 h 6858000"/>
              <a:gd name="connsiteX20" fmla="*/ 3995456 w 6096794"/>
              <a:gd name="connsiteY20" fmla="*/ 6109794 h 6858000"/>
              <a:gd name="connsiteX21" fmla="*/ 3976215 w 6096794"/>
              <a:gd name="connsiteY21" fmla="*/ 6108308 h 6858000"/>
              <a:gd name="connsiteX22" fmla="*/ 3706232 w 6096794"/>
              <a:gd name="connsiteY22" fmla="*/ 5901127 h 6858000"/>
              <a:gd name="connsiteX23" fmla="*/ 3663860 w 6096794"/>
              <a:gd name="connsiteY23" fmla="*/ 5915992 h 6858000"/>
              <a:gd name="connsiteX24" fmla="*/ 3638015 w 6096794"/>
              <a:gd name="connsiteY24" fmla="*/ 6009189 h 6858000"/>
              <a:gd name="connsiteX25" fmla="*/ 3721004 w 6096794"/>
              <a:gd name="connsiteY25" fmla="*/ 6009611 h 6858000"/>
              <a:gd name="connsiteX26" fmla="*/ 3742384 w 6096794"/>
              <a:gd name="connsiteY26" fmla="*/ 5923788 h 6858000"/>
              <a:gd name="connsiteX27" fmla="*/ 3706232 w 6096794"/>
              <a:gd name="connsiteY27" fmla="*/ 5901127 h 6858000"/>
              <a:gd name="connsiteX28" fmla="*/ 3743886 w 6096794"/>
              <a:gd name="connsiteY28" fmla="*/ 5515475 h 6858000"/>
              <a:gd name="connsiteX29" fmla="*/ 3649621 w 6096794"/>
              <a:gd name="connsiteY29" fmla="*/ 5525279 h 6858000"/>
              <a:gd name="connsiteX30" fmla="*/ 3839725 w 6096794"/>
              <a:gd name="connsiteY30" fmla="*/ 5517692 h 6858000"/>
              <a:gd name="connsiteX31" fmla="*/ 3743886 w 6096794"/>
              <a:gd name="connsiteY31" fmla="*/ 5515475 h 6858000"/>
              <a:gd name="connsiteX32" fmla="*/ 2784232 w 6096794"/>
              <a:gd name="connsiteY32" fmla="*/ 5403410 h 6858000"/>
              <a:gd name="connsiteX33" fmla="*/ 2766216 w 6096794"/>
              <a:gd name="connsiteY33" fmla="*/ 5406351 h 6858000"/>
              <a:gd name="connsiteX34" fmla="*/ 2693915 w 6096794"/>
              <a:gd name="connsiteY34" fmla="*/ 5443754 h 6858000"/>
              <a:gd name="connsiteX35" fmla="*/ 2671157 w 6096794"/>
              <a:gd name="connsiteY35" fmla="*/ 5486541 h 6858000"/>
              <a:gd name="connsiteX36" fmla="*/ 2721690 w 6096794"/>
              <a:gd name="connsiteY36" fmla="*/ 5508800 h 6858000"/>
              <a:gd name="connsiteX37" fmla="*/ 2809665 w 6096794"/>
              <a:gd name="connsiteY37" fmla="*/ 5471218 h 6858000"/>
              <a:gd name="connsiteX38" fmla="*/ 2838701 w 6096794"/>
              <a:gd name="connsiteY38" fmla="*/ 5431487 h 6858000"/>
              <a:gd name="connsiteX39" fmla="*/ 2803204 w 6096794"/>
              <a:gd name="connsiteY39" fmla="*/ 5405618 h 6858000"/>
              <a:gd name="connsiteX40" fmla="*/ 2784232 w 6096794"/>
              <a:gd name="connsiteY40" fmla="*/ 5403410 h 6858000"/>
              <a:gd name="connsiteX41" fmla="*/ 3596668 w 6096794"/>
              <a:gd name="connsiteY41" fmla="*/ 5310784 h 6858000"/>
              <a:gd name="connsiteX42" fmla="*/ 3520462 w 6096794"/>
              <a:gd name="connsiteY42" fmla="*/ 5346712 h 6858000"/>
              <a:gd name="connsiteX43" fmla="*/ 3473895 w 6096794"/>
              <a:gd name="connsiteY43" fmla="*/ 5390185 h 6858000"/>
              <a:gd name="connsiteX44" fmla="*/ 3438469 w 6096794"/>
              <a:gd name="connsiteY44" fmla="*/ 5435213 h 6858000"/>
              <a:gd name="connsiteX45" fmla="*/ 3438759 w 6096794"/>
              <a:gd name="connsiteY45" fmla="*/ 5454560 h 6858000"/>
              <a:gd name="connsiteX46" fmla="*/ 3450835 w 6096794"/>
              <a:gd name="connsiteY46" fmla="*/ 5461924 h 6858000"/>
              <a:gd name="connsiteX47" fmla="*/ 3534193 w 6096794"/>
              <a:gd name="connsiteY47" fmla="*/ 5440622 h 6858000"/>
              <a:gd name="connsiteX48" fmla="*/ 3613957 w 6096794"/>
              <a:gd name="connsiteY48" fmla="*/ 5351809 h 6858000"/>
              <a:gd name="connsiteX49" fmla="*/ 3596668 w 6096794"/>
              <a:gd name="connsiteY49" fmla="*/ 5310784 h 6858000"/>
              <a:gd name="connsiteX50" fmla="*/ 3774518 w 6096794"/>
              <a:gd name="connsiteY50" fmla="*/ 4737244 h 6858000"/>
              <a:gd name="connsiteX51" fmla="*/ 3760559 w 6096794"/>
              <a:gd name="connsiteY51" fmla="*/ 4751601 h 6858000"/>
              <a:gd name="connsiteX52" fmla="*/ 3758965 w 6096794"/>
              <a:gd name="connsiteY52" fmla="*/ 4777954 h 6858000"/>
              <a:gd name="connsiteX53" fmla="*/ 3777043 w 6096794"/>
              <a:gd name="connsiteY53" fmla="*/ 4796798 h 6858000"/>
              <a:gd name="connsiteX54" fmla="*/ 3933496 w 6096794"/>
              <a:gd name="connsiteY54" fmla="*/ 4785230 h 6858000"/>
              <a:gd name="connsiteX55" fmla="*/ 3794051 w 6096794"/>
              <a:gd name="connsiteY55" fmla="*/ 4738055 h 6858000"/>
              <a:gd name="connsiteX56" fmla="*/ 3774518 w 6096794"/>
              <a:gd name="connsiteY56" fmla="*/ 4737244 h 6858000"/>
              <a:gd name="connsiteX57" fmla="*/ 2769236 w 6096794"/>
              <a:gd name="connsiteY57" fmla="*/ 4724110 h 6858000"/>
              <a:gd name="connsiteX58" fmla="*/ 2728610 w 6096794"/>
              <a:gd name="connsiteY58" fmla="*/ 4738628 h 6858000"/>
              <a:gd name="connsiteX59" fmla="*/ 2738777 w 6096794"/>
              <a:gd name="connsiteY59" fmla="*/ 4799447 h 6858000"/>
              <a:gd name="connsiteX60" fmla="*/ 2788773 w 6096794"/>
              <a:gd name="connsiteY60" fmla="*/ 4804485 h 6858000"/>
              <a:gd name="connsiteX61" fmla="*/ 2807140 w 6096794"/>
              <a:gd name="connsiteY61" fmla="*/ 4733700 h 6858000"/>
              <a:gd name="connsiteX62" fmla="*/ 2769236 w 6096794"/>
              <a:gd name="connsiteY62" fmla="*/ 4724110 h 6858000"/>
              <a:gd name="connsiteX63" fmla="*/ 3383814 w 6096794"/>
              <a:gd name="connsiteY63" fmla="*/ 4210433 h 6858000"/>
              <a:gd name="connsiteX64" fmla="*/ 3293755 w 6096794"/>
              <a:gd name="connsiteY64" fmla="*/ 4229123 h 6858000"/>
              <a:gd name="connsiteX65" fmla="*/ 3288621 w 6096794"/>
              <a:gd name="connsiteY65" fmla="*/ 4259352 h 6858000"/>
              <a:gd name="connsiteX66" fmla="*/ 3447553 w 6096794"/>
              <a:gd name="connsiteY66" fmla="*/ 4304406 h 6858000"/>
              <a:gd name="connsiteX67" fmla="*/ 3465628 w 6096794"/>
              <a:gd name="connsiteY67" fmla="*/ 4254202 h 6858000"/>
              <a:gd name="connsiteX68" fmla="*/ 3383814 w 6096794"/>
              <a:gd name="connsiteY68" fmla="*/ 4210433 h 6858000"/>
              <a:gd name="connsiteX69" fmla="*/ 3793149 w 6096794"/>
              <a:gd name="connsiteY69" fmla="*/ 3785638 h 6858000"/>
              <a:gd name="connsiteX70" fmla="*/ 3765549 w 6096794"/>
              <a:gd name="connsiteY70" fmla="*/ 3791655 h 6858000"/>
              <a:gd name="connsiteX71" fmla="*/ 3746955 w 6096794"/>
              <a:gd name="connsiteY71" fmla="*/ 3851779 h 6858000"/>
              <a:gd name="connsiteX72" fmla="*/ 3805110 w 6096794"/>
              <a:gd name="connsiteY72" fmla="*/ 3859483 h 6858000"/>
              <a:gd name="connsiteX73" fmla="*/ 3817959 w 6096794"/>
              <a:gd name="connsiteY73" fmla="*/ 3799733 h 6858000"/>
              <a:gd name="connsiteX74" fmla="*/ 3793149 w 6096794"/>
              <a:gd name="connsiteY74" fmla="*/ 3785638 h 6858000"/>
              <a:gd name="connsiteX75" fmla="*/ 4563483 w 6096794"/>
              <a:gd name="connsiteY75" fmla="*/ 3556481 h 6858000"/>
              <a:gd name="connsiteX76" fmla="*/ 4520899 w 6096794"/>
              <a:gd name="connsiteY76" fmla="*/ 3566394 h 6858000"/>
              <a:gd name="connsiteX77" fmla="*/ 4504273 w 6096794"/>
              <a:gd name="connsiteY77" fmla="*/ 3641053 h 6858000"/>
              <a:gd name="connsiteX78" fmla="*/ 4582386 w 6096794"/>
              <a:gd name="connsiteY78" fmla="*/ 3657603 h 6858000"/>
              <a:gd name="connsiteX79" fmla="*/ 4598340 w 6096794"/>
              <a:gd name="connsiteY79" fmla="*/ 3579454 h 6858000"/>
              <a:gd name="connsiteX80" fmla="*/ 4563483 w 6096794"/>
              <a:gd name="connsiteY80" fmla="*/ 3556481 h 6858000"/>
              <a:gd name="connsiteX81" fmla="*/ 3546699 w 6096794"/>
              <a:gd name="connsiteY81" fmla="*/ 3530391 h 6858000"/>
              <a:gd name="connsiteX82" fmla="*/ 3481208 w 6096794"/>
              <a:gd name="connsiteY82" fmla="*/ 3609781 h 6858000"/>
              <a:gd name="connsiteX83" fmla="*/ 3497582 w 6096794"/>
              <a:gd name="connsiteY83" fmla="*/ 3657880 h 6858000"/>
              <a:gd name="connsiteX84" fmla="*/ 3547650 w 6096794"/>
              <a:gd name="connsiteY84" fmla="*/ 3665559 h 6858000"/>
              <a:gd name="connsiteX85" fmla="*/ 3607128 w 6096794"/>
              <a:gd name="connsiteY85" fmla="*/ 3636041 h 6858000"/>
              <a:gd name="connsiteX86" fmla="*/ 3614722 w 6096794"/>
              <a:gd name="connsiteY86" fmla="*/ 3575119 h 6858000"/>
              <a:gd name="connsiteX87" fmla="*/ 3546699 w 6096794"/>
              <a:gd name="connsiteY87" fmla="*/ 3530391 h 6858000"/>
              <a:gd name="connsiteX88" fmla="*/ 3263472 w 6096794"/>
              <a:gd name="connsiteY88" fmla="*/ 3392966 h 6858000"/>
              <a:gd name="connsiteX89" fmla="*/ 3228529 w 6096794"/>
              <a:gd name="connsiteY89" fmla="*/ 3399585 h 6858000"/>
              <a:gd name="connsiteX90" fmla="*/ 3211741 w 6096794"/>
              <a:gd name="connsiteY90" fmla="*/ 3440509 h 6858000"/>
              <a:gd name="connsiteX91" fmla="*/ 3350465 w 6096794"/>
              <a:gd name="connsiteY91" fmla="*/ 3483682 h 6858000"/>
              <a:gd name="connsiteX92" fmla="*/ 3359453 w 6096794"/>
              <a:gd name="connsiteY92" fmla="*/ 3458747 h 6858000"/>
              <a:gd name="connsiteX93" fmla="*/ 3347367 w 6096794"/>
              <a:gd name="connsiteY93" fmla="*/ 3429751 h 6858000"/>
              <a:gd name="connsiteX94" fmla="*/ 3263472 w 6096794"/>
              <a:gd name="connsiteY94" fmla="*/ 3392966 h 6858000"/>
              <a:gd name="connsiteX95" fmla="*/ 4353173 w 6096794"/>
              <a:gd name="connsiteY95" fmla="*/ 3120673 h 6858000"/>
              <a:gd name="connsiteX96" fmla="*/ 4327466 w 6096794"/>
              <a:gd name="connsiteY96" fmla="*/ 3123309 h 6858000"/>
              <a:gd name="connsiteX97" fmla="*/ 4243943 w 6096794"/>
              <a:gd name="connsiteY97" fmla="*/ 3239129 h 6858000"/>
              <a:gd name="connsiteX98" fmla="*/ 4302789 w 6096794"/>
              <a:gd name="connsiteY98" fmla="*/ 3333951 h 6858000"/>
              <a:gd name="connsiteX99" fmla="*/ 4341109 w 6096794"/>
              <a:gd name="connsiteY99" fmla="*/ 3371542 h 6858000"/>
              <a:gd name="connsiteX100" fmla="*/ 4384525 w 6096794"/>
              <a:gd name="connsiteY100" fmla="*/ 3381124 h 6858000"/>
              <a:gd name="connsiteX101" fmla="*/ 4390948 w 6096794"/>
              <a:gd name="connsiteY101" fmla="*/ 3439843 h 6858000"/>
              <a:gd name="connsiteX102" fmla="*/ 4415061 w 6096794"/>
              <a:gd name="connsiteY102" fmla="*/ 3491639 h 6858000"/>
              <a:gd name="connsiteX103" fmla="*/ 4576757 w 6096794"/>
              <a:gd name="connsiteY103" fmla="*/ 3508040 h 6858000"/>
              <a:gd name="connsiteX104" fmla="*/ 4608181 w 6096794"/>
              <a:gd name="connsiteY104" fmla="*/ 3308256 h 6858000"/>
              <a:gd name="connsiteX105" fmla="*/ 4523325 w 6096794"/>
              <a:gd name="connsiteY105" fmla="*/ 3257372 h 6858000"/>
              <a:gd name="connsiteX106" fmla="*/ 4497964 w 6096794"/>
              <a:gd name="connsiteY106" fmla="*/ 3261243 h 6858000"/>
              <a:gd name="connsiteX107" fmla="*/ 4502573 w 6096794"/>
              <a:gd name="connsiteY107" fmla="*/ 3247870 h 6858000"/>
              <a:gd name="connsiteX108" fmla="*/ 4476592 w 6096794"/>
              <a:gd name="connsiteY108" fmla="*/ 3189008 h 6858000"/>
              <a:gd name="connsiteX109" fmla="*/ 4379426 w 6096794"/>
              <a:gd name="connsiteY109" fmla="*/ 3125339 h 6858000"/>
              <a:gd name="connsiteX110" fmla="*/ 4353173 w 6096794"/>
              <a:gd name="connsiteY110" fmla="*/ 3120673 h 6858000"/>
              <a:gd name="connsiteX111" fmla="*/ 3272666 w 6096794"/>
              <a:gd name="connsiteY111" fmla="*/ 3079048 h 6858000"/>
              <a:gd name="connsiteX112" fmla="*/ 3228690 w 6096794"/>
              <a:gd name="connsiteY112" fmla="*/ 3142951 h 6858000"/>
              <a:gd name="connsiteX113" fmla="*/ 3202577 w 6096794"/>
              <a:gd name="connsiteY113" fmla="*/ 3186460 h 6858000"/>
              <a:gd name="connsiteX114" fmla="*/ 3173717 w 6096794"/>
              <a:gd name="connsiteY114" fmla="*/ 3195977 h 6858000"/>
              <a:gd name="connsiteX115" fmla="*/ 3052780 w 6096794"/>
              <a:gd name="connsiteY115" fmla="*/ 3295229 h 6858000"/>
              <a:gd name="connsiteX116" fmla="*/ 3066522 w 6096794"/>
              <a:gd name="connsiteY116" fmla="*/ 3316984 h 6858000"/>
              <a:gd name="connsiteX117" fmla="*/ 3223192 w 6096794"/>
              <a:gd name="connsiteY117" fmla="*/ 3274835 h 6858000"/>
              <a:gd name="connsiteX118" fmla="*/ 3357874 w 6096794"/>
              <a:gd name="connsiteY118" fmla="*/ 3179661 h 6858000"/>
              <a:gd name="connsiteX119" fmla="*/ 3367493 w 6096794"/>
              <a:gd name="connsiteY119" fmla="*/ 3160626 h 6858000"/>
              <a:gd name="connsiteX120" fmla="*/ 3346878 w 6096794"/>
              <a:gd name="connsiteY120" fmla="*/ 3157906 h 6858000"/>
              <a:gd name="connsiteX121" fmla="*/ 3293281 w 6096794"/>
              <a:gd name="connsiteY121" fmla="*/ 3164706 h 6858000"/>
              <a:gd name="connsiteX122" fmla="*/ 3279537 w 6096794"/>
              <a:gd name="connsiteY122" fmla="*/ 3148389 h 6858000"/>
              <a:gd name="connsiteX123" fmla="*/ 3294655 w 6096794"/>
              <a:gd name="connsiteY123" fmla="*/ 3104880 h 6858000"/>
              <a:gd name="connsiteX124" fmla="*/ 3272666 w 6096794"/>
              <a:gd name="connsiteY124" fmla="*/ 3079048 h 6858000"/>
              <a:gd name="connsiteX125" fmla="*/ 5430629 w 6096794"/>
              <a:gd name="connsiteY125" fmla="*/ 3077501 h 6858000"/>
              <a:gd name="connsiteX126" fmla="*/ 5535380 w 6096794"/>
              <a:gd name="connsiteY126" fmla="*/ 3154602 h 6858000"/>
              <a:gd name="connsiteX127" fmla="*/ 5533357 w 6096794"/>
              <a:gd name="connsiteY127" fmla="*/ 3178257 h 6858000"/>
              <a:gd name="connsiteX128" fmla="*/ 5510762 w 6096794"/>
              <a:gd name="connsiteY128" fmla="*/ 3185405 h 6858000"/>
              <a:gd name="connsiteX129" fmla="*/ 5479886 w 6096794"/>
              <a:gd name="connsiteY129" fmla="*/ 3194831 h 6858000"/>
              <a:gd name="connsiteX130" fmla="*/ 5445730 w 6096794"/>
              <a:gd name="connsiteY130" fmla="*/ 3194689 h 6858000"/>
              <a:gd name="connsiteX131" fmla="*/ 5430989 w 6096794"/>
              <a:gd name="connsiteY131" fmla="*/ 3117439 h 6858000"/>
              <a:gd name="connsiteX132" fmla="*/ 5430629 w 6096794"/>
              <a:gd name="connsiteY132" fmla="*/ 3077501 h 6858000"/>
              <a:gd name="connsiteX133" fmla="*/ 4303427 w 6096794"/>
              <a:gd name="connsiteY133" fmla="*/ 2865145 h 6858000"/>
              <a:gd name="connsiteX134" fmla="*/ 4251368 w 6096794"/>
              <a:gd name="connsiteY134" fmla="*/ 2884355 h 6858000"/>
              <a:gd name="connsiteX135" fmla="*/ 4236944 w 6096794"/>
              <a:gd name="connsiteY135" fmla="*/ 2897348 h 6858000"/>
              <a:gd name="connsiteX136" fmla="*/ 4228133 w 6096794"/>
              <a:gd name="connsiteY136" fmla="*/ 2919714 h 6858000"/>
              <a:gd name="connsiteX137" fmla="*/ 4227867 w 6096794"/>
              <a:gd name="connsiteY137" fmla="*/ 2919955 h 6858000"/>
              <a:gd name="connsiteX138" fmla="*/ 4226322 w 6096794"/>
              <a:gd name="connsiteY138" fmla="*/ 2910971 h 6858000"/>
              <a:gd name="connsiteX139" fmla="*/ 4192819 w 6096794"/>
              <a:gd name="connsiteY139" fmla="*/ 2896253 h 6858000"/>
              <a:gd name="connsiteX140" fmla="*/ 4080246 w 6096794"/>
              <a:gd name="connsiteY140" fmla="*/ 2964492 h 6858000"/>
              <a:gd name="connsiteX141" fmla="*/ 4072205 w 6096794"/>
              <a:gd name="connsiteY141" fmla="*/ 2985901 h 6858000"/>
              <a:gd name="connsiteX142" fmla="*/ 4097669 w 6096794"/>
              <a:gd name="connsiteY142" fmla="*/ 2997944 h 6858000"/>
              <a:gd name="connsiteX143" fmla="*/ 4127560 w 6096794"/>
              <a:gd name="connsiteY143" fmla="*/ 2992472 h 6858000"/>
              <a:gd name="connsiteX144" fmla="*/ 4123358 w 6096794"/>
              <a:gd name="connsiteY144" fmla="*/ 3000694 h 6858000"/>
              <a:gd name="connsiteX145" fmla="*/ 4130837 w 6096794"/>
              <a:gd name="connsiteY145" fmla="*/ 3058772 h 6858000"/>
              <a:gd name="connsiteX146" fmla="*/ 4232068 w 6096794"/>
              <a:gd name="connsiteY146" fmla="*/ 3090602 h 6858000"/>
              <a:gd name="connsiteX147" fmla="*/ 4278262 w 6096794"/>
              <a:gd name="connsiteY147" fmla="*/ 2988898 h 6858000"/>
              <a:gd name="connsiteX148" fmla="*/ 4292959 w 6096794"/>
              <a:gd name="connsiteY148" fmla="*/ 2965613 h 6858000"/>
              <a:gd name="connsiteX149" fmla="*/ 4339381 w 6096794"/>
              <a:gd name="connsiteY149" fmla="*/ 2912133 h 6858000"/>
              <a:gd name="connsiteX150" fmla="*/ 4322125 w 6096794"/>
              <a:gd name="connsiteY150" fmla="*/ 2870825 h 6858000"/>
              <a:gd name="connsiteX151" fmla="*/ 4303427 w 6096794"/>
              <a:gd name="connsiteY151" fmla="*/ 2865145 h 6858000"/>
              <a:gd name="connsiteX152" fmla="*/ 5081621 w 6096794"/>
              <a:gd name="connsiteY152" fmla="*/ 2692616 h 6858000"/>
              <a:gd name="connsiteX153" fmla="*/ 5098006 w 6096794"/>
              <a:gd name="connsiteY153" fmla="*/ 2702339 h 6858000"/>
              <a:gd name="connsiteX154" fmla="*/ 5192236 w 6096794"/>
              <a:gd name="connsiteY154" fmla="*/ 2798508 h 6858000"/>
              <a:gd name="connsiteX155" fmla="*/ 5219750 w 6096794"/>
              <a:gd name="connsiteY155" fmla="*/ 2805715 h 6858000"/>
              <a:gd name="connsiteX156" fmla="*/ 5294851 w 6096794"/>
              <a:gd name="connsiteY156" fmla="*/ 2795537 h 6858000"/>
              <a:gd name="connsiteX157" fmla="*/ 5290155 w 6096794"/>
              <a:gd name="connsiteY157" fmla="*/ 2805860 h 6858000"/>
              <a:gd name="connsiteX158" fmla="*/ 5261496 w 6096794"/>
              <a:gd name="connsiteY158" fmla="*/ 2928189 h 6858000"/>
              <a:gd name="connsiteX159" fmla="*/ 5284695 w 6096794"/>
              <a:gd name="connsiteY159" fmla="*/ 2940424 h 6858000"/>
              <a:gd name="connsiteX160" fmla="*/ 5328364 w 6096794"/>
              <a:gd name="connsiteY160" fmla="*/ 2888773 h 6858000"/>
              <a:gd name="connsiteX161" fmla="*/ 5365210 w 6096794"/>
              <a:gd name="connsiteY161" fmla="*/ 2807391 h 6858000"/>
              <a:gd name="connsiteX162" fmla="*/ 5373520 w 6096794"/>
              <a:gd name="connsiteY162" fmla="*/ 2782907 h 6858000"/>
              <a:gd name="connsiteX163" fmla="*/ 5397613 w 6096794"/>
              <a:gd name="connsiteY163" fmla="*/ 2778908 h 6858000"/>
              <a:gd name="connsiteX164" fmla="*/ 5414984 w 6096794"/>
              <a:gd name="connsiteY164" fmla="*/ 2793836 h 6858000"/>
              <a:gd name="connsiteX165" fmla="*/ 5406014 w 6096794"/>
              <a:gd name="connsiteY165" fmla="*/ 2860986 h 6858000"/>
              <a:gd name="connsiteX166" fmla="*/ 5430629 w 6096794"/>
              <a:gd name="connsiteY166" fmla="*/ 3077501 h 6858000"/>
              <a:gd name="connsiteX167" fmla="*/ 5390795 w 6096794"/>
              <a:gd name="connsiteY167" fmla="*/ 3119884 h 6858000"/>
              <a:gd name="connsiteX168" fmla="*/ 5336126 w 6096794"/>
              <a:gd name="connsiteY168" fmla="*/ 3145410 h 6858000"/>
              <a:gd name="connsiteX169" fmla="*/ 5288250 w 6096794"/>
              <a:gd name="connsiteY169" fmla="*/ 3145660 h 6858000"/>
              <a:gd name="connsiteX170" fmla="*/ 5282941 w 6096794"/>
              <a:gd name="connsiteY170" fmla="*/ 3193937 h 6858000"/>
              <a:gd name="connsiteX171" fmla="*/ 5293518 w 6096794"/>
              <a:gd name="connsiteY171" fmla="*/ 3234144 h 6858000"/>
              <a:gd name="connsiteX172" fmla="*/ 5249003 w 6096794"/>
              <a:gd name="connsiteY172" fmla="*/ 3217759 h 6858000"/>
              <a:gd name="connsiteX173" fmla="*/ 5245800 w 6096794"/>
              <a:gd name="connsiteY173" fmla="*/ 3216178 h 6858000"/>
              <a:gd name="connsiteX174" fmla="*/ 5224849 w 6096794"/>
              <a:gd name="connsiteY174" fmla="*/ 3193919 h 6858000"/>
              <a:gd name="connsiteX175" fmla="*/ 5249314 w 6096794"/>
              <a:gd name="connsiteY175" fmla="*/ 3181331 h 6858000"/>
              <a:gd name="connsiteX176" fmla="*/ 5270199 w 6096794"/>
              <a:gd name="connsiteY176" fmla="*/ 3161410 h 6858000"/>
              <a:gd name="connsiteX177" fmla="*/ 5243656 w 6096794"/>
              <a:gd name="connsiteY177" fmla="*/ 3155478 h 6858000"/>
              <a:gd name="connsiteX178" fmla="*/ 5224490 w 6096794"/>
              <a:gd name="connsiteY178" fmla="*/ 3153979 h 6858000"/>
              <a:gd name="connsiteX179" fmla="*/ 5229416 w 6096794"/>
              <a:gd name="connsiteY179" fmla="*/ 3134144 h 6858000"/>
              <a:gd name="connsiteX180" fmla="*/ 5224810 w 6096794"/>
              <a:gd name="connsiteY180" fmla="*/ 3083362 h 6858000"/>
              <a:gd name="connsiteX181" fmla="*/ 5192989 w 6096794"/>
              <a:gd name="connsiteY181" fmla="*/ 3045502 h 6858000"/>
              <a:gd name="connsiteX182" fmla="*/ 5180540 w 6096794"/>
              <a:gd name="connsiteY182" fmla="*/ 3016667 h 6858000"/>
              <a:gd name="connsiteX183" fmla="*/ 5210557 w 6096794"/>
              <a:gd name="connsiteY183" fmla="*/ 3010121 h 6858000"/>
              <a:gd name="connsiteX184" fmla="*/ 5231237 w 6096794"/>
              <a:gd name="connsiteY184" fmla="*/ 2986518 h 6858000"/>
              <a:gd name="connsiteX185" fmla="*/ 5201158 w 6096794"/>
              <a:gd name="connsiteY185" fmla="*/ 2946059 h 6858000"/>
              <a:gd name="connsiteX186" fmla="*/ 5190219 w 6096794"/>
              <a:gd name="connsiteY186" fmla="*/ 2939316 h 6858000"/>
              <a:gd name="connsiteX187" fmla="*/ 5209362 w 6096794"/>
              <a:gd name="connsiteY187" fmla="*/ 2917735 h 6858000"/>
              <a:gd name="connsiteX188" fmla="*/ 5191587 w 6096794"/>
              <a:gd name="connsiteY188" fmla="*/ 2904250 h 6858000"/>
              <a:gd name="connsiteX189" fmla="*/ 5171078 w 6096794"/>
              <a:gd name="connsiteY189" fmla="*/ 2920432 h 6858000"/>
              <a:gd name="connsiteX190" fmla="*/ 5139630 w 6096794"/>
              <a:gd name="connsiteY190" fmla="*/ 2951452 h 6858000"/>
              <a:gd name="connsiteX191" fmla="*/ 5115019 w 6096794"/>
              <a:gd name="connsiteY191" fmla="*/ 2931223 h 6858000"/>
              <a:gd name="connsiteX192" fmla="*/ 5048022 w 6096794"/>
              <a:gd name="connsiteY192" fmla="*/ 2931223 h 6858000"/>
              <a:gd name="connsiteX193" fmla="*/ 5033986 w 6096794"/>
              <a:gd name="connsiteY193" fmla="*/ 2993810 h 6858000"/>
              <a:gd name="connsiteX194" fmla="*/ 5040358 w 6096794"/>
              <a:gd name="connsiteY194" fmla="*/ 3000278 h 6858000"/>
              <a:gd name="connsiteX195" fmla="*/ 5017897 w 6096794"/>
              <a:gd name="connsiteY195" fmla="*/ 3003596 h 6858000"/>
              <a:gd name="connsiteX196" fmla="*/ 4990228 w 6096794"/>
              <a:gd name="connsiteY196" fmla="*/ 3014602 h 6858000"/>
              <a:gd name="connsiteX197" fmla="*/ 4963456 w 6096794"/>
              <a:gd name="connsiteY197" fmla="*/ 3018894 h 6858000"/>
              <a:gd name="connsiteX198" fmla="*/ 4935734 w 6096794"/>
              <a:gd name="connsiteY198" fmla="*/ 3015364 h 6858000"/>
              <a:gd name="connsiteX199" fmla="*/ 4925884 w 6096794"/>
              <a:gd name="connsiteY199" fmla="*/ 3034231 h 6858000"/>
              <a:gd name="connsiteX200" fmla="*/ 4923065 w 6096794"/>
              <a:gd name="connsiteY200" fmla="*/ 3008384 h 6858000"/>
              <a:gd name="connsiteX201" fmla="*/ 4928523 w 6096794"/>
              <a:gd name="connsiteY201" fmla="*/ 2967606 h 6858000"/>
              <a:gd name="connsiteX202" fmla="*/ 5020467 w 6096794"/>
              <a:gd name="connsiteY202" fmla="*/ 2831346 h 6858000"/>
              <a:gd name="connsiteX203" fmla="*/ 3743212 w 6096794"/>
              <a:gd name="connsiteY203" fmla="*/ 2655181 h 6858000"/>
              <a:gd name="connsiteX204" fmla="*/ 3711841 w 6096794"/>
              <a:gd name="connsiteY204" fmla="*/ 2664123 h 6858000"/>
              <a:gd name="connsiteX205" fmla="*/ 3708006 w 6096794"/>
              <a:gd name="connsiteY205" fmla="*/ 2704259 h 6858000"/>
              <a:gd name="connsiteX206" fmla="*/ 3760118 w 6096794"/>
              <a:gd name="connsiteY206" fmla="*/ 2711606 h 6858000"/>
              <a:gd name="connsiteX207" fmla="*/ 3771300 w 6096794"/>
              <a:gd name="connsiteY207" fmla="*/ 2667835 h 6858000"/>
              <a:gd name="connsiteX208" fmla="*/ 3743212 w 6096794"/>
              <a:gd name="connsiteY208" fmla="*/ 2655181 h 6858000"/>
              <a:gd name="connsiteX209" fmla="*/ 3807664 w 6096794"/>
              <a:gd name="connsiteY209" fmla="*/ 2352540 h 6858000"/>
              <a:gd name="connsiteX210" fmla="*/ 3708756 w 6096794"/>
              <a:gd name="connsiteY210" fmla="*/ 2384909 h 6858000"/>
              <a:gd name="connsiteX211" fmla="*/ 3715624 w 6096794"/>
              <a:gd name="connsiteY211" fmla="*/ 2432112 h 6858000"/>
              <a:gd name="connsiteX212" fmla="*/ 3798047 w 6096794"/>
              <a:gd name="connsiteY212" fmla="*/ 2433460 h 6858000"/>
              <a:gd name="connsiteX213" fmla="*/ 3866734 w 6096794"/>
              <a:gd name="connsiteY213" fmla="*/ 2405138 h 6858000"/>
              <a:gd name="connsiteX214" fmla="*/ 3872229 w 6096794"/>
              <a:gd name="connsiteY214" fmla="*/ 2374118 h 6858000"/>
              <a:gd name="connsiteX215" fmla="*/ 3807664 w 6096794"/>
              <a:gd name="connsiteY215" fmla="*/ 2352540 h 6858000"/>
              <a:gd name="connsiteX216" fmla="*/ 4219953 w 6096794"/>
              <a:gd name="connsiteY216" fmla="*/ 1854348 h 6858000"/>
              <a:gd name="connsiteX217" fmla="*/ 4191161 w 6096794"/>
              <a:gd name="connsiteY217" fmla="*/ 1860577 h 6858000"/>
              <a:gd name="connsiteX218" fmla="*/ 4191856 w 6096794"/>
              <a:gd name="connsiteY218" fmla="*/ 1911840 h 6858000"/>
              <a:gd name="connsiteX219" fmla="*/ 4245882 w 6096794"/>
              <a:gd name="connsiteY219" fmla="*/ 1932468 h 6858000"/>
              <a:gd name="connsiteX220" fmla="*/ 4244986 w 6096794"/>
              <a:gd name="connsiteY220" fmla="*/ 1873390 h 6858000"/>
              <a:gd name="connsiteX221" fmla="*/ 4219953 w 6096794"/>
              <a:gd name="connsiteY221" fmla="*/ 1854348 h 6858000"/>
              <a:gd name="connsiteX222" fmla="*/ 4765525 w 6096794"/>
              <a:gd name="connsiteY222" fmla="*/ 1315611 h 6858000"/>
              <a:gd name="connsiteX223" fmla="*/ 4732545 w 6096794"/>
              <a:gd name="connsiteY223" fmla="*/ 1349698 h 6858000"/>
              <a:gd name="connsiteX224" fmla="*/ 4731169 w 6096794"/>
              <a:gd name="connsiteY224" fmla="*/ 1368786 h 6858000"/>
              <a:gd name="connsiteX225" fmla="*/ 4750409 w 6096794"/>
              <a:gd name="connsiteY225" fmla="*/ 1412420 h 6858000"/>
              <a:gd name="connsiteX226" fmla="*/ 4786137 w 6096794"/>
              <a:gd name="connsiteY226" fmla="*/ 1427417 h 6858000"/>
              <a:gd name="connsiteX227" fmla="*/ 4820492 w 6096794"/>
              <a:gd name="connsiteY227" fmla="*/ 1454687 h 6858000"/>
              <a:gd name="connsiteX228" fmla="*/ 4852098 w 6096794"/>
              <a:gd name="connsiteY228" fmla="*/ 1465595 h 6858000"/>
              <a:gd name="connsiteX229" fmla="*/ 4856220 w 6096794"/>
              <a:gd name="connsiteY229" fmla="*/ 1434234 h 6858000"/>
              <a:gd name="connsiteX230" fmla="*/ 4832860 w 6096794"/>
              <a:gd name="connsiteY230" fmla="*/ 1371513 h 6858000"/>
              <a:gd name="connsiteX231" fmla="*/ 4765525 w 6096794"/>
              <a:gd name="connsiteY231" fmla="*/ 1315611 h 6858000"/>
              <a:gd name="connsiteX232" fmla="*/ 4350685 w 6096794"/>
              <a:gd name="connsiteY232" fmla="*/ 958627 h 6858000"/>
              <a:gd name="connsiteX233" fmla="*/ 4314792 w 6096794"/>
              <a:gd name="connsiteY233" fmla="*/ 987814 h 6858000"/>
              <a:gd name="connsiteX234" fmla="*/ 4353345 w 6096794"/>
              <a:gd name="connsiteY234" fmla="*/ 1032288 h 6858000"/>
              <a:gd name="connsiteX235" fmla="*/ 4381261 w 6096794"/>
              <a:gd name="connsiteY235" fmla="*/ 996152 h 6858000"/>
              <a:gd name="connsiteX236" fmla="*/ 4350685 w 6096794"/>
              <a:gd name="connsiteY236" fmla="*/ 958627 h 6858000"/>
              <a:gd name="connsiteX237" fmla="*/ 4677949 w 6096794"/>
              <a:gd name="connsiteY237" fmla="*/ 320507 h 6858000"/>
              <a:gd name="connsiteX238" fmla="*/ 4655167 w 6096794"/>
              <a:gd name="connsiteY238" fmla="*/ 342556 h 6858000"/>
              <a:gd name="connsiteX239" fmla="*/ 4668568 w 6096794"/>
              <a:gd name="connsiteY239" fmla="*/ 364604 h 6858000"/>
              <a:gd name="connsiteX240" fmla="*/ 4699393 w 6096794"/>
              <a:gd name="connsiteY240" fmla="*/ 377006 h 6858000"/>
              <a:gd name="connsiteX241" fmla="*/ 4723514 w 6096794"/>
              <a:gd name="connsiteY241" fmla="*/ 349447 h 6858000"/>
              <a:gd name="connsiteX242" fmla="*/ 4677949 w 6096794"/>
              <a:gd name="connsiteY242" fmla="*/ 320507 h 6858000"/>
              <a:gd name="connsiteX243" fmla="*/ 4149595 w 6096794"/>
              <a:gd name="connsiteY243" fmla="*/ 145106 h 6858000"/>
              <a:gd name="connsiteX244" fmla="*/ 4102997 w 6096794"/>
              <a:gd name="connsiteY244" fmla="*/ 193894 h 6858000"/>
              <a:gd name="connsiteX245" fmla="*/ 4134518 w 6096794"/>
              <a:gd name="connsiteY245" fmla="*/ 250814 h 6858000"/>
              <a:gd name="connsiteX246" fmla="*/ 4161928 w 6096794"/>
              <a:gd name="connsiteY246" fmla="*/ 264367 h 6858000"/>
              <a:gd name="connsiteX247" fmla="*/ 4226344 w 6096794"/>
              <a:gd name="connsiteY247" fmla="*/ 218290 h 6858000"/>
              <a:gd name="connsiteX248" fmla="*/ 4214010 w 6096794"/>
              <a:gd name="connsiteY248" fmla="*/ 178986 h 6858000"/>
              <a:gd name="connsiteX249" fmla="*/ 4149595 w 6096794"/>
              <a:gd name="connsiteY249" fmla="*/ 145106 h 6858000"/>
              <a:gd name="connsiteX250" fmla="*/ 0 w 6096794"/>
              <a:gd name="connsiteY250" fmla="*/ 0 h 6858000"/>
              <a:gd name="connsiteX251" fmla="*/ 4971114 w 6096794"/>
              <a:gd name="connsiteY251" fmla="*/ 0 h 6858000"/>
              <a:gd name="connsiteX252" fmla="*/ 4970828 w 6096794"/>
              <a:gd name="connsiteY252" fmla="*/ 8610 h 6858000"/>
              <a:gd name="connsiteX253" fmla="*/ 4964003 w 6096794"/>
              <a:gd name="connsiteY253" fmla="*/ 68415 h 6858000"/>
              <a:gd name="connsiteX254" fmla="*/ 4906688 w 6096794"/>
              <a:gd name="connsiteY254" fmla="*/ 94241 h 6858000"/>
              <a:gd name="connsiteX255" fmla="*/ 4850738 w 6096794"/>
              <a:gd name="connsiteY255" fmla="*/ 103756 h 6858000"/>
              <a:gd name="connsiteX256" fmla="*/ 4845281 w 6096794"/>
              <a:gd name="connsiteY256" fmla="*/ 152688 h 6858000"/>
              <a:gd name="connsiteX257" fmla="*/ 4872573 w 6096794"/>
              <a:gd name="connsiteY257" fmla="*/ 228801 h 6858000"/>
              <a:gd name="connsiteX258" fmla="*/ 4826174 w 6096794"/>
              <a:gd name="connsiteY258" fmla="*/ 302199 h 6858000"/>
              <a:gd name="connsiteX259" fmla="*/ 4787965 w 6096794"/>
              <a:gd name="connsiteY259" fmla="*/ 306277 h 6858000"/>
              <a:gd name="connsiteX260" fmla="*/ 4767495 w 6096794"/>
              <a:gd name="connsiteY260" fmla="*/ 333462 h 6858000"/>
              <a:gd name="connsiteX261" fmla="*/ 4786601 w 6096794"/>
              <a:gd name="connsiteY261" fmla="*/ 353850 h 6858000"/>
              <a:gd name="connsiteX262" fmla="*/ 4827539 w 6096794"/>
              <a:gd name="connsiteY262" fmla="*/ 370162 h 6858000"/>
              <a:gd name="connsiteX263" fmla="*/ 4846644 w 6096794"/>
              <a:gd name="connsiteY263" fmla="*/ 413655 h 6858000"/>
              <a:gd name="connsiteX264" fmla="*/ 4849373 w 6096794"/>
              <a:gd name="connsiteY264" fmla="*/ 530548 h 6858000"/>
              <a:gd name="connsiteX265" fmla="*/ 4867115 w 6096794"/>
              <a:gd name="connsiteY265" fmla="*/ 572683 h 6858000"/>
              <a:gd name="connsiteX266" fmla="*/ 4842551 w 6096794"/>
              <a:gd name="connsiteY266" fmla="*/ 601226 h 6858000"/>
              <a:gd name="connsiteX267" fmla="*/ 4793422 w 6096794"/>
              <a:gd name="connsiteY267" fmla="*/ 595791 h 6858000"/>
              <a:gd name="connsiteX268" fmla="*/ 4747025 w 6096794"/>
              <a:gd name="connsiteY268" fmla="*/ 605304 h 6858000"/>
              <a:gd name="connsiteX269" fmla="*/ 4772954 w 6096794"/>
              <a:gd name="connsiteY269" fmla="*/ 652876 h 6858000"/>
              <a:gd name="connsiteX270" fmla="*/ 4790695 w 6096794"/>
              <a:gd name="connsiteY270" fmla="*/ 663751 h 6858000"/>
              <a:gd name="connsiteX271" fmla="*/ 4913513 w 6096794"/>
              <a:gd name="connsiteY271" fmla="*/ 681415 h 6858000"/>
              <a:gd name="connsiteX272" fmla="*/ 4940805 w 6096794"/>
              <a:gd name="connsiteY272" fmla="*/ 685492 h 6858000"/>
              <a:gd name="connsiteX273" fmla="*/ 4931252 w 6096794"/>
              <a:gd name="connsiteY273" fmla="*/ 708600 h 6858000"/>
              <a:gd name="connsiteX274" fmla="*/ 4948993 w 6096794"/>
              <a:gd name="connsiteY274" fmla="*/ 743940 h 6858000"/>
              <a:gd name="connsiteX275" fmla="*/ 5033600 w 6096794"/>
              <a:gd name="connsiteY275" fmla="*/ 769763 h 6858000"/>
              <a:gd name="connsiteX276" fmla="*/ 5037696 w 6096794"/>
              <a:gd name="connsiteY276" fmla="*/ 796948 h 6858000"/>
              <a:gd name="connsiteX277" fmla="*/ 5033600 w 6096794"/>
              <a:gd name="connsiteY277" fmla="*/ 843161 h 6858000"/>
              <a:gd name="connsiteX278" fmla="*/ 5056799 w 6096794"/>
              <a:gd name="connsiteY278" fmla="*/ 856753 h 6858000"/>
              <a:gd name="connsiteX279" fmla="*/ 5064988 w 6096794"/>
              <a:gd name="connsiteY279" fmla="*/ 905686 h 6858000"/>
              <a:gd name="connsiteX280" fmla="*/ 5015861 w 6096794"/>
              <a:gd name="connsiteY280" fmla="*/ 973646 h 6858000"/>
              <a:gd name="connsiteX281" fmla="*/ 4969463 w 6096794"/>
              <a:gd name="connsiteY281" fmla="*/ 991314 h 6858000"/>
              <a:gd name="connsiteX282" fmla="*/ 4925794 w 6096794"/>
              <a:gd name="connsiteY282" fmla="*/ 985879 h 6858000"/>
              <a:gd name="connsiteX283" fmla="*/ 4895771 w 6096794"/>
              <a:gd name="connsiteY283" fmla="*/ 1029372 h 6858000"/>
              <a:gd name="connsiteX284" fmla="*/ 4913513 w 6096794"/>
              <a:gd name="connsiteY284" fmla="*/ 1055197 h 6858000"/>
              <a:gd name="connsiteX285" fmla="*/ 4981745 w 6096794"/>
              <a:gd name="connsiteY285" fmla="*/ 1071510 h 6858000"/>
              <a:gd name="connsiteX286" fmla="*/ 5014498 w 6096794"/>
              <a:gd name="connsiteY286" fmla="*/ 1117722 h 6858000"/>
              <a:gd name="connsiteX287" fmla="*/ 4983109 w 6096794"/>
              <a:gd name="connsiteY287" fmla="*/ 1176168 h 6858000"/>
              <a:gd name="connsiteX288" fmla="*/ 4959910 w 6096794"/>
              <a:gd name="connsiteY288" fmla="*/ 1193838 h 6858000"/>
              <a:gd name="connsiteX289" fmla="*/ 4933984 w 6096794"/>
              <a:gd name="connsiteY289" fmla="*/ 1172090 h 6858000"/>
              <a:gd name="connsiteX290" fmla="*/ 4884854 w 6096794"/>
              <a:gd name="connsiteY290" fmla="*/ 1165295 h 6858000"/>
              <a:gd name="connsiteX291" fmla="*/ 4876667 w 6096794"/>
              <a:gd name="connsiteY291" fmla="*/ 1173450 h 6858000"/>
              <a:gd name="connsiteX292" fmla="*/ 4879396 w 6096794"/>
              <a:gd name="connsiteY292" fmla="*/ 1196555 h 6858000"/>
              <a:gd name="connsiteX293" fmla="*/ 4944900 w 6096794"/>
              <a:gd name="connsiteY293" fmla="*/ 1244128 h 6858000"/>
              <a:gd name="connsiteX294" fmla="*/ 4957353 w 6096794"/>
              <a:gd name="connsiteY294" fmla="*/ 1246677 h 6858000"/>
              <a:gd name="connsiteX295" fmla="*/ 4960580 w 6096794"/>
              <a:gd name="connsiteY295" fmla="*/ 1248114 h 6858000"/>
              <a:gd name="connsiteX296" fmla="*/ 4948187 w 6096794"/>
              <a:gd name="connsiteY296" fmla="*/ 1267722 h 6858000"/>
              <a:gd name="connsiteX297" fmla="*/ 4936711 w 6096794"/>
              <a:gd name="connsiteY297" fmla="*/ 1267236 h 6858000"/>
              <a:gd name="connsiteX298" fmla="*/ 4879396 w 6096794"/>
              <a:gd name="connsiteY298" fmla="*/ 1283546 h 6858000"/>
              <a:gd name="connsiteX299" fmla="*/ 4873937 w 6096794"/>
              <a:gd name="connsiteY299" fmla="*/ 1331119 h 6858000"/>
              <a:gd name="connsiteX300" fmla="*/ 4887585 w 6096794"/>
              <a:gd name="connsiteY300" fmla="*/ 1350146 h 6858000"/>
              <a:gd name="connsiteX301" fmla="*/ 4906008 w 6096794"/>
              <a:gd name="connsiteY301" fmla="*/ 1381239 h 6858000"/>
              <a:gd name="connsiteX302" fmla="*/ 4933069 w 6096794"/>
              <a:gd name="connsiteY302" fmla="*/ 1388771 h 6858000"/>
              <a:gd name="connsiteX303" fmla="*/ 4935305 w 6096794"/>
              <a:gd name="connsiteY303" fmla="*/ 1394066 h 6858000"/>
              <a:gd name="connsiteX304" fmla="*/ 4929048 w 6096794"/>
              <a:gd name="connsiteY304" fmla="*/ 1434520 h 6858000"/>
              <a:gd name="connsiteX305" fmla="*/ 4913295 w 6096794"/>
              <a:gd name="connsiteY305" fmla="*/ 1492755 h 6858000"/>
              <a:gd name="connsiteX306" fmla="*/ 4918357 w 6096794"/>
              <a:gd name="connsiteY306" fmla="*/ 1523083 h 6858000"/>
              <a:gd name="connsiteX307" fmla="*/ 4924581 w 6096794"/>
              <a:gd name="connsiteY307" fmla="*/ 1532027 h 6858000"/>
              <a:gd name="connsiteX308" fmla="*/ 4908394 w 6096794"/>
              <a:gd name="connsiteY308" fmla="*/ 1575627 h 6858000"/>
              <a:gd name="connsiteX309" fmla="*/ 4807071 w 6096794"/>
              <a:gd name="connsiteY309" fmla="*/ 1713056 h 6858000"/>
              <a:gd name="connsiteX310" fmla="*/ 4764767 w 6096794"/>
              <a:gd name="connsiteY310" fmla="*/ 1721211 h 6858000"/>
              <a:gd name="connsiteX311" fmla="*/ 4708815 w 6096794"/>
              <a:gd name="connsiteY311" fmla="*/ 1707619 h 6858000"/>
              <a:gd name="connsiteX312" fmla="*/ 4576444 w 6096794"/>
              <a:gd name="connsiteY312" fmla="*/ 1726649 h 6858000"/>
              <a:gd name="connsiteX313" fmla="*/ 4568258 w 6096794"/>
              <a:gd name="connsiteY313" fmla="*/ 1755191 h 6858000"/>
              <a:gd name="connsiteX314" fmla="*/ 4616019 w 6096794"/>
              <a:gd name="connsiteY314" fmla="*/ 1787812 h 6858000"/>
              <a:gd name="connsiteX315" fmla="*/ 4669241 w 6096794"/>
              <a:gd name="connsiteY315" fmla="*/ 1810919 h 6858000"/>
              <a:gd name="connsiteX316" fmla="*/ 4755213 w 6096794"/>
              <a:gd name="connsiteY316" fmla="*/ 1828589 h 6858000"/>
              <a:gd name="connsiteX317" fmla="*/ 4798882 w 6096794"/>
              <a:gd name="connsiteY317" fmla="*/ 1817714 h 6858000"/>
              <a:gd name="connsiteX318" fmla="*/ 4790695 w 6096794"/>
              <a:gd name="connsiteY318" fmla="*/ 1870725 h 6858000"/>
              <a:gd name="connsiteX319" fmla="*/ 4786601 w 6096794"/>
              <a:gd name="connsiteY319" fmla="*/ 1877520 h 6858000"/>
              <a:gd name="connsiteX320" fmla="*/ 4684252 w 6096794"/>
              <a:gd name="connsiteY320" fmla="*/ 2018878 h 6858000"/>
              <a:gd name="connsiteX321" fmla="*/ 4667875 w 6096794"/>
              <a:gd name="connsiteY321" fmla="*/ 2354602 h 6858000"/>
              <a:gd name="connsiteX322" fmla="*/ 4822081 w 6096794"/>
              <a:gd name="connsiteY322" fmla="*/ 2498679 h 6858000"/>
              <a:gd name="connsiteX323" fmla="*/ 4887584 w 6096794"/>
              <a:gd name="connsiteY323" fmla="*/ 2531470 h 6858000"/>
              <a:gd name="connsiteX324" fmla="*/ 4901313 w 6096794"/>
              <a:gd name="connsiteY324" fmla="*/ 2531129 h 6858000"/>
              <a:gd name="connsiteX325" fmla="*/ 4911909 w 6096794"/>
              <a:gd name="connsiteY325" fmla="*/ 2568024 h 6858000"/>
              <a:gd name="connsiteX326" fmla="*/ 4949563 w 6096794"/>
              <a:gd name="connsiteY326" fmla="*/ 2611244 h 6858000"/>
              <a:gd name="connsiteX327" fmla="*/ 4982963 w 6096794"/>
              <a:gd name="connsiteY327" fmla="*/ 2634078 h 6858000"/>
              <a:gd name="connsiteX328" fmla="*/ 5018258 w 6096794"/>
              <a:gd name="connsiteY328" fmla="*/ 2655020 h 6858000"/>
              <a:gd name="connsiteX329" fmla="*/ 4997268 w 6096794"/>
              <a:gd name="connsiteY329" fmla="*/ 2708338 h 6858000"/>
              <a:gd name="connsiteX330" fmla="*/ 4951722 w 6096794"/>
              <a:gd name="connsiteY330" fmla="*/ 2784113 h 6858000"/>
              <a:gd name="connsiteX331" fmla="*/ 4888949 w 6096794"/>
              <a:gd name="connsiteY331" fmla="*/ 2793628 h 6858000"/>
              <a:gd name="connsiteX332" fmla="*/ 4822081 w 6096794"/>
              <a:gd name="connsiteY332" fmla="*/ 2781395 h 6858000"/>
              <a:gd name="connsiteX333" fmla="*/ 4794787 w 6096794"/>
              <a:gd name="connsiteY333" fmla="*/ 2784113 h 6858000"/>
              <a:gd name="connsiteX334" fmla="*/ 4770223 w 6096794"/>
              <a:gd name="connsiteY334" fmla="*/ 2803143 h 6858000"/>
              <a:gd name="connsiteX335" fmla="*/ 4762037 w 6096794"/>
              <a:gd name="connsiteY335" fmla="*/ 2822171 h 6858000"/>
              <a:gd name="connsiteX336" fmla="*/ 4740203 w 6096794"/>
              <a:gd name="connsiteY336" fmla="*/ 2891491 h 6858000"/>
              <a:gd name="connsiteX337" fmla="*/ 4792059 w 6096794"/>
              <a:gd name="connsiteY337" fmla="*/ 3046442 h 6858000"/>
              <a:gd name="connsiteX338" fmla="*/ 4882125 w 6096794"/>
              <a:gd name="connsiteY338" fmla="*/ 3087217 h 6858000"/>
              <a:gd name="connsiteX339" fmla="*/ 4906562 w 6096794"/>
              <a:gd name="connsiteY339" fmla="*/ 3075472 h 6858000"/>
              <a:gd name="connsiteX340" fmla="*/ 4920973 w 6096794"/>
              <a:gd name="connsiteY340" fmla="*/ 3059573 h 6858000"/>
              <a:gd name="connsiteX341" fmla="*/ 4920862 w 6096794"/>
              <a:gd name="connsiteY341" fmla="*/ 3060614 h 6858000"/>
              <a:gd name="connsiteX342" fmla="*/ 4912580 w 6096794"/>
              <a:gd name="connsiteY342" fmla="*/ 3075716 h 6858000"/>
              <a:gd name="connsiteX343" fmla="*/ 4854314 w 6096794"/>
              <a:gd name="connsiteY343" fmla="*/ 3162292 h 6858000"/>
              <a:gd name="connsiteX344" fmla="*/ 4852745 w 6096794"/>
              <a:gd name="connsiteY344" fmla="*/ 3165497 h 6858000"/>
              <a:gd name="connsiteX345" fmla="*/ 4861971 w 6096794"/>
              <a:gd name="connsiteY345" fmla="*/ 3232868 h 6858000"/>
              <a:gd name="connsiteX346" fmla="*/ 4881053 w 6096794"/>
              <a:gd name="connsiteY346" fmla="*/ 3260570 h 6858000"/>
              <a:gd name="connsiteX347" fmla="*/ 4932258 w 6096794"/>
              <a:gd name="connsiteY347" fmla="*/ 3346256 h 6858000"/>
              <a:gd name="connsiteX348" fmla="*/ 4960933 w 6096794"/>
              <a:gd name="connsiteY348" fmla="*/ 3365858 h 6858000"/>
              <a:gd name="connsiteX349" fmla="*/ 4961621 w 6096794"/>
              <a:gd name="connsiteY349" fmla="*/ 3366796 h 6858000"/>
              <a:gd name="connsiteX350" fmla="*/ 4968968 w 6096794"/>
              <a:gd name="connsiteY350" fmla="*/ 3371351 h 6858000"/>
              <a:gd name="connsiteX351" fmla="*/ 4990709 w 6096794"/>
              <a:gd name="connsiteY351" fmla="*/ 3386214 h 6858000"/>
              <a:gd name="connsiteX352" fmla="*/ 4995151 w 6096794"/>
              <a:gd name="connsiteY352" fmla="*/ 3489398 h 6858000"/>
              <a:gd name="connsiteX353" fmla="*/ 4992616 w 6096794"/>
              <a:gd name="connsiteY353" fmla="*/ 3491328 h 6858000"/>
              <a:gd name="connsiteX354" fmla="*/ 4989543 w 6096794"/>
              <a:gd name="connsiteY354" fmla="*/ 3539914 h 6858000"/>
              <a:gd name="connsiteX355" fmla="*/ 4995058 w 6096794"/>
              <a:gd name="connsiteY355" fmla="*/ 3549792 h 6858000"/>
              <a:gd name="connsiteX356" fmla="*/ 4958049 w 6096794"/>
              <a:gd name="connsiteY356" fmla="*/ 3622196 h 6858000"/>
              <a:gd name="connsiteX357" fmla="*/ 4927915 w 6096794"/>
              <a:gd name="connsiteY357" fmla="*/ 3643123 h 6858000"/>
              <a:gd name="connsiteX358" fmla="*/ 4898008 w 6096794"/>
              <a:gd name="connsiteY358" fmla="*/ 3653824 h 6858000"/>
              <a:gd name="connsiteX359" fmla="*/ 4839154 w 6096794"/>
              <a:gd name="connsiteY359" fmla="*/ 3710685 h 6858000"/>
              <a:gd name="connsiteX360" fmla="*/ 4807668 w 6096794"/>
              <a:gd name="connsiteY360" fmla="*/ 3758780 h 6858000"/>
              <a:gd name="connsiteX361" fmla="*/ 4722768 w 6096794"/>
              <a:gd name="connsiteY361" fmla="*/ 3763334 h 6858000"/>
              <a:gd name="connsiteX362" fmla="*/ 4677042 w 6096794"/>
              <a:gd name="connsiteY362" fmla="*/ 3759113 h 6858000"/>
              <a:gd name="connsiteX363" fmla="*/ 4676474 w 6096794"/>
              <a:gd name="connsiteY363" fmla="*/ 3756153 h 6858000"/>
              <a:gd name="connsiteX364" fmla="*/ 4670156 w 6096794"/>
              <a:gd name="connsiteY364" fmla="*/ 3747909 h 6858000"/>
              <a:gd name="connsiteX365" fmla="*/ 4659737 w 6096794"/>
              <a:gd name="connsiteY365" fmla="*/ 3747825 h 6858000"/>
              <a:gd name="connsiteX366" fmla="*/ 4648720 w 6096794"/>
              <a:gd name="connsiteY366" fmla="*/ 3753187 h 6858000"/>
              <a:gd name="connsiteX367" fmla="*/ 4640333 w 6096794"/>
              <a:gd name="connsiteY367" fmla="*/ 3749424 h 6858000"/>
              <a:gd name="connsiteX368" fmla="*/ 4519997 w 6096794"/>
              <a:gd name="connsiteY368" fmla="*/ 3678153 h 6858000"/>
              <a:gd name="connsiteX369" fmla="*/ 4485470 w 6096794"/>
              <a:gd name="connsiteY369" fmla="*/ 3672262 h 6858000"/>
              <a:gd name="connsiteX370" fmla="*/ 4500151 w 6096794"/>
              <a:gd name="connsiteY370" fmla="*/ 3707335 h 6858000"/>
              <a:gd name="connsiteX371" fmla="*/ 4539355 w 6096794"/>
              <a:gd name="connsiteY371" fmla="*/ 3771994 h 6858000"/>
              <a:gd name="connsiteX372" fmla="*/ 4581097 w 6096794"/>
              <a:gd name="connsiteY372" fmla="*/ 3834726 h 6858000"/>
              <a:gd name="connsiteX373" fmla="*/ 4583408 w 6096794"/>
              <a:gd name="connsiteY373" fmla="*/ 3836858 h 6858000"/>
              <a:gd name="connsiteX374" fmla="*/ 4562213 w 6096794"/>
              <a:gd name="connsiteY374" fmla="*/ 3881835 h 6858000"/>
              <a:gd name="connsiteX375" fmla="*/ 4561701 w 6096794"/>
              <a:gd name="connsiteY375" fmla="*/ 3897301 h 6858000"/>
              <a:gd name="connsiteX376" fmla="*/ 4572498 w 6096794"/>
              <a:gd name="connsiteY376" fmla="*/ 3906038 h 6858000"/>
              <a:gd name="connsiteX377" fmla="*/ 4538262 w 6096794"/>
              <a:gd name="connsiteY377" fmla="*/ 3933683 h 6858000"/>
              <a:gd name="connsiteX378" fmla="*/ 4443996 w 6096794"/>
              <a:gd name="connsiteY378" fmla="*/ 3957178 h 6858000"/>
              <a:gd name="connsiteX379" fmla="*/ 4384194 w 6096794"/>
              <a:gd name="connsiteY379" fmla="*/ 3944389 h 6858000"/>
              <a:gd name="connsiteX380" fmla="*/ 4310226 w 6096794"/>
              <a:gd name="connsiteY380" fmla="*/ 3918253 h 6858000"/>
              <a:gd name="connsiteX381" fmla="*/ 4265413 w 6096794"/>
              <a:gd name="connsiteY381" fmla="*/ 3904105 h 6858000"/>
              <a:gd name="connsiteX382" fmla="*/ 4236917 w 6096794"/>
              <a:gd name="connsiteY382" fmla="*/ 3929816 h 6858000"/>
              <a:gd name="connsiteX383" fmla="*/ 4258836 w 6096794"/>
              <a:gd name="connsiteY383" fmla="*/ 3953348 h 6858000"/>
              <a:gd name="connsiteX384" fmla="*/ 4329823 w 6096794"/>
              <a:gd name="connsiteY384" fmla="*/ 3967678 h 6858000"/>
              <a:gd name="connsiteX385" fmla="*/ 4400955 w 6096794"/>
              <a:gd name="connsiteY385" fmla="*/ 3997984 h 6858000"/>
              <a:gd name="connsiteX386" fmla="*/ 4398325 w 6096794"/>
              <a:gd name="connsiteY386" fmla="*/ 4060306 h 6858000"/>
              <a:gd name="connsiteX387" fmla="*/ 4360005 w 6096794"/>
              <a:gd name="connsiteY387" fmla="*/ 4270436 h 6858000"/>
              <a:gd name="connsiteX388" fmla="*/ 4329284 w 6096794"/>
              <a:gd name="connsiteY388" fmla="*/ 4261648 h 6858000"/>
              <a:gd name="connsiteX389" fmla="*/ 4261131 w 6096794"/>
              <a:gd name="connsiteY389" fmla="*/ 4243151 h 6858000"/>
              <a:gd name="connsiteX390" fmla="*/ 4187753 w 6096794"/>
              <a:gd name="connsiteY390" fmla="*/ 4246727 h 6858000"/>
              <a:gd name="connsiteX391" fmla="*/ 4167402 w 6096794"/>
              <a:gd name="connsiteY391" fmla="*/ 4219991 h 6858000"/>
              <a:gd name="connsiteX392" fmla="*/ 4162722 w 6096794"/>
              <a:gd name="connsiteY392" fmla="*/ 4161224 h 6858000"/>
              <a:gd name="connsiteX393" fmla="*/ 4160794 w 6096794"/>
              <a:gd name="connsiteY393" fmla="*/ 4124486 h 6858000"/>
              <a:gd name="connsiteX394" fmla="*/ 4153877 w 6096794"/>
              <a:gd name="connsiteY394" fmla="*/ 4065408 h 6858000"/>
              <a:gd name="connsiteX395" fmla="*/ 4075830 w 6096794"/>
              <a:gd name="connsiteY395" fmla="*/ 3976026 h 6858000"/>
              <a:gd name="connsiteX396" fmla="*/ 4016336 w 6096794"/>
              <a:gd name="connsiteY396" fmla="*/ 3926808 h 6858000"/>
              <a:gd name="connsiteX397" fmla="*/ 3920370 w 6096794"/>
              <a:gd name="connsiteY397" fmla="*/ 3903340 h 6858000"/>
              <a:gd name="connsiteX398" fmla="*/ 3757647 w 6096794"/>
              <a:gd name="connsiteY398" fmla="*/ 3944764 h 6858000"/>
              <a:gd name="connsiteX399" fmla="*/ 3738327 w 6096794"/>
              <a:gd name="connsiteY399" fmla="*/ 3961480 h 6858000"/>
              <a:gd name="connsiteX400" fmla="*/ 3693348 w 6096794"/>
              <a:gd name="connsiteY400" fmla="*/ 3999737 h 6858000"/>
              <a:gd name="connsiteX401" fmla="*/ 3671707 w 6096794"/>
              <a:gd name="connsiteY401" fmla="*/ 4042347 h 6858000"/>
              <a:gd name="connsiteX402" fmla="*/ 3657378 w 6096794"/>
              <a:gd name="connsiteY402" fmla="*/ 4081405 h 6858000"/>
              <a:gd name="connsiteX403" fmla="*/ 3631841 w 6096794"/>
              <a:gd name="connsiteY403" fmla="*/ 4187302 h 6858000"/>
              <a:gd name="connsiteX404" fmla="*/ 3641296 w 6096794"/>
              <a:gd name="connsiteY404" fmla="*/ 4244448 h 6858000"/>
              <a:gd name="connsiteX405" fmla="*/ 3664242 w 6096794"/>
              <a:gd name="connsiteY405" fmla="*/ 4311431 h 6858000"/>
              <a:gd name="connsiteX406" fmla="*/ 3695623 w 6096794"/>
              <a:gd name="connsiteY406" fmla="*/ 4357919 h 6858000"/>
              <a:gd name="connsiteX407" fmla="*/ 3696953 w 6096794"/>
              <a:gd name="connsiteY407" fmla="*/ 4399132 h 6858000"/>
              <a:gd name="connsiteX408" fmla="*/ 3727074 w 6096794"/>
              <a:gd name="connsiteY408" fmla="*/ 4412397 h 6858000"/>
              <a:gd name="connsiteX409" fmla="*/ 3819021 w 6096794"/>
              <a:gd name="connsiteY409" fmla="*/ 4414794 h 6858000"/>
              <a:gd name="connsiteX410" fmla="*/ 3928708 w 6096794"/>
              <a:gd name="connsiteY410" fmla="*/ 4437869 h 6858000"/>
              <a:gd name="connsiteX411" fmla="*/ 3962121 w 6096794"/>
              <a:gd name="connsiteY411" fmla="*/ 4426512 h 6858000"/>
              <a:gd name="connsiteX412" fmla="*/ 3981430 w 6096794"/>
              <a:gd name="connsiteY412" fmla="*/ 4443986 h 6858000"/>
              <a:gd name="connsiteX413" fmla="*/ 3959780 w 6096794"/>
              <a:gd name="connsiteY413" fmla="*/ 4520788 h 6858000"/>
              <a:gd name="connsiteX414" fmla="*/ 3965737 w 6096794"/>
              <a:gd name="connsiteY414" fmla="*/ 4544401 h 6858000"/>
              <a:gd name="connsiteX415" fmla="*/ 3982872 w 6096794"/>
              <a:gd name="connsiteY415" fmla="*/ 4603745 h 6858000"/>
              <a:gd name="connsiteX416" fmla="*/ 4000459 w 6096794"/>
              <a:gd name="connsiteY416" fmla="*/ 4642636 h 6858000"/>
              <a:gd name="connsiteX417" fmla="*/ 4026767 w 6096794"/>
              <a:gd name="connsiteY417" fmla="*/ 4692985 h 6858000"/>
              <a:gd name="connsiteX418" fmla="*/ 4028094 w 6096794"/>
              <a:gd name="connsiteY418" fmla="*/ 4734198 h 6858000"/>
              <a:gd name="connsiteX419" fmla="*/ 4072764 w 6096794"/>
              <a:gd name="connsiteY419" fmla="*/ 4732368 h 6858000"/>
              <a:gd name="connsiteX420" fmla="*/ 4106920 w 6096794"/>
              <a:gd name="connsiteY420" fmla="*/ 4732510 h 6858000"/>
              <a:gd name="connsiteX421" fmla="*/ 4168577 w 6096794"/>
              <a:gd name="connsiteY421" fmla="*/ 4774048 h 6858000"/>
              <a:gd name="connsiteX422" fmla="*/ 4191607 w 6096794"/>
              <a:gd name="connsiteY422" fmla="*/ 4814830 h 6858000"/>
              <a:gd name="connsiteX423" fmla="*/ 4150813 w 6096794"/>
              <a:gd name="connsiteY423" fmla="*/ 4821752 h 6858000"/>
              <a:gd name="connsiteX424" fmla="*/ 3999518 w 6096794"/>
              <a:gd name="connsiteY424" fmla="*/ 4786110 h 6858000"/>
              <a:gd name="connsiteX425" fmla="*/ 3935684 w 6096794"/>
              <a:gd name="connsiteY425" fmla="*/ 4786442 h 6858000"/>
              <a:gd name="connsiteX426" fmla="*/ 4018746 w 6096794"/>
              <a:gd name="connsiteY426" fmla="*/ 4829786 h 6858000"/>
              <a:gd name="connsiteX427" fmla="*/ 3955654 w 6096794"/>
              <a:gd name="connsiteY427" fmla="*/ 4841618 h 6858000"/>
              <a:gd name="connsiteX428" fmla="*/ 3930664 w 6096794"/>
              <a:gd name="connsiteY428" fmla="*/ 4866671 h 6858000"/>
              <a:gd name="connsiteX429" fmla="*/ 3948180 w 6096794"/>
              <a:gd name="connsiteY429" fmla="*/ 4897575 h 6858000"/>
              <a:gd name="connsiteX430" fmla="*/ 4001640 w 6096794"/>
              <a:gd name="connsiteY430" fmla="*/ 4915191 h 6858000"/>
              <a:gd name="connsiteX431" fmla="*/ 4017589 w 6096794"/>
              <a:gd name="connsiteY431" fmla="*/ 4949298 h 6858000"/>
              <a:gd name="connsiteX432" fmla="*/ 3979588 w 6096794"/>
              <a:gd name="connsiteY432" fmla="*/ 5088810 h 6858000"/>
              <a:gd name="connsiteX433" fmla="*/ 4007205 w 6096794"/>
              <a:gd name="connsiteY433" fmla="*/ 5248752 h 6858000"/>
              <a:gd name="connsiteX434" fmla="*/ 3984968 w 6096794"/>
              <a:gd name="connsiteY434" fmla="*/ 5295839 h 6858000"/>
              <a:gd name="connsiteX435" fmla="*/ 3956318 w 6096794"/>
              <a:gd name="connsiteY435" fmla="*/ 5339763 h 6858000"/>
              <a:gd name="connsiteX436" fmla="*/ 3984268 w 6096794"/>
              <a:gd name="connsiteY436" fmla="*/ 5394896 h 6858000"/>
              <a:gd name="connsiteX437" fmla="*/ 3992905 w 6096794"/>
              <a:gd name="connsiteY437" fmla="*/ 5432555 h 6858000"/>
              <a:gd name="connsiteX438" fmla="*/ 3935761 w 6096794"/>
              <a:gd name="connsiteY438" fmla="*/ 5502192 h 6858000"/>
              <a:gd name="connsiteX439" fmla="*/ 3906740 w 6096794"/>
              <a:gd name="connsiteY439" fmla="*/ 5540367 h 6858000"/>
              <a:gd name="connsiteX440" fmla="*/ 3942225 w 6096794"/>
              <a:gd name="connsiteY440" fmla="*/ 5581721 h 6858000"/>
              <a:gd name="connsiteX441" fmla="*/ 3959741 w 6096794"/>
              <a:gd name="connsiteY441" fmla="*/ 5612625 h 6858000"/>
              <a:gd name="connsiteX442" fmla="*/ 3928954 w 6096794"/>
              <a:gd name="connsiteY442" fmla="*/ 5808978 h 6858000"/>
              <a:gd name="connsiteX443" fmla="*/ 3968243 w 6096794"/>
              <a:gd name="connsiteY443" fmla="*/ 5847436 h 6858000"/>
              <a:gd name="connsiteX444" fmla="*/ 3987034 w 6096794"/>
              <a:gd name="connsiteY444" fmla="*/ 5843184 h 6858000"/>
              <a:gd name="connsiteX445" fmla="*/ 4065249 w 6096794"/>
              <a:gd name="connsiteY445" fmla="*/ 5880164 h 6858000"/>
              <a:gd name="connsiteX446" fmla="*/ 4049846 w 6096794"/>
              <a:gd name="connsiteY446" fmla="*/ 6012528 h 6858000"/>
              <a:gd name="connsiteX447" fmla="*/ 4049547 w 6096794"/>
              <a:gd name="connsiteY447" fmla="*/ 6014767 h 6858000"/>
              <a:gd name="connsiteX448" fmla="*/ 4046405 w 6096794"/>
              <a:gd name="connsiteY448" fmla="*/ 6055364 h 6858000"/>
              <a:gd name="connsiteX449" fmla="*/ 4087495 w 6096794"/>
              <a:gd name="connsiteY449" fmla="*/ 6046204 h 6858000"/>
              <a:gd name="connsiteX450" fmla="*/ 4112412 w 6096794"/>
              <a:gd name="connsiteY450" fmla="*/ 6013162 h 6858000"/>
              <a:gd name="connsiteX451" fmla="*/ 4168565 w 6096794"/>
              <a:gd name="connsiteY451" fmla="*/ 6010633 h 6858000"/>
              <a:gd name="connsiteX452" fmla="*/ 4227439 w 6096794"/>
              <a:gd name="connsiteY452" fmla="*/ 6132708 h 6858000"/>
              <a:gd name="connsiteX453" fmla="*/ 4228109 w 6096794"/>
              <a:gd name="connsiteY453" fmla="*/ 6136222 h 6858000"/>
              <a:gd name="connsiteX454" fmla="*/ 4247192 w 6096794"/>
              <a:gd name="connsiteY454" fmla="*/ 6163920 h 6858000"/>
              <a:gd name="connsiteX455" fmla="*/ 4276726 w 6096794"/>
              <a:gd name="connsiteY455" fmla="*/ 6147470 h 6858000"/>
              <a:gd name="connsiteX456" fmla="*/ 4286798 w 6096794"/>
              <a:gd name="connsiteY456" fmla="*/ 6131763 h 6858000"/>
              <a:gd name="connsiteX457" fmla="*/ 4371900 w 6096794"/>
              <a:gd name="connsiteY457" fmla="*/ 6083071 h 6858000"/>
              <a:gd name="connsiteX458" fmla="*/ 4406652 w 6096794"/>
              <a:gd name="connsiteY458" fmla="*/ 6078736 h 6858000"/>
              <a:gd name="connsiteX459" fmla="*/ 4432075 w 6096794"/>
              <a:gd name="connsiteY459" fmla="*/ 6101610 h 6858000"/>
              <a:gd name="connsiteX460" fmla="*/ 4409599 w 6096794"/>
              <a:gd name="connsiteY460" fmla="*/ 6193113 h 6858000"/>
              <a:gd name="connsiteX461" fmla="*/ 4411001 w 6096794"/>
              <a:gd name="connsiteY461" fmla="*/ 6242313 h 6858000"/>
              <a:gd name="connsiteX462" fmla="*/ 4471081 w 6096794"/>
              <a:gd name="connsiteY462" fmla="*/ 6321244 h 6858000"/>
              <a:gd name="connsiteX463" fmla="*/ 4589048 w 6096794"/>
              <a:gd name="connsiteY463" fmla="*/ 6342041 h 6858000"/>
              <a:gd name="connsiteX464" fmla="*/ 4658697 w 6096794"/>
              <a:gd name="connsiteY464" fmla="*/ 6349348 h 6858000"/>
              <a:gd name="connsiteX465" fmla="*/ 4671798 w 6096794"/>
              <a:gd name="connsiteY465" fmla="*/ 6421815 h 6858000"/>
              <a:gd name="connsiteX466" fmla="*/ 4676706 w 6096794"/>
              <a:gd name="connsiteY466" fmla="*/ 6470357 h 6858000"/>
              <a:gd name="connsiteX467" fmla="*/ 4690714 w 6096794"/>
              <a:gd name="connsiteY467" fmla="*/ 6501918 h 6858000"/>
              <a:gd name="connsiteX468" fmla="*/ 4705394 w 6096794"/>
              <a:gd name="connsiteY468" fmla="*/ 6536990 h 6858000"/>
              <a:gd name="connsiteX469" fmla="*/ 4729525 w 6096794"/>
              <a:gd name="connsiteY469" fmla="*/ 6629209 h 6858000"/>
              <a:gd name="connsiteX470" fmla="*/ 4692012 w 6096794"/>
              <a:gd name="connsiteY470" fmla="*/ 6645701 h 6858000"/>
              <a:gd name="connsiteX471" fmla="*/ 4671506 w 6096794"/>
              <a:gd name="connsiteY471" fmla="*/ 6637179 h 6858000"/>
              <a:gd name="connsiteX472" fmla="*/ 4642569 w 6096794"/>
              <a:gd name="connsiteY472" fmla="*/ 6649153 h 6858000"/>
              <a:gd name="connsiteX473" fmla="*/ 4658074 w 6096794"/>
              <a:gd name="connsiteY473" fmla="*/ 6669523 h 6858000"/>
              <a:gd name="connsiteX474" fmla="*/ 4725897 w 6096794"/>
              <a:gd name="connsiteY474" fmla="*/ 6792827 h 6858000"/>
              <a:gd name="connsiteX475" fmla="*/ 4725575 w 6096794"/>
              <a:gd name="connsiteY475" fmla="*/ 6838941 h 6858000"/>
              <a:gd name="connsiteX476" fmla="*/ 4722247 w 6096794"/>
              <a:gd name="connsiteY476" fmla="*/ 6858000 h 6858000"/>
              <a:gd name="connsiteX477" fmla="*/ 4567183 w 6096794"/>
              <a:gd name="connsiteY477" fmla="*/ 6858000 h 6858000"/>
              <a:gd name="connsiteX478" fmla="*/ 4566412 w 6096794"/>
              <a:gd name="connsiteY478" fmla="*/ 6843275 h 6858000"/>
              <a:gd name="connsiteX479" fmla="*/ 4549245 w 6096794"/>
              <a:gd name="connsiteY479" fmla="*/ 6810111 h 6858000"/>
              <a:gd name="connsiteX480" fmla="*/ 4425982 w 6096794"/>
              <a:gd name="connsiteY480" fmla="*/ 6790290 h 6858000"/>
              <a:gd name="connsiteX481" fmla="*/ 4390636 w 6096794"/>
              <a:gd name="connsiteY481" fmla="*/ 6848143 h 6858000"/>
              <a:gd name="connsiteX482" fmla="*/ 4391037 w 6096794"/>
              <a:gd name="connsiteY482" fmla="*/ 6858000 h 6858000"/>
              <a:gd name="connsiteX483" fmla="*/ 0 w 6096794"/>
              <a:gd name="connsiteY48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</a:cxnLst>
            <a:rect l="l" t="t" r="r" b="b"/>
            <a:pathLst>
              <a:path w="6096794" h="6858000">
                <a:moveTo>
                  <a:pt x="6096794" y="6794350"/>
                </a:moveTo>
                <a:lnTo>
                  <a:pt x="6096794" y="6855347"/>
                </a:lnTo>
                <a:lnTo>
                  <a:pt x="6087416" y="6816117"/>
                </a:lnTo>
                <a:cubicBezTo>
                  <a:pt x="6086375" y="6806854"/>
                  <a:pt x="6086228" y="6799426"/>
                  <a:pt x="6089222" y="6795136"/>
                </a:cubicBezTo>
                <a:close/>
                <a:moveTo>
                  <a:pt x="4623937" y="6516209"/>
                </a:moveTo>
                <a:cubicBezTo>
                  <a:pt x="4579845" y="6510592"/>
                  <a:pt x="4536064" y="6518453"/>
                  <a:pt x="4496053" y="6539117"/>
                </a:cubicBezTo>
                <a:cubicBezTo>
                  <a:pt x="4480301" y="6547188"/>
                  <a:pt x="4458568" y="6550020"/>
                  <a:pt x="4459814" y="6572577"/>
                </a:cubicBezTo>
                <a:cubicBezTo>
                  <a:pt x="4460278" y="6584956"/>
                  <a:pt x="4466337" y="6591608"/>
                  <a:pt x="4474089" y="6596235"/>
                </a:cubicBezTo>
                <a:cubicBezTo>
                  <a:pt x="4481840" y="6600863"/>
                  <a:pt x="4491286" y="6603465"/>
                  <a:pt x="4498528" y="6607748"/>
                </a:cubicBezTo>
                <a:cubicBezTo>
                  <a:pt x="4508917" y="6613551"/>
                  <a:pt x="4518367" y="6610276"/>
                  <a:pt x="4525930" y="6604520"/>
                </a:cubicBezTo>
                <a:cubicBezTo>
                  <a:pt x="4549249" y="6582852"/>
                  <a:pt x="4576658" y="6571784"/>
                  <a:pt x="4606896" y="6564436"/>
                </a:cubicBezTo>
                <a:cubicBezTo>
                  <a:pt x="4616346" y="6561161"/>
                  <a:pt x="4626113" y="6555685"/>
                  <a:pt x="4633359" y="6552130"/>
                </a:cubicBezTo>
                <a:cubicBezTo>
                  <a:pt x="4642184" y="6545413"/>
                  <a:pt x="4650690" y="6540897"/>
                  <a:pt x="4648807" y="6530577"/>
                </a:cubicBezTo>
                <a:cubicBezTo>
                  <a:pt x="4645980" y="6519018"/>
                  <a:pt x="4634015" y="6516373"/>
                  <a:pt x="4623937" y="6516209"/>
                </a:cubicBezTo>
                <a:close/>
                <a:moveTo>
                  <a:pt x="3976215" y="6108308"/>
                </a:moveTo>
                <a:cubicBezTo>
                  <a:pt x="3970222" y="6110348"/>
                  <a:pt x="3964563" y="6114151"/>
                  <a:pt x="3958981" y="6117392"/>
                </a:cubicBezTo>
                <a:cubicBezTo>
                  <a:pt x="3947210" y="6128369"/>
                  <a:pt x="3934467" y="6138068"/>
                  <a:pt x="3928829" y="6154457"/>
                </a:cubicBezTo>
                <a:cubicBezTo>
                  <a:pt x="3921919" y="6171815"/>
                  <a:pt x="3918897" y="6194281"/>
                  <a:pt x="3933105" y="6207662"/>
                </a:cubicBezTo>
                <a:cubicBezTo>
                  <a:pt x="3947316" y="6221044"/>
                  <a:pt x="3967768" y="6213541"/>
                  <a:pt x="3983056" y="6201904"/>
                </a:cubicBezTo>
                <a:cubicBezTo>
                  <a:pt x="4001198" y="6186078"/>
                  <a:pt x="4004224" y="6163613"/>
                  <a:pt x="4007246" y="6141147"/>
                </a:cubicBezTo>
                <a:cubicBezTo>
                  <a:pt x="4006513" y="6129607"/>
                  <a:pt x="4007055" y="6117096"/>
                  <a:pt x="3995456" y="6109794"/>
                </a:cubicBezTo>
                <a:cubicBezTo>
                  <a:pt x="3988535" y="6105988"/>
                  <a:pt x="3982208" y="6106267"/>
                  <a:pt x="3976215" y="6108308"/>
                </a:cubicBezTo>
                <a:close/>
                <a:moveTo>
                  <a:pt x="3706232" y="5901127"/>
                </a:moveTo>
                <a:cubicBezTo>
                  <a:pt x="3692906" y="5899845"/>
                  <a:pt x="3678542" y="5904816"/>
                  <a:pt x="3663860" y="5915992"/>
                </a:cubicBezTo>
                <a:cubicBezTo>
                  <a:pt x="3628114" y="5943201"/>
                  <a:pt x="3616626" y="5983739"/>
                  <a:pt x="3638015" y="6009189"/>
                </a:cubicBezTo>
                <a:cubicBezTo>
                  <a:pt x="3651424" y="6026805"/>
                  <a:pt x="3699302" y="6026130"/>
                  <a:pt x="3721004" y="6009611"/>
                </a:cubicBezTo>
                <a:cubicBezTo>
                  <a:pt x="3751963" y="5984058"/>
                  <a:pt x="3760580" y="5947693"/>
                  <a:pt x="3742384" y="5923788"/>
                </a:cubicBezTo>
                <a:cubicBezTo>
                  <a:pt x="3731849" y="5909947"/>
                  <a:pt x="3719559" y="5902410"/>
                  <a:pt x="3706232" y="5901127"/>
                </a:cubicBezTo>
                <a:close/>
                <a:moveTo>
                  <a:pt x="3743886" y="5515475"/>
                </a:moveTo>
                <a:cubicBezTo>
                  <a:pt x="3712378" y="5516197"/>
                  <a:pt x="3681133" y="5518923"/>
                  <a:pt x="3649621" y="5525279"/>
                </a:cubicBezTo>
                <a:cubicBezTo>
                  <a:pt x="3699009" y="5550367"/>
                  <a:pt x="3815040" y="5546277"/>
                  <a:pt x="3839725" y="5517692"/>
                </a:cubicBezTo>
                <a:cubicBezTo>
                  <a:pt x="3807164" y="5516034"/>
                  <a:pt x="3775394" y="5514753"/>
                  <a:pt x="3743886" y="5515475"/>
                </a:cubicBezTo>
                <a:close/>
                <a:moveTo>
                  <a:pt x="2784232" y="5403410"/>
                </a:moveTo>
                <a:cubicBezTo>
                  <a:pt x="2778042" y="5403715"/>
                  <a:pt x="2772011" y="5404878"/>
                  <a:pt x="2766216" y="5406351"/>
                </a:cubicBezTo>
                <a:cubicBezTo>
                  <a:pt x="2738338" y="5413856"/>
                  <a:pt x="2714238" y="5426324"/>
                  <a:pt x="2693915" y="5443754"/>
                </a:cubicBezTo>
                <a:cubicBezTo>
                  <a:pt x="2680153" y="5454230"/>
                  <a:pt x="2660748" y="5465081"/>
                  <a:pt x="2671157" y="5486541"/>
                </a:cubicBezTo>
                <a:cubicBezTo>
                  <a:pt x="2679675" y="5505521"/>
                  <a:pt x="2700068" y="5511547"/>
                  <a:pt x="2721690" y="5508800"/>
                </a:cubicBezTo>
                <a:cubicBezTo>
                  <a:pt x="2754594" y="5505299"/>
                  <a:pt x="2783393" y="5491216"/>
                  <a:pt x="2809665" y="5471218"/>
                </a:cubicBezTo>
                <a:cubicBezTo>
                  <a:pt x="2822482" y="5459501"/>
                  <a:pt x="2843467" y="5453324"/>
                  <a:pt x="2838701" y="5431487"/>
                </a:cubicBezTo>
                <a:cubicBezTo>
                  <a:pt x="2834572" y="5413082"/>
                  <a:pt x="2817318" y="5408586"/>
                  <a:pt x="2803204" y="5405618"/>
                </a:cubicBezTo>
                <a:cubicBezTo>
                  <a:pt x="2796772" y="5403659"/>
                  <a:pt x="2790423" y="5403105"/>
                  <a:pt x="2784232" y="5403410"/>
                </a:cubicBezTo>
                <a:close/>
                <a:moveTo>
                  <a:pt x="3596668" y="5310784"/>
                </a:moveTo>
                <a:cubicBezTo>
                  <a:pt x="3564214" y="5307388"/>
                  <a:pt x="3538615" y="5320852"/>
                  <a:pt x="3520462" y="5346712"/>
                </a:cubicBezTo>
                <a:cubicBezTo>
                  <a:pt x="3506972" y="5363001"/>
                  <a:pt x="3489319" y="5376438"/>
                  <a:pt x="3473895" y="5390185"/>
                </a:cubicBezTo>
                <a:cubicBezTo>
                  <a:pt x="3456537" y="5401391"/>
                  <a:pt x="3442374" y="5414178"/>
                  <a:pt x="3438469" y="5435213"/>
                </a:cubicBezTo>
                <a:cubicBezTo>
                  <a:pt x="3437105" y="5441271"/>
                  <a:pt x="3436949" y="5448916"/>
                  <a:pt x="3438759" y="5454560"/>
                </a:cubicBezTo>
                <a:cubicBezTo>
                  <a:pt x="3440565" y="5460209"/>
                  <a:pt x="3444341" y="5463858"/>
                  <a:pt x="3450835" y="5461924"/>
                </a:cubicBezTo>
                <a:cubicBezTo>
                  <a:pt x="3478073" y="5453233"/>
                  <a:pt x="3516920" y="5459790"/>
                  <a:pt x="3534193" y="5440622"/>
                </a:cubicBezTo>
                <a:cubicBezTo>
                  <a:pt x="3560878" y="5410275"/>
                  <a:pt x="3591432" y="5385011"/>
                  <a:pt x="3613957" y="5351809"/>
                </a:cubicBezTo>
                <a:cubicBezTo>
                  <a:pt x="3629293" y="5330101"/>
                  <a:pt x="3622145" y="5315475"/>
                  <a:pt x="3596668" y="5310784"/>
                </a:cubicBezTo>
                <a:close/>
                <a:moveTo>
                  <a:pt x="3774518" y="4737244"/>
                </a:moveTo>
                <a:cubicBezTo>
                  <a:pt x="3768306" y="4738238"/>
                  <a:pt x="3763024" y="4741761"/>
                  <a:pt x="3760559" y="4751601"/>
                </a:cubicBezTo>
                <a:cubicBezTo>
                  <a:pt x="3758723" y="4760962"/>
                  <a:pt x="3757205" y="4770083"/>
                  <a:pt x="3758965" y="4777954"/>
                </a:cubicBezTo>
                <a:cubicBezTo>
                  <a:pt x="3760723" y="4785823"/>
                  <a:pt x="3765763" y="4792443"/>
                  <a:pt x="3777043" y="4796798"/>
                </a:cubicBezTo>
                <a:cubicBezTo>
                  <a:pt x="3831044" y="4815426"/>
                  <a:pt x="3883671" y="4819174"/>
                  <a:pt x="3933496" y="4785230"/>
                </a:cubicBezTo>
                <a:cubicBezTo>
                  <a:pt x="3893005" y="4750344"/>
                  <a:pt x="3847582" y="4735140"/>
                  <a:pt x="3794051" y="4738055"/>
                </a:cubicBezTo>
                <a:cubicBezTo>
                  <a:pt x="3787870" y="4737782"/>
                  <a:pt x="3780729" y="4736249"/>
                  <a:pt x="3774518" y="4737244"/>
                </a:cubicBezTo>
                <a:close/>
                <a:moveTo>
                  <a:pt x="2769236" y="4724110"/>
                </a:moveTo>
                <a:cubicBezTo>
                  <a:pt x="2753207" y="4724803"/>
                  <a:pt x="2736724" y="4729514"/>
                  <a:pt x="2728610" y="4738628"/>
                </a:cubicBezTo>
                <a:cubicBezTo>
                  <a:pt x="2707298" y="4760727"/>
                  <a:pt x="2726832" y="4781118"/>
                  <a:pt x="2738777" y="4799447"/>
                </a:cubicBezTo>
                <a:cubicBezTo>
                  <a:pt x="2750396" y="4819985"/>
                  <a:pt x="2768441" y="4819961"/>
                  <a:pt x="2788773" y="4804485"/>
                </a:cubicBezTo>
                <a:cubicBezTo>
                  <a:pt x="2808160" y="4787771"/>
                  <a:pt x="2819412" y="4749823"/>
                  <a:pt x="2807140" y="4733700"/>
                </a:cubicBezTo>
                <a:cubicBezTo>
                  <a:pt x="2800841" y="4726743"/>
                  <a:pt x="2785265" y="4723418"/>
                  <a:pt x="2769236" y="4724110"/>
                </a:cubicBezTo>
                <a:close/>
                <a:moveTo>
                  <a:pt x="3383814" y="4210433"/>
                </a:moveTo>
                <a:cubicBezTo>
                  <a:pt x="3351245" y="4205611"/>
                  <a:pt x="3317303" y="4211199"/>
                  <a:pt x="3293755" y="4229123"/>
                </a:cubicBezTo>
                <a:cubicBezTo>
                  <a:pt x="3283573" y="4236874"/>
                  <a:pt x="3270547" y="4248812"/>
                  <a:pt x="3288621" y="4259352"/>
                </a:cubicBezTo>
                <a:cubicBezTo>
                  <a:pt x="3336394" y="4287781"/>
                  <a:pt x="3386712" y="4314271"/>
                  <a:pt x="3447553" y="4304406"/>
                </a:cubicBezTo>
                <a:cubicBezTo>
                  <a:pt x="3477974" y="4299474"/>
                  <a:pt x="3483872" y="4280811"/>
                  <a:pt x="3465628" y="4254202"/>
                </a:cubicBezTo>
                <a:cubicBezTo>
                  <a:pt x="3447576" y="4230486"/>
                  <a:pt x="3416382" y="4215254"/>
                  <a:pt x="3383814" y="4210433"/>
                </a:cubicBezTo>
                <a:close/>
                <a:moveTo>
                  <a:pt x="3793149" y="3785638"/>
                </a:moveTo>
                <a:cubicBezTo>
                  <a:pt x="3784202" y="3784452"/>
                  <a:pt x="3774790" y="3786620"/>
                  <a:pt x="3765549" y="3791655"/>
                </a:cubicBezTo>
                <a:cubicBezTo>
                  <a:pt x="3745175" y="3807163"/>
                  <a:pt x="3736360" y="3837859"/>
                  <a:pt x="3746955" y="3851779"/>
                </a:cubicBezTo>
                <a:cubicBezTo>
                  <a:pt x="3762368" y="3872028"/>
                  <a:pt x="3786009" y="3874022"/>
                  <a:pt x="3805110" y="3859483"/>
                </a:cubicBezTo>
                <a:cubicBezTo>
                  <a:pt x="3822938" y="3845913"/>
                  <a:pt x="3830791" y="3813952"/>
                  <a:pt x="3817959" y="3799733"/>
                </a:cubicBezTo>
                <a:cubicBezTo>
                  <a:pt x="3810578" y="3791360"/>
                  <a:pt x="3802096" y="3786823"/>
                  <a:pt x="3793149" y="3785638"/>
                </a:cubicBezTo>
                <a:close/>
                <a:moveTo>
                  <a:pt x="4563483" y="3556481"/>
                </a:moveTo>
                <a:cubicBezTo>
                  <a:pt x="4549120" y="3553913"/>
                  <a:pt x="4533471" y="3556825"/>
                  <a:pt x="4520899" y="3566394"/>
                </a:cubicBezTo>
                <a:cubicBezTo>
                  <a:pt x="4494796" y="3584261"/>
                  <a:pt x="4488472" y="3615077"/>
                  <a:pt x="4504273" y="3641053"/>
                </a:cubicBezTo>
                <a:cubicBezTo>
                  <a:pt x="4522298" y="3667339"/>
                  <a:pt x="4556281" y="3675473"/>
                  <a:pt x="4582386" y="3657603"/>
                </a:cubicBezTo>
                <a:cubicBezTo>
                  <a:pt x="4608488" y="3639734"/>
                  <a:pt x="4616362" y="3605738"/>
                  <a:pt x="4598340" y="3579454"/>
                </a:cubicBezTo>
                <a:cubicBezTo>
                  <a:pt x="4590921" y="3567099"/>
                  <a:pt x="4577846" y="3559050"/>
                  <a:pt x="4563483" y="3556481"/>
                </a:cubicBezTo>
                <a:close/>
                <a:moveTo>
                  <a:pt x="3546699" y="3530391"/>
                </a:moveTo>
                <a:cubicBezTo>
                  <a:pt x="3510630" y="3530273"/>
                  <a:pt x="3483420" y="3562800"/>
                  <a:pt x="3481208" y="3609781"/>
                </a:cubicBezTo>
                <a:cubicBezTo>
                  <a:pt x="3479786" y="3631545"/>
                  <a:pt x="3485875" y="3648080"/>
                  <a:pt x="3497582" y="3657880"/>
                </a:cubicBezTo>
                <a:cubicBezTo>
                  <a:pt x="3509288" y="3667680"/>
                  <a:pt x="3526612" y="3670743"/>
                  <a:pt x="3547650" y="3665559"/>
                </a:cubicBezTo>
                <a:cubicBezTo>
                  <a:pt x="3569794" y="3660520"/>
                  <a:pt x="3589410" y="3649527"/>
                  <a:pt x="3607128" y="3636041"/>
                </a:cubicBezTo>
                <a:cubicBezTo>
                  <a:pt x="3637185" y="3615133"/>
                  <a:pt x="3638450" y="3606292"/>
                  <a:pt x="3614722" y="3575119"/>
                </a:cubicBezTo>
                <a:cubicBezTo>
                  <a:pt x="3596055" y="3555846"/>
                  <a:pt x="3580551" y="3530226"/>
                  <a:pt x="3546699" y="3530391"/>
                </a:cubicBezTo>
                <a:close/>
                <a:moveTo>
                  <a:pt x="3263472" y="3392966"/>
                </a:moveTo>
                <a:cubicBezTo>
                  <a:pt x="3252346" y="3393644"/>
                  <a:pt x="3240679" y="3395866"/>
                  <a:pt x="3228529" y="3399585"/>
                </a:cubicBezTo>
                <a:cubicBezTo>
                  <a:pt x="3203747" y="3406388"/>
                  <a:pt x="3198768" y="3418219"/>
                  <a:pt x="3211741" y="3440509"/>
                </a:cubicBezTo>
                <a:cubicBezTo>
                  <a:pt x="3235750" y="3482546"/>
                  <a:pt x="3308945" y="3505233"/>
                  <a:pt x="3350465" y="3483682"/>
                </a:cubicBezTo>
                <a:cubicBezTo>
                  <a:pt x="3361552" y="3477253"/>
                  <a:pt x="3362735" y="3468311"/>
                  <a:pt x="3359453" y="3458747"/>
                </a:cubicBezTo>
                <a:cubicBezTo>
                  <a:pt x="3354231" y="3446640"/>
                  <a:pt x="3349978" y="3435805"/>
                  <a:pt x="3347367" y="3429751"/>
                </a:cubicBezTo>
                <a:cubicBezTo>
                  <a:pt x="3325345" y="3402787"/>
                  <a:pt x="3296847" y="3390931"/>
                  <a:pt x="3263472" y="3392966"/>
                </a:cubicBezTo>
                <a:close/>
                <a:moveTo>
                  <a:pt x="4353173" y="3120673"/>
                </a:moveTo>
                <a:cubicBezTo>
                  <a:pt x="4344455" y="3120387"/>
                  <a:pt x="4335827" y="3121319"/>
                  <a:pt x="4327466" y="3123309"/>
                </a:cubicBezTo>
                <a:cubicBezTo>
                  <a:pt x="4277302" y="3135247"/>
                  <a:pt x="4236757" y="3185283"/>
                  <a:pt x="4243943" y="3239129"/>
                </a:cubicBezTo>
                <a:cubicBezTo>
                  <a:pt x="4250785" y="3279766"/>
                  <a:pt x="4283630" y="3302796"/>
                  <a:pt x="4302789" y="3333951"/>
                </a:cubicBezTo>
                <a:cubicBezTo>
                  <a:pt x="4313738" y="3350885"/>
                  <a:pt x="4326397" y="3363415"/>
                  <a:pt x="4341109" y="3371542"/>
                </a:cubicBezTo>
                <a:lnTo>
                  <a:pt x="4384525" y="3381124"/>
                </a:lnTo>
                <a:lnTo>
                  <a:pt x="4390948" y="3439843"/>
                </a:lnTo>
                <a:cubicBezTo>
                  <a:pt x="4396062" y="3459228"/>
                  <a:pt x="4404101" y="3477240"/>
                  <a:pt x="4415061" y="3491639"/>
                </a:cubicBezTo>
                <a:cubicBezTo>
                  <a:pt x="4446908" y="3536129"/>
                  <a:pt x="4531467" y="3546557"/>
                  <a:pt x="4576757" y="3508040"/>
                </a:cubicBezTo>
                <a:cubicBezTo>
                  <a:pt x="4643750" y="3453003"/>
                  <a:pt x="4668211" y="3381827"/>
                  <a:pt x="4608181" y="3308256"/>
                </a:cubicBezTo>
                <a:cubicBezTo>
                  <a:pt x="4585891" y="3273675"/>
                  <a:pt x="4555815" y="3258667"/>
                  <a:pt x="4523325" y="3257372"/>
                </a:cubicBezTo>
                <a:lnTo>
                  <a:pt x="4497964" y="3261243"/>
                </a:lnTo>
                <a:lnTo>
                  <a:pt x="4502573" y="3247870"/>
                </a:lnTo>
                <a:cubicBezTo>
                  <a:pt x="4505074" y="3225582"/>
                  <a:pt x="4491988" y="3207295"/>
                  <a:pt x="4476592" y="3189008"/>
                </a:cubicBezTo>
                <a:cubicBezTo>
                  <a:pt x="4450591" y="3157851"/>
                  <a:pt x="4416376" y="3138887"/>
                  <a:pt x="4379426" y="3125339"/>
                </a:cubicBezTo>
                <a:cubicBezTo>
                  <a:pt x="4370702" y="3122461"/>
                  <a:pt x="4361892" y="3120959"/>
                  <a:pt x="4353173" y="3120673"/>
                </a:cubicBezTo>
                <a:close/>
                <a:moveTo>
                  <a:pt x="3272666" y="3079048"/>
                </a:moveTo>
                <a:cubicBezTo>
                  <a:pt x="3243807" y="3079048"/>
                  <a:pt x="3220443" y="3113040"/>
                  <a:pt x="3228690" y="3142951"/>
                </a:cubicBezTo>
                <a:cubicBezTo>
                  <a:pt x="3238310" y="3175583"/>
                  <a:pt x="3238310" y="3175583"/>
                  <a:pt x="3202577" y="3186460"/>
                </a:cubicBezTo>
                <a:cubicBezTo>
                  <a:pt x="3192957" y="3189178"/>
                  <a:pt x="3183338" y="3191898"/>
                  <a:pt x="3173717" y="3195977"/>
                </a:cubicBezTo>
                <a:cubicBezTo>
                  <a:pt x="3122868" y="3215012"/>
                  <a:pt x="3080266" y="3247643"/>
                  <a:pt x="3052780" y="3295229"/>
                </a:cubicBezTo>
                <a:cubicBezTo>
                  <a:pt x="3044534" y="3310186"/>
                  <a:pt x="3047283" y="3318344"/>
                  <a:pt x="3066522" y="3316984"/>
                </a:cubicBezTo>
                <a:cubicBezTo>
                  <a:pt x="3120121" y="3310186"/>
                  <a:pt x="3172344" y="3295229"/>
                  <a:pt x="3223192" y="3274835"/>
                </a:cubicBezTo>
                <a:cubicBezTo>
                  <a:pt x="3275415" y="3253081"/>
                  <a:pt x="3320768" y="3221809"/>
                  <a:pt x="3357874" y="3179661"/>
                </a:cubicBezTo>
                <a:cubicBezTo>
                  <a:pt x="3363371" y="3174223"/>
                  <a:pt x="3370242" y="3168783"/>
                  <a:pt x="3367493" y="3160626"/>
                </a:cubicBezTo>
                <a:cubicBezTo>
                  <a:pt x="3363371" y="3151109"/>
                  <a:pt x="3353751" y="3156546"/>
                  <a:pt x="3346878" y="3157906"/>
                </a:cubicBezTo>
                <a:cubicBezTo>
                  <a:pt x="3329014" y="3159266"/>
                  <a:pt x="3311148" y="3161986"/>
                  <a:pt x="3293281" y="3164706"/>
                </a:cubicBezTo>
                <a:cubicBezTo>
                  <a:pt x="3278164" y="3167423"/>
                  <a:pt x="3272666" y="3164706"/>
                  <a:pt x="3279537" y="3148389"/>
                </a:cubicBezTo>
                <a:cubicBezTo>
                  <a:pt x="3285035" y="3134794"/>
                  <a:pt x="3289159" y="3119837"/>
                  <a:pt x="3294655" y="3104880"/>
                </a:cubicBezTo>
                <a:cubicBezTo>
                  <a:pt x="3301528" y="3084486"/>
                  <a:pt x="3290533" y="3079048"/>
                  <a:pt x="3272666" y="3079048"/>
                </a:cubicBezTo>
                <a:close/>
                <a:moveTo>
                  <a:pt x="5430629" y="3077501"/>
                </a:moveTo>
                <a:cubicBezTo>
                  <a:pt x="5471339" y="3096780"/>
                  <a:pt x="5497206" y="3133391"/>
                  <a:pt x="5535380" y="3154602"/>
                </a:cubicBezTo>
                <a:cubicBezTo>
                  <a:pt x="5548204" y="3160925"/>
                  <a:pt x="5537761" y="3170885"/>
                  <a:pt x="5533357" y="3178257"/>
                </a:cubicBezTo>
                <a:cubicBezTo>
                  <a:pt x="5528656" y="3187867"/>
                  <a:pt x="5523287" y="3193967"/>
                  <a:pt x="5510762" y="3185405"/>
                </a:cubicBezTo>
                <a:cubicBezTo>
                  <a:pt x="5497266" y="3175568"/>
                  <a:pt x="5487720" y="3178812"/>
                  <a:pt x="5479886" y="3194831"/>
                </a:cubicBezTo>
                <a:cubicBezTo>
                  <a:pt x="5470485" y="3214052"/>
                  <a:pt x="5456093" y="3210931"/>
                  <a:pt x="5445730" y="3194689"/>
                </a:cubicBezTo>
                <a:cubicBezTo>
                  <a:pt x="5431794" y="3171115"/>
                  <a:pt x="5415618" y="3147235"/>
                  <a:pt x="5430989" y="3117439"/>
                </a:cubicBezTo>
                <a:cubicBezTo>
                  <a:pt x="5438228" y="3105898"/>
                  <a:pt x="5434576" y="3090579"/>
                  <a:pt x="5430629" y="3077501"/>
                </a:cubicBezTo>
                <a:close/>
                <a:moveTo>
                  <a:pt x="4303427" y="2865145"/>
                </a:moveTo>
                <a:cubicBezTo>
                  <a:pt x="4285310" y="2863056"/>
                  <a:pt x="4268690" y="2871171"/>
                  <a:pt x="4251368" y="2884355"/>
                </a:cubicBezTo>
                <a:cubicBezTo>
                  <a:pt x="4247520" y="2887284"/>
                  <a:pt x="4238849" y="2891867"/>
                  <a:pt x="4236944" y="2897348"/>
                </a:cubicBezTo>
                <a:cubicBezTo>
                  <a:pt x="4235379" y="2906605"/>
                  <a:pt x="4232295" y="2913868"/>
                  <a:pt x="4228133" y="2919714"/>
                </a:cubicBezTo>
                <a:lnTo>
                  <a:pt x="4227867" y="2919955"/>
                </a:lnTo>
                <a:lnTo>
                  <a:pt x="4226322" y="2910971"/>
                </a:lnTo>
                <a:cubicBezTo>
                  <a:pt x="4219622" y="2896253"/>
                  <a:pt x="4206219" y="2896253"/>
                  <a:pt x="4192819" y="2896253"/>
                </a:cubicBezTo>
                <a:cubicBezTo>
                  <a:pt x="4141893" y="2896253"/>
                  <a:pt x="4111070" y="2929703"/>
                  <a:pt x="4080246" y="2964492"/>
                </a:cubicBezTo>
                <a:cubicBezTo>
                  <a:pt x="4076226" y="2969844"/>
                  <a:pt x="4068185" y="2976535"/>
                  <a:pt x="4072205" y="2985901"/>
                </a:cubicBezTo>
                <a:cubicBezTo>
                  <a:pt x="4077567" y="2995266"/>
                  <a:pt x="4086948" y="2999281"/>
                  <a:pt x="4097669" y="2997944"/>
                </a:cubicBezTo>
                <a:lnTo>
                  <a:pt x="4127560" y="2992472"/>
                </a:lnTo>
                <a:lnTo>
                  <a:pt x="4123358" y="3000694"/>
                </a:lnTo>
                <a:cubicBezTo>
                  <a:pt x="4118254" y="3018946"/>
                  <a:pt x="4120284" y="3039582"/>
                  <a:pt x="4130837" y="3058772"/>
                </a:cubicBezTo>
                <a:cubicBezTo>
                  <a:pt x="4150000" y="3094594"/>
                  <a:pt x="4195133" y="3108632"/>
                  <a:pt x="4232068" y="3090602"/>
                </a:cubicBezTo>
                <a:cubicBezTo>
                  <a:pt x="4271877" y="3068365"/>
                  <a:pt x="4288792" y="3037342"/>
                  <a:pt x="4278262" y="2988898"/>
                </a:cubicBezTo>
                <a:cubicBezTo>
                  <a:pt x="4275619" y="2974780"/>
                  <a:pt x="4275581" y="2966742"/>
                  <a:pt x="4292959" y="2965613"/>
                </a:cubicBezTo>
                <a:cubicBezTo>
                  <a:pt x="4323516" y="2960502"/>
                  <a:pt x="4336619" y="2940447"/>
                  <a:pt x="4339381" y="2912133"/>
                </a:cubicBezTo>
                <a:cubicBezTo>
                  <a:pt x="4341561" y="2896359"/>
                  <a:pt x="4339228" y="2879985"/>
                  <a:pt x="4322125" y="2870825"/>
                </a:cubicBezTo>
                <a:cubicBezTo>
                  <a:pt x="4315673" y="2867671"/>
                  <a:pt x="4309466" y="2865841"/>
                  <a:pt x="4303427" y="2865145"/>
                </a:cubicBezTo>
                <a:close/>
                <a:moveTo>
                  <a:pt x="5081621" y="2692616"/>
                </a:moveTo>
                <a:lnTo>
                  <a:pt x="5098006" y="2702339"/>
                </a:lnTo>
                <a:cubicBezTo>
                  <a:pt x="5134857" y="2727071"/>
                  <a:pt x="5168236" y="2756454"/>
                  <a:pt x="5192236" y="2798508"/>
                </a:cubicBezTo>
                <a:cubicBezTo>
                  <a:pt x="5198719" y="2809658"/>
                  <a:pt x="5209236" y="2807687"/>
                  <a:pt x="5219750" y="2805715"/>
                </a:cubicBezTo>
                <a:lnTo>
                  <a:pt x="5294851" y="2795537"/>
                </a:lnTo>
                <a:lnTo>
                  <a:pt x="5290155" y="2805860"/>
                </a:lnTo>
                <a:cubicBezTo>
                  <a:pt x="5273778" y="2845278"/>
                  <a:pt x="5261496" y="2884696"/>
                  <a:pt x="5261496" y="2928189"/>
                </a:cubicBezTo>
                <a:cubicBezTo>
                  <a:pt x="5261496" y="2947219"/>
                  <a:pt x="5268321" y="2952656"/>
                  <a:pt x="5284695" y="2940424"/>
                </a:cubicBezTo>
                <a:cubicBezTo>
                  <a:pt x="5303801" y="2926831"/>
                  <a:pt x="5316083" y="2909161"/>
                  <a:pt x="5328364" y="2888773"/>
                </a:cubicBezTo>
                <a:cubicBezTo>
                  <a:pt x="5343376" y="2862948"/>
                  <a:pt x="5354975" y="2835424"/>
                  <a:pt x="5365210" y="2807391"/>
                </a:cubicBezTo>
                <a:lnTo>
                  <a:pt x="5373520" y="2782907"/>
                </a:lnTo>
                <a:lnTo>
                  <a:pt x="5397613" y="2778908"/>
                </a:lnTo>
                <a:cubicBezTo>
                  <a:pt x="5411933" y="2774042"/>
                  <a:pt x="5416777" y="2780406"/>
                  <a:pt x="5414984" y="2793836"/>
                </a:cubicBezTo>
                <a:cubicBezTo>
                  <a:pt x="5411993" y="2816218"/>
                  <a:pt x="5411242" y="2838911"/>
                  <a:pt x="5406014" y="2860986"/>
                </a:cubicBezTo>
                <a:cubicBezTo>
                  <a:pt x="5391377" y="2936471"/>
                  <a:pt x="5389787" y="3008054"/>
                  <a:pt x="5430629" y="3077501"/>
                </a:cubicBezTo>
                <a:cubicBezTo>
                  <a:pt x="5397073" y="3072881"/>
                  <a:pt x="5396990" y="3099082"/>
                  <a:pt x="5390795" y="3119884"/>
                </a:cubicBezTo>
                <a:cubicBezTo>
                  <a:pt x="5379000" y="3157012"/>
                  <a:pt x="5372961" y="3159599"/>
                  <a:pt x="5336126" y="3145410"/>
                </a:cubicBezTo>
                <a:cubicBezTo>
                  <a:pt x="5319798" y="3139743"/>
                  <a:pt x="5303765" y="3131840"/>
                  <a:pt x="5288250" y="3145660"/>
                </a:cubicBezTo>
                <a:cubicBezTo>
                  <a:pt x="5274973" y="3159790"/>
                  <a:pt x="5279592" y="3176379"/>
                  <a:pt x="5282941" y="3193937"/>
                </a:cubicBezTo>
                <a:cubicBezTo>
                  <a:pt x="5285621" y="3207983"/>
                  <a:pt x="5304930" y="3225457"/>
                  <a:pt x="5293518" y="3234144"/>
                </a:cubicBezTo>
                <a:cubicBezTo>
                  <a:pt x="5279870" y="3242521"/>
                  <a:pt x="5262797" y="3225356"/>
                  <a:pt x="5249003" y="3217759"/>
                </a:cubicBezTo>
                <a:cubicBezTo>
                  <a:pt x="5246767" y="3217450"/>
                  <a:pt x="5245800" y="3216178"/>
                  <a:pt x="5245800" y="3216178"/>
                </a:cubicBezTo>
                <a:cubicBezTo>
                  <a:pt x="5237747" y="3208231"/>
                  <a:pt x="5222086" y="3206076"/>
                  <a:pt x="5224849" y="3193919"/>
                </a:cubicBezTo>
                <a:cubicBezTo>
                  <a:pt x="5225375" y="3181453"/>
                  <a:pt x="5241035" y="3183608"/>
                  <a:pt x="5249314" y="3181331"/>
                </a:cubicBezTo>
                <a:cubicBezTo>
                  <a:pt x="5261097" y="3178393"/>
                  <a:pt x="5272880" y="3175455"/>
                  <a:pt x="5270199" y="3161410"/>
                </a:cubicBezTo>
                <a:cubicBezTo>
                  <a:pt x="5266550" y="3146091"/>
                  <a:pt x="5254470" y="3151266"/>
                  <a:pt x="5243656" y="3155478"/>
                </a:cubicBezTo>
                <a:cubicBezTo>
                  <a:pt x="5236644" y="3156793"/>
                  <a:pt x="5229036" y="3162584"/>
                  <a:pt x="5224490" y="3153979"/>
                </a:cubicBezTo>
                <a:cubicBezTo>
                  <a:pt x="5218676" y="3146340"/>
                  <a:pt x="5225315" y="3139276"/>
                  <a:pt x="5229416" y="3134144"/>
                </a:cubicBezTo>
                <a:cubicBezTo>
                  <a:pt x="5249037" y="3115189"/>
                  <a:pt x="5243148" y="3099561"/>
                  <a:pt x="5224810" y="3083362"/>
                </a:cubicBezTo>
                <a:cubicBezTo>
                  <a:pt x="5212098" y="3071924"/>
                  <a:pt x="5201532" y="3059358"/>
                  <a:pt x="5192989" y="3045502"/>
                </a:cubicBezTo>
                <a:lnTo>
                  <a:pt x="5180540" y="3016667"/>
                </a:lnTo>
                <a:lnTo>
                  <a:pt x="5210557" y="3010121"/>
                </a:lnTo>
                <a:cubicBezTo>
                  <a:pt x="5220641" y="3004726"/>
                  <a:pt x="5228503" y="2996634"/>
                  <a:pt x="5231237" y="2986518"/>
                </a:cubicBezTo>
                <a:cubicBezTo>
                  <a:pt x="5238075" y="2960894"/>
                  <a:pt x="5217564" y="2954150"/>
                  <a:pt x="5201158" y="2946059"/>
                </a:cubicBezTo>
                <a:cubicBezTo>
                  <a:pt x="5198424" y="2944710"/>
                  <a:pt x="5195690" y="2943362"/>
                  <a:pt x="5190219" y="2939316"/>
                </a:cubicBezTo>
                <a:cubicBezTo>
                  <a:pt x="5205261" y="2936618"/>
                  <a:pt x="5210729" y="2929874"/>
                  <a:pt x="5209362" y="2917735"/>
                </a:cubicBezTo>
                <a:cubicBezTo>
                  <a:pt x="5206627" y="2908296"/>
                  <a:pt x="5201158" y="2904250"/>
                  <a:pt x="5191587" y="2904250"/>
                </a:cubicBezTo>
                <a:cubicBezTo>
                  <a:pt x="5179281" y="2902901"/>
                  <a:pt x="5173813" y="2909645"/>
                  <a:pt x="5171078" y="2920432"/>
                </a:cubicBezTo>
                <a:cubicBezTo>
                  <a:pt x="5166975" y="2936618"/>
                  <a:pt x="5151936" y="2944710"/>
                  <a:pt x="5139630" y="2951452"/>
                </a:cubicBezTo>
                <a:cubicBezTo>
                  <a:pt x="5125957" y="2958196"/>
                  <a:pt x="5121855" y="2939316"/>
                  <a:pt x="5115019" y="2931223"/>
                </a:cubicBezTo>
                <a:cubicBezTo>
                  <a:pt x="5091774" y="2909645"/>
                  <a:pt x="5068530" y="2908296"/>
                  <a:pt x="5048022" y="2931223"/>
                </a:cubicBezTo>
                <a:cubicBezTo>
                  <a:pt x="5028538" y="2952464"/>
                  <a:pt x="5023667" y="2975982"/>
                  <a:pt x="5033986" y="2993810"/>
                </a:cubicBezTo>
                <a:lnTo>
                  <a:pt x="5040358" y="3000278"/>
                </a:lnTo>
                <a:lnTo>
                  <a:pt x="5017897" y="3003596"/>
                </a:lnTo>
                <a:cubicBezTo>
                  <a:pt x="5008650" y="3004600"/>
                  <a:pt x="4996198" y="3004027"/>
                  <a:pt x="4990228" y="3014602"/>
                </a:cubicBezTo>
                <a:cubicBezTo>
                  <a:pt x="4982691" y="3028380"/>
                  <a:pt x="4973074" y="3023638"/>
                  <a:pt x="4963456" y="3018894"/>
                </a:cubicBezTo>
                <a:cubicBezTo>
                  <a:pt x="4951266" y="3012088"/>
                  <a:pt x="4942243" y="3011416"/>
                  <a:pt x="4935734" y="3015364"/>
                </a:cubicBezTo>
                <a:lnTo>
                  <a:pt x="4925884" y="3034231"/>
                </a:lnTo>
                <a:lnTo>
                  <a:pt x="4923065" y="3008384"/>
                </a:lnTo>
                <a:cubicBezTo>
                  <a:pt x="4920334" y="2993432"/>
                  <a:pt x="4917606" y="2981199"/>
                  <a:pt x="4928523" y="2967606"/>
                </a:cubicBezTo>
                <a:cubicBezTo>
                  <a:pt x="4963322" y="2924791"/>
                  <a:pt x="4994027" y="2879258"/>
                  <a:pt x="5020467" y="2831346"/>
                </a:cubicBezTo>
                <a:close/>
                <a:moveTo>
                  <a:pt x="3743212" y="2655181"/>
                </a:moveTo>
                <a:cubicBezTo>
                  <a:pt x="3731727" y="2654374"/>
                  <a:pt x="3719694" y="2657167"/>
                  <a:pt x="3711841" y="2664123"/>
                </a:cubicBezTo>
                <a:cubicBezTo>
                  <a:pt x="3700923" y="2676353"/>
                  <a:pt x="3695397" y="2690351"/>
                  <a:pt x="3708006" y="2704259"/>
                </a:cubicBezTo>
                <a:cubicBezTo>
                  <a:pt x="3721224" y="2721623"/>
                  <a:pt x="3740571" y="2728441"/>
                  <a:pt x="3760118" y="2711606"/>
                </a:cubicBezTo>
                <a:cubicBezTo>
                  <a:pt x="3772925" y="2701857"/>
                  <a:pt x="3783235" y="2686172"/>
                  <a:pt x="3771300" y="2667835"/>
                </a:cubicBezTo>
                <a:cubicBezTo>
                  <a:pt x="3765636" y="2660393"/>
                  <a:pt x="3754698" y="2655987"/>
                  <a:pt x="3743212" y="2655181"/>
                </a:cubicBezTo>
                <a:close/>
                <a:moveTo>
                  <a:pt x="3807664" y="2352540"/>
                </a:moveTo>
                <a:cubicBezTo>
                  <a:pt x="3769199" y="2351192"/>
                  <a:pt x="3736230" y="2363330"/>
                  <a:pt x="3708756" y="2384909"/>
                </a:cubicBezTo>
                <a:cubicBezTo>
                  <a:pt x="3682654" y="2403789"/>
                  <a:pt x="3686776" y="2419975"/>
                  <a:pt x="3715624" y="2432112"/>
                </a:cubicBezTo>
                <a:cubicBezTo>
                  <a:pt x="3743099" y="2441553"/>
                  <a:pt x="3770572" y="2444250"/>
                  <a:pt x="3798047" y="2433460"/>
                </a:cubicBezTo>
                <a:cubicBezTo>
                  <a:pt x="3821402" y="2424021"/>
                  <a:pt x="3843381" y="2413231"/>
                  <a:pt x="3866734" y="2405138"/>
                </a:cubicBezTo>
                <a:cubicBezTo>
                  <a:pt x="3888714" y="2397045"/>
                  <a:pt x="3884591" y="2386258"/>
                  <a:pt x="3872229" y="2374118"/>
                </a:cubicBezTo>
                <a:cubicBezTo>
                  <a:pt x="3852996" y="2356587"/>
                  <a:pt x="3831017" y="2351192"/>
                  <a:pt x="3807664" y="2352540"/>
                </a:cubicBezTo>
                <a:close/>
                <a:moveTo>
                  <a:pt x="4219953" y="1854348"/>
                </a:moveTo>
                <a:cubicBezTo>
                  <a:pt x="4210357" y="1852440"/>
                  <a:pt x="4200133" y="1854743"/>
                  <a:pt x="4191161" y="1860577"/>
                </a:cubicBezTo>
                <a:cubicBezTo>
                  <a:pt x="4166190" y="1875600"/>
                  <a:pt x="4189282" y="1895870"/>
                  <a:pt x="4191856" y="1911840"/>
                </a:cubicBezTo>
                <a:cubicBezTo>
                  <a:pt x="4206964" y="1934203"/>
                  <a:pt x="4226471" y="1947243"/>
                  <a:pt x="4245882" y="1932468"/>
                </a:cubicBezTo>
                <a:cubicBezTo>
                  <a:pt x="4267722" y="1915844"/>
                  <a:pt x="4256001" y="1892893"/>
                  <a:pt x="4244986" y="1873390"/>
                </a:cubicBezTo>
                <a:cubicBezTo>
                  <a:pt x="4238520" y="1862377"/>
                  <a:pt x="4229550" y="1856257"/>
                  <a:pt x="4219953" y="1854348"/>
                </a:cubicBezTo>
                <a:close/>
                <a:moveTo>
                  <a:pt x="4765525" y="1315611"/>
                </a:moveTo>
                <a:cubicBezTo>
                  <a:pt x="4746287" y="1316973"/>
                  <a:pt x="4729796" y="1322429"/>
                  <a:pt x="4732545" y="1349698"/>
                </a:cubicBezTo>
                <a:cubicBezTo>
                  <a:pt x="4733919" y="1355151"/>
                  <a:pt x="4732545" y="1361969"/>
                  <a:pt x="4731169" y="1368786"/>
                </a:cubicBezTo>
                <a:cubicBezTo>
                  <a:pt x="4722925" y="1389239"/>
                  <a:pt x="4732545" y="1402873"/>
                  <a:pt x="4750409" y="1412420"/>
                </a:cubicBezTo>
                <a:cubicBezTo>
                  <a:pt x="4761402" y="1417873"/>
                  <a:pt x="4773770" y="1424690"/>
                  <a:pt x="4786137" y="1427417"/>
                </a:cubicBezTo>
                <a:cubicBezTo>
                  <a:pt x="4801252" y="1432872"/>
                  <a:pt x="4813621" y="1436963"/>
                  <a:pt x="4820492" y="1454687"/>
                </a:cubicBezTo>
                <a:cubicBezTo>
                  <a:pt x="4825989" y="1468324"/>
                  <a:pt x="4838356" y="1473777"/>
                  <a:pt x="4852098" y="1465595"/>
                </a:cubicBezTo>
                <a:cubicBezTo>
                  <a:pt x="4864466" y="1457415"/>
                  <a:pt x="4865839" y="1442416"/>
                  <a:pt x="4856220" y="1434234"/>
                </a:cubicBezTo>
                <a:cubicBezTo>
                  <a:pt x="4836982" y="1417873"/>
                  <a:pt x="4838356" y="1393330"/>
                  <a:pt x="4832860" y="1371513"/>
                </a:cubicBezTo>
                <a:cubicBezTo>
                  <a:pt x="4823240" y="1337426"/>
                  <a:pt x="4797131" y="1314247"/>
                  <a:pt x="4765525" y="1315611"/>
                </a:cubicBezTo>
                <a:close/>
                <a:moveTo>
                  <a:pt x="4350685" y="958627"/>
                </a:moveTo>
                <a:cubicBezTo>
                  <a:pt x="4330746" y="958627"/>
                  <a:pt x="4317452" y="968356"/>
                  <a:pt x="4314792" y="987814"/>
                </a:cubicBezTo>
                <a:cubicBezTo>
                  <a:pt x="4310804" y="1008661"/>
                  <a:pt x="4328086" y="1029508"/>
                  <a:pt x="4353345" y="1032288"/>
                </a:cubicBezTo>
                <a:cubicBezTo>
                  <a:pt x="4374615" y="1035068"/>
                  <a:pt x="4377273" y="1014221"/>
                  <a:pt x="4381261" y="996152"/>
                </a:cubicBezTo>
                <a:cubicBezTo>
                  <a:pt x="4383921" y="985034"/>
                  <a:pt x="4362650" y="958627"/>
                  <a:pt x="4350685" y="958627"/>
                </a:cubicBezTo>
                <a:close/>
                <a:moveTo>
                  <a:pt x="4677949" y="320507"/>
                </a:moveTo>
                <a:cubicBezTo>
                  <a:pt x="4664546" y="320507"/>
                  <a:pt x="4659187" y="330154"/>
                  <a:pt x="4655167" y="342556"/>
                </a:cubicBezTo>
                <a:cubicBezTo>
                  <a:pt x="4649807" y="354958"/>
                  <a:pt x="4659187" y="360471"/>
                  <a:pt x="4668568" y="364604"/>
                </a:cubicBezTo>
                <a:cubicBezTo>
                  <a:pt x="4679289" y="368737"/>
                  <a:pt x="4691350" y="372873"/>
                  <a:pt x="4699393" y="377006"/>
                </a:cubicBezTo>
                <a:cubicBezTo>
                  <a:pt x="4720834" y="377006"/>
                  <a:pt x="4732895" y="363226"/>
                  <a:pt x="4723514" y="349447"/>
                </a:cubicBezTo>
                <a:cubicBezTo>
                  <a:pt x="4714132" y="332909"/>
                  <a:pt x="4699393" y="320507"/>
                  <a:pt x="4677949" y="320507"/>
                </a:cubicBezTo>
                <a:close/>
                <a:moveTo>
                  <a:pt x="4149595" y="145106"/>
                </a:moveTo>
                <a:cubicBezTo>
                  <a:pt x="4123554" y="150528"/>
                  <a:pt x="4109848" y="170855"/>
                  <a:pt x="4102997" y="193894"/>
                </a:cubicBezTo>
                <a:cubicBezTo>
                  <a:pt x="4094773" y="222354"/>
                  <a:pt x="4118072" y="235906"/>
                  <a:pt x="4134518" y="250814"/>
                </a:cubicBezTo>
                <a:cubicBezTo>
                  <a:pt x="4142742" y="257589"/>
                  <a:pt x="4152336" y="260300"/>
                  <a:pt x="4161928" y="264367"/>
                </a:cubicBezTo>
                <a:cubicBezTo>
                  <a:pt x="4200305" y="280628"/>
                  <a:pt x="4227716" y="261656"/>
                  <a:pt x="4226344" y="218290"/>
                </a:cubicBezTo>
                <a:cubicBezTo>
                  <a:pt x="4224973" y="204738"/>
                  <a:pt x="4222233" y="191185"/>
                  <a:pt x="4214010" y="178986"/>
                </a:cubicBezTo>
                <a:cubicBezTo>
                  <a:pt x="4197564" y="158658"/>
                  <a:pt x="4178377" y="141040"/>
                  <a:pt x="4149595" y="145106"/>
                </a:cubicBezTo>
                <a:close/>
                <a:moveTo>
                  <a:pt x="0" y="0"/>
                </a:moveTo>
                <a:lnTo>
                  <a:pt x="4971114" y="0"/>
                </a:lnTo>
                <a:lnTo>
                  <a:pt x="4970828" y="8610"/>
                </a:lnTo>
                <a:cubicBezTo>
                  <a:pt x="4979016" y="31717"/>
                  <a:pt x="4972192" y="49388"/>
                  <a:pt x="4964003" y="68415"/>
                </a:cubicBezTo>
                <a:cubicBezTo>
                  <a:pt x="4944900" y="106473"/>
                  <a:pt x="4946264" y="106473"/>
                  <a:pt x="4906688" y="94241"/>
                </a:cubicBezTo>
                <a:cubicBezTo>
                  <a:pt x="4886219" y="87445"/>
                  <a:pt x="4867115" y="90163"/>
                  <a:pt x="4850738" y="103756"/>
                </a:cubicBezTo>
                <a:cubicBezTo>
                  <a:pt x="4835727" y="117348"/>
                  <a:pt x="4839820" y="135018"/>
                  <a:pt x="4845281" y="152688"/>
                </a:cubicBezTo>
                <a:cubicBezTo>
                  <a:pt x="4853469" y="178513"/>
                  <a:pt x="4860290" y="202979"/>
                  <a:pt x="4872573" y="228801"/>
                </a:cubicBezTo>
                <a:cubicBezTo>
                  <a:pt x="4891678" y="262784"/>
                  <a:pt x="4865750" y="300842"/>
                  <a:pt x="4826174" y="302199"/>
                </a:cubicBezTo>
                <a:cubicBezTo>
                  <a:pt x="4812528" y="302199"/>
                  <a:pt x="4800247" y="300842"/>
                  <a:pt x="4787965" y="306277"/>
                </a:cubicBezTo>
                <a:cubicBezTo>
                  <a:pt x="4775683" y="311714"/>
                  <a:pt x="4767495" y="321229"/>
                  <a:pt x="4767495" y="333462"/>
                </a:cubicBezTo>
                <a:cubicBezTo>
                  <a:pt x="4767495" y="345695"/>
                  <a:pt x="4777049" y="349772"/>
                  <a:pt x="4786601" y="353850"/>
                </a:cubicBezTo>
                <a:cubicBezTo>
                  <a:pt x="4800247" y="360647"/>
                  <a:pt x="4813893" y="363365"/>
                  <a:pt x="4827539" y="370162"/>
                </a:cubicBezTo>
                <a:cubicBezTo>
                  <a:pt x="4845281" y="378315"/>
                  <a:pt x="4858927" y="391910"/>
                  <a:pt x="4846644" y="413655"/>
                </a:cubicBezTo>
                <a:cubicBezTo>
                  <a:pt x="4824810" y="453073"/>
                  <a:pt x="4830270" y="491130"/>
                  <a:pt x="4849373" y="530548"/>
                </a:cubicBezTo>
                <a:cubicBezTo>
                  <a:pt x="4856197" y="544141"/>
                  <a:pt x="4863019" y="557731"/>
                  <a:pt x="4867115" y="572683"/>
                </a:cubicBezTo>
                <a:cubicBezTo>
                  <a:pt x="4872573" y="591713"/>
                  <a:pt x="4865750" y="603946"/>
                  <a:pt x="4842551" y="601226"/>
                </a:cubicBezTo>
                <a:cubicBezTo>
                  <a:pt x="4826174" y="599868"/>
                  <a:pt x="4809799" y="597149"/>
                  <a:pt x="4793422" y="595791"/>
                </a:cubicBezTo>
                <a:cubicBezTo>
                  <a:pt x="4777049" y="594431"/>
                  <a:pt x="4755213" y="584916"/>
                  <a:pt x="4747025" y="605304"/>
                </a:cubicBezTo>
                <a:cubicBezTo>
                  <a:pt x="4740203" y="624334"/>
                  <a:pt x="4757942" y="639286"/>
                  <a:pt x="4772954" y="652876"/>
                </a:cubicBezTo>
                <a:cubicBezTo>
                  <a:pt x="4778413" y="656954"/>
                  <a:pt x="4785236" y="661032"/>
                  <a:pt x="4790695" y="663751"/>
                </a:cubicBezTo>
                <a:cubicBezTo>
                  <a:pt x="4828903" y="685492"/>
                  <a:pt x="4871208" y="688212"/>
                  <a:pt x="4913513" y="681415"/>
                </a:cubicBezTo>
                <a:cubicBezTo>
                  <a:pt x="4923065" y="680057"/>
                  <a:pt x="4933984" y="675984"/>
                  <a:pt x="4940805" y="685492"/>
                </a:cubicBezTo>
                <a:cubicBezTo>
                  <a:pt x="4946264" y="696367"/>
                  <a:pt x="4935347" y="701802"/>
                  <a:pt x="4931252" y="708600"/>
                </a:cubicBezTo>
                <a:cubicBezTo>
                  <a:pt x="4914877" y="734425"/>
                  <a:pt x="4918970" y="742580"/>
                  <a:pt x="4948993" y="743940"/>
                </a:cubicBezTo>
                <a:cubicBezTo>
                  <a:pt x="4979016" y="745298"/>
                  <a:pt x="5007673" y="754813"/>
                  <a:pt x="5033600" y="769763"/>
                </a:cubicBezTo>
                <a:cubicBezTo>
                  <a:pt x="5047249" y="777920"/>
                  <a:pt x="5054070" y="784715"/>
                  <a:pt x="5037696" y="796948"/>
                </a:cubicBezTo>
                <a:cubicBezTo>
                  <a:pt x="5019954" y="809180"/>
                  <a:pt x="5017225" y="826851"/>
                  <a:pt x="5033600" y="843161"/>
                </a:cubicBezTo>
                <a:cubicBezTo>
                  <a:pt x="5040424" y="848598"/>
                  <a:pt x="5049977" y="852676"/>
                  <a:pt x="5056799" y="856753"/>
                </a:cubicBezTo>
                <a:cubicBezTo>
                  <a:pt x="5079998" y="870346"/>
                  <a:pt x="5082730" y="885296"/>
                  <a:pt x="5064988" y="905686"/>
                </a:cubicBezTo>
                <a:cubicBezTo>
                  <a:pt x="5047249" y="926074"/>
                  <a:pt x="5028144" y="947821"/>
                  <a:pt x="5015861" y="973646"/>
                </a:cubicBezTo>
                <a:cubicBezTo>
                  <a:pt x="5006308" y="992674"/>
                  <a:pt x="4988568" y="998112"/>
                  <a:pt x="4969463" y="991314"/>
                </a:cubicBezTo>
                <a:cubicBezTo>
                  <a:pt x="4954451" y="985879"/>
                  <a:pt x="4940805" y="984519"/>
                  <a:pt x="4925794" y="985879"/>
                </a:cubicBezTo>
                <a:cubicBezTo>
                  <a:pt x="4898502" y="988596"/>
                  <a:pt x="4902595" y="1013062"/>
                  <a:pt x="4895771" y="1029372"/>
                </a:cubicBezTo>
                <a:cubicBezTo>
                  <a:pt x="4888949" y="1044324"/>
                  <a:pt x="4902595" y="1049762"/>
                  <a:pt x="4913513" y="1055197"/>
                </a:cubicBezTo>
                <a:cubicBezTo>
                  <a:pt x="4935347" y="1066072"/>
                  <a:pt x="4958546" y="1067432"/>
                  <a:pt x="4981745" y="1071510"/>
                </a:cubicBezTo>
                <a:cubicBezTo>
                  <a:pt x="5010401" y="1078305"/>
                  <a:pt x="5018590" y="1089177"/>
                  <a:pt x="5014498" y="1117722"/>
                </a:cubicBezTo>
                <a:cubicBezTo>
                  <a:pt x="5011766" y="1140828"/>
                  <a:pt x="5010401" y="1163935"/>
                  <a:pt x="4983109" y="1176168"/>
                </a:cubicBezTo>
                <a:cubicBezTo>
                  <a:pt x="4974922" y="1178885"/>
                  <a:pt x="4979016" y="1200633"/>
                  <a:pt x="4959910" y="1193838"/>
                </a:cubicBezTo>
                <a:cubicBezTo>
                  <a:pt x="4948993" y="1191118"/>
                  <a:pt x="4939440" y="1182963"/>
                  <a:pt x="4933984" y="1172090"/>
                </a:cubicBezTo>
                <a:cubicBezTo>
                  <a:pt x="4912148" y="1138110"/>
                  <a:pt x="4912148" y="1138110"/>
                  <a:pt x="4884854" y="1165295"/>
                </a:cubicBezTo>
                <a:cubicBezTo>
                  <a:pt x="4882125" y="1168013"/>
                  <a:pt x="4879396" y="1170730"/>
                  <a:pt x="4876667" y="1173450"/>
                </a:cubicBezTo>
                <a:cubicBezTo>
                  <a:pt x="4871208" y="1181605"/>
                  <a:pt x="4869843" y="1191118"/>
                  <a:pt x="4879396" y="1196555"/>
                </a:cubicBezTo>
                <a:cubicBezTo>
                  <a:pt x="4902595" y="1211508"/>
                  <a:pt x="4925794" y="1223741"/>
                  <a:pt x="4944900" y="1244128"/>
                </a:cubicBezTo>
                <a:cubicBezTo>
                  <a:pt x="4947630" y="1246847"/>
                  <a:pt x="4953087" y="1246167"/>
                  <a:pt x="4957353" y="1246677"/>
                </a:cubicBezTo>
                <a:lnTo>
                  <a:pt x="4960580" y="1248114"/>
                </a:lnTo>
                <a:lnTo>
                  <a:pt x="4948187" y="1267722"/>
                </a:lnTo>
                <a:lnTo>
                  <a:pt x="4936711" y="1267236"/>
                </a:lnTo>
                <a:cubicBezTo>
                  <a:pt x="4914877" y="1264516"/>
                  <a:pt x="4897135" y="1272671"/>
                  <a:pt x="4879396" y="1283546"/>
                </a:cubicBezTo>
                <a:cubicBezTo>
                  <a:pt x="4857562" y="1295779"/>
                  <a:pt x="4854833" y="1313449"/>
                  <a:pt x="4873937" y="1331119"/>
                </a:cubicBezTo>
                <a:cubicBezTo>
                  <a:pt x="4879396" y="1336554"/>
                  <a:pt x="4886219" y="1341991"/>
                  <a:pt x="4887585" y="1350146"/>
                </a:cubicBezTo>
                <a:cubicBezTo>
                  <a:pt x="4890314" y="1365098"/>
                  <a:pt x="4896796" y="1374952"/>
                  <a:pt x="4906008" y="1381239"/>
                </a:cubicBezTo>
                <a:lnTo>
                  <a:pt x="4933069" y="1388771"/>
                </a:lnTo>
                <a:lnTo>
                  <a:pt x="4935305" y="1394066"/>
                </a:lnTo>
                <a:cubicBezTo>
                  <a:pt x="4936700" y="1407080"/>
                  <a:pt x="4934347" y="1420433"/>
                  <a:pt x="4929048" y="1434520"/>
                </a:cubicBezTo>
                <a:cubicBezTo>
                  <a:pt x="4923149" y="1453083"/>
                  <a:pt x="4918222" y="1472921"/>
                  <a:pt x="4913295" y="1492755"/>
                </a:cubicBezTo>
                <a:cubicBezTo>
                  <a:pt x="4909564" y="1503639"/>
                  <a:pt x="4909337" y="1513866"/>
                  <a:pt x="4918357" y="1523083"/>
                </a:cubicBezTo>
                <a:lnTo>
                  <a:pt x="4924581" y="1532027"/>
                </a:lnTo>
                <a:lnTo>
                  <a:pt x="4908394" y="1575627"/>
                </a:lnTo>
                <a:cubicBezTo>
                  <a:pt x="4883831" y="1627171"/>
                  <a:pt x="4846986" y="1671260"/>
                  <a:pt x="4807071" y="1713056"/>
                </a:cubicBezTo>
                <a:cubicBezTo>
                  <a:pt x="4793422" y="1726649"/>
                  <a:pt x="4781141" y="1729366"/>
                  <a:pt x="4764767" y="1721211"/>
                </a:cubicBezTo>
                <a:cubicBezTo>
                  <a:pt x="4747025" y="1711696"/>
                  <a:pt x="4727921" y="1707619"/>
                  <a:pt x="4708815" y="1707619"/>
                </a:cubicBezTo>
                <a:cubicBezTo>
                  <a:pt x="4663782" y="1706259"/>
                  <a:pt x="4621478" y="1719851"/>
                  <a:pt x="4576444" y="1726649"/>
                </a:cubicBezTo>
                <a:cubicBezTo>
                  <a:pt x="4560069" y="1729366"/>
                  <a:pt x="4562797" y="1744319"/>
                  <a:pt x="4568258" y="1755191"/>
                </a:cubicBezTo>
                <a:cubicBezTo>
                  <a:pt x="4576444" y="1776939"/>
                  <a:pt x="4596914" y="1782376"/>
                  <a:pt x="4616019" y="1787812"/>
                </a:cubicBezTo>
                <a:cubicBezTo>
                  <a:pt x="4635126" y="1793249"/>
                  <a:pt x="4654229" y="1795967"/>
                  <a:pt x="4669241" y="1810919"/>
                </a:cubicBezTo>
                <a:cubicBezTo>
                  <a:pt x="4704722" y="1846259"/>
                  <a:pt x="4710181" y="1847617"/>
                  <a:pt x="4755213" y="1828589"/>
                </a:cubicBezTo>
                <a:cubicBezTo>
                  <a:pt x="4768859" y="1823152"/>
                  <a:pt x="4787965" y="1805482"/>
                  <a:pt x="4798882" y="1817714"/>
                </a:cubicBezTo>
                <a:cubicBezTo>
                  <a:pt x="4812528" y="1832667"/>
                  <a:pt x="4796153" y="1853054"/>
                  <a:pt x="4790695" y="1870725"/>
                </a:cubicBezTo>
                <a:cubicBezTo>
                  <a:pt x="4789329" y="1872084"/>
                  <a:pt x="4787965" y="1874802"/>
                  <a:pt x="4786601" y="1877520"/>
                </a:cubicBezTo>
                <a:cubicBezTo>
                  <a:pt x="4756577" y="1927810"/>
                  <a:pt x="4719732" y="1974025"/>
                  <a:pt x="4684252" y="2018878"/>
                </a:cubicBezTo>
                <a:cubicBezTo>
                  <a:pt x="4594186" y="2133052"/>
                  <a:pt x="4581904" y="2229556"/>
                  <a:pt x="4667875" y="2354602"/>
                </a:cubicBezTo>
                <a:cubicBezTo>
                  <a:pt x="4708815" y="2413048"/>
                  <a:pt x="4766130" y="2455185"/>
                  <a:pt x="4822081" y="2498679"/>
                </a:cubicBezTo>
                <a:cubicBezTo>
                  <a:pt x="4843916" y="2516349"/>
                  <a:pt x="4865068" y="2527902"/>
                  <a:pt x="4887584" y="2531470"/>
                </a:cubicBezTo>
                <a:lnTo>
                  <a:pt x="4901313" y="2531129"/>
                </a:lnTo>
                <a:lnTo>
                  <a:pt x="4911909" y="2568024"/>
                </a:lnTo>
                <a:cubicBezTo>
                  <a:pt x="4920675" y="2584474"/>
                  <a:pt x="4933012" y="2598709"/>
                  <a:pt x="4949563" y="2611244"/>
                </a:cubicBezTo>
                <a:cubicBezTo>
                  <a:pt x="4961119" y="2618534"/>
                  <a:pt x="4971407" y="2626789"/>
                  <a:pt x="4982963" y="2634078"/>
                </a:cubicBezTo>
                <a:lnTo>
                  <a:pt x="5018258" y="2655020"/>
                </a:lnTo>
                <a:lnTo>
                  <a:pt x="4997268" y="2708338"/>
                </a:lnTo>
                <a:cubicBezTo>
                  <a:pt x="4983451" y="2734162"/>
                  <a:pt x="4967417" y="2758968"/>
                  <a:pt x="4951722" y="2784113"/>
                </a:cubicBezTo>
                <a:cubicBezTo>
                  <a:pt x="4928523" y="2822171"/>
                  <a:pt x="4921701" y="2823531"/>
                  <a:pt x="4888949" y="2793628"/>
                </a:cubicBezTo>
                <a:cubicBezTo>
                  <a:pt x="4868479" y="2774600"/>
                  <a:pt x="4846644" y="2767803"/>
                  <a:pt x="4822081" y="2781395"/>
                </a:cubicBezTo>
                <a:cubicBezTo>
                  <a:pt x="4812528" y="2786833"/>
                  <a:pt x="4804341" y="2788190"/>
                  <a:pt x="4794787" y="2784113"/>
                </a:cubicBezTo>
                <a:cubicBezTo>
                  <a:pt x="4774319" y="2774600"/>
                  <a:pt x="4766130" y="2780035"/>
                  <a:pt x="4770223" y="2803143"/>
                </a:cubicBezTo>
                <a:cubicBezTo>
                  <a:pt x="4771588" y="2811298"/>
                  <a:pt x="4767495" y="2818093"/>
                  <a:pt x="4762037" y="2822171"/>
                </a:cubicBezTo>
                <a:cubicBezTo>
                  <a:pt x="4732014" y="2838481"/>
                  <a:pt x="4737473" y="2865666"/>
                  <a:pt x="4740203" y="2891491"/>
                </a:cubicBezTo>
                <a:cubicBezTo>
                  <a:pt x="4748389" y="2945859"/>
                  <a:pt x="4785236" y="2989354"/>
                  <a:pt x="4792059" y="3046442"/>
                </a:cubicBezTo>
                <a:cubicBezTo>
                  <a:pt x="4796153" y="3084500"/>
                  <a:pt x="4843916" y="3099450"/>
                  <a:pt x="4882125" y="3087217"/>
                </a:cubicBezTo>
                <a:cubicBezTo>
                  <a:pt x="4892019" y="3083819"/>
                  <a:pt x="4900122" y="3079996"/>
                  <a:pt x="4906562" y="3075472"/>
                </a:cubicBezTo>
                <a:lnTo>
                  <a:pt x="4920973" y="3059573"/>
                </a:lnTo>
                <a:lnTo>
                  <a:pt x="4920862" y="3060614"/>
                </a:lnTo>
                <a:cubicBezTo>
                  <a:pt x="4919686" y="3067291"/>
                  <a:pt x="4917504" y="3072974"/>
                  <a:pt x="4912580" y="3075716"/>
                </a:cubicBezTo>
                <a:cubicBezTo>
                  <a:pt x="4872827" y="3091899"/>
                  <a:pt x="4858425" y="3122967"/>
                  <a:pt x="4854314" y="3162292"/>
                </a:cubicBezTo>
                <a:cubicBezTo>
                  <a:pt x="4855283" y="3163565"/>
                  <a:pt x="4854014" y="3164531"/>
                  <a:pt x="4852745" y="3165497"/>
                </a:cubicBezTo>
                <a:cubicBezTo>
                  <a:pt x="4833497" y="3190199"/>
                  <a:pt x="4840725" y="3212849"/>
                  <a:pt x="4861971" y="3232868"/>
                </a:cubicBezTo>
                <a:cubicBezTo>
                  <a:pt x="4870024" y="3240815"/>
                  <a:pt x="4881580" y="3248104"/>
                  <a:pt x="4881053" y="3260570"/>
                </a:cubicBezTo>
                <a:cubicBezTo>
                  <a:pt x="4875372" y="3303096"/>
                  <a:pt x="4904298" y="3325312"/>
                  <a:pt x="4932258" y="3346256"/>
                </a:cubicBezTo>
                <a:lnTo>
                  <a:pt x="4960933" y="3365858"/>
                </a:lnTo>
                <a:lnTo>
                  <a:pt x="4961621" y="3366796"/>
                </a:lnTo>
                <a:lnTo>
                  <a:pt x="4968968" y="3371351"/>
                </a:lnTo>
                <a:lnTo>
                  <a:pt x="4990709" y="3386214"/>
                </a:lnTo>
                <a:cubicBezTo>
                  <a:pt x="5046624" y="3428102"/>
                  <a:pt x="5048038" y="3443112"/>
                  <a:pt x="4995151" y="3489398"/>
                </a:cubicBezTo>
                <a:cubicBezTo>
                  <a:pt x="4993882" y="3490364"/>
                  <a:pt x="4992616" y="3491328"/>
                  <a:pt x="4992616" y="3491328"/>
                </a:cubicBezTo>
                <a:cubicBezTo>
                  <a:pt x="4976802" y="3507389"/>
                  <a:pt x="4955544" y="3521558"/>
                  <a:pt x="4989543" y="3539914"/>
                </a:cubicBezTo>
                <a:cubicBezTo>
                  <a:pt x="4992749" y="3541494"/>
                  <a:pt x="4994390" y="3546280"/>
                  <a:pt x="4995058" y="3549792"/>
                </a:cubicBezTo>
                <a:cubicBezTo>
                  <a:pt x="4999820" y="3582359"/>
                  <a:pt x="5006819" y="3615234"/>
                  <a:pt x="4958049" y="3622196"/>
                </a:cubicBezTo>
                <a:cubicBezTo>
                  <a:pt x="4947533" y="3624168"/>
                  <a:pt x="4938059" y="3635401"/>
                  <a:pt x="4927915" y="3643123"/>
                </a:cubicBezTo>
                <a:cubicBezTo>
                  <a:pt x="4920007" y="3651153"/>
                  <a:pt x="4910460" y="3654397"/>
                  <a:pt x="4898008" y="3653824"/>
                </a:cubicBezTo>
                <a:cubicBezTo>
                  <a:pt x="4849165" y="3652800"/>
                  <a:pt x="4840288" y="3659557"/>
                  <a:pt x="4839154" y="3710685"/>
                </a:cubicBezTo>
                <a:cubicBezTo>
                  <a:pt x="4838103" y="3735615"/>
                  <a:pt x="4828328" y="3749085"/>
                  <a:pt x="4807668" y="3758780"/>
                </a:cubicBezTo>
                <a:cubicBezTo>
                  <a:pt x="4797340" y="3763627"/>
                  <a:pt x="4759848" y="3765019"/>
                  <a:pt x="4722768" y="3763334"/>
                </a:cubicBezTo>
                <a:lnTo>
                  <a:pt x="4677042" y="3759113"/>
                </a:lnTo>
                <a:lnTo>
                  <a:pt x="4676474" y="3756153"/>
                </a:lnTo>
                <a:cubicBezTo>
                  <a:pt x="4674937" y="3751989"/>
                  <a:pt x="4672888" y="3749269"/>
                  <a:pt x="4670156" y="3747909"/>
                </a:cubicBezTo>
                <a:cubicBezTo>
                  <a:pt x="4667424" y="3746551"/>
                  <a:pt x="4664007" y="3746551"/>
                  <a:pt x="4659737" y="3747825"/>
                </a:cubicBezTo>
                <a:lnTo>
                  <a:pt x="4648720" y="3753187"/>
                </a:lnTo>
                <a:lnTo>
                  <a:pt x="4640333" y="3749424"/>
                </a:lnTo>
                <a:cubicBezTo>
                  <a:pt x="4603056" y="3721496"/>
                  <a:pt x="4558543" y="3705115"/>
                  <a:pt x="4519997" y="3678153"/>
                </a:cubicBezTo>
                <a:cubicBezTo>
                  <a:pt x="4510676" y="3671172"/>
                  <a:pt x="4496813" y="3655587"/>
                  <a:pt x="4485470" y="3672262"/>
                </a:cubicBezTo>
                <a:cubicBezTo>
                  <a:pt x="4475400" y="3687972"/>
                  <a:pt x="4487625" y="3698772"/>
                  <a:pt x="4500151" y="3707335"/>
                </a:cubicBezTo>
                <a:cubicBezTo>
                  <a:pt x="4521997" y="3722877"/>
                  <a:pt x="4535264" y="3742940"/>
                  <a:pt x="4539355" y="3771994"/>
                </a:cubicBezTo>
                <a:cubicBezTo>
                  <a:pt x="4544045" y="3796574"/>
                  <a:pt x="4557984" y="3820147"/>
                  <a:pt x="4581097" y="3834726"/>
                </a:cubicBezTo>
                <a:lnTo>
                  <a:pt x="4583408" y="3836858"/>
                </a:lnTo>
                <a:lnTo>
                  <a:pt x="4562213" y="3881835"/>
                </a:lnTo>
                <a:cubicBezTo>
                  <a:pt x="4559480" y="3887954"/>
                  <a:pt x="4559480" y="3893052"/>
                  <a:pt x="4561701" y="3897301"/>
                </a:cubicBezTo>
                <a:lnTo>
                  <a:pt x="4572498" y="3906038"/>
                </a:lnTo>
                <a:lnTo>
                  <a:pt x="4538262" y="3933683"/>
                </a:lnTo>
                <a:cubicBezTo>
                  <a:pt x="4511109" y="3966417"/>
                  <a:pt x="4479860" y="3970095"/>
                  <a:pt x="4443996" y="3957178"/>
                </a:cubicBezTo>
                <a:cubicBezTo>
                  <a:pt x="4424461" y="3949931"/>
                  <a:pt x="4403359" y="3945887"/>
                  <a:pt x="4384194" y="3944389"/>
                </a:cubicBezTo>
                <a:cubicBezTo>
                  <a:pt x="4357347" y="3940694"/>
                  <a:pt x="4330803" y="3934761"/>
                  <a:pt x="4310226" y="3918253"/>
                </a:cubicBezTo>
                <a:cubicBezTo>
                  <a:pt x="4297033" y="3906179"/>
                  <a:pt x="4281371" y="3904024"/>
                  <a:pt x="4265413" y="3904105"/>
                </a:cubicBezTo>
                <a:cubicBezTo>
                  <a:pt x="4248185" y="3905154"/>
                  <a:pt x="4239981" y="3915423"/>
                  <a:pt x="4236917" y="3929816"/>
                </a:cubicBezTo>
                <a:cubicBezTo>
                  <a:pt x="4233558" y="3946449"/>
                  <a:pt x="4246680" y="3950536"/>
                  <a:pt x="4258836" y="3953348"/>
                </a:cubicBezTo>
                <a:cubicBezTo>
                  <a:pt x="4280908" y="3958665"/>
                  <a:pt x="4305215" y="3964289"/>
                  <a:pt x="4329823" y="3967678"/>
                </a:cubicBezTo>
                <a:cubicBezTo>
                  <a:pt x="4356667" y="3971373"/>
                  <a:pt x="4380677" y="3979237"/>
                  <a:pt x="4400955" y="3997984"/>
                </a:cubicBezTo>
                <a:cubicBezTo>
                  <a:pt x="4426377" y="4020857"/>
                  <a:pt x="4426221" y="4039071"/>
                  <a:pt x="4398325" y="4060306"/>
                </a:cubicBezTo>
                <a:cubicBezTo>
                  <a:pt x="4334924" y="4108565"/>
                  <a:pt x="4316326" y="4205159"/>
                  <a:pt x="4360005" y="4270436"/>
                </a:cubicBezTo>
                <a:cubicBezTo>
                  <a:pt x="4346655" y="4276577"/>
                  <a:pt x="4336366" y="4268324"/>
                  <a:pt x="4329284" y="4261648"/>
                </a:cubicBezTo>
                <a:cubicBezTo>
                  <a:pt x="4309305" y="4240664"/>
                  <a:pt x="4286636" y="4239823"/>
                  <a:pt x="4261131" y="4243151"/>
                </a:cubicBezTo>
                <a:cubicBezTo>
                  <a:pt x="4237864" y="4246785"/>
                  <a:pt x="4211690" y="4246603"/>
                  <a:pt x="4187753" y="4246727"/>
                </a:cubicBezTo>
                <a:cubicBezTo>
                  <a:pt x="4169258" y="4248740"/>
                  <a:pt x="4158968" y="4240486"/>
                  <a:pt x="4167402" y="4219991"/>
                </a:cubicBezTo>
                <a:cubicBezTo>
                  <a:pt x="4173597" y="4199190"/>
                  <a:pt x="4169278" y="4180361"/>
                  <a:pt x="4162722" y="4161224"/>
                </a:cubicBezTo>
                <a:cubicBezTo>
                  <a:pt x="4157507" y="4149108"/>
                  <a:pt x="4152290" y="4136993"/>
                  <a:pt x="4160794" y="4124486"/>
                </a:cubicBezTo>
                <a:cubicBezTo>
                  <a:pt x="4175269" y="4101406"/>
                  <a:pt x="4162371" y="4087093"/>
                  <a:pt x="4153877" y="4065408"/>
                </a:cubicBezTo>
                <a:cubicBezTo>
                  <a:pt x="4136590" y="4024279"/>
                  <a:pt x="4112437" y="4000440"/>
                  <a:pt x="4075830" y="3976026"/>
                </a:cubicBezTo>
                <a:cubicBezTo>
                  <a:pt x="4055922" y="3963029"/>
                  <a:pt x="4039448" y="3941386"/>
                  <a:pt x="4016336" y="3926808"/>
                </a:cubicBezTo>
                <a:cubicBezTo>
                  <a:pt x="3984875" y="3906522"/>
                  <a:pt x="3954823" y="3901245"/>
                  <a:pt x="3920370" y="3903340"/>
                </a:cubicBezTo>
                <a:cubicBezTo>
                  <a:pt x="3863617" y="3910347"/>
                  <a:pt x="3810145" y="3926920"/>
                  <a:pt x="3757647" y="3944764"/>
                </a:cubicBezTo>
                <a:cubicBezTo>
                  <a:pt x="3748100" y="3948007"/>
                  <a:pt x="3742727" y="3954107"/>
                  <a:pt x="3738327" y="3961480"/>
                </a:cubicBezTo>
                <a:cubicBezTo>
                  <a:pt x="3727955" y="3979426"/>
                  <a:pt x="3712740" y="3991008"/>
                  <a:pt x="3693348" y="3999737"/>
                </a:cubicBezTo>
                <a:cubicBezTo>
                  <a:pt x="3673957" y="4008466"/>
                  <a:pt x="3664183" y="4021936"/>
                  <a:pt x="3671707" y="4042347"/>
                </a:cubicBezTo>
                <a:cubicBezTo>
                  <a:pt x="3677295" y="4060213"/>
                  <a:pt x="3669089" y="4070479"/>
                  <a:pt x="3657378" y="4081405"/>
                </a:cubicBezTo>
                <a:cubicBezTo>
                  <a:pt x="3613668" y="4118696"/>
                  <a:pt x="3610606" y="4133092"/>
                  <a:pt x="3631841" y="4187302"/>
                </a:cubicBezTo>
                <a:cubicBezTo>
                  <a:pt x="3639666" y="4205475"/>
                  <a:pt x="3648459" y="4224920"/>
                  <a:pt x="3641296" y="4244448"/>
                </a:cubicBezTo>
                <a:cubicBezTo>
                  <a:pt x="3631666" y="4273894"/>
                  <a:pt x="3643665" y="4294923"/>
                  <a:pt x="3664242" y="4311431"/>
                </a:cubicBezTo>
                <a:cubicBezTo>
                  <a:pt x="3681913" y="4324121"/>
                  <a:pt x="3692572" y="4338125"/>
                  <a:pt x="3695623" y="4357919"/>
                </a:cubicBezTo>
                <a:cubicBezTo>
                  <a:pt x="3697034" y="4372930"/>
                  <a:pt x="3695240" y="4386361"/>
                  <a:pt x="3696953" y="4399132"/>
                </a:cubicBezTo>
                <a:cubicBezTo>
                  <a:pt x="3698736" y="4419892"/>
                  <a:pt x="3710592" y="4424943"/>
                  <a:pt x="3727074" y="4412397"/>
                </a:cubicBezTo>
                <a:cubicBezTo>
                  <a:pt x="3762281" y="4387609"/>
                  <a:pt x="3788753" y="4385555"/>
                  <a:pt x="3819021" y="4414794"/>
                </a:cubicBezTo>
                <a:cubicBezTo>
                  <a:pt x="3851897" y="4450092"/>
                  <a:pt x="3887990" y="4452780"/>
                  <a:pt x="3928708" y="4437869"/>
                </a:cubicBezTo>
                <a:cubicBezTo>
                  <a:pt x="3939524" y="4433661"/>
                  <a:pt x="3951307" y="4430723"/>
                  <a:pt x="3962121" y="4426512"/>
                </a:cubicBezTo>
                <a:cubicBezTo>
                  <a:pt x="3980245" y="4418750"/>
                  <a:pt x="3987327" y="4425422"/>
                  <a:pt x="3981430" y="4443986"/>
                </a:cubicBezTo>
                <a:cubicBezTo>
                  <a:pt x="3974635" y="4469264"/>
                  <a:pt x="3966574" y="4495510"/>
                  <a:pt x="3959780" y="4520788"/>
                </a:cubicBezTo>
                <a:cubicBezTo>
                  <a:pt x="3956347" y="4529432"/>
                  <a:pt x="3953585" y="4541589"/>
                  <a:pt x="3965737" y="4544401"/>
                </a:cubicBezTo>
                <a:cubicBezTo>
                  <a:pt x="4006376" y="4555694"/>
                  <a:pt x="3995109" y="4580356"/>
                  <a:pt x="3982872" y="4603745"/>
                </a:cubicBezTo>
                <a:cubicBezTo>
                  <a:pt x="3969367" y="4628100"/>
                  <a:pt x="3974880" y="4637976"/>
                  <a:pt x="4000459" y="4642636"/>
                </a:cubicBezTo>
                <a:cubicBezTo>
                  <a:pt x="4033715" y="4649494"/>
                  <a:pt x="4038632" y="4663847"/>
                  <a:pt x="4026767" y="4692985"/>
                </a:cubicBezTo>
                <a:cubicBezTo>
                  <a:pt x="4020201" y="4708038"/>
                  <a:pt x="4016169" y="4721159"/>
                  <a:pt x="4028094" y="4734198"/>
                </a:cubicBezTo>
                <a:cubicBezTo>
                  <a:pt x="4043230" y="4748817"/>
                  <a:pt x="4058815" y="4742986"/>
                  <a:pt x="4072764" y="4732368"/>
                </a:cubicBezTo>
                <a:cubicBezTo>
                  <a:pt x="4084176" y="4723681"/>
                  <a:pt x="4099168" y="4722326"/>
                  <a:pt x="4106920" y="4732510"/>
                </a:cubicBezTo>
                <a:cubicBezTo>
                  <a:pt x="4123394" y="4754153"/>
                  <a:pt x="4141062" y="4766844"/>
                  <a:pt x="4168577" y="4774048"/>
                </a:cubicBezTo>
                <a:cubicBezTo>
                  <a:pt x="4183937" y="4778442"/>
                  <a:pt x="4197205" y="4798505"/>
                  <a:pt x="4191607" y="4814830"/>
                </a:cubicBezTo>
                <a:cubicBezTo>
                  <a:pt x="4186009" y="4831154"/>
                  <a:pt x="4165504" y="4822634"/>
                  <a:pt x="4150813" y="4821752"/>
                </a:cubicBezTo>
                <a:cubicBezTo>
                  <a:pt x="4100032" y="4818182"/>
                  <a:pt x="4050374" y="4797668"/>
                  <a:pt x="3999518" y="4786110"/>
                </a:cubicBezTo>
                <a:cubicBezTo>
                  <a:pt x="3978416" y="4782066"/>
                  <a:pt x="3955972" y="4770999"/>
                  <a:pt x="3935684" y="4786442"/>
                </a:cubicBezTo>
                <a:cubicBezTo>
                  <a:pt x="3956334" y="4810940"/>
                  <a:pt x="3988921" y="4814286"/>
                  <a:pt x="4018746" y="4829786"/>
                </a:cubicBezTo>
                <a:cubicBezTo>
                  <a:pt x="3995478" y="4833422"/>
                  <a:pt x="3975414" y="4838639"/>
                  <a:pt x="3955654" y="4841618"/>
                </a:cubicBezTo>
                <a:cubicBezTo>
                  <a:pt x="3941632" y="4844247"/>
                  <a:pt x="3933726" y="4852275"/>
                  <a:pt x="3930664" y="4866671"/>
                </a:cubicBezTo>
                <a:cubicBezTo>
                  <a:pt x="3928571" y="4882339"/>
                  <a:pt x="3935355" y="4891251"/>
                  <a:pt x="3948180" y="4897575"/>
                </a:cubicBezTo>
                <a:cubicBezTo>
                  <a:pt x="3965178" y="4906753"/>
                  <a:pt x="3983745" y="4912727"/>
                  <a:pt x="4001640" y="4915191"/>
                </a:cubicBezTo>
                <a:cubicBezTo>
                  <a:pt x="4027219" y="4919851"/>
                  <a:pt x="4030496" y="4929418"/>
                  <a:pt x="4017589" y="4949298"/>
                </a:cubicBezTo>
                <a:cubicBezTo>
                  <a:pt x="3992444" y="4992565"/>
                  <a:pt x="3979455" y="5038644"/>
                  <a:pt x="3979588" y="5088810"/>
                </a:cubicBezTo>
                <a:cubicBezTo>
                  <a:pt x="3980094" y="5144726"/>
                  <a:pt x="3987907" y="5197087"/>
                  <a:pt x="4007205" y="5248752"/>
                </a:cubicBezTo>
                <a:cubicBezTo>
                  <a:pt x="4015400" y="5272675"/>
                  <a:pt x="4009205" y="5293476"/>
                  <a:pt x="3984968" y="5295839"/>
                </a:cubicBezTo>
                <a:cubicBezTo>
                  <a:pt x="3952752" y="5298241"/>
                  <a:pt x="3955803" y="5318039"/>
                  <a:pt x="3956318" y="5339763"/>
                </a:cubicBezTo>
                <a:cubicBezTo>
                  <a:pt x="3956534" y="5363725"/>
                  <a:pt x="3967864" y="5381242"/>
                  <a:pt x="3984268" y="5394896"/>
                </a:cubicBezTo>
                <a:cubicBezTo>
                  <a:pt x="3997760" y="5404733"/>
                  <a:pt x="3999473" y="5417505"/>
                  <a:pt x="3992905" y="5432555"/>
                </a:cubicBezTo>
                <a:cubicBezTo>
                  <a:pt x="3979101" y="5459149"/>
                  <a:pt x="3963060" y="5485434"/>
                  <a:pt x="3935761" y="5502192"/>
                </a:cubicBezTo>
                <a:cubicBezTo>
                  <a:pt x="3920843" y="5511537"/>
                  <a:pt x="3904958" y="5519607"/>
                  <a:pt x="3906740" y="5540367"/>
                </a:cubicBezTo>
                <a:cubicBezTo>
                  <a:pt x="3909791" y="5560162"/>
                  <a:pt x="3922390" y="5576713"/>
                  <a:pt x="3942225" y="5581721"/>
                </a:cubicBezTo>
                <a:cubicBezTo>
                  <a:pt x="3959823" y="5586422"/>
                  <a:pt x="3960565" y="5597922"/>
                  <a:pt x="3959741" y="5612625"/>
                </a:cubicBezTo>
                <a:cubicBezTo>
                  <a:pt x="3953006" y="5680080"/>
                  <a:pt x="3944337" y="5744992"/>
                  <a:pt x="3928954" y="5808978"/>
                </a:cubicBezTo>
                <a:cubicBezTo>
                  <a:pt x="3920964" y="5843207"/>
                  <a:pt x="3933191" y="5854009"/>
                  <a:pt x="3968243" y="5847436"/>
                </a:cubicBezTo>
                <a:cubicBezTo>
                  <a:pt x="3973985" y="5847086"/>
                  <a:pt x="3980026" y="5844498"/>
                  <a:pt x="3987034" y="5843184"/>
                </a:cubicBezTo>
                <a:cubicBezTo>
                  <a:pt x="4024920" y="5832442"/>
                  <a:pt x="4053106" y="5843159"/>
                  <a:pt x="4065249" y="5880164"/>
                </a:cubicBezTo>
                <a:cubicBezTo>
                  <a:pt x="4079703" y="5925460"/>
                  <a:pt x="4097063" y="5974578"/>
                  <a:pt x="4049846" y="6012528"/>
                </a:cubicBezTo>
                <a:cubicBezTo>
                  <a:pt x="4049846" y="6012528"/>
                  <a:pt x="4049547" y="6014767"/>
                  <a:pt x="4049547" y="6014767"/>
                </a:cubicBezTo>
                <a:cubicBezTo>
                  <a:pt x="4041043" y="6027274"/>
                  <a:pt x="4033207" y="6043290"/>
                  <a:pt x="4046405" y="6055364"/>
                </a:cubicBezTo>
                <a:cubicBezTo>
                  <a:pt x="4061537" y="6069983"/>
                  <a:pt x="4076753" y="6058402"/>
                  <a:pt x="4087495" y="6046204"/>
                </a:cubicBezTo>
                <a:cubicBezTo>
                  <a:pt x="4096670" y="6037210"/>
                  <a:pt x="4102938" y="6024394"/>
                  <a:pt x="4112412" y="6013162"/>
                </a:cubicBezTo>
                <a:cubicBezTo>
                  <a:pt x="4131659" y="5988458"/>
                  <a:pt x="4148886" y="5987410"/>
                  <a:pt x="4168565" y="6010633"/>
                </a:cubicBezTo>
                <a:cubicBezTo>
                  <a:pt x="4189214" y="6035132"/>
                  <a:pt x="4221408" y="6101107"/>
                  <a:pt x="4227439" y="6132708"/>
                </a:cubicBezTo>
                <a:cubicBezTo>
                  <a:pt x="4228408" y="6133981"/>
                  <a:pt x="4228408" y="6133981"/>
                  <a:pt x="4228109" y="6136222"/>
                </a:cubicBezTo>
                <a:cubicBezTo>
                  <a:pt x="4232357" y="6147061"/>
                  <a:pt x="4232800" y="6160799"/>
                  <a:pt x="4247192" y="6163920"/>
                </a:cubicBezTo>
                <a:cubicBezTo>
                  <a:pt x="4259645" y="6164495"/>
                  <a:pt x="4268520" y="6157740"/>
                  <a:pt x="4276726" y="6147470"/>
                </a:cubicBezTo>
                <a:cubicBezTo>
                  <a:pt x="4280830" y="6142336"/>
                  <a:pt x="4285900" y="6138477"/>
                  <a:pt x="4286798" y="6131763"/>
                </a:cubicBezTo>
                <a:cubicBezTo>
                  <a:pt x="4297852" y="6083136"/>
                  <a:pt x="4335210" y="6084858"/>
                  <a:pt x="4371900" y="6083071"/>
                </a:cubicBezTo>
                <a:cubicBezTo>
                  <a:pt x="4383384" y="6082371"/>
                  <a:pt x="4396137" y="6080708"/>
                  <a:pt x="4406652" y="6078736"/>
                </a:cubicBezTo>
                <a:cubicBezTo>
                  <a:pt x="4426714" y="6073520"/>
                  <a:pt x="4435735" y="6082739"/>
                  <a:pt x="4432075" y="6101610"/>
                </a:cubicBezTo>
                <a:cubicBezTo>
                  <a:pt x="4425651" y="6132638"/>
                  <a:pt x="4429145" y="6166170"/>
                  <a:pt x="4409599" y="6193113"/>
                </a:cubicBezTo>
                <a:cubicBezTo>
                  <a:pt x="4399528" y="6208823"/>
                  <a:pt x="4405115" y="6226687"/>
                  <a:pt x="4411001" y="6242313"/>
                </a:cubicBezTo>
                <a:cubicBezTo>
                  <a:pt x="4423743" y="6274840"/>
                  <a:pt x="4446927" y="6297406"/>
                  <a:pt x="4471081" y="6321244"/>
                </a:cubicBezTo>
                <a:cubicBezTo>
                  <a:pt x="4503957" y="6356542"/>
                  <a:pt x="4546162" y="6364629"/>
                  <a:pt x="4589048" y="6342041"/>
                </a:cubicBezTo>
                <a:cubicBezTo>
                  <a:pt x="4615078" y="6326248"/>
                  <a:pt x="4638716" y="6328362"/>
                  <a:pt x="4658697" y="6349348"/>
                </a:cubicBezTo>
                <a:cubicBezTo>
                  <a:pt x="4678675" y="6370334"/>
                  <a:pt x="4687540" y="6397767"/>
                  <a:pt x="4671798" y="6421815"/>
                </a:cubicBezTo>
                <a:cubicBezTo>
                  <a:pt x="4659861" y="6442964"/>
                  <a:pt x="4657098" y="6455121"/>
                  <a:pt x="4676706" y="6470357"/>
                </a:cubicBezTo>
                <a:cubicBezTo>
                  <a:pt x="4687290" y="6476373"/>
                  <a:pt x="4687734" y="6490110"/>
                  <a:pt x="4690714" y="6501918"/>
                </a:cubicBezTo>
                <a:cubicBezTo>
                  <a:pt x="4695931" y="6514032"/>
                  <a:pt x="4697042" y="6531282"/>
                  <a:pt x="4705394" y="6536990"/>
                </a:cubicBezTo>
                <a:cubicBezTo>
                  <a:pt x="4738497" y="6562061"/>
                  <a:pt x="4731475" y="6597566"/>
                  <a:pt x="4729525" y="6629209"/>
                </a:cubicBezTo>
                <a:cubicBezTo>
                  <a:pt x="4727948" y="6666601"/>
                  <a:pt x="4720937" y="6667917"/>
                  <a:pt x="4692012" y="6645701"/>
                </a:cubicBezTo>
                <a:cubicBezTo>
                  <a:pt x="4685599" y="6642537"/>
                  <a:pt x="4678218" y="6638104"/>
                  <a:pt x="4671506" y="6637179"/>
                </a:cubicBezTo>
                <a:cubicBezTo>
                  <a:pt x="4659353" y="6634367"/>
                  <a:pt x="4646600" y="6636031"/>
                  <a:pt x="4642569" y="6649153"/>
                </a:cubicBezTo>
                <a:cubicBezTo>
                  <a:pt x="4637571" y="6661000"/>
                  <a:pt x="4649724" y="6663814"/>
                  <a:pt x="4658074" y="6669523"/>
                </a:cubicBezTo>
                <a:cubicBezTo>
                  <a:pt x="4703332" y="6697404"/>
                  <a:pt x="4722557" y="6741082"/>
                  <a:pt x="4725897" y="6792827"/>
                </a:cubicBezTo>
                <a:cubicBezTo>
                  <a:pt x="4727235" y="6808397"/>
                  <a:pt x="4727034" y="6823756"/>
                  <a:pt x="4725575" y="6838941"/>
                </a:cubicBezTo>
                <a:lnTo>
                  <a:pt x="4722247" y="6858000"/>
                </a:lnTo>
                <a:lnTo>
                  <a:pt x="4567183" y="6858000"/>
                </a:lnTo>
                <a:lnTo>
                  <a:pt x="4566412" y="6843275"/>
                </a:lnTo>
                <a:cubicBezTo>
                  <a:pt x="4563272" y="6832158"/>
                  <a:pt x="4557557" y="6821033"/>
                  <a:pt x="4549245" y="6810111"/>
                </a:cubicBezTo>
                <a:cubicBezTo>
                  <a:pt x="4515991" y="6766425"/>
                  <a:pt x="4466571" y="6759395"/>
                  <a:pt x="4425982" y="6790290"/>
                </a:cubicBezTo>
                <a:cubicBezTo>
                  <a:pt x="4406176" y="6806381"/>
                  <a:pt x="4394115" y="6826723"/>
                  <a:pt x="4390636" y="6848143"/>
                </a:cubicBezTo>
                <a:lnTo>
                  <a:pt x="4391037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8775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B411E5-3358-41FE-B734-9A59DEF7C1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64043" y="332078"/>
            <a:ext cx="8339069" cy="6525922"/>
          </a:xfrm>
          <a:custGeom>
            <a:avLst/>
            <a:gdLst>
              <a:gd name="connsiteX0" fmla="*/ 828081 w 8340155"/>
              <a:gd name="connsiteY0" fmla="*/ 6367343 h 6525922"/>
              <a:gd name="connsiteX1" fmla="*/ 954421 w 8340155"/>
              <a:gd name="connsiteY1" fmla="*/ 6456690 h 6525922"/>
              <a:gd name="connsiteX2" fmla="*/ 955516 w 8340155"/>
              <a:gd name="connsiteY2" fmla="*/ 6502573 h 6525922"/>
              <a:gd name="connsiteX3" fmla="*/ 948565 w 8340155"/>
              <a:gd name="connsiteY3" fmla="*/ 6525922 h 6525922"/>
              <a:gd name="connsiteX4" fmla="*/ 742609 w 8340155"/>
              <a:gd name="connsiteY4" fmla="*/ 6525922 h 6525922"/>
              <a:gd name="connsiteX5" fmla="*/ 739173 w 8340155"/>
              <a:gd name="connsiteY5" fmla="*/ 6513118 h 6525922"/>
              <a:gd name="connsiteX6" fmla="*/ 734494 w 8340155"/>
              <a:gd name="connsiteY6" fmla="*/ 6489605 h 6525922"/>
              <a:gd name="connsiteX7" fmla="*/ 828081 w 8340155"/>
              <a:gd name="connsiteY7" fmla="*/ 6367343 h 6525922"/>
              <a:gd name="connsiteX8" fmla="*/ 1581363 w 8340155"/>
              <a:gd name="connsiteY8" fmla="*/ 6314826 h 6525922"/>
              <a:gd name="connsiteX9" fmla="*/ 1743202 w 8340155"/>
              <a:gd name="connsiteY9" fmla="*/ 6487958 h 6525922"/>
              <a:gd name="connsiteX10" fmla="*/ 1736933 w 8340155"/>
              <a:gd name="connsiteY10" fmla="*/ 6525922 h 6525922"/>
              <a:gd name="connsiteX11" fmla="*/ 1358282 w 8340155"/>
              <a:gd name="connsiteY11" fmla="*/ 6525922 h 6525922"/>
              <a:gd name="connsiteX12" fmla="*/ 1353854 w 8340155"/>
              <a:gd name="connsiteY12" fmla="*/ 6504336 h 6525922"/>
              <a:gd name="connsiteX13" fmla="*/ 1581363 w 8340155"/>
              <a:gd name="connsiteY13" fmla="*/ 6314826 h 6525922"/>
              <a:gd name="connsiteX14" fmla="*/ 1833520 w 8340155"/>
              <a:gd name="connsiteY14" fmla="*/ 6286379 h 6525922"/>
              <a:gd name="connsiteX15" fmla="*/ 1921712 w 8340155"/>
              <a:gd name="connsiteY15" fmla="*/ 6362397 h 6525922"/>
              <a:gd name="connsiteX16" fmla="*/ 1845126 w 8340155"/>
              <a:gd name="connsiteY16" fmla="*/ 6449929 h 6525922"/>
              <a:gd name="connsiteX17" fmla="*/ 1761578 w 8340155"/>
              <a:gd name="connsiteY17" fmla="*/ 6371609 h 6525922"/>
              <a:gd name="connsiteX18" fmla="*/ 1833520 w 8340155"/>
              <a:gd name="connsiteY18" fmla="*/ 6286379 h 6525922"/>
              <a:gd name="connsiteX19" fmla="*/ 43298 w 8340155"/>
              <a:gd name="connsiteY19" fmla="*/ 6189832 h 6525922"/>
              <a:gd name="connsiteX20" fmla="*/ 97847 w 8340155"/>
              <a:gd name="connsiteY20" fmla="*/ 6243809 h 6525922"/>
              <a:gd name="connsiteX21" fmla="*/ 56935 w 8340155"/>
              <a:gd name="connsiteY21" fmla="*/ 6295443 h 6525922"/>
              <a:gd name="connsiteX22" fmla="*/ 115 w 8340155"/>
              <a:gd name="connsiteY22" fmla="*/ 6229730 h 6525922"/>
              <a:gd name="connsiteX23" fmla="*/ 43298 w 8340155"/>
              <a:gd name="connsiteY23" fmla="*/ 6189832 h 6525922"/>
              <a:gd name="connsiteX24" fmla="*/ 1409173 w 8340155"/>
              <a:gd name="connsiteY24" fmla="*/ 5221547 h 6525922"/>
              <a:gd name="connsiteX25" fmla="*/ 1469472 w 8340155"/>
              <a:gd name="connsiteY25" fmla="*/ 5282220 h 6525922"/>
              <a:gd name="connsiteX26" fmla="*/ 1411493 w 8340155"/>
              <a:gd name="connsiteY26" fmla="*/ 5349899 h 6525922"/>
              <a:gd name="connsiteX27" fmla="*/ 1355832 w 8340155"/>
              <a:gd name="connsiteY27" fmla="*/ 5296223 h 6525922"/>
              <a:gd name="connsiteX28" fmla="*/ 1409173 w 8340155"/>
              <a:gd name="connsiteY28" fmla="*/ 5221547 h 6525922"/>
              <a:gd name="connsiteX29" fmla="*/ 963946 w 8340155"/>
              <a:gd name="connsiteY29" fmla="*/ 5103448 h 6525922"/>
              <a:gd name="connsiteX30" fmla="*/ 1017077 w 8340155"/>
              <a:gd name="connsiteY30" fmla="*/ 5154760 h 6525922"/>
              <a:gd name="connsiteX31" fmla="*/ 1035356 w 8340155"/>
              <a:gd name="connsiteY31" fmla="*/ 5249843 h 6525922"/>
              <a:gd name="connsiteX32" fmla="*/ 971374 w 8340155"/>
              <a:gd name="connsiteY32" fmla="*/ 5312459 h 6525922"/>
              <a:gd name="connsiteX33" fmla="*/ 859400 w 8340155"/>
              <a:gd name="connsiteY33" fmla="*/ 5273035 h 6525922"/>
              <a:gd name="connsiteX34" fmla="*/ 893675 w 8340155"/>
              <a:gd name="connsiteY34" fmla="*/ 5126929 h 6525922"/>
              <a:gd name="connsiteX35" fmla="*/ 963946 w 8340155"/>
              <a:gd name="connsiteY35" fmla="*/ 5103448 h 6525922"/>
              <a:gd name="connsiteX36" fmla="*/ 459278 w 8340155"/>
              <a:gd name="connsiteY36" fmla="*/ 4963763 h 6525922"/>
              <a:gd name="connsiteX37" fmla="*/ 631890 w 8340155"/>
              <a:gd name="connsiteY37" fmla="*/ 5086597 h 6525922"/>
              <a:gd name="connsiteX38" fmla="*/ 610898 w 8340155"/>
              <a:gd name="connsiteY38" fmla="*/ 5119048 h 6525922"/>
              <a:gd name="connsiteX39" fmla="*/ 566578 w 8340155"/>
              <a:gd name="connsiteY39" fmla="*/ 5130634 h 6525922"/>
              <a:gd name="connsiteX40" fmla="*/ 426621 w 8340155"/>
              <a:gd name="connsiteY40" fmla="*/ 5019387 h 6525922"/>
              <a:gd name="connsiteX41" fmla="*/ 459278 w 8340155"/>
              <a:gd name="connsiteY41" fmla="*/ 4963763 h 6525922"/>
              <a:gd name="connsiteX42" fmla="*/ 2511716 w 8340155"/>
              <a:gd name="connsiteY42" fmla="*/ 4414353 h 6525922"/>
              <a:gd name="connsiteX43" fmla="*/ 2532257 w 8340155"/>
              <a:gd name="connsiteY43" fmla="*/ 4421829 h 6525922"/>
              <a:gd name="connsiteX44" fmla="*/ 2657012 w 8340155"/>
              <a:gd name="connsiteY44" fmla="*/ 4613579 h 6525922"/>
              <a:gd name="connsiteX45" fmla="*/ 2479120 w 8340155"/>
              <a:gd name="connsiteY45" fmla="*/ 4493444 h 6525922"/>
              <a:gd name="connsiteX46" fmla="*/ 2465257 w 8340155"/>
              <a:gd name="connsiteY46" fmla="*/ 4442618 h 6525922"/>
              <a:gd name="connsiteX47" fmla="*/ 2494426 w 8340155"/>
              <a:gd name="connsiteY47" fmla="*/ 4417494 h 6525922"/>
              <a:gd name="connsiteX48" fmla="*/ 2511716 w 8340155"/>
              <a:gd name="connsiteY48" fmla="*/ 4414353 h 6525922"/>
              <a:gd name="connsiteX49" fmla="*/ 1460621 w 8340155"/>
              <a:gd name="connsiteY49" fmla="*/ 4327332 h 6525922"/>
              <a:gd name="connsiteX50" fmla="*/ 1477286 w 8340155"/>
              <a:gd name="connsiteY50" fmla="*/ 4329774 h 6525922"/>
              <a:gd name="connsiteX51" fmla="*/ 1669929 w 8340155"/>
              <a:gd name="connsiteY51" fmla="*/ 4474393 h 6525922"/>
              <a:gd name="connsiteX52" fmla="*/ 1627642 w 8340155"/>
              <a:gd name="connsiteY52" fmla="*/ 4539706 h 6525922"/>
              <a:gd name="connsiteX53" fmla="*/ 1446745 w 8340155"/>
              <a:gd name="connsiteY53" fmla="*/ 4362431 h 6525922"/>
              <a:gd name="connsiteX54" fmla="*/ 1460621 w 8340155"/>
              <a:gd name="connsiteY54" fmla="*/ 4327332 h 6525922"/>
              <a:gd name="connsiteX55" fmla="*/ 4541884 w 8340155"/>
              <a:gd name="connsiteY55" fmla="*/ 3797574 h 6525922"/>
              <a:gd name="connsiteX56" fmla="*/ 4540764 w 8340155"/>
              <a:gd name="connsiteY56" fmla="*/ 3808713 h 6525922"/>
              <a:gd name="connsiteX57" fmla="*/ 4531434 w 8340155"/>
              <a:gd name="connsiteY57" fmla="*/ 3834271 h 6525922"/>
              <a:gd name="connsiteX58" fmla="*/ 4550099 w 8340155"/>
              <a:gd name="connsiteY58" fmla="*/ 3976021 h 6525922"/>
              <a:gd name="connsiteX59" fmla="*/ 4575761 w 8340155"/>
              <a:gd name="connsiteY59" fmla="*/ 4020172 h 6525922"/>
              <a:gd name="connsiteX60" fmla="*/ 4624756 w 8340155"/>
              <a:gd name="connsiteY60" fmla="*/ 4029468 h 6525922"/>
              <a:gd name="connsiteX61" fmla="*/ 4695948 w 8340155"/>
              <a:gd name="connsiteY61" fmla="*/ 3953981 h 6525922"/>
              <a:gd name="connsiteX62" fmla="*/ 4707956 w 8340155"/>
              <a:gd name="connsiteY62" fmla="*/ 3929051 h 6525922"/>
              <a:gd name="connsiteX63" fmla="*/ 4688657 w 8340155"/>
              <a:gd name="connsiteY63" fmla="*/ 3903868 h 6525922"/>
              <a:gd name="connsiteX64" fmla="*/ 4599711 w 8340155"/>
              <a:gd name="connsiteY64" fmla="*/ 3820505 h 6525922"/>
              <a:gd name="connsiteX65" fmla="*/ 2563578 w 8340155"/>
              <a:gd name="connsiteY65" fmla="*/ 3661799 h 6525922"/>
              <a:gd name="connsiteX66" fmla="*/ 2618127 w 8340155"/>
              <a:gd name="connsiteY66" fmla="*/ 3715776 h 6525922"/>
              <a:gd name="connsiteX67" fmla="*/ 2577216 w 8340155"/>
              <a:gd name="connsiteY67" fmla="*/ 3767409 h 6525922"/>
              <a:gd name="connsiteX68" fmla="*/ 2520396 w 8340155"/>
              <a:gd name="connsiteY68" fmla="*/ 3701697 h 6525922"/>
              <a:gd name="connsiteX69" fmla="*/ 2563578 w 8340155"/>
              <a:gd name="connsiteY69" fmla="*/ 3661799 h 6525922"/>
              <a:gd name="connsiteX70" fmla="*/ 3008045 w 8340155"/>
              <a:gd name="connsiteY70" fmla="*/ 3447588 h 6525922"/>
              <a:gd name="connsiteX71" fmla="*/ 3015903 w 8340155"/>
              <a:gd name="connsiteY71" fmla="*/ 3455893 h 6525922"/>
              <a:gd name="connsiteX72" fmla="*/ 3064808 w 8340155"/>
              <a:gd name="connsiteY72" fmla="*/ 3571428 h 6525922"/>
              <a:gd name="connsiteX73" fmla="*/ 3032204 w 8340155"/>
              <a:gd name="connsiteY73" fmla="*/ 3742417 h 6525922"/>
              <a:gd name="connsiteX74" fmla="*/ 2969332 w 8340155"/>
              <a:gd name="connsiteY74" fmla="*/ 3758589 h 6525922"/>
              <a:gd name="connsiteX75" fmla="*/ 2943715 w 8340155"/>
              <a:gd name="connsiteY75" fmla="*/ 3638435 h 6525922"/>
              <a:gd name="connsiteX76" fmla="*/ 2953031 w 8340155"/>
              <a:gd name="connsiteY76" fmla="*/ 3546010 h 6525922"/>
              <a:gd name="connsiteX77" fmla="*/ 2973989 w 8340155"/>
              <a:gd name="connsiteY77" fmla="*/ 3465135 h 6525922"/>
              <a:gd name="connsiteX78" fmla="*/ 2996694 w 8340155"/>
              <a:gd name="connsiteY78" fmla="*/ 3448384 h 6525922"/>
              <a:gd name="connsiteX79" fmla="*/ 3008045 w 8340155"/>
              <a:gd name="connsiteY79" fmla="*/ 3447588 h 6525922"/>
              <a:gd name="connsiteX80" fmla="*/ 4307122 w 8340155"/>
              <a:gd name="connsiteY80" fmla="*/ 3356847 h 6525922"/>
              <a:gd name="connsiteX81" fmla="*/ 4344558 w 8340155"/>
              <a:gd name="connsiteY81" fmla="*/ 3419890 h 6525922"/>
              <a:gd name="connsiteX82" fmla="*/ 4295426 w 8340155"/>
              <a:gd name="connsiteY82" fmla="*/ 3501618 h 6525922"/>
              <a:gd name="connsiteX83" fmla="*/ 4248633 w 8340155"/>
              <a:gd name="connsiteY83" fmla="*/ 3515628 h 6525922"/>
              <a:gd name="connsiteX84" fmla="*/ 4225236 w 8340155"/>
              <a:gd name="connsiteY84" fmla="*/ 3466596 h 6525922"/>
              <a:gd name="connsiteX85" fmla="*/ 4241613 w 8340155"/>
              <a:gd name="connsiteY85" fmla="*/ 3398875 h 6525922"/>
              <a:gd name="connsiteX86" fmla="*/ 4307122 w 8340155"/>
              <a:gd name="connsiteY86" fmla="*/ 3356847 h 6525922"/>
              <a:gd name="connsiteX87" fmla="*/ 1618346 w 8340155"/>
              <a:gd name="connsiteY87" fmla="*/ 3214781 h 6525922"/>
              <a:gd name="connsiteX88" fmla="*/ 1668347 w 8340155"/>
              <a:gd name="connsiteY88" fmla="*/ 3268343 h 6525922"/>
              <a:gd name="connsiteX89" fmla="*/ 1602437 w 8340155"/>
              <a:gd name="connsiteY89" fmla="*/ 3352170 h 6525922"/>
              <a:gd name="connsiteX90" fmla="*/ 1538797 w 8340155"/>
              <a:gd name="connsiteY90" fmla="*/ 3256699 h 6525922"/>
              <a:gd name="connsiteX91" fmla="*/ 1618346 w 8340155"/>
              <a:gd name="connsiteY91" fmla="*/ 3214781 h 6525922"/>
              <a:gd name="connsiteX92" fmla="*/ 3816213 w 8340155"/>
              <a:gd name="connsiteY92" fmla="*/ 3189740 h 6525922"/>
              <a:gd name="connsiteX93" fmla="*/ 3889998 w 8340155"/>
              <a:gd name="connsiteY93" fmla="*/ 3285661 h 6525922"/>
              <a:gd name="connsiteX94" fmla="*/ 3809299 w 8340155"/>
              <a:gd name="connsiteY94" fmla="*/ 3386267 h 6525922"/>
              <a:gd name="connsiteX95" fmla="*/ 3730903 w 8340155"/>
              <a:gd name="connsiteY95" fmla="*/ 3302039 h 6525922"/>
              <a:gd name="connsiteX96" fmla="*/ 3816213 w 8340155"/>
              <a:gd name="connsiteY96" fmla="*/ 3189740 h 6525922"/>
              <a:gd name="connsiteX97" fmla="*/ 3929452 w 8340155"/>
              <a:gd name="connsiteY97" fmla="*/ 2693514 h 6525922"/>
              <a:gd name="connsiteX98" fmla="*/ 3989752 w 8340155"/>
              <a:gd name="connsiteY98" fmla="*/ 2754187 h 6525922"/>
              <a:gd name="connsiteX99" fmla="*/ 3931773 w 8340155"/>
              <a:gd name="connsiteY99" fmla="*/ 2821865 h 6525922"/>
              <a:gd name="connsiteX100" fmla="*/ 3876112 w 8340155"/>
              <a:gd name="connsiteY100" fmla="*/ 2768190 h 6525922"/>
              <a:gd name="connsiteX101" fmla="*/ 3929452 w 8340155"/>
              <a:gd name="connsiteY101" fmla="*/ 2693514 h 6525922"/>
              <a:gd name="connsiteX102" fmla="*/ 3484226 w 8340155"/>
              <a:gd name="connsiteY102" fmla="*/ 2575414 h 6525922"/>
              <a:gd name="connsiteX103" fmla="*/ 3537356 w 8340155"/>
              <a:gd name="connsiteY103" fmla="*/ 2626727 h 6525922"/>
              <a:gd name="connsiteX104" fmla="*/ 3555635 w 8340155"/>
              <a:gd name="connsiteY104" fmla="*/ 2721810 h 6525922"/>
              <a:gd name="connsiteX105" fmla="*/ 3491655 w 8340155"/>
              <a:gd name="connsiteY105" fmla="*/ 2784426 h 6525922"/>
              <a:gd name="connsiteX106" fmla="*/ 3379680 w 8340155"/>
              <a:gd name="connsiteY106" fmla="*/ 2745002 h 6525922"/>
              <a:gd name="connsiteX107" fmla="*/ 3413955 w 8340155"/>
              <a:gd name="connsiteY107" fmla="*/ 2598896 h 6525922"/>
              <a:gd name="connsiteX108" fmla="*/ 3484226 w 8340155"/>
              <a:gd name="connsiteY108" fmla="*/ 2575414 h 6525922"/>
              <a:gd name="connsiteX109" fmla="*/ 2377099 w 8340155"/>
              <a:gd name="connsiteY109" fmla="*/ 2528804 h 6525922"/>
              <a:gd name="connsiteX110" fmla="*/ 2426321 w 8340155"/>
              <a:gd name="connsiteY110" fmla="*/ 2568461 h 6525922"/>
              <a:gd name="connsiteX111" fmla="*/ 2460412 w 8340155"/>
              <a:gd name="connsiteY111" fmla="*/ 2703732 h 6525922"/>
              <a:gd name="connsiteX112" fmla="*/ 2439956 w 8340155"/>
              <a:gd name="connsiteY112" fmla="*/ 2772512 h 6525922"/>
              <a:gd name="connsiteX113" fmla="*/ 2378591 w 8340155"/>
              <a:gd name="connsiteY113" fmla="*/ 2754171 h 6525922"/>
              <a:gd name="connsiteX114" fmla="*/ 2346772 w 8340155"/>
              <a:gd name="connsiteY114" fmla="*/ 2710608 h 6525922"/>
              <a:gd name="connsiteX115" fmla="*/ 2326317 w 8340155"/>
              <a:gd name="connsiteY115" fmla="*/ 2593680 h 6525922"/>
              <a:gd name="connsiteX116" fmla="*/ 2355863 w 8340155"/>
              <a:gd name="connsiteY116" fmla="*/ 2529486 h 6525922"/>
              <a:gd name="connsiteX117" fmla="*/ 2377099 w 8340155"/>
              <a:gd name="connsiteY117" fmla="*/ 2528804 h 6525922"/>
              <a:gd name="connsiteX118" fmla="*/ 2979557 w 8340155"/>
              <a:gd name="connsiteY118" fmla="*/ 2435730 h 6525922"/>
              <a:gd name="connsiteX119" fmla="*/ 3152171 w 8340155"/>
              <a:gd name="connsiteY119" fmla="*/ 2558564 h 6525922"/>
              <a:gd name="connsiteX120" fmla="*/ 3131178 w 8340155"/>
              <a:gd name="connsiteY120" fmla="*/ 2591014 h 6525922"/>
              <a:gd name="connsiteX121" fmla="*/ 3086858 w 8340155"/>
              <a:gd name="connsiteY121" fmla="*/ 2602601 h 6525922"/>
              <a:gd name="connsiteX122" fmla="*/ 2946901 w 8340155"/>
              <a:gd name="connsiteY122" fmla="*/ 2491354 h 6525922"/>
              <a:gd name="connsiteX123" fmla="*/ 2979557 w 8340155"/>
              <a:gd name="connsiteY123" fmla="*/ 2435730 h 6525922"/>
              <a:gd name="connsiteX124" fmla="*/ 5031996 w 8340155"/>
              <a:gd name="connsiteY124" fmla="*/ 1886320 h 6525922"/>
              <a:gd name="connsiteX125" fmla="*/ 5052537 w 8340155"/>
              <a:gd name="connsiteY125" fmla="*/ 1893794 h 6525922"/>
              <a:gd name="connsiteX126" fmla="*/ 5177291 w 8340155"/>
              <a:gd name="connsiteY126" fmla="*/ 2085545 h 6525922"/>
              <a:gd name="connsiteX127" fmla="*/ 4999399 w 8340155"/>
              <a:gd name="connsiteY127" fmla="*/ 1965410 h 6525922"/>
              <a:gd name="connsiteX128" fmla="*/ 4985536 w 8340155"/>
              <a:gd name="connsiteY128" fmla="*/ 1914585 h 6525922"/>
              <a:gd name="connsiteX129" fmla="*/ 5014705 w 8340155"/>
              <a:gd name="connsiteY129" fmla="*/ 1889460 h 6525922"/>
              <a:gd name="connsiteX130" fmla="*/ 5031996 w 8340155"/>
              <a:gd name="connsiteY130" fmla="*/ 1886320 h 6525922"/>
              <a:gd name="connsiteX131" fmla="*/ 3980900 w 8340155"/>
              <a:gd name="connsiteY131" fmla="*/ 1799299 h 6525922"/>
              <a:gd name="connsiteX132" fmla="*/ 3997565 w 8340155"/>
              <a:gd name="connsiteY132" fmla="*/ 1801741 h 6525922"/>
              <a:gd name="connsiteX133" fmla="*/ 4190208 w 8340155"/>
              <a:gd name="connsiteY133" fmla="*/ 1946360 h 6525922"/>
              <a:gd name="connsiteX134" fmla="*/ 4147921 w 8340155"/>
              <a:gd name="connsiteY134" fmla="*/ 2011673 h 6525922"/>
              <a:gd name="connsiteX135" fmla="*/ 3967025 w 8340155"/>
              <a:gd name="connsiteY135" fmla="*/ 1834398 h 6525922"/>
              <a:gd name="connsiteX136" fmla="*/ 3980900 w 8340155"/>
              <a:gd name="connsiteY136" fmla="*/ 1799299 h 6525922"/>
              <a:gd name="connsiteX137" fmla="*/ 7736988 w 8340155"/>
              <a:gd name="connsiteY137" fmla="*/ 1109763 h 6525922"/>
              <a:gd name="connsiteX138" fmla="*/ 7756058 w 8340155"/>
              <a:gd name="connsiteY138" fmla="*/ 1113337 h 6525922"/>
              <a:gd name="connsiteX139" fmla="*/ 7791001 w 8340155"/>
              <a:gd name="connsiteY139" fmla="*/ 1131525 h 6525922"/>
              <a:gd name="connsiteX140" fmla="*/ 7811456 w 8340155"/>
              <a:gd name="connsiteY140" fmla="*/ 1166170 h 6525922"/>
              <a:gd name="connsiteX141" fmla="*/ 7836456 w 8340155"/>
              <a:gd name="connsiteY141" fmla="*/ 1295517 h 6525922"/>
              <a:gd name="connsiteX142" fmla="*/ 7845549 w 8340155"/>
              <a:gd name="connsiteY142" fmla="*/ 1337092 h 6525922"/>
              <a:gd name="connsiteX143" fmla="*/ 7834184 w 8340155"/>
              <a:gd name="connsiteY143" fmla="*/ 1374051 h 6525922"/>
              <a:gd name="connsiteX144" fmla="*/ 7795548 w 8340155"/>
              <a:gd name="connsiteY144" fmla="*/ 1357883 h 6525922"/>
              <a:gd name="connsiteX145" fmla="*/ 7709182 w 8340155"/>
              <a:gd name="connsiteY145" fmla="*/ 1189268 h 6525922"/>
              <a:gd name="connsiteX146" fmla="*/ 7716000 w 8340155"/>
              <a:gd name="connsiteY146" fmla="*/ 1117667 h 6525922"/>
              <a:gd name="connsiteX147" fmla="*/ 7736988 w 8340155"/>
              <a:gd name="connsiteY147" fmla="*/ 1109763 h 6525922"/>
              <a:gd name="connsiteX148" fmla="*/ 5785261 w 8340155"/>
              <a:gd name="connsiteY148" fmla="*/ 1102558 h 6525922"/>
              <a:gd name="connsiteX149" fmla="*/ 5944355 w 8340155"/>
              <a:gd name="connsiteY149" fmla="*/ 1329839 h 6525922"/>
              <a:gd name="connsiteX150" fmla="*/ 5785261 w 8340155"/>
              <a:gd name="connsiteY150" fmla="*/ 1102558 h 6525922"/>
              <a:gd name="connsiteX151" fmla="*/ 8340155 w 8340155"/>
              <a:gd name="connsiteY151" fmla="*/ 1087725 h 6525922"/>
              <a:gd name="connsiteX152" fmla="*/ 8340155 w 8340155"/>
              <a:gd name="connsiteY152" fmla="*/ 6525922 h 6525922"/>
              <a:gd name="connsiteX153" fmla="*/ 1936273 w 8340155"/>
              <a:gd name="connsiteY153" fmla="*/ 6525922 h 6525922"/>
              <a:gd name="connsiteX154" fmla="*/ 1978926 w 8340155"/>
              <a:gd name="connsiteY154" fmla="*/ 6401658 h 6525922"/>
              <a:gd name="connsiteX155" fmla="*/ 2009801 w 8340155"/>
              <a:gd name="connsiteY155" fmla="*/ 6320926 h 6525922"/>
              <a:gd name="connsiteX156" fmla="*/ 1984944 w 8340155"/>
              <a:gd name="connsiteY156" fmla="*/ 6311069 h 6525922"/>
              <a:gd name="connsiteX157" fmla="*/ 1890455 w 8340155"/>
              <a:gd name="connsiteY157" fmla="*/ 6271857 h 6525922"/>
              <a:gd name="connsiteX158" fmla="*/ 1853128 w 8340155"/>
              <a:gd name="connsiteY158" fmla="*/ 6236998 h 6525922"/>
              <a:gd name="connsiteX159" fmla="*/ 1906786 w 8340155"/>
              <a:gd name="connsiteY159" fmla="*/ 6223057 h 6525922"/>
              <a:gd name="connsiteX160" fmla="*/ 2016436 w 8340155"/>
              <a:gd name="connsiteY160" fmla="*/ 6211438 h 6525922"/>
              <a:gd name="connsiteX161" fmla="*/ 2126089 w 8340155"/>
              <a:gd name="connsiteY161" fmla="*/ 6204468 h 6525922"/>
              <a:gd name="connsiteX162" fmla="*/ 2158098 w 8340155"/>
              <a:gd name="connsiteY162" fmla="*/ 6210132 h 6525922"/>
              <a:gd name="connsiteX163" fmla="*/ 2159328 w 8340155"/>
              <a:gd name="connsiteY163" fmla="*/ 6209733 h 6525922"/>
              <a:gd name="connsiteX164" fmla="*/ 2168705 w 8340155"/>
              <a:gd name="connsiteY164" fmla="*/ 6200001 h 6525922"/>
              <a:gd name="connsiteX165" fmla="*/ 2198611 w 8340155"/>
              <a:gd name="connsiteY165" fmla="*/ 6161146 h 6525922"/>
              <a:gd name="connsiteX166" fmla="*/ 2200747 w 8340155"/>
              <a:gd name="connsiteY166" fmla="*/ 6148696 h 6525922"/>
              <a:gd name="connsiteX167" fmla="*/ 2203081 w 8340155"/>
              <a:gd name="connsiteY167" fmla="*/ 6067369 h 6525922"/>
              <a:gd name="connsiteX168" fmla="*/ 2147088 w 8340155"/>
              <a:gd name="connsiteY168" fmla="*/ 5937241 h 6525922"/>
              <a:gd name="connsiteX169" fmla="*/ 2079431 w 8340155"/>
              <a:gd name="connsiteY169" fmla="*/ 5879148 h 6525922"/>
              <a:gd name="connsiteX170" fmla="*/ 1983777 w 8340155"/>
              <a:gd name="connsiteY170" fmla="*/ 5816404 h 6525922"/>
              <a:gd name="connsiteX171" fmla="*/ 1927784 w 8340155"/>
              <a:gd name="connsiteY171" fmla="*/ 5776903 h 6525922"/>
              <a:gd name="connsiteX172" fmla="*/ 1932448 w 8340155"/>
              <a:gd name="connsiteY172" fmla="*/ 5721131 h 6525922"/>
              <a:gd name="connsiteX173" fmla="*/ 1979112 w 8340155"/>
              <a:gd name="connsiteY173" fmla="*/ 5725782 h 6525922"/>
              <a:gd name="connsiteX174" fmla="*/ 2058435 w 8340155"/>
              <a:gd name="connsiteY174" fmla="*/ 5795491 h 6525922"/>
              <a:gd name="connsiteX175" fmla="*/ 2156421 w 8340155"/>
              <a:gd name="connsiteY175" fmla="*/ 5851259 h 6525922"/>
              <a:gd name="connsiteX176" fmla="*/ 2226409 w 8340155"/>
              <a:gd name="connsiteY176" fmla="*/ 5793166 h 6525922"/>
              <a:gd name="connsiteX177" fmla="*/ 2436382 w 8340155"/>
              <a:gd name="connsiteY177" fmla="*/ 5563119 h 6525922"/>
              <a:gd name="connsiteX178" fmla="*/ 2399055 w 8340155"/>
              <a:gd name="connsiteY178" fmla="*/ 5535234 h 6525922"/>
              <a:gd name="connsiteX179" fmla="*/ 2317399 w 8340155"/>
              <a:gd name="connsiteY179" fmla="*/ 5472494 h 6525922"/>
              <a:gd name="connsiteX180" fmla="*/ 2256740 w 8340155"/>
              <a:gd name="connsiteY180" fmla="*/ 5384193 h 6525922"/>
              <a:gd name="connsiteX181" fmla="*/ 2207745 w 8340155"/>
              <a:gd name="connsiteY181" fmla="*/ 5384193 h 6525922"/>
              <a:gd name="connsiteX182" fmla="*/ 2135424 w 8340155"/>
              <a:gd name="connsiteY182" fmla="*/ 5430667 h 6525922"/>
              <a:gd name="connsiteX183" fmla="*/ 2091094 w 8340155"/>
              <a:gd name="connsiteY183" fmla="*/ 5460875 h 6525922"/>
              <a:gd name="connsiteX184" fmla="*/ 2016436 w 8340155"/>
              <a:gd name="connsiteY184" fmla="*/ 5505026 h 6525922"/>
              <a:gd name="connsiteX185" fmla="*/ 1843797 w 8340155"/>
              <a:gd name="connsiteY185" fmla="*/ 5493408 h 6525922"/>
              <a:gd name="connsiteX186" fmla="*/ 1734142 w 8340155"/>
              <a:gd name="connsiteY186" fmla="*/ 5467845 h 6525922"/>
              <a:gd name="connsiteX187" fmla="*/ 1622156 w 8340155"/>
              <a:gd name="connsiteY187" fmla="*/ 5377223 h 6525922"/>
              <a:gd name="connsiteX188" fmla="*/ 1526506 w 8340155"/>
              <a:gd name="connsiteY188" fmla="*/ 5151828 h 6525922"/>
              <a:gd name="connsiteX189" fmla="*/ 1528839 w 8340155"/>
              <a:gd name="connsiteY189" fmla="*/ 5114650 h 6525922"/>
              <a:gd name="connsiteX190" fmla="*/ 1533505 w 8340155"/>
              <a:gd name="connsiteY190" fmla="*/ 5028671 h 6525922"/>
              <a:gd name="connsiteX191" fmla="*/ 1563830 w 8340155"/>
              <a:gd name="connsiteY191" fmla="*/ 4965930 h 6525922"/>
              <a:gd name="connsiteX192" fmla="*/ 1596494 w 8340155"/>
              <a:gd name="connsiteY192" fmla="*/ 4914806 h 6525922"/>
              <a:gd name="connsiteX193" fmla="*/ 1696813 w 8340155"/>
              <a:gd name="connsiteY193" fmla="*/ 4791650 h 6525922"/>
              <a:gd name="connsiteX194" fmla="*/ 1771473 w 8340155"/>
              <a:gd name="connsiteY194" fmla="*/ 4752149 h 6525922"/>
              <a:gd name="connsiteX195" fmla="*/ 1869459 w 8340155"/>
              <a:gd name="connsiteY195" fmla="*/ 4719614 h 6525922"/>
              <a:gd name="connsiteX196" fmla="*/ 1951114 w 8340155"/>
              <a:gd name="connsiteY196" fmla="*/ 4714969 h 6525922"/>
              <a:gd name="connsiteX197" fmla="*/ 2000108 w 8340155"/>
              <a:gd name="connsiteY197" fmla="*/ 4680114 h 6525922"/>
              <a:gd name="connsiteX198" fmla="*/ 2042103 w 8340155"/>
              <a:gd name="connsiteY198" fmla="*/ 4703348 h 6525922"/>
              <a:gd name="connsiteX199" fmla="*/ 2126089 w 8340155"/>
              <a:gd name="connsiteY199" fmla="*/ 4807916 h 6525922"/>
              <a:gd name="connsiteX200" fmla="*/ 2249739 w 8340155"/>
              <a:gd name="connsiteY200" fmla="*/ 4914806 h 6525922"/>
              <a:gd name="connsiteX201" fmla="*/ 2266072 w 8340155"/>
              <a:gd name="connsiteY201" fmla="*/ 4963607 h 6525922"/>
              <a:gd name="connsiteX202" fmla="*/ 2303399 w 8340155"/>
              <a:gd name="connsiteY202" fmla="*/ 4970578 h 6525922"/>
              <a:gd name="connsiteX203" fmla="*/ 2373393 w 8340155"/>
              <a:gd name="connsiteY203" fmla="*/ 4877627 h 6525922"/>
              <a:gd name="connsiteX204" fmla="*/ 2406050 w 8340155"/>
              <a:gd name="connsiteY204" fmla="*/ 4863684 h 6525922"/>
              <a:gd name="connsiteX205" fmla="*/ 2490043 w 8340155"/>
              <a:gd name="connsiteY205" fmla="*/ 4831153 h 6525922"/>
              <a:gd name="connsiteX206" fmla="*/ 2550700 w 8340155"/>
              <a:gd name="connsiteY206" fmla="*/ 4817213 h 6525922"/>
              <a:gd name="connsiteX207" fmla="*/ 2632355 w 8340155"/>
              <a:gd name="connsiteY207" fmla="*/ 4803269 h 6525922"/>
              <a:gd name="connsiteX208" fmla="*/ 2681347 w 8340155"/>
              <a:gd name="connsiteY208" fmla="*/ 4768411 h 6525922"/>
              <a:gd name="connsiteX209" fmla="*/ 2718678 w 8340155"/>
              <a:gd name="connsiteY209" fmla="*/ 4821858 h 6525922"/>
              <a:gd name="connsiteX210" fmla="*/ 2749007 w 8340155"/>
              <a:gd name="connsiteY210" fmla="*/ 4861364 h 6525922"/>
              <a:gd name="connsiteX211" fmla="*/ 2851659 w 8340155"/>
              <a:gd name="connsiteY211" fmla="*/ 4896218 h 6525922"/>
              <a:gd name="connsiteX212" fmla="*/ 2919319 w 8340155"/>
              <a:gd name="connsiteY212" fmla="*/ 4886922 h 6525922"/>
              <a:gd name="connsiteX213" fmla="*/ 2891320 w 8340155"/>
              <a:gd name="connsiteY213" fmla="*/ 4833476 h 6525922"/>
              <a:gd name="connsiteX214" fmla="*/ 2716344 w 8340155"/>
              <a:gd name="connsiteY214" fmla="*/ 4689405 h 6525922"/>
              <a:gd name="connsiteX215" fmla="*/ 2660351 w 8340155"/>
              <a:gd name="connsiteY215" fmla="*/ 4615046 h 6525922"/>
              <a:gd name="connsiteX216" fmla="*/ 2784002 w 8340155"/>
              <a:gd name="connsiteY216" fmla="*/ 4673143 h 6525922"/>
              <a:gd name="connsiteX217" fmla="*/ 2742010 w 8340155"/>
              <a:gd name="connsiteY217" fmla="*/ 4589486 h 6525922"/>
              <a:gd name="connsiteX218" fmla="*/ 2749007 w 8340155"/>
              <a:gd name="connsiteY218" fmla="*/ 4538364 h 6525922"/>
              <a:gd name="connsiteX219" fmla="*/ 2800335 w 8340155"/>
              <a:gd name="connsiteY219" fmla="*/ 4531394 h 6525922"/>
              <a:gd name="connsiteX220" fmla="*/ 2867991 w 8340155"/>
              <a:gd name="connsiteY220" fmla="*/ 4577864 h 6525922"/>
              <a:gd name="connsiteX221" fmla="*/ 2921651 w 8340155"/>
              <a:gd name="connsiteY221" fmla="*/ 4566249 h 6525922"/>
              <a:gd name="connsiteX222" fmla="*/ 3049966 w 8340155"/>
              <a:gd name="connsiteY222" fmla="*/ 4398940 h 6525922"/>
              <a:gd name="connsiteX223" fmla="*/ 3259939 w 8340155"/>
              <a:gd name="connsiteY223" fmla="*/ 4289725 h 6525922"/>
              <a:gd name="connsiteX224" fmla="*/ 3302261 w 8340155"/>
              <a:gd name="connsiteY224" fmla="*/ 4243975 h 6525922"/>
              <a:gd name="connsiteX225" fmla="*/ 3295749 w 8340155"/>
              <a:gd name="connsiteY225" fmla="*/ 4224745 h 6525922"/>
              <a:gd name="connsiteX226" fmla="*/ 3276125 w 8340155"/>
              <a:gd name="connsiteY226" fmla="*/ 4210577 h 6525922"/>
              <a:gd name="connsiteX227" fmla="*/ 3252437 w 8340155"/>
              <a:gd name="connsiteY227" fmla="*/ 4133207 h 6525922"/>
              <a:gd name="connsiteX228" fmla="*/ 3254773 w 8340155"/>
              <a:gd name="connsiteY228" fmla="*/ 4104994 h 6525922"/>
              <a:gd name="connsiteX229" fmla="*/ 3259454 w 8340155"/>
              <a:gd name="connsiteY229" fmla="*/ 3985086 h 6525922"/>
              <a:gd name="connsiteX230" fmla="*/ 3254773 w 8340155"/>
              <a:gd name="connsiteY230" fmla="*/ 3961572 h 6525922"/>
              <a:gd name="connsiteX231" fmla="*/ 3348362 w 8340155"/>
              <a:gd name="connsiteY231" fmla="*/ 3839311 h 6525922"/>
              <a:gd name="connsiteX232" fmla="*/ 3391132 w 8340155"/>
              <a:gd name="connsiteY232" fmla="*/ 3841039 h 6525922"/>
              <a:gd name="connsiteX233" fmla="*/ 3421877 w 8340155"/>
              <a:gd name="connsiteY233" fmla="*/ 3855119 h 6525922"/>
              <a:gd name="connsiteX234" fmla="*/ 3336859 w 8340155"/>
              <a:gd name="connsiteY234" fmla="*/ 3748627 h 6525922"/>
              <a:gd name="connsiteX235" fmla="*/ 3264982 w 8340155"/>
              <a:gd name="connsiteY235" fmla="*/ 3630591 h 6525922"/>
              <a:gd name="connsiteX236" fmla="*/ 3423486 w 8340155"/>
              <a:gd name="connsiteY236" fmla="*/ 3834075 h 6525922"/>
              <a:gd name="connsiteX237" fmla="*/ 3424032 w 8340155"/>
              <a:gd name="connsiteY237" fmla="*/ 3856105 h 6525922"/>
              <a:gd name="connsiteX238" fmla="*/ 3429078 w 8340155"/>
              <a:gd name="connsiteY238" fmla="*/ 3858416 h 6525922"/>
              <a:gd name="connsiteX239" fmla="*/ 3474701 w 8340155"/>
              <a:gd name="connsiteY239" fmla="*/ 3928658 h 6525922"/>
              <a:gd name="connsiteX240" fmla="*/ 3397490 w 8340155"/>
              <a:gd name="connsiteY240" fmla="*/ 4072079 h 6525922"/>
              <a:gd name="connsiteX241" fmla="*/ 3383452 w 8340155"/>
              <a:gd name="connsiteY241" fmla="*/ 4109698 h 6525922"/>
              <a:gd name="connsiteX242" fmla="*/ 3391512 w 8340155"/>
              <a:gd name="connsiteY242" fmla="*/ 4133125 h 6525922"/>
              <a:gd name="connsiteX243" fmla="*/ 3409254 w 8340155"/>
              <a:gd name="connsiteY243" fmla="*/ 4134037 h 6525922"/>
              <a:gd name="connsiteX244" fmla="*/ 3460576 w 8340155"/>
              <a:gd name="connsiteY244" fmla="*/ 4110799 h 6525922"/>
              <a:gd name="connsiteX245" fmla="*/ 3490908 w 8340155"/>
              <a:gd name="connsiteY245" fmla="*/ 3982993 h 6525922"/>
              <a:gd name="connsiteX246" fmla="*/ 3509574 w 8340155"/>
              <a:gd name="connsiteY246" fmla="*/ 3915603 h 6525922"/>
              <a:gd name="connsiteX247" fmla="*/ 3588894 w 8340155"/>
              <a:gd name="connsiteY247" fmla="*/ 3920252 h 6525922"/>
              <a:gd name="connsiteX248" fmla="*/ 3640222 w 8340155"/>
              <a:gd name="connsiteY248" fmla="*/ 3913281 h 6525922"/>
              <a:gd name="connsiteX249" fmla="*/ 3840862 w 8340155"/>
              <a:gd name="connsiteY249" fmla="*/ 3704144 h 6525922"/>
              <a:gd name="connsiteX250" fmla="*/ 3920183 w 8340155"/>
              <a:gd name="connsiteY250" fmla="*/ 3715764 h 6525922"/>
              <a:gd name="connsiteX251" fmla="*/ 3931847 w 8340155"/>
              <a:gd name="connsiteY251" fmla="*/ 3741324 h 6525922"/>
              <a:gd name="connsiteX252" fmla="*/ 4006649 w 8340155"/>
              <a:gd name="connsiteY252" fmla="*/ 3805699 h 6525922"/>
              <a:gd name="connsiteX253" fmla="*/ 4027941 w 8340155"/>
              <a:gd name="connsiteY253" fmla="*/ 3802102 h 6525922"/>
              <a:gd name="connsiteX254" fmla="*/ 4061180 w 8340155"/>
              <a:gd name="connsiteY254" fmla="*/ 3791482 h 6525922"/>
              <a:gd name="connsiteX255" fmla="*/ 4066645 w 8340155"/>
              <a:gd name="connsiteY255" fmla="*/ 3790849 h 6525922"/>
              <a:gd name="connsiteX256" fmla="*/ 4092935 w 8340155"/>
              <a:gd name="connsiteY256" fmla="*/ 3780974 h 6525922"/>
              <a:gd name="connsiteX257" fmla="*/ 4183813 w 8340155"/>
              <a:gd name="connsiteY257" fmla="*/ 3664642 h 6525922"/>
              <a:gd name="connsiteX258" fmla="*/ 4186147 w 8340155"/>
              <a:gd name="connsiteY258" fmla="*/ 3662318 h 6525922"/>
              <a:gd name="connsiteX259" fmla="*/ 4230476 w 8340155"/>
              <a:gd name="connsiteY259" fmla="*/ 3622816 h 6525922"/>
              <a:gd name="connsiteX260" fmla="*/ 4256138 w 8340155"/>
              <a:gd name="connsiteY260" fmla="*/ 3678584 h 6525922"/>
              <a:gd name="connsiteX261" fmla="*/ 4239806 w 8340155"/>
              <a:gd name="connsiteY261" fmla="*/ 3736677 h 6525922"/>
              <a:gd name="connsiteX262" fmla="*/ 4286466 w 8340155"/>
              <a:gd name="connsiteY262" fmla="*/ 3804066 h 6525922"/>
              <a:gd name="connsiteX263" fmla="*/ 4290145 w 8340155"/>
              <a:gd name="connsiteY263" fmla="*/ 3803878 h 6525922"/>
              <a:gd name="connsiteX264" fmla="*/ 4300423 w 8340155"/>
              <a:gd name="connsiteY264" fmla="*/ 3785413 h 6525922"/>
              <a:gd name="connsiteX265" fmla="*/ 4353800 w 8340155"/>
              <a:gd name="connsiteY265" fmla="*/ 3758346 h 6525922"/>
              <a:gd name="connsiteX266" fmla="*/ 4414433 w 8340155"/>
              <a:gd name="connsiteY266" fmla="*/ 3778214 h 6525922"/>
              <a:gd name="connsiteX267" fmla="*/ 4419463 w 8340155"/>
              <a:gd name="connsiteY267" fmla="*/ 3784594 h 6525922"/>
              <a:gd name="connsiteX268" fmla="*/ 4438696 w 8340155"/>
              <a:gd name="connsiteY268" fmla="*/ 3779883 h 6525922"/>
              <a:gd name="connsiteX269" fmla="*/ 4469849 w 8340155"/>
              <a:gd name="connsiteY269" fmla="*/ 3768356 h 6525922"/>
              <a:gd name="connsiteX270" fmla="*/ 4410735 w 8340155"/>
              <a:gd name="connsiteY270" fmla="*/ 3743824 h 6525922"/>
              <a:gd name="connsiteX271" fmla="*/ 4373407 w 8340155"/>
              <a:gd name="connsiteY271" fmla="*/ 3708965 h 6525922"/>
              <a:gd name="connsiteX272" fmla="*/ 4427066 w 8340155"/>
              <a:gd name="connsiteY272" fmla="*/ 3695023 h 6525922"/>
              <a:gd name="connsiteX273" fmla="*/ 4536716 w 8340155"/>
              <a:gd name="connsiteY273" fmla="*/ 3683406 h 6525922"/>
              <a:gd name="connsiteX274" fmla="*/ 4646369 w 8340155"/>
              <a:gd name="connsiteY274" fmla="*/ 3676435 h 6525922"/>
              <a:gd name="connsiteX275" fmla="*/ 4721027 w 8340155"/>
              <a:gd name="connsiteY275" fmla="*/ 3620663 h 6525922"/>
              <a:gd name="connsiteX276" fmla="*/ 4723360 w 8340155"/>
              <a:gd name="connsiteY276" fmla="*/ 3539335 h 6525922"/>
              <a:gd name="connsiteX277" fmla="*/ 4667367 w 8340155"/>
              <a:gd name="connsiteY277" fmla="*/ 3409208 h 6525922"/>
              <a:gd name="connsiteX278" fmla="*/ 4599711 w 8340155"/>
              <a:gd name="connsiteY278" fmla="*/ 3351114 h 6525922"/>
              <a:gd name="connsiteX279" fmla="*/ 4504056 w 8340155"/>
              <a:gd name="connsiteY279" fmla="*/ 3288372 h 6525922"/>
              <a:gd name="connsiteX280" fmla="*/ 4448063 w 8340155"/>
              <a:gd name="connsiteY280" fmla="*/ 3248870 h 6525922"/>
              <a:gd name="connsiteX281" fmla="*/ 4452728 w 8340155"/>
              <a:gd name="connsiteY281" fmla="*/ 3193098 h 6525922"/>
              <a:gd name="connsiteX282" fmla="*/ 4499391 w 8340155"/>
              <a:gd name="connsiteY282" fmla="*/ 3197748 h 6525922"/>
              <a:gd name="connsiteX283" fmla="*/ 4578714 w 8340155"/>
              <a:gd name="connsiteY283" fmla="*/ 3267459 h 6525922"/>
              <a:gd name="connsiteX284" fmla="*/ 4676700 w 8340155"/>
              <a:gd name="connsiteY284" fmla="*/ 3323227 h 6525922"/>
              <a:gd name="connsiteX285" fmla="*/ 4746689 w 8340155"/>
              <a:gd name="connsiteY285" fmla="*/ 3265133 h 6525922"/>
              <a:gd name="connsiteX286" fmla="*/ 4956662 w 8340155"/>
              <a:gd name="connsiteY286" fmla="*/ 3035086 h 6525922"/>
              <a:gd name="connsiteX287" fmla="*/ 4919334 w 8340155"/>
              <a:gd name="connsiteY287" fmla="*/ 3007202 h 6525922"/>
              <a:gd name="connsiteX288" fmla="*/ 4837679 w 8340155"/>
              <a:gd name="connsiteY288" fmla="*/ 2944459 h 6525922"/>
              <a:gd name="connsiteX289" fmla="*/ 4777020 w 8340155"/>
              <a:gd name="connsiteY289" fmla="*/ 2856160 h 6525922"/>
              <a:gd name="connsiteX290" fmla="*/ 4728025 w 8340155"/>
              <a:gd name="connsiteY290" fmla="*/ 2856160 h 6525922"/>
              <a:gd name="connsiteX291" fmla="*/ 4655704 w 8340155"/>
              <a:gd name="connsiteY291" fmla="*/ 2902633 h 6525922"/>
              <a:gd name="connsiteX292" fmla="*/ 4611373 w 8340155"/>
              <a:gd name="connsiteY292" fmla="*/ 2932841 h 6525922"/>
              <a:gd name="connsiteX293" fmla="*/ 4536716 w 8340155"/>
              <a:gd name="connsiteY293" fmla="*/ 2976993 h 6525922"/>
              <a:gd name="connsiteX294" fmla="*/ 4364076 w 8340155"/>
              <a:gd name="connsiteY294" fmla="*/ 2965376 h 6525922"/>
              <a:gd name="connsiteX295" fmla="*/ 4254422 w 8340155"/>
              <a:gd name="connsiteY295" fmla="*/ 2939813 h 6525922"/>
              <a:gd name="connsiteX296" fmla="*/ 4142436 w 8340155"/>
              <a:gd name="connsiteY296" fmla="*/ 2849189 h 6525922"/>
              <a:gd name="connsiteX297" fmla="*/ 4046786 w 8340155"/>
              <a:gd name="connsiteY297" fmla="*/ 2623796 h 6525922"/>
              <a:gd name="connsiteX298" fmla="*/ 4049118 w 8340155"/>
              <a:gd name="connsiteY298" fmla="*/ 2586616 h 6525922"/>
              <a:gd name="connsiteX299" fmla="*/ 4053784 w 8340155"/>
              <a:gd name="connsiteY299" fmla="*/ 2500638 h 6525922"/>
              <a:gd name="connsiteX300" fmla="*/ 4084110 w 8340155"/>
              <a:gd name="connsiteY300" fmla="*/ 2437895 h 6525922"/>
              <a:gd name="connsiteX301" fmla="*/ 4116773 w 8340155"/>
              <a:gd name="connsiteY301" fmla="*/ 2386773 h 6525922"/>
              <a:gd name="connsiteX302" fmla="*/ 4217093 w 8340155"/>
              <a:gd name="connsiteY302" fmla="*/ 2263617 h 6525922"/>
              <a:gd name="connsiteX303" fmla="*/ 4291752 w 8340155"/>
              <a:gd name="connsiteY303" fmla="*/ 2224115 h 6525922"/>
              <a:gd name="connsiteX304" fmla="*/ 4389738 w 8340155"/>
              <a:gd name="connsiteY304" fmla="*/ 2191581 h 6525922"/>
              <a:gd name="connsiteX305" fmla="*/ 4471393 w 8340155"/>
              <a:gd name="connsiteY305" fmla="*/ 2186935 h 6525922"/>
              <a:gd name="connsiteX306" fmla="*/ 4520388 w 8340155"/>
              <a:gd name="connsiteY306" fmla="*/ 2152080 h 6525922"/>
              <a:gd name="connsiteX307" fmla="*/ 4562383 w 8340155"/>
              <a:gd name="connsiteY307" fmla="*/ 2175314 h 6525922"/>
              <a:gd name="connsiteX308" fmla="*/ 4646369 w 8340155"/>
              <a:gd name="connsiteY308" fmla="*/ 2279883 h 6525922"/>
              <a:gd name="connsiteX309" fmla="*/ 4770019 w 8340155"/>
              <a:gd name="connsiteY309" fmla="*/ 2386773 h 6525922"/>
              <a:gd name="connsiteX310" fmla="*/ 4786351 w 8340155"/>
              <a:gd name="connsiteY310" fmla="*/ 2435575 h 6525922"/>
              <a:gd name="connsiteX311" fmla="*/ 4823679 w 8340155"/>
              <a:gd name="connsiteY311" fmla="*/ 2442546 h 6525922"/>
              <a:gd name="connsiteX312" fmla="*/ 4893672 w 8340155"/>
              <a:gd name="connsiteY312" fmla="*/ 2349593 h 6525922"/>
              <a:gd name="connsiteX313" fmla="*/ 4926330 w 8340155"/>
              <a:gd name="connsiteY313" fmla="*/ 2335651 h 6525922"/>
              <a:gd name="connsiteX314" fmla="*/ 5010322 w 8340155"/>
              <a:gd name="connsiteY314" fmla="*/ 2303121 h 6525922"/>
              <a:gd name="connsiteX315" fmla="*/ 5070980 w 8340155"/>
              <a:gd name="connsiteY315" fmla="*/ 2289179 h 6525922"/>
              <a:gd name="connsiteX316" fmla="*/ 5152635 w 8340155"/>
              <a:gd name="connsiteY316" fmla="*/ 2275237 h 6525922"/>
              <a:gd name="connsiteX317" fmla="*/ 5201627 w 8340155"/>
              <a:gd name="connsiteY317" fmla="*/ 2240378 h 6525922"/>
              <a:gd name="connsiteX318" fmla="*/ 5238957 w 8340155"/>
              <a:gd name="connsiteY318" fmla="*/ 2293825 h 6525922"/>
              <a:gd name="connsiteX319" fmla="*/ 5269287 w 8340155"/>
              <a:gd name="connsiteY319" fmla="*/ 2333330 h 6525922"/>
              <a:gd name="connsiteX320" fmla="*/ 5371939 w 8340155"/>
              <a:gd name="connsiteY320" fmla="*/ 2368185 h 6525922"/>
              <a:gd name="connsiteX321" fmla="*/ 5439599 w 8340155"/>
              <a:gd name="connsiteY321" fmla="*/ 2358889 h 6525922"/>
              <a:gd name="connsiteX322" fmla="*/ 5411600 w 8340155"/>
              <a:gd name="connsiteY322" fmla="*/ 2305443 h 6525922"/>
              <a:gd name="connsiteX323" fmla="*/ 5236623 w 8340155"/>
              <a:gd name="connsiteY323" fmla="*/ 2161372 h 6525922"/>
              <a:gd name="connsiteX324" fmla="*/ 5180630 w 8340155"/>
              <a:gd name="connsiteY324" fmla="*/ 2087012 h 6525922"/>
              <a:gd name="connsiteX325" fmla="*/ 5304282 w 8340155"/>
              <a:gd name="connsiteY325" fmla="*/ 2145109 h 6525922"/>
              <a:gd name="connsiteX326" fmla="*/ 5262289 w 8340155"/>
              <a:gd name="connsiteY326" fmla="*/ 2061452 h 6525922"/>
              <a:gd name="connsiteX327" fmla="*/ 5269287 w 8340155"/>
              <a:gd name="connsiteY327" fmla="*/ 2010331 h 6525922"/>
              <a:gd name="connsiteX328" fmla="*/ 5320615 w 8340155"/>
              <a:gd name="connsiteY328" fmla="*/ 2003359 h 6525922"/>
              <a:gd name="connsiteX329" fmla="*/ 5388271 w 8340155"/>
              <a:gd name="connsiteY329" fmla="*/ 2049831 h 6525922"/>
              <a:gd name="connsiteX330" fmla="*/ 5441930 w 8340155"/>
              <a:gd name="connsiteY330" fmla="*/ 2038215 h 6525922"/>
              <a:gd name="connsiteX331" fmla="*/ 5570246 w 8340155"/>
              <a:gd name="connsiteY331" fmla="*/ 1870907 h 6525922"/>
              <a:gd name="connsiteX332" fmla="*/ 5780218 w 8340155"/>
              <a:gd name="connsiteY332" fmla="*/ 1761692 h 6525922"/>
              <a:gd name="connsiteX333" fmla="*/ 5815214 w 8340155"/>
              <a:gd name="connsiteY333" fmla="*/ 1694302 h 6525922"/>
              <a:gd name="connsiteX334" fmla="*/ 5840877 w 8340155"/>
              <a:gd name="connsiteY334" fmla="*/ 1622267 h 6525922"/>
              <a:gd name="connsiteX335" fmla="*/ 5929533 w 8340155"/>
              <a:gd name="connsiteY335" fmla="*/ 1606004 h 6525922"/>
              <a:gd name="connsiteX336" fmla="*/ 5980856 w 8340155"/>
              <a:gd name="connsiteY336" fmla="*/ 1582766 h 6525922"/>
              <a:gd name="connsiteX337" fmla="*/ 6011188 w 8340155"/>
              <a:gd name="connsiteY337" fmla="*/ 1454958 h 6525922"/>
              <a:gd name="connsiteX338" fmla="*/ 6029853 w 8340155"/>
              <a:gd name="connsiteY338" fmla="*/ 1387569 h 6525922"/>
              <a:gd name="connsiteX339" fmla="*/ 6109174 w 8340155"/>
              <a:gd name="connsiteY339" fmla="*/ 1392219 h 6525922"/>
              <a:gd name="connsiteX340" fmla="*/ 6160502 w 8340155"/>
              <a:gd name="connsiteY340" fmla="*/ 1385248 h 6525922"/>
              <a:gd name="connsiteX341" fmla="*/ 6361142 w 8340155"/>
              <a:gd name="connsiteY341" fmla="*/ 1176111 h 6525922"/>
              <a:gd name="connsiteX342" fmla="*/ 6440463 w 8340155"/>
              <a:gd name="connsiteY342" fmla="*/ 1187731 h 6525922"/>
              <a:gd name="connsiteX343" fmla="*/ 6452127 w 8340155"/>
              <a:gd name="connsiteY343" fmla="*/ 1213290 h 6525922"/>
              <a:gd name="connsiteX344" fmla="*/ 6564112 w 8340155"/>
              <a:gd name="connsiteY344" fmla="*/ 1271384 h 6525922"/>
              <a:gd name="connsiteX345" fmla="*/ 6704093 w 8340155"/>
              <a:gd name="connsiteY345" fmla="*/ 1136609 h 6525922"/>
              <a:gd name="connsiteX346" fmla="*/ 6706427 w 8340155"/>
              <a:gd name="connsiteY346" fmla="*/ 1134285 h 6525922"/>
              <a:gd name="connsiteX347" fmla="*/ 6750756 w 8340155"/>
              <a:gd name="connsiteY347" fmla="*/ 1094783 h 6525922"/>
              <a:gd name="connsiteX348" fmla="*/ 6776418 w 8340155"/>
              <a:gd name="connsiteY348" fmla="*/ 1150551 h 6525922"/>
              <a:gd name="connsiteX349" fmla="*/ 6760086 w 8340155"/>
              <a:gd name="connsiteY349" fmla="*/ 1208644 h 6525922"/>
              <a:gd name="connsiteX350" fmla="*/ 6806746 w 8340155"/>
              <a:gd name="connsiteY350" fmla="*/ 1276033 h 6525922"/>
              <a:gd name="connsiteX351" fmla="*/ 7000386 w 8340155"/>
              <a:gd name="connsiteY351" fmla="*/ 1236528 h 6525922"/>
              <a:gd name="connsiteX352" fmla="*/ 7005055 w 8340155"/>
              <a:gd name="connsiteY352" fmla="*/ 1234203 h 6525922"/>
              <a:gd name="connsiteX353" fmla="*/ 7054048 w 8340155"/>
              <a:gd name="connsiteY353" fmla="*/ 1231882 h 6525922"/>
              <a:gd name="connsiteX354" fmla="*/ 7061044 w 8340155"/>
              <a:gd name="connsiteY354" fmla="*/ 1280679 h 6525922"/>
              <a:gd name="connsiteX355" fmla="*/ 7051714 w 8340155"/>
              <a:gd name="connsiteY355" fmla="*/ 1306238 h 6525922"/>
              <a:gd name="connsiteX356" fmla="*/ 7070379 w 8340155"/>
              <a:gd name="connsiteY356" fmla="*/ 1447988 h 6525922"/>
              <a:gd name="connsiteX357" fmla="*/ 7096041 w 8340155"/>
              <a:gd name="connsiteY357" fmla="*/ 1492139 h 6525922"/>
              <a:gd name="connsiteX358" fmla="*/ 7145036 w 8340155"/>
              <a:gd name="connsiteY358" fmla="*/ 1501435 h 6525922"/>
              <a:gd name="connsiteX359" fmla="*/ 7231356 w 8340155"/>
              <a:gd name="connsiteY359" fmla="*/ 1394540 h 6525922"/>
              <a:gd name="connsiteX360" fmla="*/ 7289682 w 8340155"/>
              <a:gd name="connsiteY360" fmla="*/ 1352714 h 6525922"/>
              <a:gd name="connsiteX361" fmla="*/ 7434328 w 8340155"/>
              <a:gd name="connsiteY361" fmla="*/ 1352714 h 6525922"/>
              <a:gd name="connsiteX362" fmla="*/ 7562645 w 8340155"/>
              <a:gd name="connsiteY362" fmla="*/ 1471226 h 6525922"/>
              <a:gd name="connsiteX363" fmla="*/ 7632638 w 8340155"/>
              <a:gd name="connsiteY363" fmla="*/ 1545585 h 6525922"/>
              <a:gd name="connsiteX364" fmla="*/ 7728292 w 8340155"/>
              <a:gd name="connsiteY364" fmla="*/ 1496785 h 6525922"/>
              <a:gd name="connsiteX365" fmla="*/ 7788950 w 8340155"/>
              <a:gd name="connsiteY365" fmla="*/ 1459609 h 6525922"/>
              <a:gd name="connsiteX366" fmla="*/ 7837941 w 8340155"/>
              <a:gd name="connsiteY366" fmla="*/ 1447988 h 6525922"/>
              <a:gd name="connsiteX367" fmla="*/ 7891602 w 8340155"/>
              <a:gd name="connsiteY367" fmla="*/ 1434045 h 6525922"/>
              <a:gd name="connsiteX368" fmla="*/ 8019916 w 8340155"/>
              <a:gd name="connsiteY368" fmla="*/ 1380598 h 6525922"/>
              <a:gd name="connsiteX369" fmla="*/ 8005921 w 8340155"/>
              <a:gd name="connsiteY369" fmla="*/ 1322506 h 6525922"/>
              <a:gd name="connsiteX370" fmla="*/ 7977922 w 8340155"/>
              <a:gd name="connsiteY370" fmla="*/ 1306238 h 6525922"/>
              <a:gd name="connsiteX371" fmla="*/ 7966259 w 8340155"/>
              <a:gd name="connsiteY371" fmla="*/ 1262088 h 6525922"/>
              <a:gd name="connsiteX372" fmla="*/ 8003589 w 8340155"/>
              <a:gd name="connsiteY372" fmla="*/ 1262088 h 6525922"/>
              <a:gd name="connsiteX373" fmla="*/ 8206560 w 8340155"/>
              <a:gd name="connsiteY373" fmla="*/ 1231882 h 6525922"/>
              <a:gd name="connsiteX374" fmla="*/ 8305129 w 8340155"/>
              <a:gd name="connsiteY374" fmla="*/ 1141838 h 6525922"/>
              <a:gd name="connsiteX375" fmla="*/ 5528325 w 8340155"/>
              <a:gd name="connsiteY375" fmla="*/ 919555 h 6525922"/>
              <a:gd name="connsiteX376" fmla="*/ 5536183 w 8340155"/>
              <a:gd name="connsiteY376" fmla="*/ 927860 h 6525922"/>
              <a:gd name="connsiteX377" fmla="*/ 5585087 w 8340155"/>
              <a:gd name="connsiteY377" fmla="*/ 1043395 h 6525922"/>
              <a:gd name="connsiteX378" fmla="*/ 5552484 w 8340155"/>
              <a:gd name="connsiteY378" fmla="*/ 1214384 h 6525922"/>
              <a:gd name="connsiteX379" fmla="*/ 5489612 w 8340155"/>
              <a:gd name="connsiteY379" fmla="*/ 1230556 h 6525922"/>
              <a:gd name="connsiteX380" fmla="*/ 5463995 w 8340155"/>
              <a:gd name="connsiteY380" fmla="*/ 1110402 h 6525922"/>
              <a:gd name="connsiteX381" fmla="*/ 5473310 w 8340155"/>
              <a:gd name="connsiteY381" fmla="*/ 1017977 h 6525922"/>
              <a:gd name="connsiteX382" fmla="*/ 5494269 w 8340155"/>
              <a:gd name="connsiteY382" fmla="*/ 937102 h 6525922"/>
              <a:gd name="connsiteX383" fmla="*/ 5516974 w 8340155"/>
              <a:gd name="connsiteY383" fmla="*/ 920351 h 6525922"/>
              <a:gd name="connsiteX384" fmla="*/ 5528325 w 8340155"/>
              <a:gd name="connsiteY384" fmla="*/ 919555 h 6525922"/>
              <a:gd name="connsiteX385" fmla="*/ 6827402 w 8340155"/>
              <a:gd name="connsiteY385" fmla="*/ 828814 h 6525922"/>
              <a:gd name="connsiteX386" fmla="*/ 6864838 w 8340155"/>
              <a:gd name="connsiteY386" fmla="*/ 891857 h 6525922"/>
              <a:gd name="connsiteX387" fmla="*/ 6815706 w 8340155"/>
              <a:gd name="connsiteY387" fmla="*/ 973585 h 6525922"/>
              <a:gd name="connsiteX388" fmla="*/ 6768913 w 8340155"/>
              <a:gd name="connsiteY388" fmla="*/ 987595 h 6525922"/>
              <a:gd name="connsiteX389" fmla="*/ 6745516 w 8340155"/>
              <a:gd name="connsiteY389" fmla="*/ 938563 h 6525922"/>
              <a:gd name="connsiteX390" fmla="*/ 6761893 w 8340155"/>
              <a:gd name="connsiteY390" fmla="*/ 870842 h 6525922"/>
              <a:gd name="connsiteX391" fmla="*/ 6827402 w 8340155"/>
              <a:gd name="connsiteY391" fmla="*/ 828814 h 6525922"/>
              <a:gd name="connsiteX392" fmla="*/ 8063530 w 8340155"/>
              <a:gd name="connsiteY392" fmla="*/ 755963 h 6525922"/>
              <a:gd name="connsiteX393" fmla="*/ 8197748 w 8340155"/>
              <a:gd name="connsiteY393" fmla="*/ 872182 h 6525922"/>
              <a:gd name="connsiteX394" fmla="*/ 8070596 w 8340155"/>
              <a:gd name="connsiteY394" fmla="*/ 1011646 h 6525922"/>
              <a:gd name="connsiteX395" fmla="*/ 7938734 w 8340155"/>
              <a:gd name="connsiteY395" fmla="*/ 886129 h 6525922"/>
              <a:gd name="connsiteX396" fmla="*/ 8063530 w 8340155"/>
              <a:gd name="connsiteY396" fmla="*/ 755963 h 6525922"/>
              <a:gd name="connsiteX397" fmla="*/ 4138625 w 8340155"/>
              <a:gd name="connsiteY397" fmla="*/ 686748 h 6525922"/>
              <a:gd name="connsiteX398" fmla="*/ 4188627 w 8340155"/>
              <a:gd name="connsiteY398" fmla="*/ 740310 h 6525922"/>
              <a:gd name="connsiteX399" fmla="*/ 4122717 w 8340155"/>
              <a:gd name="connsiteY399" fmla="*/ 824137 h 6525922"/>
              <a:gd name="connsiteX400" fmla="*/ 4059077 w 8340155"/>
              <a:gd name="connsiteY400" fmla="*/ 728665 h 6525922"/>
              <a:gd name="connsiteX401" fmla="*/ 4138625 w 8340155"/>
              <a:gd name="connsiteY401" fmla="*/ 686748 h 6525922"/>
              <a:gd name="connsiteX402" fmla="*/ 6336493 w 8340155"/>
              <a:gd name="connsiteY402" fmla="*/ 661707 h 6525922"/>
              <a:gd name="connsiteX403" fmla="*/ 6410278 w 8340155"/>
              <a:gd name="connsiteY403" fmla="*/ 757628 h 6525922"/>
              <a:gd name="connsiteX404" fmla="*/ 6329579 w 8340155"/>
              <a:gd name="connsiteY404" fmla="*/ 858233 h 6525922"/>
              <a:gd name="connsiteX405" fmla="*/ 6251183 w 8340155"/>
              <a:gd name="connsiteY405" fmla="*/ 774006 h 6525922"/>
              <a:gd name="connsiteX406" fmla="*/ 6336493 w 8340155"/>
              <a:gd name="connsiteY406" fmla="*/ 661707 h 6525922"/>
              <a:gd name="connsiteX407" fmla="*/ 7966202 w 8340155"/>
              <a:gd name="connsiteY407" fmla="*/ 315692 h 6525922"/>
              <a:gd name="connsiteX408" fmla="*/ 7992440 w 8340155"/>
              <a:gd name="connsiteY408" fmla="*/ 324480 h 6525922"/>
              <a:gd name="connsiteX409" fmla="*/ 8044329 w 8340155"/>
              <a:gd name="connsiteY409" fmla="*/ 415888 h 6525922"/>
              <a:gd name="connsiteX410" fmla="*/ 7999517 w 8340155"/>
              <a:gd name="connsiteY410" fmla="*/ 495581 h 6525922"/>
              <a:gd name="connsiteX411" fmla="*/ 7947630 w 8340155"/>
              <a:gd name="connsiteY411" fmla="*/ 444016 h 6525922"/>
              <a:gd name="connsiteX412" fmla="*/ 7928760 w 8340155"/>
              <a:gd name="connsiteY412" fmla="*/ 366668 h 6525922"/>
              <a:gd name="connsiteX413" fmla="*/ 7938196 w 8340155"/>
              <a:gd name="connsiteY413" fmla="*/ 324480 h 6525922"/>
              <a:gd name="connsiteX414" fmla="*/ 7966202 w 8340155"/>
              <a:gd name="connsiteY414" fmla="*/ 315692 h 6525922"/>
              <a:gd name="connsiteX415" fmla="*/ 4897379 w 8340155"/>
              <a:gd name="connsiteY415" fmla="*/ 770 h 6525922"/>
              <a:gd name="connsiteX416" fmla="*/ 4946601 w 8340155"/>
              <a:gd name="connsiteY416" fmla="*/ 40427 h 6525922"/>
              <a:gd name="connsiteX417" fmla="*/ 4980692 w 8340155"/>
              <a:gd name="connsiteY417" fmla="*/ 175699 h 6525922"/>
              <a:gd name="connsiteX418" fmla="*/ 4960236 w 8340155"/>
              <a:gd name="connsiteY418" fmla="*/ 244479 h 6525922"/>
              <a:gd name="connsiteX419" fmla="*/ 4898871 w 8340155"/>
              <a:gd name="connsiteY419" fmla="*/ 226138 h 6525922"/>
              <a:gd name="connsiteX420" fmla="*/ 4867052 w 8340155"/>
              <a:gd name="connsiteY420" fmla="*/ 182575 h 6525922"/>
              <a:gd name="connsiteX421" fmla="*/ 4846596 w 8340155"/>
              <a:gd name="connsiteY421" fmla="*/ 65647 h 6525922"/>
              <a:gd name="connsiteX422" fmla="*/ 4876143 w 8340155"/>
              <a:gd name="connsiteY422" fmla="*/ 1452 h 6525922"/>
              <a:gd name="connsiteX423" fmla="*/ 4897379 w 8340155"/>
              <a:gd name="connsiteY423" fmla="*/ 770 h 652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</a:cxnLst>
            <a:rect l="l" t="t" r="r" b="b"/>
            <a:pathLst>
              <a:path w="8340155" h="6525922">
                <a:moveTo>
                  <a:pt x="828081" y="6367343"/>
                </a:moveTo>
                <a:cubicBezTo>
                  <a:pt x="886570" y="6357941"/>
                  <a:pt x="942722" y="6397910"/>
                  <a:pt x="954421" y="6456690"/>
                </a:cubicBezTo>
                <a:cubicBezTo>
                  <a:pt x="956760" y="6473148"/>
                  <a:pt x="957198" y="6488430"/>
                  <a:pt x="955516" y="6502573"/>
                </a:cubicBezTo>
                <a:lnTo>
                  <a:pt x="948565" y="6525922"/>
                </a:lnTo>
                <a:lnTo>
                  <a:pt x="742609" y="6525922"/>
                </a:lnTo>
                <a:lnTo>
                  <a:pt x="739173" y="6513118"/>
                </a:lnTo>
                <a:cubicBezTo>
                  <a:pt x="736834" y="6506062"/>
                  <a:pt x="734494" y="6499012"/>
                  <a:pt x="734494" y="6489605"/>
                </a:cubicBezTo>
                <a:cubicBezTo>
                  <a:pt x="725137" y="6430826"/>
                  <a:pt x="764908" y="6376750"/>
                  <a:pt x="828081" y="6367343"/>
                </a:cubicBezTo>
                <a:close/>
                <a:moveTo>
                  <a:pt x="1581363" y="6314826"/>
                </a:moveTo>
                <a:cubicBezTo>
                  <a:pt x="1661112" y="6312486"/>
                  <a:pt x="1747894" y="6401390"/>
                  <a:pt x="1743202" y="6487958"/>
                </a:cubicBezTo>
                <a:lnTo>
                  <a:pt x="1736933" y="6525922"/>
                </a:lnTo>
                <a:lnTo>
                  <a:pt x="1358282" y="6525922"/>
                </a:lnTo>
                <a:lnTo>
                  <a:pt x="1353854" y="6504336"/>
                </a:lnTo>
                <a:cubicBezTo>
                  <a:pt x="1344469" y="6420108"/>
                  <a:pt x="1475818" y="6314826"/>
                  <a:pt x="1581363" y="6314826"/>
                </a:cubicBezTo>
                <a:close/>
                <a:moveTo>
                  <a:pt x="1833520" y="6286379"/>
                </a:moveTo>
                <a:cubicBezTo>
                  <a:pt x="1879939" y="6284076"/>
                  <a:pt x="1919392" y="6316324"/>
                  <a:pt x="1921712" y="6362397"/>
                </a:cubicBezTo>
                <a:cubicBezTo>
                  <a:pt x="1924034" y="6408465"/>
                  <a:pt x="1891541" y="6447626"/>
                  <a:pt x="1845126" y="6449929"/>
                </a:cubicBezTo>
                <a:cubicBezTo>
                  <a:pt x="1803349" y="6454537"/>
                  <a:pt x="1761578" y="6417682"/>
                  <a:pt x="1761578" y="6371609"/>
                </a:cubicBezTo>
                <a:cubicBezTo>
                  <a:pt x="1759256" y="6325540"/>
                  <a:pt x="1789427" y="6290986"/>
                  <a:pt x="1833520" y="6286379"/>
                </a:cubicBezTo>
                <a:close/>
                <a:moveTo>
                  <a:pt x="43298" y="6189832"/>
                </a:moveTo>
                <a:cubicBezTo>
                  <a:pt x="75120" y="6189832"/>
                  <a:pt x="100119" y="6206259"/>
                  <a:pt x="97847" y="6243809"/>
                </a:cubicBezTo>
                <a:cubicBezTo>
                  <a:pt x="97847" y="6267281"/>
                  <a:pt x="88753" y="6293094"/>
                  <a:pt x="56935" y="6295443"/>
                </a:cubicBezTo>
                <a:cubicBezTo>
                  <a:pt x="29661" y="6295443"/>
                  <a:pt x="-2156" y="6260240"/>
                  <a:pt x="115" y="6229730"/>
                </a:cubicBezTo>
                <a:cubicBezTo>
                  <a:pt x="4663" y="6206259"/>
                  <a:pt x="16024" y="6187484"/>
                  <a:pt x="43298" y="6189832"/>
                </a:cubicBezTo>
                <a:close/>
                <a:moveTo>
                  <a:pt x="1409173" y="5221547"/>
                </a:moveTo>
                <a:cubicBezTo>
                  <a:pt x="1446280" y="5221547"/>
                  <a:pt x="1469472" y="5247217"/>
                  <a:pt x="1469472" y="5282220"/>
                </a:cubicBezTo>
                <a:cubicBezTo>
                  <a:pt x="1469472" y="5314891"/>
                  <a:pt x="1439324" y="5352231"/>
                  <a:pt x="1411493" y="5349899"/>
                </a:cubicBezTo>
                <a:cubicBezTo>
                  <a:pt x="1379025" y="5347562"/>
                  <a:pt x="1360470" y="5326561"/>
                  <a:pt x="1355832" y="5296223"/>
                </a:cubicBezTo>
                <a:cubicBezTo>
                  <a:pt x="1355832" y="5258886"/>
                  <a:pt x="1383663" y="5221547"/>
                  <a:pt x="1409173" y="5221547"/>
                </a:cubicBezTo>
                <a:close/>
                <a:moveTo>
                  <a:pt x="963946" y="5103448"/>
                </a:moveTo>
                <a:cubicBezTo>
                  <a:pt x="985656" y="5108375"/>
                  <a:pt x="1004510" y="5125770"/>
                  <a:pt x="1017077" y="5154760"/>
                </a:cubicBezTo>
                <a:cubicBezTo>
                  <a:pt x="1030785" y="5184904"/>
                  <a:pt x="1035356" y="5217374"/>
                  <a:pt x="1035356" y="5249843"/>
                </a:cubicBezTo>
                <a:cubicBezTo>
                  <a:pt x="1037644" y="5303182"/>
                  <a:pt x="1028503" y="5312459"/>
                  <a:pt x="971374" y="5312459"/>
                </a:cubicBezTo>
                <a:cubicBezTo>
                  <a:pt x="932525" y="5307820"/>
                  <a:pt x="889106" y="5312459"/>
                  <a:pt x="859400" y="5273035"/>
                </a:cubicBezTo>
                <a:cubicBezTo>
                  <a:pt x="827407" y="5231289"/>
                  <a:pt x="841117" y="5170989"/>
                  <a:pt x="893675" y="5126929"/>
                </a:cubicBezTo>
                <a:cubicBezTo>
                  <a:pt x="917671" y="5106058"/>
                  <a:pt x="942236" y="5098519"/>
                  <a:pt x="963946" y="5103448"/>
                </a:cubicBezTo>
                <a:close/>
                <a:moveTo>
                  <a:pt x="459278" y="4963763"/>
                </a:moveTo>
                <a:cubicBezTo>
                  <a:pt x="529257" y="4954494"/>
                  <a:pt x="620229" y="5019387"/>
                  <a:pt x="631890" y="5086597"/>
                </a:cubicBezTo>
                <a:cubicBezTo>
                  <a:pt x="634224" y="5105139"/>
                  <a:pt x="624893" y="5114409"/>
                  <a:pt x="610898" y="5119048"/>
                </a:cubicBezTo>
                <a:cubicBezTo>
                  <a:pt x="592237" y="5123682"/>
                  <a:pt x="575909" y="5128317"/>
                  <a:pt x="566578" y="5130634"/>
                </a:cubicBezTo>
                <a:cubicBezTo>
                  <a:pt x="498931" y="5128317"/>
                  <a:pt x="452279" y="5088918"/>
                  <a:pt x="426621" y="5019387"/>
                </a:cubicBezTo>
                <a:cubicBezTo>
                  <a:pt x="412626" y="4984623"/>
                  <a:pt x="421955" y="4968398"/>
                  <a:pt x="459278" y="4963763"/>
                </a:cubicBezTo>
                <a:close/>
                <a:moveTo>
                  <a:pt x="2511716" y="4414353"/>
                </a:moveTo>
                <a:cubicBezTo>
                  <a:pt x="2517961" y="4414894"/>
                  <a:pt x="2524749" y="4417207"/>
                  <a:pt x="2532257" y="4421829"/>
                </a:cubicBezTo>
                <a:cubicBezTo>
                  <a:pt x="2601563" y="4468032"/>
                  <a:pt x="2652394" y="4525787"/>
                  <a:pt x="2657012" y="4613579"/>
                </a:cubicBezTo>
                <a:cubicBezTo>
                  <a:pt x="2580772" y="4597407"/>
                  <a:pt x="2523015" y="4558130"/>
                  <a:pt x="2479120" y="4493444"/>
                </a:cubicBezTo>
                <a:cubicBezTo>
                  <a:pt x="2467567" y="4479581"/>
                  <a:pt x="2446775" y="4465719"/>
                  <a:pt x="2465257" y="4442618"/>
                </a:cubicBezTo>
                <a:cubicBezTo>
                  <a:pt x="2474496" y="4432221"/>
                  <a:pt x="2483738" y="4422403"/>
                  <a:pt x="2494426" y="4417494"/>
                </a:cubicBezTo>
                <a:cubicBezTo>
                  <a:pt x="2499768" y="4415038"/>
                  <a:pt x="2505470" y="4413812"/>
                  <a:pt x="2511716" y="4414353"/>
                </a:cubicBezTo>
                <a:close/>
                <a:moveTo>
                  <a:pt x="1460621" y="4327332"/>
                </a:moveTo>
                <a:cubicBezTo>
                  <a:pt x="1464806" y="4326275"/>
                  <a:pt x="1470239" y="4326859"/>
                  <a:pt x="1477286" y="4329774"/>
                </a:cubicBezTo>
                <a:cubicBezTo>
                  <a:pt x="1552466" y="4360099"/>
                  <a:pt x="1627642" y="4395087"/>
                  <a:pt x="1669929" y="4474393"/>
                </a:cubicBezTo>
                <a:cubicBezTo>
                  <a:pt x="1691074" y="4514047"/>
                  <a:pt x="1674627" y="4537373"/>
                  <a:pt x="1627642" y="4539706"/>
                </a:cubicBezTo>
                <a:cubicBezTo>
                  <a:pt x="1540718" y="4539706"/>
                  <a:pt x="1446745" y="4448737"/>
                  <a:pt x="1446745" y="4362431"/>
                </a:cubicBezTo>
                <a:cubicBezTo>
                  <a:pt x="1446745" y="4348436"/>
                  <a:pt x="1448066" y="4330503"/>
                  <a:pt x="1460621" y="4327332"/>
                </a:cubicBezTo>
                <a:close/>
                <a:moveTo>
                  <a:pt x="4541884" y="3797574"/>
                </a:moveTo>
                <a:lnTo>
                  <a:pt x="4540764" y="3808713"/>
                </a:lnTo>
                <a:cubicBezTo>
                  <a:pt x="4538433" y="3818008"/>
                  <a:pt x="4538433" y="3827300"/>
                  <a:pt x="4531434" y="3834271"/>
                </a:cubicBezTo>
                <a:cubicBezTo>
                  <a:pt x="4484776" y="3890044"/>
                  <a:pt x="4519768" y="3931870"/>
                  <a:pt x="4550099" y="3976021"/>
                </a:cubicBezTo>
                <a:cubicBezTo>
                  <a:pt x="4559429" y="3989964"/>
                  <a:pt x="4568763" y="4006230"/>
                  <a:pt x="4575761" y="4020172"/>
                </a:cubicBezTo>
                <a:cubicBezTo>
                  <a:pt x="4587427" y="4048056"/>
                  <a:pt x="4606092" y="4050381"/>
                  <a:pt x="4624756" y="4029468"/>
                </a:cubicBezTo>
                <a:cubicBezTo>
                  <a:pt x="4647502" y="4003324"/>
                  <a:pt x="4676810" y="3982411"/>
                  <a:pt x="4695948" y="3953981"/>
                </a:cubicBezTo>
                <a:lnTo>
                  <a:pt x="4707956" y="3929051"/>
                </a:lnTo>
                <a:lnTo>
                  <a:pt x="4688657" y="3903868"/>
                </a:lnTo>
                <a:cubicBezTo>
                  <a:pt x="4653953" y="3862333"/>
                  <a:pt x="4616041" y="3823991"/>
                  <a:pt x="4599711" y="3820505"/>
                </a:cubicBezTo>
                <a:close/>
                <a:moveTo>
                  <a:pt x="2563578" y="3661799"/>
                </a:moveTo>
                <a:cubicBezTo>
                  <a:pt x="2595400" y="3661799"/>
                  <a:pt x="2620399" y="3678227"/>
                  <a:pt x="2618127" y="3715776"/>
                </a:cubicBezTo>
                <a:cubicBezTo>
                  <a:pt x="2618127" y="3739247"/>
                  <a:pt x="2609033" y="3765061"/>
                  <a:pt x="2577216" y="3767409"/>
                </a:cubicBezTo>
                <a:cubicBezTo>
                  <a:pt x="2549941" y="3767409"/>
                  <a:pt x="2518124" y="3732207"/>
                  <a:pt x="2520396" y="3701697"/>
                </a:cubicBezTo>
                <a:cubicBezTo>
                  <a:pt x="2524943" y="3678227"/>
                  <a:pt x="2536304" y="3659451"/>
                  <a:pt x="2563578" y="3661799"/>
                </a:cubicBezTo>
                <a:close/>
                <a:moveTo>
                  <a:pt x="3008045" y="3447588"/>
                </a:moveTo>
                <a:cubicBezTo>
                  <a:pt x="3011392" y="3448672"/>
                  <a:pt x="3014158" y="3451271"/>
                  <a:pt x="3015903" y="3455893"/>
                </a:cubicBezTo>
                <a:cubicBezTo>
                  <a:pt x="3029876" y="3495173"/>
                  <a:pt x="3071793" y="3534457"/>
                  <a:pt x="3064808" y="3571428"/>
                </a:cubicBezTo>
                <a:cubicBezTo>
                  <a:pt x="3053162" y="3629192"/>
                  <a:pt x="3050833" y="3686958"/>
                  <a:pt x="3032204" y="3742417"/>
                </a:cubicBezTo>
                <a:cubicBezTo>
                  <a:pt x="3020560" y="3779385"/>
                  <a:pt x="2997276" y="3784007"/>
                  <a:pt x="2969332" y="3758589"/>
                </a:cubicBezTo>
                <a:cubicBezTo>
                  <a:pt x="2936730" y="3723932"/>
                  <a:pt x="2929742" y="3682339"/>
                  <a:pt x="2943715" y="3638435"/>
                </a:cubicBezTo>
                <a:cubicBezTo>
                  <a:pt x="2950701" y="3608397"/>
                  <a:pt x="2950701" y="3576047"/>
                  <a:pt x="2953031" y="3546010"/>
                </a:cubicBezTo>
                <a:cubicBezTo>
                  <a:pt x="2950701" y="3515972"/>
                  <a:pt x="2953031" y="3488244"/>
                  <a:pt x="2973989" y="3465135"/>
                </a:cubicBezTo>
                <a:cubicBezTo>
                  <a:pt x="2979814" y="3458203"/>
                  <a:pt x="2988544" y="3451270"/>
                  <a:pt x="2996694" y="3448384"/>
                </a:cubicBezTo>
                <a:cubicBezTo>
                  <a:pt x="3000769" y="3446938"/>
                  <a:pt x="3004697" y="3446505"/>
                  <a:pt x="3008045" y="3447588"/>
                </a:cubicBezTo>
                <a:close/>
                <a:moveTo>
                  <a:pt x="4307122" y="3356847"/>
                </a:moveTo>
                <a:cubicBezTo>
                  <a:pt x="4335201" y="3361515"/>
                  <a:pt x="4344558" y="3391872"/>
                  <a:pt x="4344558" y="3419890"/>
                </a:cubicBezTo>
                <a:cubicBezTo>
                  <a:pt x="4342219" y="3454917"/>
                  <a:pt x="4318824" y="3478269"/>
                  <a:pt x="4295426" y="3501618"/>
                </a:cubicBezTo>
                <a:cubicBezTo>
                  <a:pt x="4281389" y="3510960"/>
                  <a:pt x="4267352" y="3522638"/>
                  <a:pt x="4248633" y="3515628"/>
                </a:cubicBezTo>
                <a:cubicBezTo>
                  <a:pt x="4227576" y="3506291"/>
                  <a:pt x="4227576" y="3485275"/>
                  <a:pt x="4225236" y="3466596"/>
                </a:cubicBezTo>
                <a:cubicBezTo>
                  <a:pt x="4227576" y="3443243"/>
                  <a:pt x="4227576" y="3419890"/>
                  <a:pt x="4241613" y="3398875"/>
                </a:cubicBezTo>
                <a:cubicBezTo>
                  <a:pt x="4255650" y="3375526"/>
                  <a:pt x="4279048" y="3352177"/>
                  <a:pt x="4307122" y="3356847"/>
                </a:cubicBezTo>
                <a:close/>
                <a:moveTo>
                  <a:pt x="1618346" y="3214781"/>
                </a:moveTo>
                <a:cubicBezTo>
                  <a:pt x="1652438" y="3210124"/>
                  <a:pt x="1668347" y="3231082"/>
                  <a:pt x="1668347" y="3268343"/>
                </a:cubicBezTo>
                <a:cubicBezTo>
                  <a:pt x="1666075" y="3305599"/>
                  <a:pt x="1631983" y="3352170"/>
                  <a:pt x="1602437" y="3352170"/>
                </a:cubicBezTo>
                <a:cubicBezTo>
                  <a:pt x="1575163" y="3349841"/>
                  <a:pt x="1531980" y="3291626"/>
                  <a:pt x="1538797" y="3256699"/>
                </a:cubicBezTo>
                <a:cubicBezTo>
                  <a:pt x="1545615" y="3212452"/>
                  <a:pt x="1586527" y="3217110"/>
                  <a:pt x="1618346" y="3214781"/>
                </a:cubicBezTo>
                <a:close/>
                <a:moveTo>
                  <a:pt x="3816213" y="3189740"/>
                </a:moveTo>
                <a:cubicBezTo>
                  <a:pt x="3848495" y="3189740"/>
                  <a:pt x="3889998" y="3245889"/>
                  <a:pt x="3889998" y="3285661"/>
                </a:cubicBezTo>
                <a:cubicBezTo>
                  <a:pt x="3887692" y="3344151"/>
                  <a:pt x="3853107" y="3386267"/>
                  <a:pt x="3809299" y="3386267"/>
                </a:cubicBezTo>
                <a:cubicBezTo>
                  <a:pt x="3758569" y="3386267"/>
                  <a:pt x="3730903" y="3355852"/>
                  <a:pt x="3730903" y="3302039"/>
                </a:cubicBezTo>
                <a:cubicBezTo>
                  <a:pt x="3730903" y="3236532"/>
                  <a:pt x="3767793" y="3187400"/>
                  <a:pt x="3816213" y="3189740"/>
                </a:cubicBezTo>
                <a:close/>
                <a:moveTo>
                  <a:pt x="3929452" y="2693514"/>
                </a:moveTo>
                <a:cubicBezTo>
                  <a:pt x="3966560" y="2693514"/>
                  <a:pt x="3989752" y="2719184"/>
                  <a:pt x="3989752" y="2754187"/>
                </a:cubicBezTo>
                <a:cubicBezTo>
                  <a:pt x="3989752" y="2786858"/>
                  <a:pt x="3959604" y="2824198"/>
                  <a:pt x="3931773" y="2821865"/>
                </a:cubicBezTo>
                <a:cubicBezTo>
                  <a:pt x="3899304" y="2819529"/>
                  <a:pt x="3880750" y="2798528"/>
                  <a:pt x="3876112" y="2768190"/>
                </a:cubicBezTo>
                <a:cubicBezTo>
                  <a:pt x="3876112" y="2730854"/>
                  <a:pt x="3903943" y="2693514"/>
                  <a:pt x="3929452" y="2693514"/>
                </a:cubicBezTo>
                <a:close/>
                <a:moveTo>
                  <a:pt x="3484226" y="2575414"/>
                </a:moveTo>
                <a:cubicBezTo>
                  <a:pt x="3505937" y="2580342"/>
                  <a:pt x="3524791" y="2597737"/>
                  <a:pt x="3537356" y="2626727"/>
                </a:cubicBezTo>
                <a:cubicBezTo>
                  <a:pt x="3551066" y="2656871"/>
                  <a:pt x="3555635" y="2689340"/>
                  <a:pt x="3555635" y="2721810"/>
                </a:cubicBezTo>
                <a:cubicBezTo>
                  <a:pt x="3557923" y="2775149"/>
                  <a:pt x="3548784" y="2784426"/>
                  <a:pt x="3491655" y="2784426"/>
                </a:cubicBezTo>
                <a:cubicBezTo>
                  <a:pt x="3452805" y="2779788"/>
                  <a:pt x="3409385" y="2784426"/>
                  <a:pt x="3379680" y="2745002"/>
                </a:cubicBezTo>
                <a:cubicBezTo>
                  <a:pt x="3347687" y="2703256"/>
                  <a:pt x="3361396" y="2642956"/>
                  <a:pt x="3413955" y="2598896"/>
                </a:cubicBezTo>
                <a:cubicBezTo>
                  <a:pt x="3437952" y="2578025"/>
                  <a:pt x="3462516" y="2570485"/>
                  <a:pt x="3484226" y="2575414"/>
                </a:cubicBezTo>
                <a:close/>
                <a:moveTo>
                  <a:pt x="2377099" y="2528804"/>
                </a:moveTo>
                <a:cubicBezTo>
                  <a:pt x="2397342" y="2532349"/>
                  <a:pt x="2414389" y="2547826"/>
                  <a:pt x="2426321" y="2568461"/>
                </a:cubicBezTo>
                <a:cubicBezTo>
                  <a:pt x="2451320" y="2609731"/>
                  <a:pt x="2460412" y="2655587"/>
                  <a:pt x="2460412" y="2703732"/>
                </a:cubicBezTo>
                <a:cubicBezTo>
                  <a:pt x="2458137" y="2728952"/>
                  <a:pt x="2469504" y="2758756"/>
                  <a:pt x="2439956" y="2772512"/>
                </a:cubicBezTo>
                <a:cubicBezTo>
                  <a:pt x="2414954" y="2783976"/>
                  <a:pt x="2394500" y="2767927"/>
                  <a:pt x="2378591" y="2754171"/>
                </a:cubicBezTo>
                <a:cubicBezTo>
                  <a:pt x="2362681" y="2742707"/>
                  <a:pt x="2353591" y="2726658"/>
                  <a:pt x="2346772" y="2710608"/>
                </a:cubicBezTo>
                <a:cubicBezTo>
                  <a:pt x="2330862" y="2671632"/>
                  <a:pt x="2324041" y="2632656"/>
                  <a:pt x="2326317" y="2593680"/>
                </a:cubicBezTo>
                <a:cubicBezTo>
                  <a:pt x="2326317" y="2568461"/>
                  <a:pt x="2321770" y="2536361"/>
                  <a:pt x="2355863" y="2529486"/>
                </a:cubicBezTo>
                <a:cubicBezTo>
                  <a:pt x="2363251" y="2527767"/>
                  <a:pt x="2370353" y="2527622"/>
                  <a:pt x="2377099" y="2528804"/>
                </a:cubicBezTo>
                <a:close/>
                <a:moveTo>
                  <a:pt x="2979557" y="2435730"/>
                </a:moveTo>
                <a:cubicBezTo>
                  <a:pt x="3049537" y="2426461"/>
                  <a:pt x="3140508" y="2491354"/>
                  <a:pt x="3152171" y="2558564"/>
                </a:cubicBezTo>
                <a:cubicBezTo>
                  <a:pt x="3154504" y="2577106"/>
                  <a:pt x="3145173" y="2586376"/>
                  <a:pt x="3131178" y="2591014"/>
                </a:cubicBezTo>
                <a:cubicBezTo>
                  <a:pt x="3112518" y="2595648"/>
                  <a:pt x="3096189" y="2600283"/>
                  <a:pt x="3086858" y="2602601"/>
                </a:cubicBezTo>
                <a:cubicBezTo>
                  <a:pt x="3019210" y="2600283"/>
                  <a:pt x="2972559" y="2560885"/>
                  <a:pt x="2946901" y="2491354"/>
                </a:cubicBezTo>
                <a:cubicBezTo>
                  <a:pt x="2932905" y="2456590"/>
                  <a:pt x="2942236" y="2440365"/>
                  <a:pt x="2979557" y="2435730"/>
                </a:cubicBezTo>
                <a:close/>
                <a:moveTo>
                  <a:pt x="5031996" y="1886320"/>
                </a:moveTo>
                <a:cubicBezTo>
                  <a:pt x="5038241" y="1886861"/>
                  <a:pt x="5045029" y="1889173"/>
                  <a:pt x="5052537" y="1893794"/>
                </a:cubicBezTo>
                <a:cubicBezTo>
                  <a:pt x="5121843" y="1939999"/>
                  <a:pt x="5172673" y="1997753"/>
                  <a:pt x="5177291" y="2085545"/>
                </a:cubicBezTo>
                <a:cubicBezTo>
                  <a:pt x="5101052" y="2069373"/>
                  <a:pt x="5043295" y="2030097"/>
                  <a:pt x="4999399" y="1965410"/>
                </a:cubicBezTo>
                <a:cubicBezTo>
                  <a:pt x="4987847" y="1951548"/>
                  <a:pt x="4967055" y="1937686"/>
                  <a:pt x="4985536" y="1914585"/>
                </a:cubicBezTo>
                <a:cubicBezTo>
                  <a:pt x="4994776" y="1904188"/>
                  <a:pt x="5004018" y="1894369"/>
                  <a:pt x="5014705" y="1889460"/>
                </a:cubicBezTo>
                <a:cubicBezTo>
                  <a:pt x="5020047" y="1887005"/>
                  <a:pt x="5025750" y="1885778"/>
                  <a:pt x="5031996" y="1886320"/>
                </a:cubicBezTo>
                <a:close/>
                <a:moveTo>
                  <a:pt x="3980900" y="1799299"/>
                </a:moveTo>
                <a:cubicBezTo>
                  <a:pt x="3985085" y="1798242"/>
                  <a:pt x="3990518" y="1798826"/>
                  <a:pt x="3997565" y="1801741"/>
                </a:cubicBezTo>
                <a:cubicBezTo>
                  <a:pt x="4072746" y="1832065"/>
                  <a:pt x="4147921" y="1867054"/>
                  <a:pt x="4190208" y="1946360"/>
                </a:cubicBezTo>
                <a:cubicBezTo>
                  <a:pt x="4211354" y="1986014"/>
                  <a:pt x="4194907" y="2009339"/>
                  <a:pt x="4147921" y="2011673"/>
                </a:cubicBezTo>
                <a:cubicBezTo>
                  <a:pt x="4060998" y="2011673"/>
                  <a:pt x="3967025" y="1920703"/>
                  <a:pt x="3967025" y="1834398"/>
                </a:cubicBezTo>
                <a:cubicBezTo>
                  <a:pt x="3967025" y="1820402"/>
                  <a:pt x="3968345" y="1802470"/>
                  <a:pt x="3980900" y="1799299"/>
                </a:cubicBezTo>
                <a:close/>
                <a:moveTo>
                  <a:pt x="7736988" y="1109763"/>
                </a:moveTo>
                <a:cubicBezTo>
                  <a:pt x="7743629" y="1109367"/>
                  <a:pt x="7749950" y="1110882"/>
                  <a:pt x="7756058" y="1113337"/>
                </a:cubicBezTo>
                <a:cubicBezTo>
                  <a:pt x="7768274" y="1118242"/>
                  <a:pt x="7779636" y="1126905"/>
                  <a:pt x="7791001" y="1131525"/>
                </a:cubicBezTo>
                <a:cubicBezTo>
                  <a:pt x="7806909" y="1138453"/>
                  <a:pt x="7811456" y="1152312"/>
                  <a:pt x="7811456" y="1166170"/>
                </a:cubicBezTo>
                <a:cubicBezTo>
                  <a:pt x="7806909" y="1212365"/>
                  <a:pt x="7818275" y="1253943"/>
                  <a:pt x="7836456" y="1295517"/>
                </a:cubicBezTo>
                <a:cubicBezTo>
                  <a:pt x="7841003" y="1309376"/>
                  <a:pt x="7843274" y="1325543"/>
                  <a:pt x="7845549" y="1337092"/>
                </a:cubicBezTo>
                <a:cubicBezTo>
                  <a:pt x="7845549" y="1353263"/>
                  <a:pt x="7847820" y="1367121"/>
                  <a:pt x="7834184" y="1374051"/>
                </a:cubicBezTo>
                <a:cubicBezTo>
                  <a:pt x="7818275" y="1380980"/>
                  <a:pt x="7804637" y="1369431"/>
                  <a:pt x="7795548" y="1357883"/>
                </a:cubicBezTo>
                <a:cubicBezTo>
                  <a:pt x="7750089" y="1311685"/>
                  <a:pt x="7720544" y="1253943"/>
                  <a:pt x="7709182" y="1189268"/>
                </a:cubicBezTo>
                <a:cubicBezTo>
                  <a:pt x="7704635" y="1163861"/>
                  <a:pt x="7688726" y="1136144"/>
                  <a:pt x="7716000" y="1117667"/>
                </a:cubicBezTo>
                <a:cubicBezTo>
                  <a:pt x="7723386" y="1112469"/>
                  <a:pt x="7730347" y="1110160"/>
                  <a:pt x="7736988" y="1109763"/>
                </a:cubicBezTo>
                <a:close/>
                <a:moveTo>
                  <a:pt x="5785261" y="1102558"/>
                </a:moveTo>
                <a:cubicBezTo>
                  <a:pt x="5857990" y="1137707"/>
                  <a:pt x="5955721" y="1275950"/>
                  <a:pt x="5944355" y="1329839"/>
                </a:cubicBezTo>
                <a:cubicBezTo>
                  <a:pt x="5882992" y="1257205"/>
                  <a:pt x="5826172" y="1186912"/>
                  <a:pt x="5785261" y="1102558"/>
                </a:cubicBezTo>
                <a:close/>
                <a:moveTo>
                  <a:pt x="8340155" y="1087725"/>
                </a:moveTo>
                <a:lnTo>
                  <a:pt x="8340155" y="6525922"/>
                </a:lnTo>
                <a:lnTo>
                  <a:pt x="1936273" y="6525922"/>
                </a:lnTo>
                <a:lnTo>
                  <a:pt x="1978926" y="6401658"/>
                </a:lnTo>
                <a:lnTo>
                  <a:pt x="2009801" y="6320926"/>
                </a:lnTo>
                <a:lnTo>
                  <a:pt x="1984944" y="6311069"/>
                </a:lnTo>
                <a:cubicBezTo>
                  <a:pt x="1954031" y="6296837"/>
                  <a:pt x="1923120" y="6282314"/>
                  <a:pt x="1890455" y="6271857"/>
                </a:cubicBezTo>
                <a:cubicBezTo>
                  <a:pt x="1874123" y="6267207"/>
                  <a:pt x="1843797" y="6264886"/>
                  <a:pt x="1853128" y="6236998"/>
                </a:cubicBezTo>
                <a:cubicBezTo>
                  <a:pt x="1862460" y="6211438"/>
                  <a:pt x="1885789" y="6216086"/>
                  <a:pt x="1906786" y="6223057"/>
                </a:cubicBezTo>
                <a:cubicBezTo>
                  <a:pt x="1944115" y="6234678"/>
                  <a:pt x="1979112" y="6232351"/>
                  <a:pt x="2016436" y="6211438"/>
                </a:cubicBezTo>
                <a:cubicBezTo>
                  <a:pt x="2049100" y="6195172"/>
                  <a:pt x="2088761" y="6190525"/>
                  <a:pt x="2126089" y="6204468"/>
                </a:cubicBezTo>
                <a:cubicBezTo>
                  <a:pt x="2138338" y="6208534"/>
                  <a:pt x="2148983" y="6210423"/>
                  <a:pt x="2158098" y="6210132"/>
                </a:cubicBezTo>
                <a:lnTo>
                  <a:pt x="2159328" y="6209733"/>
                </a:lnTo>
                <a:lnTo>
                  <a:pt x="2168705" y="6200001"/>
                </a:lnTo>
                <a:lnTo>
                  <a:pt x="2198611" y="6161146"/>
                </a:lnTo>
                <a:lnTo>
                  <a:pt x="2200747" y="6148696"/>
                </a:lnTo>
                <a:cubicBezTo>
                  <a:pt x="2200747" y="6120813"/>
                  <a:pt x="2198415" y="6092928"/>
                  <a:pt x="2203081" y="6067369"/>
                </a:cubicBezTo>
                <a:cubicBezTo>
                  <a:pt x="2217080" y="6006951"/>
                  <a:pt x="2193750" y="5967446"/>
                  <a:pt x="2147088" y="5937241"/>
                </a:cubicBezTo>
                <a:cubicBezTo>
                  <a:pt x="2121424" y="5920974"/>
                  <a:pt x="2098096" y="5900062"/>
                  <a:pt x="2079431" y="5879148"/>
                </a:cubicBezTo>
                <a:cubicBezTo>
                  <a:pt x="2051434" y="5851259"/>
                  <a:pt x="2021106" y="5825700"/>
                  <a:pt x="1983777" y="5816404"/>
                </a:cubicBezTo>
                <a:cubicBezTo>
                  <a:pt x="1958114" y="5811760"/>
                  <a:pt x="1941783" y="5795491"/>
                  <a:pt x="1927784" y="5776903"/>
                </a:cubicBezTo>
                <a:cubicBezTo>
                  <a:pt x="1913785" y="5755986"/>
                  <a:pt x="1918453" y="5737398"/>
                  <a:pt x="1932448" y="5721131"/>
                </a:cubicBezTo>
                <a:cubicBezTo>
                  <a:pt x="1948780" y="5702542"/>
                  <a:pt x="1965113" y="5714160"/>
                  <a:pt x="1979112" y="5725782"/>
                </a:cubicBezTo>
                <a:cubicBezTo>
                  <a:pt x="2004773" y="5746696"/>
                  <a:pt x="2032769" y="5769933"/>
                  <a:pt x="2058435" y="5795491"/>
                </a:cubicBezTo>
                <a:cubicBezTo>
                  <a:pt x="2086429" y="5823376"/>
                  <a:pt x="2116760" y="5844288"/>
                  <a:pt x="2156421" y="5851259"/>
                </a:cubicBezTo>
                <a:cubicBezTo>
                  <a:pt x="2205413" y="5860555"/>
                  <a:pt x="2226409" y="5844288"/>
                  <a:pt x="2226409" y="5793166"/>
                </a:cubicBezTo>
                <a:cubicBezTo>
                  <a:pt x="2226409" y="5676980"/>
                  <a:pt x="2322065" y="5570090"/>
                  <a:pt x="2436382" y="5563119"/>
                </a:cubicBezTo>
                <a:cubicBezTo>
                  <a:pt x="2431716" y="5542206"/>
                  <a:pt x="2413052" y="5537556"/>
                  <a:pt x="2399055" y="5535234"/>
                </a:cubicBezTo>
                <a:cubicBezTo>
                  <a:pt x="2357060" y="5530584"/>
                  <a:pt x="2336064" y="5505026"/>
                  <a:pt x="2317399" y="5472494"/>
                </a:cubicBezTo>
                <a:cubicBezTo>
                  <a:pt x="2301067" y="5442288"/>
                  <a:pt x="2277737" y="5412079"/>
                  <a:pt x="2256740" y="5384193"/>
                </a:cubicBezTo>
                <a:cubicBezTo>
                  <a:pt x="2242740" y="5360956"/>
                  <a:pt x="2224077" y="5356305"/>
                  <a:pt x="2207745" y="5384193"/>
                </a:cubicBezTo>
                <a:cubicBezTo>
                  <a:pt x="2189082" y="5409753"/>
                  <a:pt x="2163418" y="5421369"/>
                  <a:pt x="2135424" y="5430667"/>
                </a:cubicBezTo>
                <a:cubicBezTo>
                  <a:pt x="2116760" y="5435316"/>
                  <a:pt x="2098096" y="5439961"/>
                  <a:pt x="2091094" y="5460875"/>
                </a:cubicBezTo>
                <a:cubicBezTo>
                  <a:pt x="2077098" y="5498055"/>
                  <a:pt x="2049100" y="5495731"/>
                  <a:pt x="2016436" y="5505026"/>
                </a:cubicBezTo>
                <a:cubicBezTo>
                  <a:pt x="1953446" y="5521293"/>
                  <a:pt x="1904456" y="5514322"/>
                  <a:pt x="1843797" y="5493408"/>
                </a:cubicBezTo>
                <a:cubicBezTo>
                  <a:pt x="1811132" y="5481787"/>
                  <a:pt x="1771473" y="5481787"/>
                  <a:pt x="1734142" y="5467845"/>
                </a:cubicBezTo>
                <a:cubicBezTo>
                  <a:pt x="1682818" y="5449258"/>
                  <a:pt x="1650155" y="5419049"/>
                  <a:pt x="1622156" y="5377223"/>
                </a:cubicBezTo>
                <a:cubicBezTo>
                  <a:pt x="1580163" y="5305183"/>
                  <a:pt x="1552169" y="5228503"/>
                  <a:pt x="1526506" y="5151828"/>
                </a:cubicBezTo>
                <a:cubicBezTo>
                  <a:pt x="1521838" y="5137887"/>
                  <a:pt x="1524170" y="5126266"/>
                  <a:pt x="1528839" y="5114650"/>
                </a:cubicBezTo>
                <a:cubicBezTo>
                  <a:pt x="1540502" y="5086766"/>
                  <a:pt x="1540502" y="5058881"/>
                  <a:pt x="1533505" y="5028671"/>
                </a:cubicBezTo>
                <a:cubicBezTo>
                  <a:pt x="1526506" y="4998463"/>
                  <a:pt x="1533505" y="4975224"/>
                  <a:pt x="1563830" y="4965930"/>
                </a:cubicBezTo>
                <a:cubicBezTo>
                  <a:pt x="1589498" y="4956632"/>
                  <a:pt x="1594162" y="4938044"/>
                  <a:pt x="1596494" y="4914806"/>
                </a:cubicBezTo>
                <a:cubicBezTo>
                  <a:pt x="1601159" y="4831153"/>
                  <a:pt x="1615158" y="4814888"/>
                  <a:pt x="1696813" y="4791650"/>
                </a:cubicBezTo>
                <a:cubicBezTo>
                  <a:pt x="1724813" y="4784678"/>
                  <a:pt x="1755139" y="4777707"/>
                  <a:pt x="1771473" y="4752149"/>
                </a:cubicBezTo>
                <a:cubicBezTo>
                  <a:pt x="1797133" y="4714969"/>
                  <a:pt x="1832130" y="4710319"/>
                  <a:pt x="1869459" y="4719614"/>
                </a:cubicBezTo>
                <a:cubicBezTo>
                  <a:pt x="1899790" y="4728911"/>
                  <a:pt x="1925452" y="4728911"/>
                  <a:pt x="1951114" y="4714969"/>
                </a:cubicBezTo>
                <a:cubicBezTo>
                  <a:pt x="1969778" y="4703348"/>
                  <a:pt x="1983777" y="4689405"/>
                  <a:pt x="2000108" y="4680114"/>
                </a:cubicBezTo>
                <a:cubicBezTo>
                  <a:pt x="2025770" y="4663845"/>
                  <a:pt x="2042103" y="4673143"/>
                  <a:pt x="2042103" y="4703348"/>
                </a:cubicBezTo>
                <a:cubicBezTo>
                  <a:pt x="2044434" y="4766090"/>
                  <a:pt x="2065431" y="4798621"/>
                  <a:pt x="2126089" y="4807916"/>
                </a:cubicBezTo>
                <a:cubicBezTo>
                  <a:pt x="2196082" y="4814888"/>
                  <a:pt x="2231079" y="4854392"/>
                  <a:pt x="2249739" y="4914806"/>
                </a:cubicBezTo>
                <a:cubicBezTo>
                  <a:pt x="2254407" y="4931073"/>
                  <a:pt x="2261406" y="4947342"/>
                  <a:pt x="2266072" y="4963607"/>
                </a:cubicBezTo>
                <a:cubicBezTo>
                  <a:pt x="2273073" y="4991492"/>
                  <a:pt x="2287068" y="4993816"/>
                  <a:pt x="2303399" y="4970578"/>
                </a:cubicBezTo>
                <a:cubicBezTo>
                  <a:pt x="2326729" y="4940369"/>
                  <a:pt x="2350063" y="4907835"/>
                  <a:pt x="2373393" y="4877627"/>
                </a:cubicBezTo>
                <a:cubicBezTo>
                  <a:pt x="2380388" y="4866009"/>
                  <a:pt x="2392055" y="4852067"/>
                  <a:pt x="2406050" y="4863684"/>
                </a:cubicBezTo>
                <a:cubicBezTo>
                  <a:pt x="2455048" y="4900865"/>
                  <a:pt x="2473711" y="4866009"/>
                  <a:pt x="2490043" y="4831153"/>
                </a:cubicBezTo>
                <a:cubicBezTo>
                  <a:pt x="2506376" y="4793975"/>
                  <a:pt x="2522702" y="4791650"/>
                  <a:pt x="2550700" y="4817213"/>
                </a:cubicBezTo>
                <a:cubicBezTo>
                  <a:pt x="2588031" y="4849742"/>
                  <a:pt x="2609027" y="4842771"/>
                  <a:pt x="2632355" y="4803269"/>
                </a:cubicBezTo>
                <a:cubicBezTo>
                  <a:pt x="2644024" y="4782356"/>
                  <a:pt x="2655685" y="4766090"/>
                  <a:pt x="2681347" y="4768411"/>
                </a:cubicBezTo>
                <a:cubicBezTo>
                  <a:pt x="2711678" y="4773062"/>
                  <a:pt x="2718678" y="4796295"/>
                  <a:pt x="2718678" y="4821858"/>
                </a:cubicBezTo>
                <a:cubicBezTo>
                  <a:pt x="2718678" y="4842771"/>
                  <a:pt x="2730343" y="4861364"/>
                  <a:pt x="2749007" y="4861364"/>
                </a:cubicBezTo>
                <a:cubicBezTo>
                  <a:pt x="2788668" y="4861364"/>
                  <a:pt x="2818999" y="4870656"/>
                  <a:pt x="2851659" y="4896218"/>
                </a:cubicBezTo>
                <a:cubicBezTo>
                  <a:pt x="2870323" y="4910160"/>
                  <a:pt x="2905320" y="4907835"/>
                  <a:pt x="2919319" y="4886922"/>
                </a:cubicBezTo>
                <a:cubicBezTo>
                  <a:pt x="2933314" y="4866009"/>
                  <a:pt x="2905320" y="4849742"/>
                  <a:pt x="2891320" y="4833476"/>
                </a:cubicBezTo>
                <a:cubicBezTo>
                  <a:pt x="2842329" y="4777707"/>
                  <a:pt x="2774671" y="4738206"/>
                  <a:pt x="2716344" y="4689405"/>
                </a:cubicBezTo>
                <a:cubicBezTo>
                  <a:pt x="2693014" y="4668493"/>
                  <a:pt x="2660351" y="4652225"/>
                  <a:pt x="2660351" y="4615046"/>
                </a:cubicBezTo>
                <a:cubicBezTo>
                  <a:pt x="2707013" y="4617369"/>
                  <a:pt x="2739678" y="4652225"/>
                  <a:pt x="2784002" y="4673143"/>
                </a:cubicBezTo>
                <a:cubicBezTo>
                  <a:pt x="2767672" y="4642932"/>
                  <a:pt x="2756005" y="4615046"/>
                  <a:pt x="2742010" y="4589486"/>
                </a:cubicBezTo>
                <a:cubicBezTo>
                  <a:pt x="2732675" y="4570894"/>
                  <a:pt x="2735008" y="4554631"/>
                  <a:pt x="2749007" y="4538364"/>
                </a:cubicBezTo>
                <a:cubicBezTo>
                  <a:pt x="2765340" y="4522098"/>
                  <a:pt x="2781671" y="4522098"/>
                  <a:pt x="2800335" y="4531394"/>
                </a:cubicBezTo>
                <a:cubicBezTo>
                  <a:pt x="2825997" y="4543012"/>
                  <a:pt x="2849327" y="4559277"/>
                  <a:pt x="2867991" y="4577864"/>
                </a:cubicBezTo>
                <a:cubicBezTo>
                  <a:pt x="2895989" y="4603427"/>
                  <a:pt x="2909984" y="4598783"/>
                  <a:pt x="2921651" y="4566249"/>
                </a:cubicBezTo>
                <a:cubicBezTo>
                  <a:pt x="2949647" y="4498859"/>
                  <a:pt x="2991639" y="4443090"/>
                  <a:pt x="3049966" y="4398940"/>
                </a:cubicBezTo>
                <a:cubicBezTo>
                  <a:pt x="3115293" y="4350143"/>
                  <a:pt x="3182949" y="4312962"/>
                  <a:pt x="3259939" y="4289725"/>
                </a:cubicBezTo>
                <a:cubicBezTo>
                  <a:pt x="3286186" y="4281010"/>
                  <a:pt x="3303245" y="4264453"/>
                  <a:pt x="3302261" y="4243975"/>
                </a:cubicBezTo>
                <a:lnTo>
                  <a:pt x="3295749" y="4224745"/>
                </a:lnTo>
                <a:lnTo>
                  <a:pt x="3276125" y="4210577"/>
                </a:lnTo>
                <a:cubicBezTo>
                  <a:pt x="3257700" y="4191400"/>
                  <a:pt x="3252437" y="4164948"/>
                  <a:pt x="3252437" y="4133207"/>
                </a:cubicBezTo>
                <a:cubicBezTo>
                  <a:pt x="3252437" y="4126156"/>
                  <a:pt x="3250097" y="4112045"/>
                  <a:pt x="3254773" y="4104994"/>
                </a:cubicBezTo>
                <a:cubicBezTo>
                  <a:pt x="3292207" y="4065026"/>
                  <a:pt x="3271151" y="4025054"/>
                  <a:pt x="3259454" y="3985086"/>
                </a:cubicBezTo>
                <a:cubicBezTo>
                  <a:pt x="3257113" y="3978030"/>
                  <a:pt x="3254773" y="3970980"/>
                  <a:pt x="3254773" y="3961572"/>
                </a:cubicBezTo>
                <a:cubicBezTo>
                  <a:pt x="3245416" y="3902794"/>
                  <a:pt x="3285189" y="3848717"/>
                  <a:pt x="3348362" y="3839311"/>
                </a:cubicBezTo>
                <a:cubicBezTo>
                  <a:pt x="3362984" y="3836960"/>
                  <a:pt x="3377459" y="3837695"/>
                  <a:pt x="3391132" y="3841039"/>
                </a:cubicBezTo>
                <a:lnTo>
                  <a:pt x="3421877" y="3855119"/>
                </a:lnTo>
                <a:lnTo>
                  <a:pt x="3336859" y="3748627"/>
                </a:lnTo>
                <a:cubicBezTo>
                  <a:pt x="3309870" y="3711430"/>
                  <a:pt x="3285436" y="3672768"/>
                  <a:pt x="3264982" y="3630591"/>
                </a:cubicBezTo>
                <a:cubicBezTo>
                  <a:pt x="3328619" y="3661347"/>
                  <a:pt x="3411400" y="3771033"/>
                  <a:pt x="3423486" y="3834075"/>
                </a:cubicBezTo>
                <a:lnTo>
                  <a:pt x="3424032" y="3856105"/>
                </a:lnTo>
                <a:lnTo>
                  <a:pt x="3429078" y="3858416"/>
                </a:lnTo>
                <a:cubicBezTo>
                  <a:pt x="3451888" y="3874581"/>
                  <a:pt x="3468851" y="3899267"/>
                  <a:pt x="3474701" y="3928658"/>
                </a:cubicBezTo>
                <a:cubicBezTo>
                  <a:pt x="3484058" y="3994487"/>
                  <a:pt x="3463001" y="4041512"/>
                  <a:pt x="3397490" y="4072079"/>
                </a:cubicBezTo>
                <a:cubicBezTo>
                  <a:pt x="3378776" y="4081482"/>
                  <a:pt x="3369415" y="4088537"/>
                  <a:pt x="3383452" y="4109698"/>
                </a:cubicBezTo>
                <a:lnTo>
                  <a:pt x="3391512" y="4133125"/>
                </a:lnTo>
                <a:lnTo>
                  <a:pt x="3409254" y="4134037"/>
                </a:lnTo>
                <a:cubicBezTo>
                  <a:pt x="3432582" y="4141005"/>
                  <a:pt x="3448915" y="4131713"/>
                  <a:pt x="3460576" y="4110799"/>
                </a:cubicBezTo>
                <a:cubicBezTo>
                  <a:pt x="3479241" y="4071294"/>
                  <a:pt x="3495573" y="4029468"/>
                  <a:pt x="3490908" y="3982993"/>
                </a:cubicBezTo>
                <a:cubicBezTo>
                  <a:pt x="3488576" y="3957429"/>
                  <a:pt x="3483910" y="3931870"/>
                  <a:pt x="3509574" y="3915603"/>
                </a:cubicBezTo>
                <a:cubicBezTo>
                  <a:pt x="3535236" y="3901660"/>
                  <a:pt x="3565565" y="3901660"/>
                  <a:pt x="3588894" y="3920252"/>
                </a:cubicBezTo>
                <a:cubicBezTo>
                  <a:pt x="3609892" y="3936520"/>
                  <a:pt x="3623891" y="3927223"/>
                  <a:pt x="3640222" y="3913281"/>
                </a:cubicBezTo>
                <a:cubicBezTo>
                  <a:pt x="3712544" y="3845892"/>
                  <a:pt x="3780204" y="3778503"/>
                  <a:pt x="3840862" y="3704144"/>
                </a:cubicBezTo>
                <a:cubicBezTo>
                  <a:pt x="3873520" y="3664642"/>
                  <a:pt x="3896854" y="3669289"/>
                  <a:pt x="3920183" y="3715764"/>
                </a:cubicBezTo>
                <a:cubicBezTo>
                  <a:pt x="3924848" y="3722735"/>
                  <a:pt x="3927182" y="3732032"/>
                  <a:pt x="3931847" y="3741324"/>
                </a:cubicBezTo>
                <a:cubicBezTo>
                  <a:pt x="3947595" y="3781409"/>
                  <a:pt x="3972528" y="3804501"/>
                  <a:pt x="4006649" y="3805699"/>
                </a:cubicBezTo>
                <a:lnTo>
                  <a:pt x="4027941" y="3802102"/>
                </a:lnTo>
                <a:lnTo>
                  <a:pt x="4061180" y="3791482"/>
                </a:lnTo>
                <a:lnTo>
                  <a:pt x="4066645" y="3790849"/>
                </a:lnTo>
                <a:lnTo>
                  <a:pt x="4092935" y="3780974"/>
                </a:lnTo>
                <a:cubicBezTo>
                  <a:pt x="4140944" y="3760497"/>
                  <a:pt x="4182065" y="3730869"/>
                  <a:pt x="4183813" y="3664642"/>
                </a:cubicBezTo>
                <a:cubicBezTo>
                  <a:pt x="4183813" y="3664642"/>
                  <a:pt x="4186147" y="3662318"/>
                  <a:pt x="4186147" y="3662318"/>
                </a:cubicBezTo>
                <a:cubicBezTo>
                  <a:pt x="4193148" y="3641405"/>
                  <a:pt x="4204810" y="3618166"/>
                  <a:pt x="4230476" y="3622816"/>
                </a:cubicBezTo>
                <a:cubicBezTo>
                  <a:pt x="4260803" y="3627463"/>
                  <a:pt x="4260803" y="3655347"/>
                  <a:pt x="4256138" y="3678584"/>
                </a:cubicBezTo>
                <a:cubicBezTo>
                  <a:pt x="4253806" y="3697173"/>
                  <a:pt x="4244471" y="3715764"/>
                  <a:pt x="4239806" y="3736677"/>
                </a:cubicBezTo>
                <a:cubicBezTo>
                  <a:pt x="4228140" y="3780829"/>
                  <a:pt x="4242139" y="3801742"/>
                  <a:pt x="4286466" y="3804066"/>
                </a:cubicBezTo>
                <a:lnTo>
                  <a:pt x="4290145" y="3803878"/>
                </a:lnTo>
                <a:lnTo>
                  <a:pt x="4300423" y="3785413"/>
                </a:lnTo>
                <a:cubicBezTo>
                  <a:pt x="4313187" y="3770440"/>
                  <a:pt x="4331753" y="3760649"/>
                  <a:pt x="4353800" y="3758346"/>
                </a:cubicBezTo>
                <a:cubicBezTo>
                  <a:pt x="4377009" y="3757195"/>
                  <a:pt x="4398477" y="3764681"/>
                  <a:pt x="4414433" y="3778214"/>
                </a:cubicBezTo>
                <a:lnTo>
                  <a:pt x="4419463" y="3784594"/>
                </a:lnTo>
                <a:lnTo>
                  <a:pt x="4438696" y="3779883"/>
                </a:lnTo>
                <a:lnTo>
                  <a:pt x="4469849" y="3768356"/>
                </a:lnTo>
                <a:lnTo>
                  <a:pt x="4410735" y="3743824"/>
                </a:lnTo>
                <a:cubicBezTo>
                  <a:pt x="4394403" y="3739174"/>
                  <a:pt x="4364076" y="3736853"/>
                  <a:pt x="4373407" y="3708965"/>
                </a:cubicBezTo>
                <a:cubicBezTo>
                  <a:pt x="4382740" y="3683406"/>
                  <a:pt x="4406069" y="3688052"/>
                  <a:pt x="4427066" y="3695023"/>
                </a:cubicBezTo>
                <a:cubicBezTo>
                  <a:pt x="4464395" y="3706644"/>
                  <a:pt x="4499391" y="3704319"/>
                  <a:pt x="4536716" y="3683406"/>
                </a:cubicBezTo>
                <a:cubicBezTo>
                  <a:pt x="4569379" y="3667139"/>
                  <a:pt x="4609041" y="3662493"/>
                  <a:pt x="4646369" y="3676435"/>
                </a:cubicBezTo>
                <a:cubicBezTo>
                  <a:pt x="4695366" y="3692702"/>
                  <a:pt x="4718695" y="3674110"/>
                  <a:pt x="4721027" y="3620663"/>
                </a:cubicBezTo>
                <a:cubicBezTo>
                  <a:pt x="4721027" y="3592779"/>
                  <a:pt x="4718695" y="3564895"/>
                  <a:pt x="4723360" y="3539335"/>
                </a:cubicBezTo>
                <a:cubicBezTo>
                  <a:pt x="4737359" y="3478918"/>
                  <a:pt x="4714030" y="3439413"/>
                  <a:pt x="4667367" y="3409208"/>
                </a:cubicBezTo>
                <a:cubicBezTo>
                  <a:pt x="4641704" y="3392940"/>
                  <a:pt x="4618376" y="3372027"/>
                  <a:pt x="4599711" y="3351114"/>
                </a:cubicBezTo>
                <a:cubicBezTo>
                  <a:pt x="4571713" y="3323227"/>
                  <a:pt x="4541385" y="3297667"/>
                  <a:pt x="4504056" y="3288372"/>
                </a:cubicBezTo>
                <a:cubicBezTo>
                  <a:pt x="4478394" y="3283725"/>
                  <a:pt x="4462063" y="3267459"/>
                  <a:pt x="4448063" y="3248870"/>
                </a:cubicBezTo>
                <a:cubicBezTo>
                  <a:pt x="4434065" y="3227953"/>
                  <a:pt x="4438732" y="3209365"/>
                  <a:pt x="4452728" y="3193098"/>
                </a:cubicBezTo>
                <a:cubicBezTo>
                  <a:pt x="4469060" y="3174510"/>
                  <a:pt x="4485393" y="3186127"/>
                  <a:pt x="4499391" y="3197748"/>
                </a:cubicBezTo>
                <a:cubicBezTo>
                  <a:pt x="4525053" y="3218661"/>
                  <a:pt x="4553048" y="3241899"/>
                  <a:pt x="4578714" y="3267459"/>
                </a:cubicBezTo>
                <a:cubicBezTo>
                  <a:pt x="4606708" y="3295343"/>
                  <a:pt x="4637039" y="3316256"/>
                  <a:pt x="4676700" y="3323227"/>
                </a:cubicBezTo>
                <a:cubicBezTo>
                  <a:pt x="4725692" y="3332522"/>
                  <a:pt x="4746689" y="3316256"/>
                  <a:pt x="4746689" y="3265133"/>
                </a:cubicBezTo>
                <a:cubicBezTo>
                  <a:pt x="4746689" y="3148948"/>
                  <a:pt x="4842344" y="3042057"/>
                  <a:pt x="4956662" y="3035086"/>
                </a:cubicBezTo>
                <a:cubicBezTo>
                  <a:pt x="4951996" y="3014172"/>
                  <a:pt x="4933332" y="3009523"/>
                  <a:pt x="4919334" y="3007202"/>
                </a:cubicBezTo>
                <a:cubicBezTo>
                  <a:pt x="4877339" y="3002552"/>
                  <a:pt x="4856343" y="2976993"/>
                  <a:pt x="4837679" y="2944459"/>
                </a:cubicBezTo>
                <a:cubicBezTo>
                  <a:pt x="4821346" y="2914254"/>
                  <a:pt x="4798017" y="2884044"/>
                  <a:pt x="4777020" y="2856160"/>
                </a:cubicBezTo>
                <a:cubicBezTo>
                  <a:pt x="4763020" y="2832923"/>
                  <a:pt x="4744356" y="2828273"/>
                  <a:pt x="4728025" y="2856160"/>
                </a:cubicBezTo>
                <a:cubicBezTo>
                  <a:pt x="4709361" y="2881720"/>
                  <a:pt x="4683698" y="2893336"/>
                  <a:pt x="4655704" y="2902633"/>
                </a:cubicBezTo>
                <a:cubicBezTo>
                  <a:pt x="4637039" y="2907283"/>
                  <a:pt x="4618376" y="2911928"/>
                  <a:pt x="4611373" y="2932841"/>
                </a:cubicBezTo>
                <a:cubicBezTo>
                  <a:pt x="4597378" y="2970022"/>
                  <a:pt x="4569379" y="2967697"/>
                  <a:pt x="4536716" y="2976993"/>
                </a:cubicBezTo>
                <a:cubicBezTo>
                  <a:pt x="4473725" y="2993259"/>
                  <a:pt x="4424735" y="2986289"/>
                  <a:pt x="4364076" y="2965376"/>
                </a:cubicBezTo>
                <a:cubicBezTo>
                  <a:pt x="4331412" y="2953755"/>
                  <a:pt x="4291752" y="2953755"/>
                  <a:pt x="4254422" y="2939813"/>
                </a:cubicBezTo>
                <a:cubicBezTo>
                  <a:pt x="4203098" y="2921225"/>
                  <a:pt x="4170435" y="2891015"/>
                  <a:pt x="4142436" y="2849189"/>
                </a:cubicBezTo>
                <a:cubicBezTo>
                  <a:pt x="4100442" y="2777150"/>
                  <a:pt x="4072448" y="2700469"/>
                  <a:pt x="4046786" y="2623796"/>
                </a:cubicBezTo>
                <a:cubicBezTo>
                  <a:pt x="4042117" y="2609854"/>
                  <a:pt x="4044449" y="2598233"/>
                  <a:pt x="4049118" y="2586616"/>
                </a:cubicBezTo>
                <a:cubicBezTo>
                  <a:pt x="4060781" y="2558732"/>
                  <a:pt x="4060781" y="2530848"/>
                  <a:pt x="4053784" y="2500638"/>
                </a:cubicBezTo>
                <a:cubicBezTo>
                  <a:pt x="4046786" y="2470430"/>
                  <a:pt x="4053784" y="2447191"/>
                  <a:pt x="4084110" y="2437895"/>
                </a:cubicBezTo>
                <a:cubicBezTo>
                  <a:pt x="4109777" y="2428599"/>
                  <a:pt x="4114442" y="2410012"/>
                  <a:pt x="4116773" y="2386773"/>
                </a:cubicBezTo>
                <a:cubicBezTo>
                  <a:pt x="4121438" y="2303121"/>
                  <a:pt x="4135438" y="2286854"/>
                  <a:pt x="4217093" y="2263617"/>
                </a:cubicBezTo>
                <a:cubicBezTo>
                  <a:pt x="4245092" y="2256646"/>
                  <a:pt x="4275419" y="2249675"/>
                  <a:pt x="4291752" y="2224115"/>
                </a:cubicBezTo>
                <a:cubicBezTo>
                  <a:pt x="4317413" y="2186935"/>
                  <a:pt x="4352409" y="2182285"/>
                  <a:pt x="4389738" y="2191581"/>
                </a:cubicBezTo>
                <a:cubicBezTo>
                  <a:pt x="4420069" y="2200877"/>
                  <a:pt x="4445731" y="2200877"/>
                  <a:pt x="4471393" y="2186935"/>
                </a:cubicBezTo>
                <a:cubicBezTo>
                  <a:pt x="4490058" y="2175314"/>
                  <a:pt x="4504056" y="2161372"/>
                  <a:pt x="4520388" y="2152080"/>
                </a:cubicBezTo>
                <a:cubicBezTo>
                  <a:pt x="4546050" y="2135812"/>
                  <a:pt x="4562383" y="2145109"/>
                  <a:pt x="4562383" y="2175314"/>
                </a:cubicBezTo>
                <a:cubicBezTo>
                  <a:pt x="4564714" y="2238057"/>
                  <a:pt x="4585711" y="2270588"/>
                  <a:pt x="4646369" y="2279883"/>
                </a:cubicBezTo>
                <a:cubicBezTo>
                  <a:pt x="4716362" y="2286854"/>
                  <a:pt x="4751359" y="2326359"/>
                  <a:pt x="4770019" y="2386773"/>
                </a:cubicBezTo>
                <a:cubicBezTo>
                  <a:pt x="4774687" y="2403041"/>
                  <a:pt x="4781686" y="2419307"/>
                  <a:pt x="4786351" y="2435575"/>
                </a:cubicBezTo>
                <a:cubicBezTo>
                  <a:pt x="4793352" y="2463459"/>
                  <a:pt x="4807347" y="2465783"/>
                  <a:pt x="4823679" y="2442546"/>
                </a:cubicBezTo>
                <a:cubicBezTo>
                  <a:pt x="4847009" y="2412336"/>
                  <a:pt x="4870342" y="2379802"/>
                  <a:pt x="4893672" y="2349593"/>
                </a:cubicBezTo>
                <a:cubicBezTo>
                  <a:pt x="4900668" y="2337976"/>
                  <a:pt x="4912335" y="2324034"/>
                  <a:pt x="4926330" y="2335651"/>
                </a:cubicBezTo>
                <a:cubicBezTo>
                  <a:pt x="4975327" y="2372831"/>
                  <a:pt x="4993991" y="2337976"/>
                  <a:pt x="5010322" y="2303121"/>
                </a:cubicBezTo>
                <a:cubicBezTo>
                  <a:pt x="5026655" y="2265941"/>
                  <a:pt x="5042982" y="2263617"/>
                  <a:pt x="5070980" y="2289179"/>
                </a:cubicBezTo>
                <a:cubicBezTo>
                  <a:pt x="5108310" y="2321709"/>
                  <a:pt x="5129306" y="2314738"/>
                  <a:pt x="5152635" y="2275237"/>
                </a:cubicBezTo>
                <a:cubicBezTo>
                  <a:pt x="5164303" y="2254324"/>
                  <a:pt x="5175965" y="2238057"/>
                  <a:pt x="5201627" y="2240378"/>
                </a:cubicBezTo>
                <a:cubicBezTo>
                  <a:pt x="5231958" y="2245028"/>
                  <a:pt x="5238957" y="2268262"/>
                  <a:pt x="5238957" y="2293825"/>
                </a:cubicBezTo>
                <a:cubicBezTo>
                  <a:pt x="5238957" y="2314738"/>
                  <a:pt x="5250623" y="2333330"/>
                  <a:pt x="5269287" y="2333330"/>
                </a:cubicBezTo>
                <a:cubicBezTo>
                  <a:pt x="5308947" y="2333330"/>
                  <a:pt x="5339279" y="2342622"/>
                  <a:pt x="5371939" y="2368185"/>
                </a:cubicBezTo>
                <a:cubicBezTo>
                  <a:pt x="5390602" y="2382127"/>
                  <a:pt x="5425599" y="2379802"/>
                  <a:pt x="5439599" y="2358889"/>
                </a:cubicBezTo>
                <a:cubicBezTo>
                  <a:pt x="5453594" y="2337976"/>
                  <a:pt x="5425599" y="2321709"/>
                  <a:pt x="5411600" y="2305443"/>
                </a:cubicBezTo>
                <a:cubicBezTo>
                  <a:pt x="5362609" y="2249675"/>
                  <a:pt x="5294950" y="2210173"/>
                  <a:pt x="5236623" y="2161372"/>
                </a:cubicBezTo>
                <a:cubicBezTo>
                  <a:pt x="5213294" y="2140459"/>
                  <a:pt x="5180630" y="2124191"/>
                  <a:pt x="5180630" y="2087012"/>
                </a:cubicBezTo>
                <a:cubicBezTo>
                  <a:pt x="5227293" y="2089336"/>
                  <a:pt x="5259957" y="2124191"/>
                  <a:pt x="5304282" y="2145109"/>
                </a:cubicBezTo>
                <a:cubicBezTo>
                  <a:pt x="5287951" y="2114899"/>
                  <a:pt x="5276285" y="2087012"/>
                  <a:pt x="5262289" y="2061452"/>
                </a:cubicBezTo>
                <a:cubicBezTo>
                  <a:pt x="5252954" y="2042861"/>
                  <a:pt x="5255288" y="2026597"/>
                  <a:pt x="5269287" y="2010331"/>
                </a:cubicBezTo>
                <a:cubicBezTo>
                  <a:pt x="5285619" y="1994064"/>
                  <a:pt x="5301951" y="1994064"/>
                  <a:pt x="5320615" y="2003359"/>
                </a:cubicBezTo>
                <a:cubicBezTo>
                  <a:pt x="5346277" y="2014977"/>
                  <a:pt x="5369606" y="2031244"/>
                  <a:pt x="5388271" y="2049831"/>
                </a:cubicBezTo>
                <a:cubicBezTo>
                  <a:pt x="5416269" y="2075394"/>
                  <a:pt x="5430264" y="2070749"/>
                  <a:pt x="5441930" y="2038215"/>
                </a:cubicBezTo>
                <a:cubicBezTo>
                  <a:pt x="5469926" y="1970826"/>
                  <a:pt x="5511919" y="1915057"/>
                  <a:pt x="5570246" y="1870907"/>
                </a:cubicBezTo>
                <a:cubicBezTo>
                  <a:pt x="5635572" y="1822110"/>
                  <a:pt x="5703229" y="1784929"/>
                  <a:pt x="5780218" y="1761692"/>
                </a:cubicBezTo>
                <a:cubicBezTo>
                  <a:pt x="5815214" y="1750070"/>
                  <a:pt x="5833878" y="1724511"/>
                  <a:pt x="5815214" y="1694302"/>
                </a:cubicBezTo>
                <a:cubicBezTo>
                  <a:pt x="5789549" y="1654801"/>
                  <a:pt x="5815214" y="1640855"/>
                  <a:pt x="5840877" y="1622267"/>
                </a:cubicBezTo>
                <a:cubicBezTo>
                  <a:pt x="5868870" y="1601353"/>
                  <a:pt x="5899201" y="1599029"/>
                  <a:pt x="5929533" y="1606004"/>
                </a:cubicBezTo>
                <a:cubicBezTo>
                  <a:pt x="5952862" y="1612971"/>
                  <a:pt x="5969195" y="1603679"/>
                  <a:pt x="5980856" y="1582766"/>
                </a:cubicBezTo>
                <a:cubicBezTo>
                  <a:pt x="5999521" y="1543261"/>
                  <a:pt x="6015853" y="1501435"/>
                  <a:pt x="6011188" y="1454958"/>
                </a:cubicBezTo>
                <a:cubicBezTo>
                  <a:pt x="6008855" y="1429395"/>
                  <a:pt x="6004190" y="1403837"/>
                  <a:pt x="6029853" y="1387569"/>
                </a:cubicBezTo>
                <a:cubicBezTo>
                  <a:pt x="6055515" y="1373627"/>
                  <a:pt x="6085845" y="1373627"/>
                  <a:pt x="6109174" y="1392219"/>
                </a:cubicBezTo>
                <a:cubicBezTo>
                  <a:pt x="6130172" y="1408487"/>
                  <a:pt x="6144171" y="1399190"/>
                  <a:pt x="6160502" y="1385248"/>
                </a:cubicBezTo>
                <a:cubicBezTo>
                  <a:pt x="6232824" y="1317859"/>
                  <a:pt x="6300484" y="1250470"/>
                  <a:pt x="6361142" y="1176111"/>
                </a:cubicBezTo>
                <a:cubicBezTo>
                  <a:pt x="6393800" y="1136609"/>
                  <a:pt x="6417134" y="1141256"/>
                  <a:pt x="6440463" y="1187731"/>
                </a:cubicBezTo>
                <a:cubicBezTo>
                  <a:pt x="6445128" y="1194702"/>
                  <a:pt x="6447462" y="1203998"/>
                  <a:pt x="6452127" y="1213290"/>
                </a:cubicBezTo>
                <a:cubicBezTo>
                  <a:pt x="6473124" y="1266738"/>
                  <a:pt x="6510452" y="1289975"/>
                  <a:pt x="6564112" y="1271384"/>
                </a:cubicBezTo>
                <a:cubicBezTo>
                  <a:pt x="6629436" y="1248149"/>
                  <a:pt x="6701762" y="1224911"/>
                  <a:pt x="6704093" y="1136609"/>
                </a:cubicBezTo>
                <a:cubicBezTo>
                  <a:pt x="6704093" y="1136609"/>
                  <a:pt x="6706427" y="1134285"/>
                  <a:pt x="6706427" y="1134285"/>
                </a:cubicBezTo>
                <a:cubicBezTo>
                  <a:pt x="6713428" y="1113372"/>
                  <a:pt x="6725090" y="1090133"/>
                  <a:pt x="6750756" y="1094783"/>
                </a:cubicBezTo>
                <a:cubicBezTo>
                  <a:pt x="6781083" y="1099430"/>
                  <a:pt x="6781083" y="1127314"/>
                  <a:pt x="6776418" y="1150551"/>
                </a:cubicBezTo>
                <a:cubicBezTo>
                  <a:pt x="6774086" y="1169140"/>
                  <a:pt x="6764751" y="1187731"/>
                  <a:pt x="6760086" y="1208644"/>
                </a:cubicBezTo>
                <a:cubicBezTo>
                  <a:pt x="6748420" y="1252796"/>
                  <a:pt x="6762419" y="1273708"/>
                  <a:pt x="6806746" y="1276033"/>
                </a:cubicBezTo>
                <a:cubicBezTo>
                  <a:pt x="6853407" y="1278354"/>
                  <a:pt x="6958392" y="1257441"/>
                  <a:pt x="7000386" y="1236528"/>
                </a:cubicBezTo>
                <a:cubicBezTo>
                  <a:pt x="7002720" y="1236528"/>
                  <a:pt x="7002720" y="1236528"/>
                  <a:pt x="7005055" y="1234203"/>
                </a:cubicBezTo>
                <a:cubicBezTo>
                  <a:pt x="7021383" y="1229557"/>
                  <a:pt x="7037716" y="1217940"/>
                  <a:pt x="7054048" y="1231882"/>
                </a:cubicBezTo>
                <a:cubicBezTo>
                  <a:pt x="7065714" y="1245825"/>
                  <a:pt x="7065714" y="1262088"/>
                  <a:pt x="7061044" y="1280679"/>
                </a:cubicBezTo>
                <a:cubicBezTo>
                  <a:pt x="7058712" y="1289975"/>
                  <a:pt x="7058712" y="1299267"/>
                  <a:pt x="7051714" y="1306238"/>
                </a:cubicBezTo>
                <a:cubicBezTo>
                  <a:pt x="7005055" y="1362011"/>
                  <a:pt x="7040048" y="1403837"/>
                  <a:pt x="7070379" y="1447988"/>
                </a:cubicBezTo>
                <a:cubicBezTo>
                  <a:pt x="7079709" y="1461930"/>
                  <a:pt x="7089043" y="1478197"/>
                  <a:pt x="7096041" y="1492139"/>
                </a:cubicBezTo>
                <a:cubicBezTo>
                  <a:pt x="7107707" y="1520023"/>
                  <a:pt x="7126372" y="1522348"/>
                  <a:pt x="7145036" y="1501435"/>
                </a:cubicBezTo>
                <a:cubicBezTo>
                  <a:pt x="7175364" y="1466576"/>
                  <a:pt x="7217357" y="1441017"/>
                  <a:pt x="7231356" y="1394540"/>
                </a:cubicBezTo>
                <a:cubicBezTo>
                  <a:pt x="7240690" y="1368982"/>
                  <a:pt x="7266353" y="1359685"/>
                  <a:pt x="7289682" y="1352714"/>
                </a:cubicBezTo>
                <a:cubicBezTo>
                  <a:pt x="7338677" y="1338772"/>
                  <a:pt x="7385337" y="1345743"/>
                  <a:pt x="7434328" y="1352714"/>
                </a:cubicBezTo>
                <a:cubicBezTo>
                  <a:pt x="7504320" y="1359685"/>
                  <a:pt x="7550979" y="1401516"/>
                  <a:pt x="7562645" y="1471226"/>
                </a:cubicBezTo>
                <a:cubicBezTo>
                  <a:pt x="7567311" y="1515377"/>
                  <a:pt x="7590640" y="1540936"/>
                  <a:pt x="7632638" y="1545585"/>
                </a:cubicBezTo>
                <a:cubicBezTo>
                  <a:pt x="7674632" y="1550232"/>
                  <a:pt x="7714292" y="1536290"/>
                  <a:pt x="7728292" y="1496785"/>
                </a:cubicBezTo>
                <a:cubicBezTo>
                  <a:pt x="7742288" y="1464255"/>
                  <a:pt x="7753954" y="1450313"/>
                  <a:pt x="7788950" y="1459609"/>
                </a:cubicBezTo>
                <a:cubicBezTo>
                  <a:pt x="7805278" y="1466576"/>
                  <a:pt x="7821610" y="1454958"/>
                  <a:pt x="7837941" y="1447988"/>
                </a:cubicBezTo>
                <a:cubicBezTo>
                  <a:pt x="7856606" y="1443342"/>
                  <a:pt x="7877603" y="1429395"/>
                  <a:pt x="7891602" y="1434045"/>
                </a:cubicBezTo>
                <a:cubicBezTo>
                  <a:pt x="7949928" y="1450313"/>
                  <a:pt x="7984923" y="1410808"/>
                  <a:pt x="8019916" y="1380598"/>
                </a:cubicBezTo>
                <a:cubicBezTo>
                  <a:pt x="8061911" y="1345743"/>
                  <a:pt x="8057246" y="1336448"/>
                  <a:pt x="8005921" y="1322506"/>
                </a:cubicBezTo>
                <a:cubicBezTo>
                  <a:pt x="7996587" y="1317859"/>
                  <a:pt x="7984923" y="1313209"/>
                  <a:pt x="7977922" y="1306238"/>
                </a:cubicBezTo>
                <a:cubicBezTo>
                  <a:pt x="7963927" y="1294622"/>
                  <a:pt x="7954593" y="1278354"/>
                  <a:pt x="7966259" y="1262088"/>
                </a:cubicBezTo>
                <a:cubicBezTo>
                  <a:pt x="7975590" y="1245825"/>
                  <a:pt x="7989588" y="1257441"/>
                  <a:pt x="8003589" y="1262088"/>
                </a:cubicBezTo>
                <a:cubicBezTo>
                  <a:pt x="8075909" y="1289975"/>
                  <a:pt x="8143569" y="1273708"/>
                  <a:pt x="8206560" y="1231882"/>
                </a:cubicBezTo>
                <a:cubicBezTo>
                  <a:pt x="8245055" y="1207484"/>
                  <a:pt x="8277133" y="1176694"/>
                  <a:pt x="8305129" y="1141838"/>
                </a:cubicBezTo>
                <a:close/>
                <a:moveTo>
                  <a:pt x="5528325" y="919555"/>
                </a:moveTo>
                <a:cubicBezTo>
                  <a:pt x="5531672" y="920639"/>
                  <a:pt x="5534437" y="923238"/>
                  <a:pt x="5536183" y="927860"/>
                </a:cubicBezTo>
                <a:cubicBezTo>
                  <a:pt x="5550155" y="967140"/>
                  <a:pt x="5592073" y="1006424"/>
                  <a:pt x="5585087" y="1043395"/>
                </a:cubicBezTo>
                <a:cubicBezTo>
                  <a:pt x="5573442" y="1101159"/>
                  <a:pt x="5571113" y="1158924"/>
                  <a:pt x="5552484" y="1214384"/>
                </a:cubicBezTo>
                <a:cubicBezTo>
                  <a:pt x="5540840" y="1251351"/>
                  <a:pt x="5517556" y="1255974"/>
                  <a:pt x="5489612" y="1230556"/>
                </a:cubicBezTo>
                <a:cubicBezTo>
                  <a:pt x="5457009" y="1195899"/>
                  <a:pt x="5450022" y="1154306"/>
                  <a:pt x="5463995" y="1110402"/>
                </a:cubicBezTo>
                <a:cubicBezTo>
                  <a:pt x="5470981" y="1080364"/>
                  <a:pt x="5470981" y="1048013"/>
                  <a:pt x="5473310" y="1017977"/>
                </a:cubicBezTo>
                <a:cubicBezTo>
                  <a:pt x="5470981" y="987938"/>
                  <a:pt x="5473310" y="960211"/>
                  <a:pt x="5494269" y="937102"/>
                </a:cubicBezTo>
                <a:cubicBezTo>
                  <a:pt x="5500093" y="930170"/>
                  <a:pt x="5508824" y="923237"/>
                  <a:pt x="5516974" y="920351"/>
                </a:cubicBezTo>
                <a:cubicBezTo>
                  <a:pt x="5521048" y="918904"/>
                  <a:pt x="5524977" y="918472"/>
                  <a:pt x="5528325" y="919555"/>
                </a:cubicBezTo>
                <a:close/>
                <a:moveTo>
                  <a:pt x="6827402" y="828814"/>
                </a:moveTo>
                <a:cubicBezTo>
                  <a:pt x="6855481" y="833482"/>
                  <a:pt x="6864838" y="863839"/>
                  <a:pt x="6864838" y="891857"/>
                </a:cubicBezTo>
                <a:cubicBezTo>
                  <a:pt x="6862499" y="926884"/>
                  <a:pt x="6839103" y="950236"/>
                  <a:pt x="6815706" y="973585"/>
                </a:cubicBezTo>
                <a:cubicBezTo>
                  <a:pt x="6801669" y="982927"/>
                  <a:pt x="6787632" y="994605"/>
                  <a:pt x="6768913" y="987595"/>
                </a:cubicBezTo>
                <a:cubicBezTo>
                  <a:pt x="6747856" y="978258"/>
                  <a:pt x="6747856" y="957242"/>
                  <a:pt x="6745516" y="938563"/>
                </a:cubicBezTo>
                <a:cubicBezTo>
                  <a:pt x="6747856" y="915210"/>
                  <a:pt x="6747856" y="891857"/>
                  <a:pt x="6761893" y="870842"/>
                </a:cubicBezTo>
                <a:cubicBezTo>
                  <a:pt x="6775930" y="847493"/>
                  <a:pt x="6799328" y="824144"/>
                  <a:pt x="6827402" y="828814"/>
                </a:cubicBezTo>
                <a:close/>
                <a:moveTo>
                  <a:pt x="8063530" y="755963"/>
                </a:moveTo>
                <a:cubicBezTo>
                  <a:pt x="8134174" y="755963"/>
                  <a:pt x="8200104" y="811746"/>
                  <a:pt x="8197748" y="872182"/>
                </a:cubicBezTo>
                <a:cubicBezTo>
                  <a:pt x="8197748" y="960511"/>
                  <a:pt x="8150655" y="1011646"/>
                  <a:pt x="8070596" y="1011646"/>
                </a:cubicBezTo>
                <a:cubicBezTo>
                  <a:pt x="7990538" y="1011646"/>
                  <a:pt x="7938734" y="960511"/>
                  <a:pt x="7938734" y="886129"/>
                </a:cubicBezTo>
                <a:cubicBezTo>
                  <a:pt x="7941089" y="811746"/>
                  <a:pt x="7990538" y="758283"/>
                  <a:pt x="8063530" y="755963"/>
                </a:cubicBezTo>
                <a:close/>
                <a:moveTo>
                  <a:pt x="4138625" y="686748"/>
                </a:moveTo>
                <a:cubicBezTo>
                  <a:pt x="4172718" y="682091"/>
                  <a:pt x="4188627" y="703049"/>
                  <a:pt x="4188627" y="740310"/>
                </a:cubicBezTo>
                <a:cubicBezTo>
                  <a:pt x="4186355" y="777566"/>
                  <a:pt x="4152262" y="824137"/>
                  <a:pt x="4122717" y="824137"/>
                </a:cubicBezTo>
                <a:cubicBezTo>
                  <a:pt x="4095443" y="821808"/>
                  <a:pt x="4052259" y="763592"/>
                  <a:pt x="4059077" y="728665"/>
                </a:cubicBezTo>
                <a:cubicBezTo>
                  <a:pt x="4065895" y="684419"/>
                  <a:pt x="4106807" y="689077"/>
                  <a:pt x="4138625" y="686748"/>
                </a:cubicBezTo>
                <a:close/>
                <a:moveTo>
                  <a:pt x="6336493" y="661707"/>
                </a:moveTo>
                <a:cubicBezTo>
                  <a:pt x="6368775" y="661707"/>
                  <a:pt x="6410278" y="717856"/>
                  <a:pt x="6410278" y="757628"/>
                </a:cubicBezTo>
                <a:cubicBezTo>
                  <a:pt x="6407972" y="816117"/>
                  <a:pt x="6373387" y="858233"/>
                  <a:pt x="6329579" y="858233"/>
                </a:cubicBezTo>
                <a:cubicBezTo>
                  <a:pt x="6278849" y="858233"/>
                  <a:pt x="6251183" y="827818"/>
                  <a:pt x="6251183" y="774006"/>
                </a:cubicBezTo>
                <a:cubicBezTo>
                  <a:pt x="6251183" y="708499"/>
                  <a:pt x="6288073" y="659367"/>
                  <a:pt x="6336493" y="661707"/>
                </a:cubicBezTo>
                <a:close/>
                <a:moveTo>
                  <a:pt x="7966202" y="315692"/>
                </a:moveTo>
                <a:cubicBezTo>
                  <a:pt x="7975341" y="315692"/>
                  <a:pt x="7984186" y="318622"/>
                  <a:pt x="7992440" y="324480"/>
                </a:cubicBezTo>
                <a:cubicBezTo>
                  <a:pt x="8025462" y="347920"/>
                  <a:pt x="8041969" y="383076"/>
                  <a:pt x="8044329" y="415888"/>
                </a:cubicBezTo>
                <a:cubicBezTo>
                  <a:pt x="8046688" y="458076"/>
                  <a:pt x="8034895" y="488548"/>
                  <a:pt x="7999517" y="495581"/>
                </a:cubicBezTo>
                <a:cubicBezTo>
                  <a:pt x="7964140" y="500269"/>
                  <a:pt x="7957062" y="467453"/>
                  <a:pt x="7947630" y="444016"/>
                </a:cubicBezTo>
                <a:cubicBezTo>
                  <a:pt x="7938196" y="418232"/>
                  <a:pt x="7935837" y="392452"/>
                  <a:pt x="7928760" y="366668"/>
                </a:cubicBezTo>
                <a:cubicBezTo>
                  <a:pt x="7926404" y="350263"/>
                  <a:pt x="7921685" y="333855"/>
                  <a:pt x="7938196" y="324480"/>
                </a:cubicBezTo>
                <a:cubicBezTo>
                  <a:pt x="7947629" y="318622"/>
                  <a:pt x="7957064" y="315692"/>
                  <a:pt x="7966202" y="315692"/>
                </a:cubicBezTo>
                <a:close/>
                <a:moveTo>
                  <a:pt x="4897379" y="770"/>
                </a:moveTo>
                <a:cubicBezTo>
                  <a:pt x="4917622" y="4316"/>
                  <a:pt x="4934669" y="19793"/>
                  <a:pt x="4946601" y="40427"/>
                </a:cubicBezTo>
                <a:cubicBezTo>
                  <a:pt x="4971599" y="81698"/>
                  <a:pt x="4980692" y="127554"/>
                  <a:pt x="4980692" y="175699"/>
                </a:cubicBezTo>
                <a:cubicBezTo>
                  <a:pt x="4978417" y="200919"/>
                  <a:pt x="4989783" y="230723"/>
                  <a:pt x="4960236" y="244479"/>
                </a:cubicBezTo>
                <a:cubicBezTo>
                  <a:pt x="4935234" y="255943"/>
                  <a:pt x="4914779" y="239894"/>
                  <a:pt x="4898871" y="226138"/>
                </a:cubicBezTo>
                <a:cubicBezTo>
                  <a:pt x="4882961" y="214674"/>
                  <a:pt x="4873871" y="198624"/>
                  <a:pt x="4867052" y="182575"/>
                </a:cubicBezTo>
                <a:cubicBezTo>
                  <a:pt x="4851141" y="143599"/>
                  <a:pt x="4844321" y="104623"/>
                  <a:pt x="4846596" y="65647"/>
                </a:cubicBezTo>
                <a:cubicBezTo>
                  <a:pt x="4846596" y="40427"/>
                  <a:pt x="4842049" y="8328"/>
                  <a:pt x="4876143" y="1452"/>
                </a:cubicBezTo>
                <a:cubicBezTo>
                  <a:pt x="4883530" y="-267"/>
                  <a:pt x="4890632" y="-412"/>
                  <a:pt x="4897379" y="77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30668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9054340-DA48-489D-AE3F-F43AB3A697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4173" y="1412776"/>
            <a:ext cx="4031923" cy="4032448"/>
          </a:xfrm>
          <a:custGeom>
            <a:avLst/>
            <a:gdLst>
              <a:gd name="connsiteX0" fmla="*/ 2016224 w 4032448"/>
              <a:gd name="connsiteY0" fmla="*/ 0 h 4032448"/>
              <a:gd name="connsiteX1" fmla="*/ 4032448 w 4032448"/>
              <a:gd name="connsiteY1" fmla="*/ 2016224 h 4032448"/>
              <a:gd name="connsiteX2" fmla="*/ 2016224 w 4032448"/>
              <a:gd name="connsiteY2" fmla="*/ 4032448 h 4032448"/>
              <a:gd name="connsiteX3" fmla="*/ 0 w 4032448"/>
              <a:gd name="connsiteY3" fmla="*/ 2016224 h 4032448"/>
              <a:gd name="connsiteX4" fmla="*/ 2016224 w 4032448"/>
              <a:gd name="connsiteY4" fmla="*/ 0 h 403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2448" h="4032448">
                <a:moveTo>
                  <a:pt x="2016224" y="0"/>
                </a:moveTo>
                <a:cubicBezTo>
                  <a:pt x="3129754" y="0"/>
                  <a:pt x="4032448" y="902694"/>
                  <a:pt x="4032448" y="2016224"/>
                </a:cubicBezTo>
                <a:cubicBezTo>
                  <a:pt x="4032448" y="3129754"/>
                  <a:pt x="3129754" y="4032448"/>
                  <a:pt x="2016224" y="4032448"/>
                </a:cubicBezTo>
                <a:cubicBezTo>
                  <a:pt x="902694" y="4032448"/>
                  <a:pt x="0" y="3129754"/>
                  <a:pt x="0" y="2016224"/>
                </a:cubicBezTo>
                <a:cubicBezTo>
                  <a:pt x="0" y="902694"/>
                  <a:pt x="902694" y="0"/>
                  <a:pt x="2016224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88185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424F5E9-F7D5-46D5-9CEC-A25B961B0B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498759" cy="5517232"/>
          </a:xfrm>
          <a:custGeom>
            <a:avLst/>
            <a:gdLst>
              <a:gd name="connsiteX0" fmla="*/ 0 w 6499605"/>
              <a:gd name="connsiteY0" fmla="*/ 0 h 5517232"/>
              <a:gd name="connsiteX1" fmla="*/ 6499605 w 6499605"/>
              <a:gd name="connsiteY1" fmla="*/ 0 h 5517232"/>
              <a:gd name="connsiteX2" fmla="*/ 6489823 w 6499605"/>
              <a:gd name="connsiteY2" fmla="*/ 180330 h 5517232"/>
              <a:gd name="connsiteX3" fmla="*/ 5779377 w 6499605"/>
              <a:gd name="connsiteY3" fmla="*/ 1550454 h 5517232"/>
              <a:gd name="connsiteX4" fmla="*/ 5338837 w 6499605"/>
              <a:gd name="connsiteY4" fmla="*/ 1847628 h 5517232"/>
              <a:gd name="connsiteX5" fmla="*/ 5144501 w 6499605"/>
              <a:gd name="connsiteY5" fmla="*/ 1935055 h 5517232"/>
              <a:gd name="connsiteX6" fmla="*/ 4703963 w 6499605"/>
              <a:gd name="connsiteY6" fmla="*/ 2232229 h 5517232"/>
              <a:gd name="connsiteX7" fmla="*/ 4099238 w 6499605"/>
              <a:gd name="connsiteY7" fmla="*/ 3128621 h 5517232"/>
              <a:gd name="connsiteX8" fmla="*/ 4034687 w 6499605"/>
              <a:gd name="connsiteY8" fmla="*/ 3350766 h 5517232"/>
              <a:gd name="connsiteX9" fmla="*/ 3999728 w 6499605"/>
              <a:gd name="connsiteY9" fmla="*/ 3552902 h 5517232"/>
              <a:gd name="connsiteX10" fmla="*/ 3985442 w 6499605"/>
              <a:gd name="connsiteY10" fmla="*/ 3677789 h 5517232"/>
              <a:gd name="connsiteX11" fmla="*/ 3281608 w 6499605"/>
              <a:gd name="connsiteY11" fmla="*/ 4992197 h 5517232"/>
              <a:gd name="connsiteX12" fmla="*/ 274931 w 6499605"/>
              <a:gd name="connsiteY12" fmla="*/ 4787015 h 5517232"/>
              <a:gd name="connsiteX13" fmla="*/ 2577 w 6499605"/>
              <a:gd name="connsiteY13" fmla="*/ 4397928 h 5517232"/>
              <a:gd name="connsiteX14" fmla="*/ 0 w 6499605"/>
              <a:gd name="connsiteY14" fmla="*/ 4392538 h 5517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99605" h="5517232">
                <a:moveTo>
                  <a:pt x="0" y="0"/>
                </a:moveTo>
                <a:lnTo>
                  <a:pt x="6499605" y="0"/>
                </a:lnTo>
                <a:lnTo>
                  <a:pt x="6489823" y="180330"/>
                </a:lnTo>
                <a:cubicBezTo>
                  <a:pt x="6435526" y="691720"/>
                  <a:pt x="6196357" y="1185202"/>
                  <a:pt x="5779377" y="1550454"/>
                </a:cubicBezTo>
                <a:cubicBezTo>
                  <a:pt x="5642744" y="1670136"/>
                  <a:pt x="5494786" y="1770168"/>
                  <a:pt x="5338837" y="1847628"/>
                </a:cubicBezTo>
                <a:cubicBezTo>
                  <a:pt x="5274193" y="1874681"/>
                  <a:pt x="5209548" y="1901735"/>
                  <a:pt x="5144501" y="1935055"/>
                </a:cubicBezTo>
                <a:cubicBezTo>
                  <a:pt x="4988553" y="2012514"/>
                  <a:pt x="4840595" y="2112545"/>
                  <a:pt x="4703963" y="2232229"/>
                </a:cubicBezTo>
                <a:cubicBezTo>
                  <a:pt x="4417368" y="2483270"/>
                  <a:pt x="4214858" y="2796687"/>
                  <a:pt x="4099238" y="3128621"/>
                </a:cubicBezTo>
                <a:cubicBezTo>
                  <a:pt x="4075634" y="3202527"/>
                  <a:pt x="4052030" y="3276432"/>
                  <a:pt x="4034687" y="3350766"/>
                </a:cubicBezTo>
                <a:cubicBezTo>
                  <a:pt x="4021080" y="3415913"/>
                  <a:pt x="4010404" y="3484408"/>
                  <a:pt x="3999728" y="3552902"/>
                </a:cubicBezTo>
                <a:cubicBezTo>
                  <a:pt x="3993988" y="3593416"/>
                  <a:pt x="3988248" y="3633929"/>
                  <a:pt x="3985442" y="3677789"/>
                </a:cubicBezTo>
                <a:cubicBezTo>
                  <a:pt x="3919504" y="4167292"/>
                  <a:pt x="3684840" y="4638986"/>
                  <a:pt x="3281608" y="4992197"/>
                </a:cubicBezTo>
                <a:cubicBezTo>
                  <a:pt x="2398494" y="5765757"/>
                  <a:pt x="1051753" y="5673853"/>
                  <a:pt x="274931" y="4787015"/>
                </a:cubicBezTo>
                <a:cubicBezTo>
                  <a:pt x="167936" y="4664867"/>
                  <a:pt x="77201" y="4534386"/>
                  <a:pt x="2577" y="4397928"/>
                </a:cubicBezTo>
                <a:lnTo>
                  <a:pt x="0" y="4392538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4768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5C3561B-1A1D-4B82-9132-A0624ABA7B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74347" cy="6866686"/>
          </a:xfrm>
          <a:custGeom>
            <a:avLst/>
            <a:gdLst>
              <a:gd name="connsiteX0" fmla="*/ 0 w 5175021"/>
              <a:gd name="connsiteY0" fmla="*/ 0 h 5885957"/>
              <a:gd name="connsiteX1" fmla="*/ 5175021 w 5175021"/>
              <a:gd name="connsiteY1" fmla="*/ 0 h 5885957"/>
              <a:gd name="connsiteX2" fmla="*/ 5175021 w 5175021"/>
              <a:gd name="connsiteY2" fmla="*/ 5885957 h 5885957"/>
              <a:gd name="connsiteX3" fmla="*/ 0 w 5175021"/>
              <a:gd name="connsiteY3" fmla="*/ 5885957 h 588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5021" h="5885957">
                <a:moveTo>
                  <a:pt x="0" y="0"/>
                </a:moveTo>
                <a:lnTo>
                  <a:pt x="5175021" y="0"/>
                </a:lnTo>
                <a:lnTo>
                  <a:pt x="5175021" y="5885957"/>
                </a:lnTo>
                <a:lnTo>
                  <a:pt x="0" y="58859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3638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2BEDC6B-57EB-4F3C-9DC1-8543A8324D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37892" y="3"/>
            <a:ext cx="5342737" cy="6857999"/>
          </a:xfrm>
          <a:custGeom>
            <a:avLst/>
            <a:gdLst>
              <a:gd name="connsiteX0" fmla="*/ 5017379 w 5343433"/>
              <a:gd name="connsiteY0" fmla="*/ 6759191 h 6857999"/>
              <a:gd name="connsiteX1" fmla="*/ 5059334 w 5343433"/>
              <a:gd name="connsiteY1" fmla="*/ 6768835 h 6857999"/>
              <a:gd name="connsiteX2" fmla="*/ 5118073 w 5343433"/>
              <a:gd name="connsiteY2" fmla="*/ 6778328 h 6857999"/>
              <a:gd name="connsiteX3" fmla="*/ 5132457 w 5343433"/>
              <a:gd name="connsiteY3" fmla="*/ 6783076 h 6857999"/>
              <a:gd name="connsiteX4" fmla="*/ 5172015 w 5343433"/>
              <a:gd name="connsiteY4" fmla="*/ 6837668 h 6857999"/>
              <a:gd name="connsiteX5" fmla="*/ 5177111 w 5343433"/>
              <a:gd name="connsiteY5" fmla="*/ 6851466 h 6857999"/>
              <a:gd name="connsiteX6" fmla="*/ 5176977 w 5343433"/>
              <a:gd name="connsiteY6" fmla="*/ 6857999 h 6857999"/>
              <a:gd name="connsiteX7" fmla="*/ 4950515 w 5343433"/>
              <a:gd name="connsiteY7" fmla="*/ 6857999 h 6857999"/>
              <a:gd name="connsiteX8" fmla="*/ 4952647 w 5343433"/>
              <a:gd name="connsiteY8" fmla="*/ 6842416 h 6857999"/>
              <a:gd name="connsiteX9" fmla="*/ 4983815 w 5343433"/>
              <a:gd name="connsiteY9" fmla="*/ 6794944 h 6857999"/>
              <a:gd name="connsiteX10" fmla="*/ 4989807 w 5343433"/>
              <a:gd name="connsiteY10" fmla="*/ 6787824 h 6857999"/>
              <a:gd name="connsiteX11" fmla="*/ 5017379 w 5343433"/>
              <a:gd name="connsiteY11" fmla="*/ 6759191 h 6857999"/>
              <a:gd name="connsiteX12" fmla="*/ 4934760 w 5343433"/>
              <a:gd name="connsiteY12" fmla="*/ 5125324 h 6857999"/>
              <a:gd name="connsiteX13" fmla="*/ 4949358 w 5343433"/>
              <a:gd name="connsiteY13" fmla="*/ 5132427 h 6857999"/>
              <a:gd name="connsiteX14" fmla="*/ 4963474 w 5343433"/>
              <a:gd name="connsiteY14" fmla="*/ 5143920 h 6857999"/>
              <a:gd name="connsiteX15" fmla="*/ 5026353 w 5343433"/>
              <a:gd name="connsiteY15" fmla="*/ 5251183 h 6857999"/>
              <a:gd name="connsiteX16" fmla="*/ 5014804 w 5343433"/>
              <a:gd name="connsiteY16" fmla="*/ 5275444 h 6857999"/>
              <a:gd name="connsiteX17" fmla="*/ 4946791 w 5343433"/>
              <a:gd name="connsiteY17" fmla="*/ 5257567 h 6857999"/>
              <a:gd name="connsiteX18" fmla="*/ 4915993 w 5343433"/>
              <a:gd name="connsiteY18" fmla="*/ 5164349 h 6857999"/>
              <a:gd name="connsiteX19" fmla="*/ 4915993 w 5343433"/>
              <a:gd name="connsiteY19" fmla="*/ 5149027 h 6857999"/>
              <a:gd name="connsiteX20" fmla="*/ 4924975 w 5343433"/>
              <a:gd name="connsiteY20" fmla="*/ 5125403 h 6857999"/>
              <a:gd name="connsiteX21" fmla="*/ 4934760 w 5343433"/>
              <a:gd name="connsiteY21" fmla="*/ 5125324 h 6857999"/>
              <a:gd name="connsiteX22" fmla="*/ 5121921 w 5343433"/>
              <a:gd name="connsiteY22" fmla="*/ 4967744 h 6857999"/>
              <a:gd name="connsiteX23" fmla="*/ 5238405 w 5343433"/>
              <a:gd name="connsiteY23" fmla="*/ 5064772 h 6857999"/>
              <a:gd name="connsiteX24" fmla="*/ 5143537 w 5343433"/>
              <a:gd name="connsiteY24" fmla="*/ 5165394 h 6857999"/>
              <a:gd name="connsiteX25" fmla="*/ 5039061 w 5343433"/>
              <a:gd name="connsiteY25" fmla="*/ 5056387 h 6857999"/>
              <a:gd name="connsiteX26" fmla="*/ 5121921 w 5343433"/>
              <a:gd name="connsiteY26" fmla="*/ 4967744 h 6857999"/>
              <a:gd name="connsiteX27" fmla="*/ 4992819 w 5343433"/>
              <a:gd name="connsiteY27" fmla="*/ 4953179 h 6857999"/>
              <a:gd name="connsiteX28" fmla="*/ 5029653 w 5343433"/>
              <a:gd name="connsiteY28" fmla="*/ 4996816 h 6857999"/>
              <a:gd name="connsiteX29" fmla="*/ 4986877 w 5343433"/>
              <a:gd name="connsiteY29" fmla="*/ 5036916 h 6857999"/>
              <a:gd name="connsiteX30" fmla="*/ 4947665 w 5343433"/>
              <a:gd name="connsiteY30" fmla="*/ 4992100 h 6857999"/>
              <a:gd name="connsiteX31" fmla="*/ 4992819 w 5343433"/>
              <a:gd name="connsiteY31" fmla="*/ 4953179 h 6857999"/>
              <a:gd name="connsiteX32" fmla="*/ 5222681 w 5343433"/>
              <a:gd name="connsiteY32" fmla="*/ 4536311 h 6857999"/>
              <a:gd name="connsiteX33" fmla="*/ 5246824 w 5343433"/>
              <a:gd name="connsiteY33" fmla="*/ 4538786 h 6857999"/>
              <a:gd name="connsiteX34" fmla="*/ 5325268 w 5343433"/>
              <a:gd name="connsiteY34" fmla="*/ 4647563 h 6857999"/>
              <a:gd name="connsiteX35" fmla="*/ 5270000 w 5343433"/>
              <a:gd name="connsiteY35" fmla="*/ 4736619 h 6857999"/>
              <a:gd name="connsiteX36" fmla="*/ 5186455 w 5343433"/>
              <a:gd name="connsiteY36" fmla="*/ 4782419 h 6857999"/>
              <a:gd name="connsiteX37" fmla="*/ 5133759 w 5343433"/>
              <a:gd name="connsiteY37" fmla="*/ 4769697 h 6857999"/>
              <a:gd name="connsiteX38" fmla="*/ 5093916 w 5343433"/>
              <a:gd name="connsiteY38" fmla="*/ 4702268 h 6857999"/>
              <a:gd name="connsiteX39" fmla="*/ 5090059 w 5343433"/>
              <a:gd name="connsiteY39" fmla="*/ 4678095 h 6857999"/>
              <a:gd name="connsiteX40" fmla="*/ 5106767 w 5343433"/>
              <a:gd name="connsiteY40" fmla="*/ 4600491 h 6857999"/>
              <a:gd name="connsiteX41" fmla="*/ 5198024 w 5343433"/>
              <a:gd name="connsiteY41" fmla="*/ 4540694 h 6857999"/>
              <a:gd name="connsiteX42" fmla="*/ 5222681 w 5343433"/>
              <a:gd name="connsiteY42" fmla="*/ 4536311 h 6857999"/>
              <a:gd name="connsiteX43" fmla="*/ 5210081 w 5343433"/>
              <a:gd name="connsiteY43" fmla="*/ 4407992 h 6857999"/>
              <a:gd name="connsiteX44" fmla="*/ 5237391 w 5343433"/>
              <a:gd name="connsiteY44" fmla="*/ 4446226 h 6857999"/>
              <a:gd name="connsiteX45" fmla="*/ 5208893 w 5343433"/>
              <a:gd name="connsiteY45" fmla="*/ 4473708 h 6857999"/>
              <a:gd name="connsiteX46" fmla="*/ 5179209 w 5343433"/>
              <a:gd name="connsiteY46" fmla="*/ 4439057 h 6857999"/>
              <a:gd name="connsiteX47" fmla="*/ 5210081 w 5343433"/>
              <a:gd name="connsiteY47" fmla="*/ 4407992 h 6857999"/>
              <a:gd name="connsiteX48" fmla="*/ 5343433 w 5343433"/>
              <a:gd name="connsiteY48" fmla="*/ 4337901 h 6857999"/>
              <a:gd name="connsiteX49" fmla="*/ 5343433 w 5343433"/>
              <a:gd name="connsiteY49" fmla="*/ 4372006 h 6857999"/>
              <a:gd name="connsiteX50" fmla="*/ 5338198 w 5343433"/>
              <a:gd name="connsiteY50" fmla="*/ 4360412 h 6857999"/>
              <a:gd name="connsiteX51" fmla="*/ 5341818 w 5343433"/>
              <a:gd name="connsiteY51" fmla="*/ 4339362 h 6857999"/>
              <a:gd name="connsiteX52" fmla="*/ 4539522 w 5343433"/>
              <a:gd name="connsiteY52" fmla="*/ 4136529 h 6857999"/>
              <a:gd name="connsiteX53" fmla="*/ 4494233 w 5343433"/>
              <a:gd name="connsiteY53" fmla="*/ 4171083 h 6857999"/>
              <a:gd name="connsiteX54" fmla="*/ 4451232 w 5343433"/>
              <a:gd name="connsiteY54" fmla="*/ 4209303 h 6857999"/>
              <a:gd name="connsiteX55" fmla="*/ 4436897 w 5343433"/>
              <a:gd name="connsiteY55" fmla="*/ 4236667 h 6857999"/>
              <a:gd name="connsiteX56" fmla="*/ 4471538 w 5343433"/>
              <a:gd name="connsiteY56" fmla="*/ 4241427 h 6857999"/>
              <a:gd name="connsiteX57" fmla="*/ 4524095 w 5343433"/>
              <a:gd name="connsiteY57" fmla="*/ 4223581 h 6857999"/>
              <a:gd name="connsiteX58" fmla="*/ 4539625 w 5343433"/>
              <a:gd name="connsiteY58" fmla="*/ 4203355 h 6857999"/>
              <a:gd name="connsiteX59" fmla="*/ 4543357 w 5343433"/>
              <a:gd name="connsiteY59" fmla="*/ 4185657 h 6857999"/>
              <a:gd name="connsiteX60" fmla="*/ 4557312 w 5343433"/>
              <a:gd name="connsiteY60" fmla="*/ 4176886 h 6857999"/>
              <a:gd name="connsiteX61" fmla="*/ 4520351 w 5343433"/>
              <a:gd name="connsiteY61" fmla="*/ 4103574 h 6857999"/>
              <a:gd name="connsiteX62" fmla="*/ 4517813 w 5343433"/>
              <a:gd name="connsiteY62" fmla="*/ 4104032 h 6857999"/>
              <a:gd name="connsiteX63" fmla="*/ 4506177 w 5343433"/>
              <a:gd name="connsiteY63" fmla="*/ 4127213 h 6857999"/>
              <a:gd name="connsiteX64" fmla="*/ 4527734 w 5343433"/>
              <a:gd name="connsiteY64" fmla="*/ 4114473 h 6857999"/>
              <a:gd name="connsiteX65" fmla="*/ 4441368 w 5343433"/>
              <a:gd name="connsiteY65" fmla="*/ 4032566 h 6857999"/>
              <a:gd name="connsiteX66" fmla="*/ 4418298 w 5343433"/>
              <a:gd name="connsiteY66" fmla="*/ 4033843 h 6857999"/>
              <a:gd name="connsiteX67" fmla="*/ 4413777 w 5343433"/>
              <a:gd name="connsiteY67" fmla="*/ 4034116 h 6857999"/>
              <a:gd name="connsiteX68" fmla="*/ 4435703 w 5343433"/>
              <a:gd name="connsiteY68" fmla="*/ 4072484 h 6857999"/>
              <a:gd name="connsiteX69" fmla="*/ 4463177 w 5343433"/>
              <a:gd name="connsiteY69" fmla="*/ 4078432 h 6857999"/>
              <a:gd name="connsiteX70" fmla="*/ 4464787 w 5343433"/>
              <a:gd name="connsiteY70" fmla="*/ 4077326 h 6857999"/>
              <a:gd name="connsiteX71" fmla="*/ 4467002 w 5343433"/>
              <a:gd name="connsiteY71" fmla="*/ 4067034 h 6857999"/>
              <a:gd name="connsiteX72" fmla="*/ 4441368 w 5343433"/>
              <a:gd name="connsiteY72" fmla="*/ 4032566 h 6857999"/>
              <a:gd name="connsiteX73" fmla="*/ 5175208 w 5343433"/>
              <a:gd name="connsiteY73" fmla="*/ 3951411 h 6857999"/>
              <a:gd name="connsiteX74" fmla="*/ 5190845 w 5343433"/>
              <a:gd name="connsiteY74" fmla="*/ 3968132 h 6857999"/>
              <a:gd name="connsiteX75" fmla="*/ 5098227 w 5343433"/>
              <a:gd name="connsiteY75" fmla="*/ 4058894 h 6857999"/>
              <a:gd name="connsiteX76" fmla="*/ 5076577 w 5343433"/>
              <a:gd name="connsiteY76" fmla="*/ 4025455 h 6857999"/>
              <a:gd name="connsiteX77" fmla="*/ 5175208 w 5343433"/>
              <a:gd name="connsiteY77" fmla="*/ 3951411 h 6857999"/>
              <a:gd name="connsiteX78" fmla="*/ 5102987 w 5343433"/>
              <a:gd name="connsiteY78" fmla="*/ 3380543 h 6857999"/>
              <a:gd name="connsiteX79" fmla="*/ 5143715 w 5343433"/>
              <a:gd name="connsiteY79" fmla="*/ 3402004 h 6857999"/>
              <a:gd name="connsiteX80" fmla="*/ 5111132 w 5343433"/>
              <a:gd name="connsiteY80" fmla="*/ 3450884 h 6857999"/>
              <a:gd name="connsiteX81" fmla="*/ 5077387 w 5343433"/>
              <a:gd name="connsiteY81" fmla="*/ 3407965 h 6857999"/>
              <a:gd name="connsiteX82" fmla="*/ 5102987 w 5343433"/>
              <a:gd name="connsiteY82" fmla="*/ 3380543 h 6857999"/>
              <a:gd name="connsiteX83" fmla="*/ 4835407 w 5343433"/>
              <a:gd name="connsiteY83" fmla="*/ 2841024 h 6857999"/>
              <a:gd name="connsiteX84" fmla="*/ 4866380 w 5343433"/>
              <a:gd name="connsiteY84" fmla="*/ 2873038 h 6857999"/>
              <a:gd name="connsiteX85" fmla="*/ 4867672 w 5343433"/>
              <a:gd name="connsiteY85" fmla="*/ 2890966 h 6857999"/>
              <a:gd name="connsiteX86" fmla="*/ 4849603 w 5343433"/>
              <a:gd name="connsiteY86" fmla="*/ 2931946 h 6857999"/>
              <a:gd name="connsiteX87" fmla="*/ 4816047 w 5343433"/>
              <a:gd name="connsiteY87" fmla="*/ 2946030 h 6857999"/>
              <a:gd name="connsiteX88" fmla="*/ 4783782 w 5343433"/>
              <a:gd name="connsiteY88" fmla="*/ 2971642 h 6857999"/>
              <a:gd name="connsiteX89" fmla="*/ 4754098 w 5343433"/>
              <a:gd name="connsiteY89" fmla="*/ 2981887 h 6857999"/>
              <a:gd name="connsiteX90" fmla="*/ 4750227 w 5343433"/>
              <a:gd name="connsiteY90" fmla="*/ 2952433 h 6857999"/>
              <a:gd name="connsiteX91" fmla="*/ 4772165 w 5343433"/>
              <a:gd name="connsiteY91" fmla="*/ 2893526 h 6857999"/>
              <a:gd name="connsiteX92" fmla="*/ 4835407 w 5343433"/>
              <a:gd name="connsiteY92" fmla="*/ 2841024 h 6857999"/>
              <a:gd name="connsiteX93" fmla="*/ 5324857 w 5343433"/>
              <a:gd name="connsiteY93" fmla="*/ 2698595 h 6857999"/>
              <a:gd name="connsiteX94" fmla="*/ 5343433 w 5343433"/>
              <a:gd name="connsiteY94" fmla="*/ 2704985 h 6857999"/>
              <a:gd name="connsiteX95" fmla="*/ 5343433 w 5343433"/>
              <a:gd name="connsiteY95" fmla="*/ 2799034 h 6857999"/>
              <a:gd name="connsiteX96" fmla="*/ 5334655 w 5343433"/>
              <a:gd name="connsiteY96" fmla="*/ 2801196 h 6857999"/>
              <a:gd name="connsiteX97" fmla="*/ 5274089 w 5343433"/>
              <a:gd name="connsiteY97" fmla="*/ 2745397 h 6857999"/>
              <a:gd name="connsiteX98" fmla="*/ 5324857 w 5343433"/>
              <a:gd name="connsiteY98" fmla="*/ 2698595 h 6857999"/>
              <a:gd name="connsiteX99" fmla="*/ 5225017 w 5343433"/>
              <a:gd name="connsiteY99" fmla="*/ 2505750 h 6857999"/>
              <a:gd name="connsiteX100" fmla="*/ 5258727 w 5343433"/>
              <a:gd name="connsiteY100" fmla="*/ 2533162 h 6857999"/>
              <a:gd name="connsiteX101" fmla="*/ 5222519 w 5343433"/>
              <a:gd name="connsiteY101" fmla="*/ 2574932 h 6857999"/>
              <a:gd name="connsiteX102" fmla="*/ 5196301 w 5343433"/>
              <a:gd name="connsiteY102" fmla="*/ 2540993 h 6857999"/>
              <a:gd name="connsiteX103" fmla="*/ 5225017 w 5343433"/>
              <a:gd name="connsiteY103" fmla="*/ 2505750 h 6857999"/>
              <a:gd name="connsiteX104" fmla="*/ 4784825 w 5343433"/>
              <a:gd name="connsiteY104" fmla="*/ 2432811 h 6857999"/>
              <a:gd name="connsiteX105" fmla="*/ 4801877 w 5343433"/>
              <a:gd name="connsiteY105" fmla="*/ 2437724 h 6857999"/>
              <a:gd name="connsiteX106" fmla="*/ 4811749 w 5343433"/>
              <a:gd name="connsiteY106" fmla="*/ 2445762 h 6857999"/>
              <a:gd name="connsiteX107" fmla="*/ 4855725 w 5343433"/>
              <a:gd name="connsiteY107" fmla="*/ 2520778 h 6857999"/>
              <a:gd name="connsiteX108" fmla="*/ 4847648 w 5343433"/>
              <a:gd name="connsiteY108" fmla="*/ 2537744 h 6857999"/>
              <a:gd name="connsiteX109" fmla="*/ 4800082 w 5343433"/>
              <a:gd name="connsiteY109" fmla="*/ 2525242 h 6857999"/>
              <a:gd name="connsiteX110" fmla="*/ 4778543 w 5343433"/>
              <a:gd name="connsiteY110" fmla="*/ 2460049 h 6857999"/>
              <a:gd name="connsiteX111" fmla="*/ 4778543 w 5343433"/>
              <a:gd name="connsiteY111" fmla="*/ 2449332 h 6857999"/>
              <a:gd name="connsiteX112" fmla="*/ 4784825 w 5343433"/>
              <a:gd name="connsiteY112" fmla="*/ 2432811 h 6857999"/>
              <a:gd name="connsiteX113" fmla="*/ 5009915 w 5343433"/>
              <a:gd name="connsiteY113" fmla="*/ 2022550 h 6857999"/>
              <a:gd name="connsiteX114" fmla="*/ 5064776 w 5343433"/>
              <a:gd name="connsiteY114" fmla="*/ 2098626 h 6857999"/>
              <a:gd name="connsiteX115" fmla="*/ 5026124 w 5343433"/>
              <a:gd name="connsiteY115" fmla="*/ 2160908 h 6857999"/>
              <a:gd name="connsiteX116" fmla="*/ 4967695 w 5343433"/>
              <a:gd name="connsiteY116" fmla="*/ 2192940 h 6857999"/>
              <a:gd name="connsiteX117" fmla="*/ 4930841 w 5343433"/>
              <a:gd name="connsiteY117" fmla="*/ 2184041 h 6857999"/>
              <a:gd name="connsiteX118" fmla="*/ 4902976 w 5343433"/>
              <a:gd name="connsiteY118" fmla="*/ 2136885 h 6857999"/>
              <a:gd name="connsiteX119" fmla="*/ 4900279 w 5343433"/>
              <a:gd name="connsiteY119" fmla="*/ 2119978 h 6857999"/>
              <a:gd name="connsiteX120" fmla="*/ 4911964 w 5343433"/>
              <a:gd name="connsiteY120" fmla="*/ 2065704 h 6857999"/>
              <a:gd name="connsiteX121" fmla="*/ 4975786 w 5343433"/>
              <a:gd name="connsiteY121" fmla="*/ 2023885 h 6857999"/>
              <a:gd name="connsiteX122" fmla="*/ 5009915 w 5343433"/>
              <a:gd name="connsiteY122" fmla="*/ 2022550 h 6857999"/>
              <a:gd name="connsiteX123" fmla="*/ 4917655 w 5343433"/>
              <a:gd name="connsiteY123" fmla="*/ 1906437 h 6857999"/>
              <a:gd name="connsiteX124" fmla="*/ 4939052 w 5343433"/>
              <a:gd name="connsiteY124" fmla="*/ 1927144 h 6857999"/>
              <a:gd name="connsiteX125" fmla="*/ 4926466 w 5343433"/>
              <a:gd name="connsiteY125" fmla="*/ 1947852 h 6857999"/>
              <a:gd name="connsiteX126" fmla="*/ 4897517 w 5343433"/>
              <a:gd name="connsiteY126" fmla="*/ 1959499 h 6857999"/>
              <a:gd name="connsiteX127" fmla="*/ 4874862 w 5343433"/>
              <a:gd name="connsiteY127" fmla="*/ 1933616 h 6857999"/>
              <a:gd name="connsiteX128" fmla="*/ 4917655 w 5343433"/>
              <a:gd name="connsiteY128" fmla="*/ 1906437 h 6857999"/>
              <a:gd name="connsiteX129" fmla="*/ 5098357 w 5343433"/>
              <a:gd name="connsiteY129" fmla="*/ 1873412 h 6857999"/>
              <a:gd name="connsiteX130" fmla="*/ 5172298 w 5343433"/>
              <a:gd name="connsiteY130" fmla="*/ 1918234 h 6857999"/>
              <a:gd name="connsiteX131" fmla="*/ 5177580 w 5343433"/>
              <a:gd name="connsiteY131" fmla="*/ 1932296 h 6857999"/>
              <a:gd name="connsiteX132" fmla="*/ 5160854 w 5343433"/>
              <a:gd name="connsiteY132" fmla="*/ 1940206 h 6857999"/>
              <a:gd name="connsiteX133" fmla="*/ 5108039 w 5343433"/>
              <a:gd name="connsiteY133" fmla="*/ 1930539 h 6857999"/>
              <a:gd name="connsiteX134" fmla="*/ 5079871 w 5343433"/>
              <a:gd name="connsiteY134" fmla="*/ 1911204 h 6857999"/>
              <a:gd name="connsiteX135" fmla="*/ 5076351 w 5343433"/>
              <a:gd name="connsiteY135" fmla="*/ 1883081 h 6857999"/>
              <a:gd name="connsiteX136" fmla="*/ 5098357 w 5343433"/>
              <a:gd name="connsiteY136" fmla="*/ 1873412 h 6857999"/>
              <a:gd name="connsiteX137" fmla="*/ 5343433 w 5343433"/>
              <a:gd name="connsiteY137" fmla="*/ 1801268 h 6857999"/>
              <a:gd name="connsiteX138" fmla="*/ 5343433 w 5343433"/>
              <a:gd name="connsiteY138" fmla="*/ 1821550 h 6857999"/>
              <a:gd name="connsiteX139" fmla="*/ 5341797 w 5343433"/>
              <a:gd name="connsiteY139" fmla="*/ 1810436 h 6857999"/>
              <a:gd name="connsiteX140" fmla="*/ 5343433 w 5343433"/>
              <a:gd name="connsiteY140" fmla="*/ 1517149 h 6857999"/>
              <a:gd name="connsiteX141" fmla="*/ 5343433 w 5343433"/>
              <a:gd name="connsiteY141" fmla="*/ 1563568 h 6857999"/>
              <a:gd name="connsiteX142" fmla="*/ 5312541 w 5343433"/>
              <a:gd name="connsiteY142" fmla="*/ 1550830 h 6857999"/>
              <a:gd name="connsiteX143" fmla="*/ 5308931 w 5343433"/>
              <a:gd name="connsiteY143" fmla="*/ 1530456 h 6857999"/>
              <a:gd name="connsiteX144" fmla="*/ 5329121 w 5343433"/>
              <a:gd name="connsiteY144" fmla="*/ 1518719 h 6857999"/>
              <a:gd name="connsiteX145" fmla="*/ 4926967 w 5343433"/>
              <a:gd name="connsiteY145" fmla="*/ 1291277 h 6857999"/>
              <a:gd name="connsiteX146" fmla="*/ 4970137 w 5343433"/>
              <a:gd name="connsiteY146" fmla="*/ 1298636 h 6857999"/>
              <a:gd name="connsiteX147" fmla="*/ 4976627 w 5343433"/>
              <a:gd name="connsiteY147" fmla="*/ 1311432 h 6857999"/>
              <a:gd name="connsiteX148" fmla="*/ 4900028 w 5343433"/>
              <a:gd name="connsiteY148" fmla="*/ 1416374 h 6857999"/>
              <a:gd name="connsiteX149" fmla="*/ 4851990 w 5343433"/>
              <a:gd name="connsiteY149" fmla="*/ 1371583 h 6857999"/>
              <a:gd name="connsiteX150" fmla="*/ 4885746 w 5343433"/>
              <a:gd name="connsiteY150" fmla="*/ 1297356 h 6857999"/>
              <a:gd name="connsiteX151" fmla="*/ 4926967 w 5343433"/>
              <a:gd name="connsiteY151" fmla="*/ 1291277 h 6857999"/>
              <a:gd name="connsiteX152" fmla="*/ 4722183 w 5343433"/>
              <a:gd name="connsiteY152" fmla="*/ 835190 h 6857999"/>
              <a:gd name="connsiteX153" fmla="*/ 4743845 w 5343433"/>
              <a:gd name="connsiteY153" fmla="*/ 857581 h 6857999"/>
              <a:gd name="connsiteX154" fmla="*/ 4744749 w 5343433"/>
              <a:gd name="connsiteY154" fmla="*/ 870118 h 6857999"/>
              <a:gd name="connsiteX155" fmla="*/ 4732111 w 5343433"/>
              <a:gd name="connsiteY155" fmla="*/ 898778 h 6857999"/>
              <a:gd name="connsiteX156" fmla="*/ 4708644 w 5343433"/>
              <a:gd name="connsiteY156" fmla="*/ 908628 h 6857999"/>
              <a:gd name="connsiteX157" fmla="*/ 4686079 w 5343433"/>
              <a:gd name="connsiteY157" fmla="*/ 926540 h 6857999"/>
              <a:gd name="connsiteX158" fmla="*/ 4665319 w 5343433"/>
              <a:gd name="connsiteY158" fmla="*/ 933705 h 6857999"/>
              <a:gd name="connsiteX159" fmla="*/ 4662611 w 5343433"/>
              <a:gd name="connsiteY159" fmla="*/ 913106 h 6857999"/>
              <a:gd name="connsiteX160" fmla="*/ 4677955 w 5343433"/>
              <a:gd name="connsiteY160" fmla="*/ 871909 h 6857999"/>
              <a:gd name="connsiteX161" fmla="*/ 4722183 w 5343433"/>
              <a:gd name="connsiteY161" fmla="*/ 835190 h 6857999"/>
              <a:gd name="connsiteX162" fmla="*/ 4880392 w 5343433"/>
              <a:gd name="connsiteY162" fmla="*/ 632898 h 6857999"/>
              <a:gd name="connsiteX163" fmla="*/ 4905317 w 5343433"/>
              <a:gd name="connsiteY163" fmla="*/ 657467 h 6857999"/>
              <a:gd name="connsiteX164" fmla="*/ 4848905 w 5343433"/>
              <a:gd name="connsiteY164" fmla="*/ 720832 h 6857999"/>
              <a:gd name="connsiteX165" fmla="*/ 4823979 w 5343433"/>
              <a:gd name="connsiteY165" fmla="*/ 705315 h 6857999"/>
              <a:gd name="connsiteX166" fmla="*/ 4880392 w 5343433"/>
              <a:gd name="connsiteY166" fmla="*/ 632898 h 6857999"/>
              <a:gd name="connsiteX167" fmla="*/ 4994664 w 5343433"/>
              <a:gd name="connsiteY167" fmla="*/ 600711 h 6857999"/>
              <a:gd name="connsiteX168" fmla="*/ 5018240 w 5343433"/>
              <a:gd name="connsiteY168" fmla="*/ 619882 h 6857999"/>
              <a:gd name="connsiteX169" fmla="*/ 4992917 w 5343433"/>
              <a:gd name="connsiteY169" fmla="*/ 649094 h 6857999"/>
              <a:gd name="connsiteX170" fmla="*/ 4974581 w 5343433"/>
              <a:gd name="connsiteY170" fmla="*/ 625358 h 6857999"/>
              <a:gd name="connsiteX171" fmla="*/ 4994664 w 5343433"/>
              <a:gd name="connsiteY171" fmla="*/ 600711 h 6857999"/>
              <a:gd name="connsiteX172" fmla="*/ 4779705 w 5343433"/>
              <a:gd name="connsiteY172" fmla="*/ 181571 h 6857999"/>
              <a:gd name="connsiteX173" fmla="*/ 4794669 w 5343433"/>
              <a:gd name="connsiteY173" fmla="*/ 196053 h 6857999"/>
              <a:gd name="connsiteX174" fmla="*/ 4785867 w 5343433"/>
              <a:gd name="connsiteY174" fmla="*/ 210535 h 6857999"/>
              <a:gd name="connsiteX175" fmla="*/ 4765621 w 5343433"/>
              <a:gd name="connsiteY175" fmla="*/ 218682 h 6857999"/>
              <a:gd name="connsiteX176" fmla="*/ 4749777 w 5343433"/>
              <a:gd name="connsiteY176" fmla="*/ 200579 h 6857999"/>
              <a:gd name="connsiteX177" fmla="*/ 4779705 w 5343433"/>
              <a:gd name="connsiteY177" fmla="*/ 181571 h 6857999"/>
              <a:gd name="connsiteX178" fmla="*/ 5126747 w 5343433"/>
              <a:gd name="connsiteY178" fmla="*/ 66361 h 6857999"/>
              <a:gd name="connsiteX179" fmla="*/ 5157355 w 5343433"/>
              <a:gd name="connsiteY179" fmla="*/ 98407 h 6857999"/>
              <a:gd name="connsiteX180" fmla="*/ 5136650 w 5343433"/>
              <a:gd name="connsiteY180" fmla="*/ 135794 h 6857999"/>
              <a:gd name="connsiteX181" fmla="*/ 5118646 w 5343433"/>
              <a:gd name="connsiteY181" fmla="*/ 144696 h 6857999"/>
              <a:gd name="connsiteX182" fmla="*/ 5076336 w 5343433"/>
              <a:gd name="connsiteY182" fmla="*/ 114431 h 6857999"/>
              <a:gd name="connsiteX183" fmla="*/ 5084438 w 5343433"/>
              <a:gd name="connsiteY183" fmla="*/ 88615 h 6857999"/>
              <a:gd name="connsiteX184" fmla="*/ 5126747 w 5343433"/>
              <a:gd name="connsiteY184" fmla="*/ 66361 h 6857999"/>
              <a:gd name="connsiteX185" fmla="*/ 0 w 5343433"/>
              <a:gd name="connsiteY185" fmla="*/ 0 h 6857999"/>
              <a:gd name="connsiteX186" fmla="*/ 3223454 w 5343433"/>
              <a:gd name="connsiteY186" fmla="*/ 0 h 6857999"/>
              <a:gd name="connsiteX187" fmla="*/ 4586432 w 5343433"/>
              <a:gd name="connsiteY187" fmla="*/ 0 h 6857999"/>
              <a:gd name="connsiteX188" fmla="*/ 4591815 w 5343433"/>
              <a:gd name="connsiteY188" fmla="*/ 15988 h 6857999"/>
              <a:gd name="connsiteX189" fmla="*/ 4629461 w 5343433"/>
              <a:gd name="connsiteY189" fmla="*/ 32951 h 6857999"/>
              <a:gd name="connsiteX190" fmla="*/ 4666212 w 5343433"/>
              <a:gd name="connsiteY190" fmla="*/ 39201 h 6857999"/>
              <a:gd name="connsiteX191" fmla="*/ 4669797 w 5343433"/>
              <a:gd name="connsiteY191" fmla="*/ 71342 h 6857999"/>
              <a:gd name="connsiteX192" fmla="*/ 4651870 w 5343433"/>
              <a:gd name="connsiteY192" fmla="*/ 121335 h 6857999"/>
              <a:gd name="connsiteX193" fmla="*/ 4682346 w 5343433"/>
              <a:gd name="connsiteY193" fmla="*/ 169546 h 6857999"/>
              <a:gd name="connsiteX194" fmla="*/ 4707443 w 5343433"/>
              <a:gd name="connsiteY194" fmla="*/ 172224 h 6857999"/>
              <a:gd name="connsiteX195" fmla="*/ 4720889 w 5343433"/>
              <a:gd name="connsiteY195" fmla="*/ 190080 h 6857999"/>
              <a:gd name="connsiteX196" fmla="*/ 4708339 w 5343433"/>
              <a:gd name="connsiteY196" fmla="*/ 203471 h 6857999"/>
              <a:gd name="connsiteX197" fmla="*/ 4681450 w 5343433"/>
              <a:gd name="connsiteY197" fmla="*/ 214186 h 6857999"/>
              <a:gd name="connsiteX198" fmla="*/ 4668901 w 5343433"/>
              <a:gd name="connsiteY198" fmla="*/ 242754 h 6857999"/>
              <a:gd name="connsiteX199" fmla="*/ 4667108 w 5343433"/>
              <a:gd name="connsiteY199" fmla="*/ 319533 h 6857999"/>
              <a:gd name="connsiteX200" fmla="*/ 4655455 w 5343433"/>
              <a:gd name="connsiteY200" fmla="*/ 347209 h 6857999"/>
              <a:gd name="connsiteX201" fmla="*/ 4671589 w 5343433"/>
              <a:gd name="connsiteY201" fmla="*/ 365957 h 6857999"/>
              <a:gd name="connsiteX202" fmla="*/ 4703859 w 5343433"/>
              <a:gd name="connsiteY202" fmla="*/ 362387 h 6857999"/>
              <a:gd name="connsiteX203" fmla="*/ 4734334 w 5343433"/>
              <a:gd name="connsiteY203" fmla="*/ 368635 h 6857999"/>
              <a:gd name="connsiteX204" fmla="*/ 4717303 w 5343433"/>
              <a:gd name="connsiteY204" fmla="*/ 399883 h 6857999"/>
              <a:gd name="connsiteX205" fmla="*/ 4705651 w 5343433"/>
              <a:gd name="connsiteY205" fmla="*/ 407026 h 6857999"/>
              <a:gd name="connsiteX206" fmla="*/ 4624979 w 5343433"/>
              <a:gd name="connsiteY206" fmla="*/ 418628 h 6857999"/>
              <a:gd name="connsiteX207" fmla="*/ 4607053 w 5343433"/>
              <a:gd name="connsiteY207" fmla="*/ 421306 h 6857999"/>
              <a:gd name="connsiteX208" fmla="*/ 4613327 w 5343433"/>
              <a:gd name="connsiteY208" fmla="*/ 436484 h 6857999"/>
              <a:gd name="connsiteX209" fmla="*/ 4601674 w 5343433"/>
              <a:gd name="connsiteY209" fmla="*/ 459697 h 6857999"/>
              <a:gd name="connsiteX210" fmla="*/ 4546101 w 5343433"/>
              <a:gd name="connsiteY210" fmla="*/ 476658 h 6857999"/>
              <a:gd name="connsiteX211" fmla="*/ 4543411 w 5343433"/>
              <a:gd name="connsiteY211" fmla="*/ 494514 h 6857999"/>
              <a:gd name="connsiteX212" fmla="*/ 4546101 w 5343433"/>
              <a:gd name="connsiteY212" fmla="*/ 524868 h 6857999"/>
              <a:gd name="connsiteX213" fmla="*/ 4530863 w 5343433"/>
              <a:gd name="connsiteY213" fmla="*/ 533796 h 6857999"/>
              <a:gd name="connsiteX214" fmla="*/ 4525485 w 5343433"/>
              <a:gd name="connsiteY214" fmla="*/ 565938 h 6857999"/>
              <a:gd name="connsiteX215" fmla="*/ 4557753 w 5343433"/>
              <a:gd name="connsiteY215" fmla="*/ 610576 h 6857999"/>
              <a:gd name="connsiteX216" fmla="*/ 4588229 w 5343433"/>
              <a:gd name="connsiteY216" fmla="*/ 622181 h 6857999"/>
              <a:gd name="connsiteX217" fmla="*/ 4616912 w 5343433"/>
              <a:gd name="connsiteY217" fmla="*/ 618611 h 6857999"/>
              <a:gd name="connsiteX218" fmla="*/ 4636632 w 5343433"/>
              <a:gd name="connsiteY218" fmla="*/ 647179 h 6857999"/>
              <a:gd name="connsiteX219" fmla="*/ 4624979 w 5343433"/>
              <a:gd name="connsiteY219" fmla="*/ 664141 h 6857999"/>
              <a:gd name="connsiteX220" fmla="*/ 4580162 w 5343433"/>
              <a:gd name="connsiteY220" fmla="*/ 674857 h 6857999"/>
              <a:gd name="connsiteX221" fmla="*/ 4558649 w 5343433"/>
              <a:gd name="connsiteY221" fmla="*/ 705210 h 6857999"/>
              <a:gd name="connsiteX222" fmla="*/ 4579266 w 5343433"/>
              <a:gd name="connsiteY222" fmla="*/ 743599 h 6857999"/>
              <a:gd name="connsiteX223" fmla="*/ 4594503 w 5343433"/>
              <a:gd name="connsiteY223" fmla="*/ 755205 h 6857999"/>
              <a:gd name="connsiteX224" fmla="*/ 4611534 w 5343433"/>
              <a:gd name="connsiteY224" fmla="*/ 740922 h 6857999"/>
              <a:gd name="connsiteX225" fmla="*/ 4643803 w 5343433"/>
              <a:gd name="connsiteY225" fmla="*/ 736458 h 6857999"/>
              <a:gd name="connsiteX226" fmla="*/ 4649180 w 5343433"/>
              <a:gd name="connsiteY226" fmla="*/ 741815 h 6857999"/>
              <a:gd name="connsiteX227" fmla="*/ 4647388 w 5343433"/>
              <a:gd name="connsiteY227" fmla="*/ 756990 h 6857999"/>
              <a:gd name="connsiteX228" fmla="*/ 4604363 w 5343433"/>
              <a:gd name="connsiteY228" fmla="*/ 788238 h 6857999"/>
              <a:gd name="connsiteX229" fmla="*/ 4592711 w 5343433"/>
              <a:gd name="connsiteY229" fmla="*/ 796273 h 6857999"/>
              <a:gd name="connsiteX230" fmla="*/ 4609741 w 5343433"/>
              <a:gd name="connsiteY230" fmla="*/ 803416 h 6857999"/>
              <a:gd name="connsiteX231" fmla="*/ 4647388 w 5343433"/>
              <a:gd name="connsiteY231" fmla="*/ 814130 h 6857999"/>
              <a:gd name="connsiteX232" fmla="*/ 4650974 w 5343433"/>
              <a:gd name="connsiteY232" fmla="*/ 845376 h 6857999"/>
              <a:gd name="connsiteX233" fmla="*/ 4642009 w 5343433"/>
              <a:gd name="connsiteY233" fmla="*/ 857874 h 6857999"/>
              <a:gd name="connsiteX234" fmla="*/ 4607053 w 5343433"/>
              <a:gd name="connsiteY234" fmla="*/ 884659 h 6857999"/>
              <a:gd name="connsiteX235" fmla="*/ 4595400 w 5343433"/>
              <a:gd name="connsiteY235" fmla="*/ 897157 h 6857999"/>
              <a:gd name="connsiteX236" fmla="*/ 4571199 w 5343433"/>
              <a:gd name="connsiteY236" fmla="*/ 928404 h 6857999"/>
              <a:gd name="connsiteX237" fmla="*/ 4553272 w 5343433"/>
              <a:gd name="connsiteY237" fmla="*/ 935546 h 6857999"/>
              <a:gd name="connsiteX238" fmla="*/ 4598986 w 5343433"/>
              <a:gd name="connsiteY238" fmla="*/ 957865 h 6857999"/>
              <a:gd name="connsiteX239" fmla="*/ 4615120 w 5343433"/>
              <a:gd name="connsiteY239" fmla="*/ 970365 h 6857999"/>
              <a:gd name="connsiteX240" fmla="*/ 4694894 w 5343433"/>
              <a:gd name="connsiteY240" fmla="*/ 1096246 h 6857999"/>
              <a:gd name="connsiteX241" fmla="*/ 4722681 w 5343433"/>
              <a:gd name="connsiteY241" fmla="*/ 1101604 h 6857999"/>
              <a:gd name="connsiteX242" fmla="*/ 4759432 w 5343433"/>
              <a:gd name="connsiteY242" fmla="*/ 1092675 h 6857999"/>
              <a:gd name="connsiteX243" fmla="*/ 4846378 w 5343433"/>
              <a:gd name="connsiteY243" fmla="*/ 1105175 h 6857999"/>
              <a:gd name="connsiteX244" fmla="*/ 4851755 w 5343433"/>
              <a:gd name="connsiteY244" fmla="*/ 1123923 h 6857999"/>
              <a:gd name="connsiteX245" fmla="*/ 4820383 w 5343433"/>
              <a:gd name="connsiteY245" fmla="*/ 1145348 h 6857999"/>
              <a:gd name="connsiteX246" fmla="*/ 4785425 w 5343433"/>
              <a:gd name="connsiteY246" fmla="*/ 1160526 h 6857999"/>
              <a:gd name="connsiteX247" fmla="*/ 4728956 w 5343433"/>
              <a:gd name="connsiteY247" fmla="*/ 1172134 h 6857999"/>
              <a:gd name="connsiteX248" fmla="*/ 4700273 w 5343433"/>
              <a:gd name="connsiteY248" fmla="*/ 1164990 h 6857999"/>
              <a:gd name="connsiteX249" fmla="*/ 4705651 w 5343433"/>
              <a:gd name="connsiteY249" fmla="*/ 1199809 h 6857999"/>
              <a:gd name="connsiteX250" fmla="*/ 4708339 w 5343433"/>
              <a:gd name="connsiteY250" fmla="*/ 1204272 h 6857999"/>
              <a:gd name="connsiteX251" fmla="*/ 4775566 w 5343433"/>
              <a:gd name="connsiteY251" fmla="*/ 1297122 h 6857999"/>
              <a:gd name="connsiteX252" fmla="*/ 4786323 w 5343433"/>
              <a:gd name="connsiteY252" fmla="*/ 1517638 h 6857999"/>
              <a:gd name="connsiteX253" fmla="*/ 4685035 w 5343433"/>
              <a:gd name="connsiteY253" fmla="*/ 1612271 h 6857999"/>
              <a:gd name="connsiteX254" fmla="*/ 4642010 w 5343433"/>
              <a:gd name="connsiteY254" fmla="*/ 1633810 h 6857999"/>
              <a:gd name="connsiteX255" fmla="*/ 4640847 w 5343433"/>
              <a:gd name="connsiteY255" fmla="*/ 1633572 h 6857999"/>
              <a:gd name="connsiteX256" fmla="*/ 4640025 w 5343433"/>
              <a:gd name="connsiteY256" fmla="*/ 1643028 h 6857999"/>
              <a:gd name="connsiteX257" fmla="*/ 4648998 w 5343433"/>
              <a:gd name="connsiteY257" fmla="*/ 1669677 h 6857999"/>
              <a:gd name="connsiteX258" fmla="*/ 4702827 w 5343433"/>
              <a:gd name="connsiteY258" fmla="*/ 1693930 h 6857999"/>
              <a:gd name="connsiteX259" fmla="*/ 4755375 w 5343433"/>
              <a:gd name="connsiteY259" fmla="*/ 1702866 h 6857999"/>
              <a:gd name="connsiteX260" fmla="*/ 4760501 w 5343433"/>
              <a:gd name="connsiteY260" fmla="*/ 1748823 h 6857999"/>
              <a:gd name="connsiteX261" fmla="*/ 4734869 w 5343433"/>
              <a:gd name="connsiteY261" fmla="*/ 1820308 h 6857999"/>
              <a:gd name="connsiteX262" fmla="*/ 4732132 w 5343433"/>
              <a:gd name="connsiteY262" fmla="*/ 1831303 h 6857999"/>
              <a:gd name="connsiteX263" fmla="*/ 4735286 w 5343433"/>
              <a:gd name="connsiteY263" fmla="*/ 1834002 h 6857999"/>
              <a:gd name="connsiteX264" fmla="*/ 4739712 w 5343433"/>
              <a:gd name="connsiteY264" fmla="*/ 1845174 h 6857999"/>
              <a:gd name="connsiteX265" fmla="*/ 4738864 w 5343433"/>
              <a:gd name="connsiteY265" fmla="*/ 1868928 h 6857999"/>
              <a:gd name="connsiteX266" fmla="*/ 4753432 w 5343433"/>
              <a:gd name="connsiteY266" fmla="*/ 1882421 h 6857999"/>
              <a:gd name="connsiteX267" fmla="*/ 4778445 w 5343433"/>
              <a:gd name="connsiteY267" fmla="*/ 1889242 h 6857999"/>
              <a:gd name="connsiteX268" fmla="*/ 4814331 w 5343433"/>
              <a:gd name="connsiteY268" fmla="*/ 1893072 h 6857999"/>
              <a:gd name="connsiteX269" fmla="*/ 4833556 w 5343433"/>
              <a:gd name="connsiteY269" fmla="*/ 1918603 h 6857999"/>
              <a:gd name="connsiteX270" fmla="*/ 4815612 w 5343433"/>
              <a:gd name="connsiteY270" fmla="*/ 1937751 h 6857999"/>
              <a:gd name="connsiteX271" fmla="*/ 4777163 w 5343433"/>
              <a:gd name="connsiteY271" fmla="*/ 1953072 h 6857999"/>
              <a:gd name="connsiteX272" fmla="*/ 4759219 w 5343433"/>
              <a:gd name="connsiteY272" fmla="*/ 1993920 h 6857999"/>
              <a:gd name="connsiteX273" fmla="*/ 4756657 w 5343433"/>
              <a:gd name="connsiteY273" fmla="*/ 2103705 h 6857999"/>
              <a:gd name="connsiteX274" fmla="*/ 4739994 w 5343433"/>
              <a:gd name="connsiteY274" fmla="*/ 2143276 h 6857999"/>
              <a:gd name="connsiteX275" fmla="*/ 4763064 w 5343433"/>
              <a:gd name="connsiteY275" fmla="*/ 2170084 h 6857999"/>
              <a:gd name="connsiteX276" fmla="*/ 4809205 w 5343433"/>
              <a:gd name="connsiteY276" fmla="*/ 2164980 h 6857999"/>
              <a:gd name="connsiteX277" fmla="*/ 4852781 w 5343433"/>
              <a:gd name="connsiteY277" fmla="*/ 2173914 h 6857999"/>
              <a:gd name="connsiteX278" fmla="*/ 4828428 w 5343433"/>
              <a:gd name="connsiteY278" fmla="*/ 2218594 h 6857999"/>
              <a:gd name="connsiteX279" fmla="*/ 4811768 w 5343433"/>
              <a:gd name="connsiteY279" fmla="*/ 2228807 h 6857999"/>
              <a:gd name="connsiteX280" fmla="*/ 4696418 w 5343433"/>
              <a:gd name="connsiteY280" fmla="*/ 2245396 h 6857999"/>
              <a:gd name="connsiteX281" fmla="*/ 4670786 w 5343433"/>
              <a:gd name="connsiteY281" fmla="*/ 2249226 h 6857999"/>
              <a:gd name="connsiteX282" fmla="*/ 4679758 w 5343433"/>
              <a:gd name="connsiteY282" fmla="*/ 2270927 h 6857999"/>
              <a:gd name="connsiteX283" fmla="*/ 4663095 w 5343433"/>
              <a:gd name="connsiteY283" fmla="*/ 2304119 h 6857999"/>
              <a:gd name="connsiteX284" fmla="*/ 4583633 w 5343433"/>
              <a:gd name="connsiteY284" fmla="*/ 2328371 h 6857999"/>
              <a:gd name="connsiteX285" fmla="*/ 4579787 w 5343433"/>
              <a:gd name="connsiteY285" fmla="*/ 2353903 h 6857999"/>
              <a:gd name="connsiteX286" fmla="*/ 4583633 w 5343433"/>
              <a:gd name="connsiteY286" fmla="*/ 2397305 h 6857999"/>
              <a:gd name="connsiteX287" fmla="*/ 4561845 w 5343433"/>
              <a:gd name="connsiteY287" fmla="*/ 2410072 h 6857999"/>
              <a:gd name="connsiteX288" fmla="*/ 4554155 w 5343433"/>
              <a:gd name="connsiteY288" fmla="*/ 2456029 h 6857999"/>
              <a:gd name="connsiteX289" fmla="*/ 4600294 w 5343433"/>
              <a:gd name="connsiteY289" fmla="*/ 2519856 h 6857999"/>
              <a:gd name="connsiteX290" fmla="*/ 4643870 w 5343433"/>
              <a:gd name="connsiteY290" fmla="*/ 2536450 h 6857999"/>
              <a:gd name="connsiteX291" fmla="*/ 4684883 w 5343433"/>
              <a:gd name="connsiteY291" fmla="*/ 2531345 h 6857999"/>
              <a:gd name="connsiteX292" fmla="*/ 4713081 w 5343433"/>
              <a:gd name="connsiteY292" fmla="*/ 2572192 h 6857999"/>
              <a:gd name="connsiteX293" fmla="*/ 4696418 w 5343433"/>
              <a:gd name="connsiteY293" fmla="*/ 2596447 h 6857999"/>
              <a:gd name="connsiteX294" fmla="*/ 4632335 w 5343433"/>
              <a:gd name="connsiteY294" fmla="*/ 2611768 h 6857999"/>
              <a:gd name="connsiteX295" fmla="*/ 4601575 w 5343433"/>
              <a:gd name="connsiteY295" fmla="*/ 2655170 h 6857999"/>
              <a:gd name="connsiteX296" fmla="*/ 4631054 w 5343433"/>
              <a:gd name="connsiteY296" fmla="*/ 2710060 h 6857999"/>
              <a:gd name="connsiteX297" fmla="*/ 4652842 w 5343433"/>
              <a:gd name="connsiteY297" fmla="*/ 2726657 h 6857999"/>
              <a:gd name="connsiteX298" fmla="*/ 4677193 w 5343433"/>
              <a:gd name="connsiteY298" fmla="*/ 2706232 h 6857999"/>
              <a:gd name="connsiteX299" fmla="*/ 4723334 w 5343433"/>
              <a:gd name="connsiteY299" fmla="*/ 2699850 h 6857999"/>
              <a:gd name="connsiteX300" fmla="*/ 4731022 w 5343433"/>
              <a:gd name="connsiteY300" fmla="*/ 2707509 h 6857999"/>
              <a:gd name="connsiteX301" fmla="*/ 4728459 w 5343433"/>
              <a:gd name="connsiteY301" fmla="*/ 2729208 h 6857999"/>
              <a:gd name="connsiteX302" fmla="*/ 4666939 w 5343433"/>
              <a:gd name="connsiteY302" fmla="*/ 2773888 h 6857999"/>
              <a:gd name="connsiteX303" fmla="*/ 4650279 w 5343433"/>
              <a:gd name="connsiteY303" fmla="*/ 2785376 h 6857999"/>
              <a:gd name="connsiteX304" fmla="*/ 4674630 w 5343433"/>
              <a:gd name="connsiteY304" fmla="*/ 2795591 h 6857999"/>
              <a:gd name="connsiteX305" fmla="*/ 4728459 w 5343433"/>
              <a:gd name="connsiteY305" fmla="*/ 2810908 h 6857999"/>
              <a:gd name="connsiteX306" fmla="*/ 4733587 w 5343433"/>
              <a:gd name="connsiteY306" fmla="*/ 2855588 h 6857999"/>
              <a:gd name="connsiteX307" fmla="*/ 4720769 w 5343433"/>
              <a:gd name="connsiteY307" fmla="*/ 2873458 h 6857999"/>
              <a:gd name="connsiteX308" fmla="*/ 4670786 w 5343433"/>
              <a:gd name="connsiteY308" fmla="*/ 2911756 h 6857999"/>
              <a:gd name="connsiteX309" fmla="*/ 4654123 w 5343433"/>
              <a:gd name="connsiteY309" fmla="*/ 2929628 h 6857999"/>
              <a:gd name="connsiteX310" fmla="*/ 4619519 w 5343433"/>
              <a:gd name="connsiteY310" fmla="*/ 2974307 h 6857999"/>
              <a:gd name="connsiteX311" fmla="*/ 4593887 w 5343433"/>
              <a:gd name="connsiteY311" fmla="*/ 2984519 h 6857999"/>
              <a:gd name="connsiteX312" fmla="*/ 4659251 w 5343433"/>
              <a:gd name="connsiteY312" fmla="*/ 3016433 h 6857999"/>
              <a:gd name="connsiteX313" fmla="*/ 4682321 w 5343433"/>
              <a:gd name="connsiteY313" fmla="*/ 3034304 h 6857999"/>
              <a:gd name="connsiteX314" fmla="*/ 4688631 w 5343433"/>
              <a:gd name="connsiteY314" fmla="*/ 3051301 h 6857999"/>
              <a:gd name="connsiteX315" fmla="*/ 4689309 w 5343433"/>
              <a:gd name="connsiteY315" fmla="*/ 3049632 h 6857999"/>
              <a:gd name="connsiteX316" fmla="*/ 4725383 w 5343433"/>
              <a:gd name="connsiteY316" fmla="*/ 3029676 h 6857999"/>
              <a:gd name="connsiteX317" fmla="*/ 4740510 w 5343433"/>
              <a:gd name="connsiteY317" fmla="*/ 3062543 h 6857999"/>
              <a:gd name="connsiteX318" fmla="*/ 4730037 w 5343433"/>
              <a:gd name="connsiteY318" fmla="*/ 3122410 h 6857999"/>
              <a:gd name="connsiteX319" fmla="*/ 4725877 w 5343433"/>
              <a:gd name="connsiteY319" fmla="*/ 3128105 h 6857999"/>
              <a:gd name="connsiteX320" fmla="*/ 4727819 w 5343433"/>
              <a:gd name="connsiteY320" fmla="*/ 3131482 h 6857999"/>
              <a:gd name="connsiteX321" fmla="*/ 4796387 w 5343433"/>
              <a:gd name="connsiteY321" fmla="*/ 3214299 h 6857999"/>
              <a:gd name="connsiteX322" fmla="*/ 4836119 w 5343433"/>
              <a:gd name="connsiteY322" fmla="*/ 3221957 h 6857999"/>
              <a:gd name="connsiteX323" fmla="*/ 4888667 w 5343433"/>
              <a:gd name="connsiteY323" fmla="*/ 3209191 h 6857999"/>
              <a:gd name="connsiteX324" fmla="*/ 5012988 w 5343433"/>
              <a:gd name="connsiteY324" fmla="*/ 3227065 h 6857999"/>
              <a:gd name="connsiteX325" fmla="*/ 5020677 w 5343433"/>
              <a:gd name="connsiteY325" fmla="*/ 3253871 h 6857999"/>
              <a:gd name="connsiteX326" fmla="*/ 4975819 w 5343433"/>
              <a:gd name="connsiteY326" fmla="*/ 3284508 h 6857999"/>
              <a:gd name="connsiteX327" fmla="*/ 4925834 w 5343433"/>
              <a:gd name="connsiteY327" fmla="*/ 3306211 h 6857999"/>
              <a:gd name="connsiteX328" fmla="*/ 4845091 w 5343433"/>
              <a:gd name="connsiteY328" fmla="*/ 3322806 h 6857999"/>
              <a:gd name="connsiteX329" fmla="*/ 4804077 w 5343433"/>
              <a:gd name="connsiteY329" fmla="*/ 3312592 h 6857999"/>
              <a:gd name="connsiteX330" fmla="*/ 4811768 w 5343433"/>
              <a:gd name="connsiteY330" fmla="*/ 3362378 h 6857999"/>
              <a:gd name="connsiteX331" fmla="*/ 4815612 w 5343433"/>
              <a:gd name="connsiteY331" fmla="*/ 3368760 h 6857999"/>
              <a:gd name="connsiteX332" fmla="*/ 4911736 w 5343433"/>
              <a:gd name="connsiteY332" fmla="*/ 3501521 h 6857999"/>
              <a:gd name="connsiteX333" fmla="*/ 4927117 w 5343433"/>
              <a:gd name="connsiteY333" fmla="*/ 3816829 h 6857999"/>
              <a:gd name="connsiteX334" fmla="*/ 4782289 w 5343433"/>
              <a:gd name="connsiteY334" fmla="*/ 3952143 h 6857999"/>
              <a:gd name="connsiteX335" fmla="*/ 4651560 w 5343433"/>
              <a:gd name="connsiteY335" fmla="*/ 3968738 h 6857999"/>
              <a:gd name="connsiteX336" fmla="*/ 4584915 w 5343433"/>
              <a:gd name="connsiteY336" fmla="*/ 4010866 h 6857999"/>
              <a:gd name="connsiteX337" fmla="*/ 4586461 w 5343433"/>
              <a:gd name="connsiteY337" fmla="*/ 4047845 h 6857999"/>
              <a:gd name="connsiteX338" fmla="*/ 4590713 w 5343433"/>
              <a:gd name="connsiteY338" fmla="*/ 4039645 h 6857999"/>
              <a:gd name="connsiteX339" fmla="*/ 4635069 w 5343433"/>
              <a:gd name="connsiteY339" fmla="*/ 3998541 h 6857999"/>
              <a:gd name="connsiteX340" fmla="*/ 4654439 w 5343433"/>
              <a:gd name="connsiteY340" fmla="*/ 3996323 h 6857999"/>
              <a:gd name="connsiteX341" fmla="*/ 4669373 w 5343433"/>
              <a:gd name="connsiteY341" fmla="*/ 4009186 h 6857999"/>
              <a:gd name="connsiteX342" fmla="*/ 4662276 w 5343433"/>
              <a:gd name="connsiteY342" fmla="*/ 4035208 h 6857999"/>
              <a:gd name="connsiteX343" fmla="*/ 4622946 w 5343433"/>
              <a:gd name="connsiteY343" fmla="*/ 4075277 h 6857999"/>
              <a:gd name="connsiteX344" fmla="*/ 4593513 w 5343433"/>
              <a:gd name="connsiteY344" fmla="*/ 4087471 h 6857999"/>
              <a:gd name="connsiteX345" fmla="*/ 4617757 w 5343433"/>
              <a:gd name="connsiteY345" fmla="*/ 4149052 h 6857999"/>
              <a:gd name="connsiteX346" fmla="*/ 4645015 w 5343433"/>
              <a:gd name="connsiteY346" fmla="*/ 4194402 h 6857999"/>
              <a:gd name="connsiteX347" fmla="*/ 4656683 w 5343433"/>
              <a:gd name="connsiteY347" fmla="*/ 4208114 h 6857999"/>
              <a:gd name="connsiteX348" fmla="*/ 4699687 w 5343433"/>
              <a:gd name="connsiteY348" fmla="*/ 4224769 h 6857999"/>
              <a:gd name="connsiteX349" fmla="*/ 4709391 w 5343433"/>
              <a:gd name="connsiteY349" fmla="*/ 4223878 h 6857999"/>
              <a:gd name="connsiteX350" fmla="*/ 4716275 w 5343433"/>
              <a:gd name="connsiteY350" fmla="*/ 4231755 h 6857999"/>
              <a:gd name="connsiteX351" fmla="*/ 4719487 w 5343433"/>
              <a:gd name="connsiteY351" fmla="*/ 4229155 h 6857999"/>
              <a:gd name="connsiteX352" fmla="*/ 4782289 w 5343433"/>
              <a:gd name="connsiteY352" fmla="*/ 4217666 h 6857999"/>
              <a:gd name="connsiteX353" fmla="*/ 4798085 w 5343433"/>
              <a:gd name="connsiteY353" fmla="*/ 4219239 h 6857999"/>
              <a:gd name="connsiteX354" fmla="*/ 4801515 w 5343433"/>
              <a:gd name="connsiteY354" fmla="*/ 4213319 h 6857999"/>
              <a:gd name="connsiteX355" fmla="*/ 4843025 w 5343433"/>
              <a:gd name="connsiteY355" fmla="*/ 4196216 h 6857999"/>
              <a:gd name="connsiteX356" fmla="*/ 4886026 w 5343433"/>
              <a:gd name="connsiteY356" fmla="*/ 4142678 h 6857999"/>
              <a:gd name="connsiteX357" fmla="*/ 4907527 w 5343433"/>
              <a:gd name="connsiteY357" fmla="*/ 4130782 h 6857999"/>
              <a:gd name="connsiteX358" fmla="*/ 4932611 w 5343433"/>
              <a:gd name="connsiteY358" fmla="*/ 4148628 h 6857999"/>
              <a:gd name="connsiteX359" fmla="*/ 4974419 w 5343433"/>
              <a:gd name="connsiteY359" fmla="*/ 4151006 h 6857999"/>
              <a:gd name="connsiteX360" fmla="*/ 5024587 w 5343433"/>
              <a:gd name="connsiteY360" fmla="*/ 4167663 h 6857999"/>
              <a:gd name="connsiteX361" fmla="*/ 5062811 w 5343433"/>
              <a:gd name="connsiteY361" fmla="*/ 4187888 h 6857999"/>
              <a:gd name="connsiteX362" fmla="*/ 5114174 w 5343433"/>
              <a:gd name="connsiteY362" fmla="*/ 4250944 h 6857999"/>
              <a:gd name="connsiteX363" fmla="*/ 5130897 w 5343433"/>
              <a:gd name="connsiteY363" fmla="*/ 4277118 h 6857999"/>
              <a:gd name="connsiteX364" fmla="*/ 5146425 w 5343433"/>
              <a:gd name="connsiteY364" fmla="*/ 4309242 h 6857999"/>
              <a:gd name="connsiteX365" fmla="*/ 5148813 w 5343433"/>
              <a:gd name="connsiteY365" fmla="*/ 4353261 h 6857999"/>
              <a:gd name="connsiteX366" fmla="*/ 5150008 w 5343433"/>
              <a:gd name="connsiteY366" fmla="*/ 4372297 h 6857999"/>
              <a:gd name="connsiteX367" fmla="*/ 5101035 w 5343433"/>
              <a:gd name="connsiteY367" fmla="*/ 4487697 h 6857999"/>
              <a:gd name="connsiteX368" fmla="*/ 5043699 w 5343433"/>
              <a:gd name="connsiteY368" fmla="*/ 4534096 h 6857999"/>
              <a:gd name="connsiteX369" fmla="*/ 4987557 w 5343433"/>
              <a:gd name="connsiteY369" fmla="*/ 4547184 h 6857999"/>
              <a:gd name="connsiteX370" fmla="*/ 4899167 w 5343433"/>
              <a:gd name="connsiteY370" fmla="*/ 4553132 h 6857999"/>
              <a:gd name="connsiteX371" fmla="*/ 4860943 w 5343433"/>
              <a:gd name="connsiteY371" fmla="*/ 4530527 h 6857999"/>
              <a:gd name="connsiteX372" fmla="*/ 4838246 w 5343433"/>
              <a:gd name="connsiteY372" fmla="*/ 4515060 h 6857999"/>
              <a:gd name="connsiteX373" fmla="*/ 4801218 w 5343433"/>
              <a:gd name="connsiteY373" fmla="*/ 4491267 h 6857999"/>
              <a:gd name="connsiteX374" fmla="*/ 4799590 w 5343433"/>
              <a:gd name="connsiteY374" fmla="*/ 4490036 h 6857999"/>
              <a:gd name="connsiteX375" fmla="*/ 4780206 w 5343433"/>
              <a:gd name="connsiteY375" fmla="*/ 4503454 h 6857999"/>
              <a:gd name="connsiteX376" fmla="*/ 4765767 w 5343433"/>
              <a:gd name="connsiteY376" fmla="*/ 4506356 h 6857999"/>
              <a:gd name="connsiteX377" fmla="*/ 4745076 w 5343433"/>
              <a:gd name="connsiteY377" fmla="*/ 4536475 h 6857999"/>
              <a:gd name="connsiteX378" fmla="*/ 4703269 w 5343433"/>
              <a:gd name="connsiteY378" fmla="*/ 4568599 h 6857999"/>
              <a:gd name="connsiteX379" fmla="*/ 4684157 w 5343433"/>
              <a:gd name="connsiteY379" fmla="*/ 4582875 h 6857999"/>
              <a:gd name="connsiteX380" fmla="*/ 4791662 w 5343433"/>
              <a:gd name="connsiteY380" fmla="*/ 4700658 h 6857999"/>
              <a:gd name="connsiteX381" fmla="*/ 4827495 w 5343433"/>
              <a:gd name="connsiteY381" fmla="*/ 4730401 h 6857999"/>
              <a:gd name="connsiteX382" fmla="*/ 4877664 w 5343433"/>
              <a:gd name="connsiteY382" fmla="*/ 4701848 h 6857999"/>
              <a:gd name="connsiteX383" fmla="*/ 4918277 w 5343433"/>
              <a:gd name="connsiteY383" fmla="*/ 4666157 h 6857999"/>
              <a:gd name="connsiteX384" fmla="*/ 4942168 w 5343433"/>
              <a:gd name="connsiteY384" fmla="*/ 4663776 h 6857999"/>
              <a:gd name="connsiteX385" fmla="*/ 4944557 w 5343433"/>
              <a:gd name="connsiteY385" fmla="*/ 4692331 h 6857999"/>
              <a:gd name="connsiteX386" fmla="*/ 4915888 w 5343433"/>
              <a:gd name="connsiteY386" fmla="*/ 4712556 h 6857999"/>
              <a:gd name="connsiteX387" fmla="*/ 4866914 w 5343433"/>
              <a:gd name="connsiteY387" fmla="*/ 4744680 h 6857999"/>
              <a:gd name="connsiteX388" fmla="*/ 4832275 w 5343433"/>
              <a:gd name="connsiteY388" fmla="*/ 4774423 h 6857999"/>
              <a:gd name="connsiteX389" fmla="*/ 4803607 w 5343433"/>
              <a:gd name="connsiteY389" fmla="*/ 4841048 h 6857999"/>
              <a:gd name="connsiteX390" fmla="*/ 4804801 w 5343433"/>
              <a:gd name="connsiteY390" fmla="*/ 4882687 h 6857999"/>
              <a:gd name="connsiteX391" fmla="*/ 4843025 w 5343433"/>
              <a:gd name="connsiteY391" fmla="*/ 4911242 h 6857999"/>
              <a:gd name="connsiteX392" fmla="*/ 4899167 w 5343433"/>
              <a:gd name="connsiteY392" fmla="*/ 4914811 h 6857999"/>
              <a:gd name="connsiteX393" fmla="*/ 4955307 w 5343433"/>
              <a:gd name="connsiteY393" fmla="*/ 4920759 h 6857999"/>
              <a:gd name="connsiteX394" fmla="*/ 4982781 w 5343433"/>
              <a:gd name="connsiteY394" fmla="*/ 4927897 h 6857999"/>
              <a:gd name="connsiteX395" fmla="*/ 4963669 w 5343433"/>
              <a:gd name="connsiteY395" fmla="*/ 4945744 h 6857999"/>
              <a:gd name="connsiteX396" fmla="*/ 4866914 w 5343433"/>
              <a:gd name="connsiteY396" fmla="*/ 4985005 h 6857999"/>
              <a:gd name="connsiteX397" fmla="*/ 4785689 w 5343433"/>
              <a:gd name="connsiteY397" fmla="*/ 5080182 h 6857999"/>
              <a:gd name="connsiteX398" fmla="*/ 4800024 w 5343433"/>
              <a:gd name="connsiteY398" fmla="*/ 5120635 h 6857999"/>
              <a:gd name="connsiteX399" fmla="*/ 4807189 w 5343433"/>
              <a:gd name="connsiteY399" fmla="*/ 5181310 h 6857999"/>
              <a:gd name="connsiteX400" fmla="*/ 4800024 w 5343433"/>
              <a:gd name="connsiteY400" fmla="*/ 5203915 h 6857999"/>
              <a:gd name="connsiteX401" fmla="*/ 4798829 w 5343433"/>
              <a:gd name="connsiteY401" fmla="*/ 5231279 h 6857999"/>
              <a:gd name="connsiteX402" fmla="*/ 4825107 w 5343433"/>
              <a:gd name="connsiteY402" fmla="*/ 5286007 h 6857999"/>
              <a:gd name="connsiteX403" fmla="*/ 4833469 w 5343433"/>
              <a:gd name="connsiteY403" fmla="*/ 5287197 h 6857999"/>
              <a:gd name="connsiteX404" fmla="*/ 4860943 w 5343433"/>
              <a:gd name="connsiteY404" fmla="*/ 5310992 h 6857999"/>
              <a:gd name="connsiteX405" fmla="*/ 4860943 w 5343433"/>
              <a:gd name="connsiteY405" fmla="*/ 5313371 h 6857999"/>
              <a:gd name="connsiteX406" fmla="*/ 4924250 w 5343433"/>
              <a:gd name="connsiteY406" fmla="*/ 5357391 h 6857999"/>
              <a:gd name="connsiteX407" fmla="*/ 4974419 w 5343433"/>
              <a:gd name="connsiteY407" fmla="*/ 5340736 h 6857999"/>
              <a:gd name="connsiteX408" fmla="*/ 5048477 w 5343433"/>
              <a:gd name="connsiteY408" fmla="*/ 5349062 h 6857999"/>
              <a:gd name="connsiteX409" fmla="*/ 5073561 w 5343433"/>
              <a:gd name="connsiteY409" fmla="*/ 5350253 h 6857999"/>
              <a:gd name="connsiteX410" fmla="*/ 5117757 w 5343433"/>
              <a:gd name="connsiteY410" fmla="*/ 5375236 h 6857999"/>
              <a:gd name="connsiteX411" fmla="*/ 5118951 w 5343433"/>
              <a:gd name="connsiteY411" fmla="*/ 5377617 h 6857999"/>
              <a:gd name="connsiteX412" fmla="*/ 5144037 w 5343433"/>
              <a:gd name="connsiteY412" fmla="*/ 5451380 h 6857999"/>
              <a:gd name="connsiteX413" fmla="*/ 5160760 w 5343433"/>
              <a:gd name="connsiteY413" fmla="*/ 5473985 h 6857999"/>
              <a:gd name="connsiteX414" fmla="*/ 5154787 w 5343433"/>
              <a:gd name="connsiteY414" fmla="*/ 5507298 h 6857999"/>
              <a:gd name="connsiteX415" fmla="*/ 5145231 w 5343433"/>
              <a:gd name="connsiteY415" fmla="*/ 5525143 h 6857999"/>
              <a:gd name="connsiteX416" fmla="*/ 5139257 w 5343433"/>
              <a:gd name="connsiteY416" fmla="*/ 5546558 h 6857999"/>
              <a:gd name="connsiteX417" fmla="*/ 5092673 w 5343433"/>
              <a:gd name="connsiteY417" fmla="*/ 5631030 h 6857999"/>
              <a:gd name="connsiteX418" fmla="*/ 5071173 w 5343433"/>
              <a:gd name="connsiteY418" fmla="*/ 5640547 h 6857999"/>
              <a:gd name="connsiteX419" fmla="*/ 4998307 w 5343433"/>
              <a:gd name="connsiteY419" fmla="*/ 5633409 h 6857999"/>
              <a:gd name="connsiteX420" fmla="*/ 4966057 w 5343433"/>
              <a:gd name="connsiteY420" fmla="*/ 5613183 h 6857999"/>
              <a:gd name="connsiteX421" fmla="*/ 4956501 w 5343433"/>
              <a:gd name="connsiteY421" fmla="*/ 5601287 h 6857999"/>
              <a:gd name="connsiteX422" fmla="*/ 4946945 w 5343433"/>
              <a:gd name="connsiteY422" fmla="*/ 5611994 h 6857999"/>
              <a:gd name="connsiteX423" fmla="*/ 4931417 w 5343433"/>
              <a:gd name="connsiteY423" fmla="*/ 5625080 h 6857999"/>
              <a:gd name="connsiteX424" fmla="*/ 4929027 w 5343433"/>
              <a:gd name="connsiteY424" fmla="*/ 5603666 h 6857999"/>
              <a:gd name="connsiteX425" fmla="*/ 4932611 w 5343433"/>
              <a:gd name="connsiteY425" fmla="*/ 5583439 h 6857999"/>
              <a:gd name="connsiteX426" fmla="*/ 4909915 w 5343433"/>
              <a:gd name="connsiteY426" fmla="*/ 5585820 h 6857999"/>
              <a:gd name="connsiteX427" fmla="*/ 4907527 w 5343433"/>
              <a:gd name="connsiteY427" fmla="*/ 5587008 h 6857999"/>
              <a:gd name="connsiteX428" fmla="*/ 4877664 w 5343433"/>
              <a:gd name="connsiteY428" fmla="*/ 5606044 h 6857999"/>
              <a:gd name="connsiteX429" fmla="*/ 4906332 w 5343433"/>
              <a:gd name="connsiteY429" fmla="*/ 5617942 h 6857999"/>
              <a:gd name="connsiteX430" fmla="*/ 4932611 w 5343433"/>
              <a:gd name="connsiteY430" fmla="*/ 5642926 h 6857999"/>
              <a:gd name="connsiteX431" fmla="*/ 4911111 w 5343433"/>
              <a:gd name="connsiteY431" fmla="*/ 5671481 h 6857999"/>
              <a:gd name="connsiteX432" fmla="*/ 4901555 w 5343433"/>
              <a:gd name="connsiteY432" fmla="*/ 5715501 h 6857999"/>
              <a:gd name="connsiteX433" fmla="*/ 4908721 w 5343433"/>
              <a:gd name="connsiteY433" fmla="*/ 5758330 h 6857999"/>
              <a:gd name="connsiteX434" fmla="*/ 4884831 w 5343433"/>
              <a:gd name="connsiteY434" fmla="*/ 5740484 h 6857999"/>
              <a:gd name="connsiteX435" fmla="*/ 4832275 w 5343433"/>
              <a:gd name="connsiteY435" fmla="*/ 5714310 h 6857999"/>
              <a:gd name="connsiteX436" fmla="*/ 4816745 w 5343433"/>
              <a:gd name="connsiteY436" fmla="*/ 5734536 h 6857999"/>
              <a:gd name="connsiteX437" fmla="*/ 4808383 w 5343433"/>
              <a:gd name="connsiteY437" fmla="*/ 5757141 h 6857999"/>
              <a:gd name="connsiteX438" fmla="*/ 4802412 w 5343433"/>
              <a:gd name="connsiteY438" fmla="*/ 5773797 h 6857999"/>
              <a:gd name="connsiteX439" fmla="*/ 4815551 w 5343433"/>
              <a:gd name="connsiteY439" fmla="*/ 5785694 h 6857999"/>
              <a:gd name="connsiteX440" fmla="*/ 4908721 w 5343433"/>
              <a:gd name="connsiteY440" fmla="*/ 5758330 h 6857999"/>
              <a:gd name="connsiteX441" fmla="*/ 5048477 w 5343433"/>
              <a:gd name="connsiteY441" fmla="*/ 5841612 h 6857999"/>
              <a:gd name="connsiteX442" fmla="*/ 5084312 w 5343433"/>
              <a:gd name="connsiteY442" fmla="*/ 5877305 h 6857999"/>
              <a:gd name="connsiteX443" fmla="*/ 5101035 w 5343433"/>
              <a:gd name="connsiteY443" fmla="*/ 5873736 h 6857999"/>
              <a:gd name="connsiteX444" fmla="*/ 5165537 w 5343433"/>
              <a:gd name="connsiteY444" fmla="*/ 5755951 h 6857999"/>
              <a:gd name="connsiteX445" fmla="*/ 5182261 w 5343433"/>
              <a:gd name="connsiteY445" fmla="*/ 5742865 h 6857999"/>
              <a:gd name="connsiteX446" fmla="*/ 5282001 w 5343433"/>
              <a:gd name="connsiteY446" fmla="*/ 5730373 h 6857999"/>
              <a:gd name="connsiteX447" fmla="*/ 5343433 w 5343433"/>
              <a:gd name="connsiteY447" fmla="*/ 5705502 h 6857999"/>
              <a:gd name="connsiteX448" fmla="*/ 5343433 w 5343433"/>
              <a:gd name="connsiteY448" fmla="*/ 6474325 h 6857999"/>
              <a:gd name="connsiteX449" fmla="*/ 5323359 w 5343433"/>
              <a:gd name="connsiteY449" fmla="*/ 6471427 h 6857999"/>
              <a:gd name="connsiteX450" fmla="*/ 5282598 w 5343433"/>
              <a:gd name="connsiteY450" fmla="*/ 6425770 h 6857999"/>
              <a:gd name="connsiteX451" fmla="*/ 5261097 w 5343433"/>
              <a:gd name="connsiteY451" fmla="*/ 6404355 h 6857999"/>
              <a:gd name="connsiteX452" fmla="*/ 5142842 w 5343433"/>
              <a:gd name="connsiteY452" fmla="*/ 6304418 h 6857999"/>
              <a:gd name="connsiteX453" fmla="*/ 5111785 w 5343433"/>
              <a:gd name="connsiteY453" fmla="*/ 6297280 h 6857999"/>
              <a:gd name="connsiteX454" fmla="*/ 5087895 w 5343433"/>
              <a:gd name="connsiteY454" fmla="*/ 6306797 h 6857999"/>
              <a:gd name="connsiteX455" fmla="*/ 5061617 w 5343433"/>
              <a:gd name="connsiteY455" fmla="*/ 6298470 h 6857999"/>
              <a:gd name="connsiteX456" fmla="*/ 5066394 w 5343433"/>
              <a:gd name="connsiteY456" fmla="*/ 6277054 h 6857999"/>
              <a:gd name="connsiteX457" fmla="*/ 5047282 w 5343433"/>
              <a:gd name="connsiteY457" fmla="*/ 6142614 h 6857999"/>
              <a:gd name="connsiteX458" fmla="*/ 5042505 w 5343433"/>
              <a:gd name="connsiteY458" fmla="*/ 6137856 h 6857999"/>
              <a:gd name="connsiteX459" fmla="*/ 4951724 w 5343433"/>
              <a:gd name="connsiteY459" fmla="*/ 6102163 h 6857999"/>
              <a:gd name="connsiteX460" fmla="*/ 4906332 w 5343433"/>
              <a:gd name="connsiteY460" fmla="*/ 6106923 h 6857999"/>
              <a:gd name="connsiteX461" fmla="*/ 4857358 w 5343433"/>
              <a:gd name="connsiteY461" fmla="*/ 6190205 h 6857999"/>
              <a:gd name="connsiteX462" fmla="*/ 4870499 w 5343433"/>
              <a:gd name="connsiteY462" fmla="*/ 6223517 h 6857999"/>
              <a:gd name="connsiteX463" fmla="*/ 4871693 w 5343433"/>
              <a:gd name="connsiteY463" fmla="*/ 6241363 h 6857999"/>
              <a:gd name="connsiteX464" fmla="*/ 4865719 w 5343433"/>
              <a:gd name="connsiteY464" fmla="*/ 6298470 h 6857999"/>
              <a:gd name="connsiteX465" fmla="*/ 4856163 w 5343433"/>
              <a:gd name="connsiteY465" fmla="*/ 6311556 h 6857999"/>
              <a:gd name="connsiteX466" fmla="*/ 4835857 w 5343433"/>
              <a:gd name="connsiteY466" fmla="*/ 6302040 h 6857999"/>
              <a:gd name="connsiteX467" fmla="*/ 4831080 w 5343433"/>
              <a:gd name="connsiteY467" fmla="*/ 6286573 h 6857999"/>
              <a:gd name="connsiteX468" fmla="*/ 4810774 w 5343433"/>
              <a:gd name="connsiteY468" fmla="*/ 6302040 h 6857999"/>
              <a:gd name="connsiteX469" fmla="*/ 4805995 w 5343433"/>
              <a:gd name="connsiteY469" fmla="*/ 6321073 h 6857999"/>
              <a:gd name="connsiteX470" fmla="*/ 4822719 w 5343433"/>
              <a:gd name="connsiteY470" fmla="*/ 6321073 h 6857999"/>
              <a:gd name="connsiteX471" fmla="*/ 4838246 w 5343433"/>
              <a:gd name="connsiteY471" fmla="*/ 6335352 h 6857999"/>
              <a:gd name="connsiteX472" fmla="*/ 4865719 w 5343433"/>
              <a:gd name="connsiteY472" fmla="*/ 6356767 h 6857999"/>
              <a:gd name="connsiteX473" fmla="*/ 4948139 w 5343433"/>
              <a:gd name="connsiteY473" fmla="*/ 6349628 h 6857999"/>
              <a:gd name="connsiteX474" fmla="*/ 4988751 w 5343433"/>
              <a:gd name="connsiteY474" fmla="*/ 6375803 h 6857999"/>
              <a:gd name="connsiteX475" fmla="*/ 4967251 w 5343433"/>
              <a:gd name="connsiteY475" fmla="*/ 6419822 h 6857999"/>
              <a:gd name="connsiteX476" fmla="*/ 4937389 w 5343433"/>
              <a:gd name="connsiteY476" fmla="*/ 6445996 h 6857999"/>
              <a:gd name="connsiteX477" fmla="*/ 4845413 w 5343433"/>
              <a:gd name="connsiteY477" fmla="*/ 6522138 h 6857999"/>
              <a:gd name="connsiteX478" fmla="*/ 4822719 w 5343433"/>
              <a:gd name="connsiteY478" fmla="*/ 6572108 h 6857999"/>
              <a:gd name="connsiteX479" fmla="*/ 4816745 w 5343433"/>
              <a:gd name="connsiteY479" fmla="*/ 6599472 h 6857999"/>
              <a:gd name="connsiteX480" fmla="*/ 4747465 w 5343433"/>
              <a:gd name="connsiteY480" fmla="*/ 6668476 h 6857999"/>
              <a:gd name="connsiteX481" fmla="*/ 4731937 w 5343433"/>
              <a:gd name="connsiteY481" fmla="*/ 6691081 h 6857999"/>
              <a:gd name="connsiteX482" fmla="*/ 4667434 w 5343433"/>
              <a:gd name="connsiteY482" fmla="*/ 6813623 h 6857999"/>
              <a:gd name="connsiteX483" fmla="*/ 4648321 w 5343433"/>
              <a:gd name="connsiteY483" fmla="*/ 6820761 h 6857999"/>
              <a:gd name="connsiteX484" fmla="*/ 4587403 w 5343433"/>
              <a:gd name="connsiteY484" fmla="*/ 6830280 h 6857999"/>
              <a:gd name="connsiteX485" fmla="*/ 4562767 w 5343433"/>
              <a:gd name="connsiteY485" fmla="*/ 6847828 h 6857999"/>
              <a:gd name="connsiteX486" fmla="*/ 4561548 w 5343433"/>
              <a:gd name="connsiteY486" fmla="*/ 6857999 h 6857999"/>
              <a:gd name="connsiteX487" fmla="*/ 0 w 5343433"/>
              <a:gd name="connsiteY48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</a:cxnLst>
            <a:rect l="l" t="t" r="r" b="b"/>
            <a:pathLst>
              <a:path w="5343433" h="6857999">
                <a:moveTo>
                  <a:pt x="5017379" y="6759191"/>
                </a:moveTo>
                <a:cubicBezTo>
                  <a:pt x="5026968" y="6757559"/>
                  <a:pt x="5038955" y="6762307"/>
                  <a:pt x="5059334" y="6768835"/>
                </a:cubicBezTo>
                <a:cubicBezTo>
                  <a:pt x="5078514" y="6774769"/>
                  <a:pt x="5096497" y="6780703"/>
                  <a:pt x="5118073" y="6778328"/>
                </a:cubicBezTo>
                <a:cubicBezTo>
                  <a:pt x="5122867" y="6777142"/>
                  <a:pt x="5130061" y="6775955"/>
                  <a:pt x="5132457" y="6783076"/>
                </a:cubicBezTo>
                <a:cubicBezTo>
                  <a:pt x="5139649" y="6805626"/>
                  <a:pt x="5157632" y="6821054"/>
                  <a:pt x="5172015" y="6837668"/>
                </a:cubicBezTo>
                <a:cubicBezTo>
                  <a:pt x="5175612" y="6841823"/>
                  <a:pt x="5176811" y="6846570"/>
                  <a:pt x="5177111" y="6851466"/>
                </a:cubicBezTo>
                <a:lnTo>
                  <a:pt x="5176977" y="6857999"/>
                </a:lnTo>
                <a:lnTo>
                  <a:pt x="4950515" y="6857999"/>
                </a:lnTo>
                <a:lnTo>
                  <a:pt x="4952647" y="6842416"/>
                </a:lnTo>
                <a:cubicBezTo>
                  <a:pt x="4958639" y="6819868"/>
                  <a:pt x="4959839" y="6803251"/>
                  <a:pt x="4983815" y="6794944"/>
                </a:cubicBezTo>
                <a:cubicBezTo>
                  <a:pt x="4986211" y="6794944"/>
                  <a:pt x="4988609" y="6791383"/>
                  <a:pt x="4989807" y="6787824"/>
                </a:cubicBezTo>
                <a:cubicBezTo>
                  <a:pt x="5000597" y="6768835"/>
                  <a:pt x="5007787" y="6760824"/>
                  <a:pt x="5017379" y="6759191"/>
                </a:cubicBezTo>
                <a:close/>
                <a:moveTo>
                  <a:pt x="4934760" y="5125324"/>
                </a:moveTo>
                <a:cubicBezTo>
                  <a:pt x="4938771" y="5126521"/>
                  <a:pt x="4943583" y="5128915"/>
                  <a:pt x="4949358" y="5132427"/>
                </a:cubicBezTo>
                <a:cubicBezTo>
                  <a:pt x="4954492" y="5136257"/>
                  <a:pt x="4959623" y="5140088"/>
                  <a:pt x="4963474" y="5143920"/>
                </a:cubicBezTo>
                <a:cubicBezTo>
                  <a:pt x="4992988" y="5174565"/>
                  <a:pt x="5009672" y="5212875"/>
                  <a:pt x="5026353" y="5251183"/>
                </a:cubicBezTo>
                <a:cubicBezTo>
                  <a:pt x="5031487" y="5262676"/>
                  <a:pt x="5026353" y="5270338"/>
                  <a:pt x="5014804" y="5275444"/>
                </a:cubicBezTo>
                <a:cubicBezTo>
                  <a:pt x="4992988" y="5286937"/>
                  <a:pt x="4966041" y="5280553"/>
                  <a:pt x="4946791" y="5257567"/>
                </a:cubicBezTo>
                <a:cubicBezTo>
                  <a:pt x="4924975" y="5230752"/>
                  <a:pt x="4915993" y="5198828"/>
                  <a:pt x="4915993" y="5164349"/>
                </a:cubicBezTo>
                <a:cubicBezTo>
                  <a:pt x="4915993" y="5159243"/>
                  <a:pt x="4915993" y="5154136"/>
                  <a:pt x="4915993" y="5149027"/>
                </a:cubicBezTo>
                <a:cubicBezTo>
                  <a:pt x="4917276" y="5135618"/>
                  <a:pt x="4919843" y="5127957"/>
                  <a:pt x="4924975" y="5125403"/>
                </a:cubicBezTo>
                <a:cubicBezTo>
                  <a:pt x="4927542" y="5124127"/>
                  <a:pt x="4930750" y="5124127"/>
                  <a:pt x="4934760" y="5125324"/>
                </a:cubicBezTo>
                <a:close/>
                <a:moveTo>
                  <a:pt x="5121921" y="4967744"/>
                </a:moveTo>
                <a:cubicBezTo>
                  <a:pt x="5175959" y="4967744"/>
                  <a:pt x="5243209" y="5021648"/>
                  <a:pt x="5238405" y="5064772"/>
                </a:cubicBezTo>
                <a:cubicBezTo>
                  <a:pt x="5233602" y="5121072"/>
                  <a:pt x="5204781" y="5170185"/>
                  <a:pt x="5143537" y="5165394"/>
                </a:cubicBezTo>
                <a:cubicBezTo>
                  <a:pt x="5072685" y="5167789"/>
                  <a:pt x="5041463" y="5121072"/>
                  <a:pt x="5039061" y="5056387"/>
                </a:cubicBezTo>
                <a:cubicBezTo>
                  <a:pt x="5036659" y="5012065"/>
                  <a:pt x="5081090" y="4966546"/>
                  <a:pt x="5121921" y="4967744"/>
                </a:cubicBezTo>
                <a:close/>
                <a:moveTo>
                  <a:pt x="4992819" y="4953179"/>
                </a:moveTo>
                <a:cubicBezTo>
                  <a:pt x="5015394" y="4955538"/>
                  <a:pt x="5030841" y="4973230"/>
                  <a:pt x="5029653" y="4996816"/>
                </a:cubicBezTo>
                <a:cubicBezTo>
                  <a:pt x="5029653" y="5020405"/>
                  <a:pt x="5008265" y="5039275"/>
                  <a:pt x="4986877" y="5036916"/>
                </a:cubicBezTo>
                <a:cubicBezTo>
                  <a:pt x="4963112" y="5035737"/>
                  <a:pt x="4946477" y="5015686"/>
                  <a:pt x="4947665" y="4992100"/>
                </a:cubicBezTo>
                <a:cubicBezTo>
                  <a:pt x="4948853" y="4968511"/>
                  <a:pt x="4969052" y="4952001"/>
                  <a:pt x="4992819" y="4953179"/>
                </a:cubicBezTo>
                <a:close/>
                <a:moveTo>
                  <a:pt x="5222681" y="4536311"/>
                </a:moveTo>
                <a:cubicBezTo>
                  <a:pt x="5230870" y="4536043"/>
                  <a:pt x="5238973" y="4536918"/>
                  <a:pt x="5246824" y="4538786"/>
                </a:cubicBezTo>
                <a:cubicBezTo>
                  <a:pt x="5293939" y="4549999"/>
                  <a:pt x="5332017" y="4596992"/>
                  <a:pt x="5325268" y="4647563"/>
                </a:cubicBezTo>
                <a:cubicBezTo>
                  <a:pt x="5318842" y="4685729"/>
                  <a:pt x="5287994" y="4707358"/>
                  <a:pt x="5270000" y="4736619"/>
                </a:cubicBezTo>
                <a:cubicBezTo>
                  <a:pt x="5249435" y="4768426"/>
                  <a:pt x="5222444" y="4783692"/>
                  <a:pt x="5186455" y="4782419"/>
                </a:cubicBezTo>
                <a:cubicBezTo>
                  <a:pt x="5165892" y="4787509"/>
                  <a:pt x="5150467" y="4776058"/>
                  <a:pt x="5133759" y="4769697"/>
                </a:cubicBezTo>
                <a:cubicBezTo>
                  <a:pt x="5101627" y="4756975"/>
                  <a:pt x="5088773" y="4736619"/>
                  <a:pt x="5093916" y="4702268"/>
                </a:cubicBezTo>
                <a:cubicBezTo>
                  <a:pt x="5095199" y="4694636"/>
                  <a:pt x="5093916" y="4684458"/>
                  <a:pt x="5090059" y="4678095"/>
                </a:cubicBezTo>
                <a:cubicBezTo>
                  <a:pt x="5072065" y="4646290"/>
                  <a:pt x="5087488" y="4623390"/>
                  <a:pt x="5106767" y="4600491"/>
                </a:cubicBezTo>
                <a:cubicBezTo>
                  <a:pt x="5131187" y="4571228"/>
                  <a:pt x="5163321" y="4553418"/>
                  <a:pt x="5198024" y="4540694"/>
                </a:cubicBezTo>
                <a:cubicBezTo>
                  <a:pt x="5206218" y="4537991"/>
                  <a:pt x="5214492" y="4536580"/>
                  <a:pt x="5222681" y="4536311"/>
                </a:cubicBezTo>
                <a:close/>
                <a:moveTo>
                  <a:pt x="5210081" y="4407992"/>
                </a:moveTo>
                <a:cubicBezTo>
                  <a:pt x="5223143" y="4407992"/>
                  <a:pt x="5237391" y="4427110"/>
                  <a:pt x="5237391" y="4446226"/>
                </a:cubicBezTo>
                <a:cubicBezTo>
                  <a:pt x="5235017" y="4461759"/>
                  <a:pt x="5225517" y="4472512"/>
                  <a:pt x="5208893" y="4473708"/>
                </a:cubicBezTo>
                <a:cubicBezTo>
                  <a:pt x="5194644" y="4474902"/>
                  <a:pt x="5179209" y="4455784"/>
                  <a:pt x="5179209" y="4439057"/>
                </a:cubicBezTo>
                <a:cubicBezTo>
                  <a:pt x="5179209" y="4421135"/>
                  <a:pt x="5191083" y="4407992"/>
                  <a:pt x="5210081" y="4407992"/>
                </a:cubicBezTo>
                <a:close/>
                <a:moveTo>
                  <a:pt x="5343433" y="4337901"/>
                </a:moveTo>
                <a:lnTo>
                  <a:pt x="5343433" y="4372006"/>
                </a:lnTo>
                <a:lnTo>
                  <a:pt x="5338198" y="4360412"/>
                </a:lnTo>
                <a:cubicBezTo>
                  <a:pt x="5337097" y="4353814"/>
                  <a:pt x="5338042" y="4346902"/>
                  <a:pt x="5341818" y="4339362"/>
                </a:cubicBezTo>
                <a:close/>
                <a:moveTo>
                  <a:pt x="4539522" y="4136529"/>
                </a:moveTo>
                <a:lnTo>
                  <a:pt x="4494233" y="4171083"/>
                </a:lnTo>
                <a:cubicBezTo>
                  <a:pt x="4478705" y="4182832"/>
                  <a:pt x="4463774" y="4195026"/>
                  <a:pt x="4451232" y="4209303"/>
                </a:cubicBezTo>
                <a:cubicBezTo>
                  <a:pt x="4444064" y="4217631"/>
                  <a:pt x="4429731" y="4225960"/>
                  <a:pt x="4436897" y="4236667"/>
                </a:cubicBezTo>
                <a:cubicBezTo>
                  <a:pt x="4444064" y="4247374"/>
                  <a:pt x="4461982" y="4248565"/>
                  <a:pt x="4471538" y="4241427"/>
                </a:cubicBezTo>
                <a:cubicBezTo>
                  <a:pt x="4488260" y="4228338"/>
                  <a:pt x="4503789" y="4223581"/>
                  <a:pt x="4524095" y="4223581"/>
                </a:cubicBezTo>
                <a:cubicBezTo>
                  <a:pt x="4533651" y="4223581"/>
                  <a:pt x="4539625" y="4214062"/>
                  <a:pt x="4539625" y="4203355"/>
                </a:cubicBezTo>
                <a:cubicBezTo>
                  <a:pt x="4539625" y="4196811"/>
                  <a:pt x="4540520" y="4190565"/>
                  <a:pt x="4543357" y="4185657"/>
                </a:cubicBezTo>
                <a:lnTo>
                  <a:pt x="4557312" y="4176886"/>
                </a:lnTo>
                <a:close/>
                <a:moveTo>
                  <a:pt x="4520351" y="4103574"/>
                </a:moveTo>
                <a:lnTo>
                  <a:pt x="4517813" y="4104032"/>
                </a:lnTo>
                <a:lnTo>
                  <a:pt x="4506177" y="4127213"/>
                </a:lnTo>
                <a:lnTo>
                  <a:pt x="4527734" y="4114473"/>
                </a:lnTo>
                <a:close/>
                <a:moveTo>
                  <a:pt x="4441368" y="4032566"/>
                </a:moveTo>
                <a:cubicBezTo>
                  <a:pt x="4433679" y="4032566"/>
                  <a:pt x="4425989" y="4033843"/>
                  <a:pt x="4418298" y="4033843"/>
                </a:cubicBezTo>
                <a:lnTo>
                  <a:pt x="4413777" y="4034116"/>
                </a:lnTo>
                <a:lnTo>
                  <a:pt x="4435703" y="4072484"/>
                </a:lnTo>
                <a:cubicBezTo>
                  <a:pt x="4441676" y="4089141"/>
                  <a:pt x="4448841" y="4091520"/>
                  <a:pt x="4463177" y="4078432"/>
                </a:cubicBezTo>
                <a:lnTo>
                  <a:pt x="4464787" y="4077326"/>
                </a:lnTo>
                <a:lnTo>
                  <a:pt x="4467002" y="4067034"/>
                </a:lnTo>
                <a:cubicBezTo>
                  <a:pt x="4479819" y="4035120"/>
                  <a:pt x="4475974" y="4031291"/>
                  <a:pt x="4441368" y="4032566"/>
                </a:cubicBezTo>
                <a:close/>
                <a:moveTo>
                  <a:pt x="5175208" y="3951411"/>
                </a:moveTo>
                <a:cubicBezTo>
                  <a:pt x="5189643" y="3945440"/>
                  <a:pt x="5190845" y="3958577"/>
                  <a:pt x="5190845" y="3968132"/>
                </a:cubicBezTo>
                <a:cubicBezTo>
                  <a:pt x="5190845" y="4012318"/>
                  <a:pt x="5142731" y="4058894"/>
                  <a:pt x="5098227" y="4058894"/>
                </a:cubicBezTo>
                <a:cubicBezTo>
                  <a:pt x="5074171" y="4057700"/>
                  <a:pt x="5065750" y="4045757"/>
                  <a:pt x="5076577" y="4025455"/>
                </a:cubicBezTo>
                <a:cubicBezTo>
                  <a:pt x="5098227" y="3984850"/>
                  <a:pt x="5136717" y="3966936"/>
                  <a:pt x="5175208" y="3951411"/>
                </a:cubicBezTo>
                <a:close/>
                <a:moveTo>
                  <a:pt x="5102987" y="3380543"/>
                </a:moveTo>
                <a:cubicBezTo>
                  <a:pt x="5119277" y="3381735"/>
                  <a:pt x="5140223" y="3379351"/>
                  <a:pt x="5143715" y="3402004"/>
                </a:cubicBezTo>
                <a:cubicBezTo>
                  <a:pt x="5147205" y="3419886"/>
                  <a:pt x="5125096" y="3449693"/>
                  <a:pt x="5111132" y="3450884"/>
                </a:cubicBezTo>
                <a:cubicBezTo>
                  <a:pt x="5096005" y="3450884"/>
                  <a:pt x="5078549" y="3427040"/>
                  <a:pt x="5077387" y="3407965"/>
                </a:cubicBezTo>
                <a:cubicBezTo>
                  <a:pt x="5077387" y="3388888"/>
                  <a:pt x="5085531" y="3378158"/>
                  <a:pt x="5102987" y="3380543"/>
                </a:cubicBezTo>
                <a:close/>
                <a:moveTo>
                  <a:pt x="4835407" y="2841024"/>
                </a:moveTo>
                <a:cubicBezTo>
                  <a:pt x="4853474" y="2842303"/>
                  <a:pt x="4868962" y="2847426"/>
                  <a:pt x="4866380" y="2873038"/>
                </a:cubicBezTo>
                <a:cubicBezTo>
                  <a:pt x="4865091" y="2878159"/>
                  <a:pt x="4866380" y="2884563"/>
                  <a:pt x="4867672" y="2890966"/>
                </a:cubicBezTo>
                <a:cubicBezTo>
                  <a:pt x="4875415" y="2910174"/>
                  <a:pt x="4866380" y="2922979"/>
                  <a:pt x="4849603" y="2931946"/>
                </a:cubicBezTo>
                <a:cubicBezTo>
                  <a:pt x="4839278" y="2937068"/>
                  <a:pt x="4827662" y="2943470"/>
                  <a:pt x="4816047" y="2946030"/>
                </a:cubicBezTo>
                <a:cubicBezTo>
                  <a:pt x="4801851" y="2951155"/>
                  <a:pt x="4790235" y="2954996"/>
                  <a:pt x="4783782" y="2971642"/>
                </a:cubicBezTo>
                <a:cubicBezTo>
                  <a:pt x="4778619" y="2984449"/>
                  <a:pt x="4767004" y="2989571"/>
                  <a:pt x="4754098" y="2981887"/>
                </a:cubicBezTo>
                <a:cubicBezTo>
                  <a:pt x="4742482" y="2974204"/>
                  <a:pt x="4741192" y="2960117"/>
                  <a:pt x="4750227" y="2952433"/>
                </a:cubicBezTo>
                <a:cubicBezTo>
                  <a:pt x="4768294" y="2937068"/>
                  <a:pt x="4767004" y="2914017"/>
                  <a:pt x="4772165" y="2893526"/>
                </a:cubicBezTo>
                <a:cubicBezTo>
                  <a:pt x="4781200" y="2861512"/>
                  <a:pt x="4805723" y="2839742"/>
                  <a:pt x="4835407" y="2841024"/>
                </a:cubicBezTo>
                <a:close/>
                <a:moveTo>
                  <a:pt x="5324857" y="2698595"/>
                </a:moveTo>
                <a:lnTo>
                  <a:pt x="5343433" y="2704985"/>
                </a:lnTo>
                <a:lnTo>
                  <a:pt x="5343433" y="2799034"/>
                </a:lnTo>
                <a:lnTo>
                  <a:pt x="5334655" y="2801196"/>
                </a:lnTo>
                <a:cubicBezTo>
                  <a:pt x="5296355" y="2800297"/>
                  <a:pt x="5274089" y="2779597"/>
                  <a:pt x="5274089" y="2745397"/>
                </a:cubicBezTo>
                <a:cubicBezTo>
                  <a:pt x="5274089" y="2716596"/>
                  <a:pt x="5294575" y="2698595"/>
                  <a:pt x="5324857" y="2698595"/>
                </a:cubicBezTo>
                <a:close/>
                <a:moveTo>
                  <a:pt x="5225017" y="2505750"/>
                </a:moveTo>
                <a:cubicBezTo>
                  <a:pt x="5243744" y="2505750"/>
                  <a:pt x="5256229" y="2514888"/>
                  <a:pt x="5258727" y="2533162"/>
                </a:cubicBezTo>
                <a:cubicBezTo>
                  <a:pt x="5262473" y="2552741"/>
                  <a:pt x="5246242" y="2572320"/>
                  <a:pt x="5222519" y="2574932"/>
                </a:cubicBezTo>
                <a:cubicBezTo>
                  <a:pt x="5202542" y="2577541"/>
                  <a:pt x="5200046" y="2557962"/>
                  <a:pt x="5196301" y="2540993"/>
                </a:cubicBezTo>
                <a:cubicBezTo>
                  <a:pt x="5193803" y="2530551"/>
                  <a:pt x="5213780" y="2505750"/>
                  <a:pt x="5225017" y="2505750"/>
                </a:cubicBezTo>
                <a:close/>
                <a:moveTo>
                  <a:pt x="4784825" y="2432811"/>
                </a:moveTo>
                <a:cubicBezTo>
                  <a:pt x="4788415" y="2431026"/>
                  <a:pt x="4793800" y="2432811"/>
                  <a:pt x="4801877" y="2437724"/>
                </a:cubicBezTo>
                <a:cubicBezTo>
                  <a:pt x="4805467" y="2440401"/>
                  <a:pt x="4809057" y="2443081"/>
                  <a:pt x="4811749" y="2445762"/>
                </a:cubicBezTo>
                <a:cubicBezTo>
                  <a:pt x="4832391" y="2467194"/>
                  <a:pt x="4844059" y="2493986"/>
                  <a:pt x="4855725" y="2520778"/>
                </a:cubicBezTo>
                <a:cubicBezTo>
                  <a:pt x="4859315" y="2528816"/>
                  <a:pt x="4855725" y="2534174"/>
                  <a:pt x="4847648" y="2537744"/>
                </a:cubicBezTo>
                <a:cubicBezTo>
                  <a:pt x="4832391" y="2545783"/>
                  <a:pt x="4813545" y="2541318"/>
                  <a:pt x="4800082" y="2525242"/>
                </a:cubicBezTo>
                <a:cubicBezTo>
                  <a:pt x="4784825" y="2506489"/>
                  <a:pt x="4778543" y="2484162"/>
                  <a:pt x="4778543" y="2460049"/>
                </a:cubicBezTo>
                <a:cubicBezTo>
                  <a:pt x="4778543" y="2456478"/>
                  <a:pt x="4778543" y="2452906"/>
                  <a:pt x="4778543" y="2449332"/>
                </a:cubicBezTo>
                <a:cubicBezTo>
                  <a:pt x="4779440" y="2439956"/>
                  <a:pt x="4781236" y="2434598"/>
                  <a:pt x="4784825" y="2432811"/>
                </a:cubicBezTo>
                <a:close/>
                <a:moveTo>
                  <a:pt x="5009915" y="2022550"/>
                </a:moveTo>
                <a:cubicBezTo>
                  <a:pt x="5042866" y="2030392"/>
                  <a:pt x="5069496" y="2063257"/>
                  <a:pt x="5064776" y="2098626"/>
                </a:cubicBezTo>
                <a:cubicBezTo>
                  <a:pt x="5060282" y="2125318"/>
                  <a:pt x="5038708" y="2140444"/>
                  <a:pt x="5026124" y="2160908"/>
                </a:cubicBezTo>
                <a:cubicBezTo>
                  <a:pt x="5011741" y="2183153"/>
                  <a:pt x="4992864" y="2193829"/>
                  <a:pt x="4967695" y="2192940"/>
                </a:cubicBezTo>
                <a:cubicBezTo>
                  <a:pt x="4953314" y="2196498"/>
                  <a:pt x="4942526" y="2188490"/>
                  <a:pt x="4930841" y="2184041"/>
                </a:cubicBezTo>
                <a:cubicBezTo>
                  <a:pt x="4908369" y="2175144"/>
                  <a:pt x="4899380" y="2160908"/>
                  <a:pt x="4902976" y="2136885"/>
                </a:cubicBezTo>
                <a:cubicBezTo>
                  <a:pt x="4903874" y="2131547"/>
                  <a:pt x="4902976" y="2124430"/>
                  <a:pt x="4900279" y="2119978"/>
                </a:cubicBezTo>
                <a:cubicBezTo>
                  <a:pt x="4887694" y="2097736"/>
                  <a:pt x="4898481" y="2081719"/>
                  <a:pt x="4911964" y="2065704"/>
                </a:cubicBezTo>
                <a:cubicBezTo>
                  <a:pt x="4929043" y="2045238"/>
                  <a:pt x="4951516" y="2032783"/>
                  <a:pt x="4975786" y="2023885"/>
                </a:cubicBezTo>
                <a:cubicBezTo>
                  <a:pt x="4987247" y="2020103"/>
                  <a:pt x="4998933" y="2019936"/>
                  <a:pt x="5009915" y="2022550"/>
                </a:cubicBezTo>
                <a:close/>
                <a:moveTo>
                  <a:pt x="4917655" y="1906437"/>
                </a:moveTo>
                <a:cubicBezTo>
                  <a:pt x="4930243" y="1906437"/>
                  <a:pt x="4935277" y="1915496"/>
                  <a:pt x="4939052" y="1927144"/>
                </a:cubicBezTo>
                <a:cubicBezTo>
                  <a:pt x="4944087" y="1938793"/>
                  <a:pt x="4935277" y="1943970"/>
                  <a:pt x="4926466" y="1947852"/>
                </a:cubicBezTo>
                <a:cubicBezTo>
                  <a:pt x="4916397" y="1951734"/>
                  <a:pt x="4905069" y="1955618"/>
                  <a:pt x="4897517" y="1959499"/>
                </a:cubicBezTo>
                <a:cubicBezTo>
                  <a:pt x="4877379" y="1959499"/>
                  <a:pt x="4866051" y="1946558"/>
                  <a:pt x="4874862" y="1933616"/>
                </a:cubicBezTo>
                <a:cubicBezTo>
                  <a:pt x="4883673" y="1918084"/>
                  <a:pt x="4897517" y="1906437"/>
                  <a:pt x="4917655" y="1906437"/>
                </a:cubicBezTo>
                <a:close/>
                <a:moveTo>
                  <a:pt x="5098357" y="1873412"/>
                </a:moveTo>
                <a:cubicBezTo>
                  <a:pt x="5131806" y="1873412"/>
                  <a:pt x="5152052" y="1895383"/>
                  <a:pt x="5172298" y="1918234"/>
                </a:cubicBezTo>
                <a:cubicBezTo>
                  <a:pt x="5174938" y="1921750"/>
                  <a:pt x="5180220" y="1926144"/>
                  <a:pt x="5177580" y="1932296"/>
                </a:cubicBezTo>
                <a:cubicBezTo>
                  <a:pt x="5174058" y="1938448"/>
                  <a:pt x="5167896" y="1941086"/>
                  <a:pt x="5160854" y="1940206"/>
                </a:cubicBezTo>
                <a:cubicBezTo>
                  <a:pt x="5143250" y="1937569"/>
                  <a:pt x="5125645" y="1934933"/>
                  <a:pt x="5108039" y="1930539"/>
                </a:cubicBezTo>
                <a:cubicBezTo>
                  <a:pt x="5096597" y="1927024"/>
                  <a:pt x="5086913" y="1920871"/>
                  <a:pt x="5079871" y="1911204"/>
                </a:cubicBezTo>
                <a:cubicBezTo>
                  <a:pt x="5073709" y="1902415"/>
                  <a:pt x="5071069" y="1893626"/>
                  <a:pt x="5076351" y="1883081"/>
                </a:cubicBezTo>
                <a:cubicBezTo>
                  <a:pt x="5080751" y="1873412"/>
                  <a:pt x="5089555" y="1873412"/>
                  <a:pt x="5098357" y="1873412"/>
                </a:cubicBezTo>
                <a:close/>
                <a:moveTo>
                  <a:pt x="5343433" y="1801268"/>
                </a:moveTo>
                <a:lnTo>
                  <a:pt x="5343433" y="1821550"/>
                </a:lnTo>
                <a:lnTo>
                  <a:pt x="5341797" y="1810436"/>
                </a:lnTo>
                <a:close/>
                <a:moveTo>
                  <a:pt x="5343433" y="1517149"/>
                </a:moveTo>
                <a:lnTo>
                  <a:pt x="5343433" y="1563568"/>
                </a:lnTo>
                <a:lnTo>
                  <a:pt x="5312541" y="1550830"/>
                </a:lnTo>
                <a:cubicBezTo>
                  <a:pt x="5298104" y="1545515"/>
                  <a:pt x="5300811" y="1538429"/>
                  <a:pt x="5308931" y="1530456"/>
                </a:cubicBezTo>
                <a:cubicBezTo>
                  <a:pt x="5315248" y="1524698"/>
                  <a:pt x="5322015" y="1520933"/>
                  <a:pt x="5329121" y="1518719"/>
                </a:cubicBezTo>
                <a:close/>
                <a:moveTo>
                  <a:pt x="4926967" y="1291277"/>
                </a:moveTo>
                <a:cubicBezTo>
                  <a:pt x="4946116" y="1291597"/>
                  <a:pt x="4965591" y="1294156"/>
                  <a:pt x="4970137" y="1298636"/>
                </a:cubicBezTo>
                <a:cubicBezTo>
                  <a:pt x="4972733" y="1302475"/>
                  <a:pt x="4975329" y="1307596"/>
                  <a:pt x="4976627" y="1311432"/>
                </a:cubicBezTo>
                <a:cubicBezTo>
                  <a:pt x="4990909" y="1357504"/>
                  <a:pt x="4948066" y="1415094"/>
                  <a:pt x="4900028" y="1416374"/>
                </a:cubicBezTo>
                <a:cubicBezTo>
                  <a:pt x="4859781" y="1416374"/>
                  <a:pt x="4859781" y="1411254"/>
                  <a:pt x="4851990" y="1371583"/>
                </a:cubicBezTo>
                <a:cubicBezTo>
                  <a:pt x="4844201" y="1335750"/>
                  <a:pt x="4867569" y="1319112"/>
                  <a:pt x="4885746" y="1297356"/>
                </a:cubicBezTo>
                <a:cubicBezTo>
                  <a:pt x="4888991" y="1292877"/>
                  <a:pt x="4907817" y="1290957"/>
                  <a:pt x="4926967" y="1291277"/>
                </a:cubicBezTo>
                <a:close/>
                <a:moveTo>
                  <a:pt x="4722183" y="835190"/>
                </a:moveTo>
                <a:cubicBezTo>
                  <a:pt x="4734819" y="836086"/>
                  <a:pt x="4745651" y="839668"/>
                  <a:pt x="4743845" y="857581"/>
                </a:cubicBezTo>
                <a:cubicBezTo>
                  <a:pt x="4742943" y="861162"/>
                  <a:pt x="4743845" y="865640"/>
                  <a:pt x="4744749" y="870118"/>
                </a:cubicBezTo>
                <a:cubicBezTo>
                  <a:pt x="4750164" y="883552"/>
                  <a:pt x="4743845" y="892507"/>
                  <a:pt x="4732111" y="898778"/>
                </a:cubicBezTo>
                <a:cubicBezTo>
                  <a:pt x="4724891" y="902359"/>
                  <a:pt x="4716767" y="906838"/>
                  <a:pt x="4708644" y="908628"/>
                </a:cubicBezTo>
                <a:cubicBezTo>
                  <a:pt x="4698716" y="912213"/>
                  <a:pt x="4690592" y="914900"/>
                  <a:pt x="4686079" y="926540"/>
                </a:cubicBezTo>
                <a:cubicBezTo>
                  <a:pt x="4682468" y="935498"/>
                  <a:pt x="4674345" y="939079"/>
                  <a:pt x="4665319" y="933705"/>
                </a:cubicBezTo>
                <a:cubicBezTo>
                  <a:pt x="4657195" y="928332"/>
                  <a:pt x="4656293" y="918480"/>
                  <a:pt x="4662611" y="913106"/>
                </a:cubicBezTo>
                <a:cubicBezTo>
                  <a:pt x="4675247" y="902359"/>
                  <a:pt x="4674345" y="886239"/>
                  <a:pt x="4677955" y="871909"/>
                </a:cubicBezTo>
                <a:cubicBezTo>
                  <a:pt x="4684273" y="849519"/>
                  <a:pt x="4701423" y="834294"/>
                  <a:pt x="4722183" y="835190"/>
                </a:cubicBezTo>
                <a:close/>
                <a:moveTo>
                  <a:pt x="4880392" y="632898"/>
                </a:moveTo>
                <a:cubicBezTo>
                  <a:pt x="4898759" y="632898"/>
                  <a:pt x="4906629" y="639364"/>
                  <a:pt x="4905317" y="657467"/>
                </a:cubicBezTo>
                <a:cubicBezTo>
                  <a:pt x="4904006" y="687210"/>
                  <a:pt x="4879079" y="714366"/>
                  <a:pt x="4848905" y="720832"/>
                </a:cubicBezTo>
                <a:cubicBezTo>
                  <a:pt x="4835786" y="723420"/>
                  <a:pt x="4827915" y="718246"/>
                  <a:pt x="4823979" y="705315"/>
                </a:cubicBezTo>
                <a:cubicBezTo>
                  <a:pt x="4816108" y="672986"/>
                  <a:pt x="4846282" y="632898"/>
                  <a:pt x="4880392" y="632898"/>
                </a:cubicBezTo>
                <a:close/>
                <a:moveTo>
                  <a:pt x="4994664" y="600711"/>
                </a:moveTo>
                <a:cubicBezTo>
                  <a:pt x="5007761" y="600711"/>
                  <a:pt x="5016493" y="607101"/>
                  <a:pt x="5018240" y="619882"/>
                </a:cubicBezTo>
                <a:cubicBezTo>
                  <a:pt x="5020860" y="633575"/>
                  <a:pt x="5009508" y="647268"/>
                  <a:pt x="4992917" y="649094"/>
                </a:cubicBezTo>
                <a:cubicBezTo>
                  <a:pt x="4978946" y="650920"/>
                  <a:pt x="4977200" y="637227"/>
                  <a:pt x="4974581" y="625358"/>
                </a:cubicBezTo>
                <a:cubicBezTo>
                  <a:pt x="4972834" y="618056"/>
                  <a:pt x="4986805" y="600711"/>
                  <a:pt x="4994664" y="600711"/>
                </a:cubicBezTo>
                <a:close/>
                <a:moveTo>
                  <a:pt x="4779705" y="181571"/>
                </a:moveTo>
                <a:cubicBezTo>
                  <a:pt x="4788509" y="181571"/>
                  <a:pt x="4792029" y="187907"/>
                  <a:pt x="4794669" y="196053"/>
                </a:cubicBezTo>
                <a:cubicBezTo>
                  <a:pt x="4798191" y="204199"/>
                  <a:pt x="4792029" y="207821"/>
                  <a:pt x="4785867" y="210535"/>
                </a:cubicBezTo>
                <a:cubicBezTo>
                  <a:pt x="4778825" y="213250"/>
                  <a:pt x="4770903" y="215967"/>
                  <a:pt x="4765621" y="218682"/>
                </a:cubicBezTo>
                <a:cubicBezTo>
                  <a:pt x="4751537" y="218682"/>
                  <a:pt x="4743615" y="209631"/>
                  <a:pt x="4749777" y="200579"/>
                </a:cubicBezTo>
                <a:cubicBezTo>
                  <a:pt x="4755939" y="189717"/>
                  <a:pt x="4765621" y="181571"/>
                  <a:pt x="4779705" y="181571"/>
                </a:cubicBezTo>
                <a:close/>
                <a:moveTo>
                  <a:pt x="5126747" y="66361"/>
                </a:moveTo>
                <a:cubicBezTo>
                  <a:pt x="5143852" y="69923"/>
                  <a:pt x="5152855" y="83274"/>
                  <a:pt x="5157355" y="98407"/>
                </a:cubicBezTo>
                <a:cubicBezTo>
                  <a:pt x="5162757" y="117101"/>
                  <a:pt x="5147453" y="126002"/>
                  <a:pt x="5136650" y="135794"/>
                </a:cubicBezTo>
                <a:cubicBezTo>
                  <a:pt x="5131249" y="140244"/>
                  <a:pt x="5124947" y="142025"/>
                  <a:pt x="5118646" y="144696"/>
                </a:cubicBezTo>
                <a:cubicBezTo>
                  <a:pt x="5093439" y="155377"/>
                  <a:pt x="5075435" y="142915"/>
                  <a:pt x="5076336" y="114431"/>
                </a:cubicBezTo>
                <a:cubicBezTo>
                  <a:pt x="5077237" y="105529"/>
                  <a:pt x="5079036" y="96628"/>
                  <a:pt x="5084438" y="88615"/>
                </a:cubicBezTo>
                <a:cubicBezTo>
                  <a:pt x="5095241" y="75263"/>
                  <a:pt x="5107843" y="63690"/>
                  <a:pt x="5126747" y="66361"/>
                </a:cubicBezTo>
                <a:close/>
                <a:moveTo>
                  <a:pt x="0" y="0"/>
                </a:moveTo>
                <a:lnTo>
                  <a:pt x="3223454" y="0"/>
                </a:lnTo>
                <a:lnTo>
                  <a:pt x="4586432" y="0"/>
                </a:lnTo>
                <a:lnTo>
                  <a:pt x="4591815" y="15988"/>
                </a:lnTo>
                <a:cubicBezTo>
                  <a:pt x="4604363" y="40986"/>
                  <a:pt x="4603467" y="40986"/>
                  <a:pt x="4629461" y="32951"/>
                </a:cubicBezTo>
                <a:cubicBezTo>
                  <a:pt x="4642907" y="28488"/>
                  <a:pt x="4655455" y="30273"/>
                  <a:pt x="4666212" y="39201"/>
                </a:cubicBezTo>
                <a:cubicBezTo>
                  <a:pt x="4676071" y="48129"/>
                  <a:pt x="4673383" y="59735"/>
                  <a:pt x="4669797" y="71342"/>
                </a:cubicBezTo>
                <a:cubicBezTo>
                  <a:pt x="4664418" y="88304"/>
                  <a:pt x="4659937" y="104374"/>
                  <a:pt x="4651870" y="121335"/>
                </a:cubicBezTo>
                <a:cubicBezTo>
                  <a:pt x="4639321" y="143656"/>
                  <a:pt x="4656351" y="168654"/>
                  <a:pt x="4682346" y="169546"/>
                </a:cubicBezTo>
                <a:cubicBezTo>
                  <a:pt x="4691309" y="169546"/>
                  <a:pt x="4699376" y="168654"/>
                  <a:pt x="4707443" y="172224"/>
                </a:cubicBezTo>
                <a:cubicBezTo>
                  <a:pt x="4715510" y="175796"/>
                  <a:pt x="4720889" y="182045"/>
                  <a:pt x="4720889" y="190080"/>
                </a:cubicBezTo>
                <a:cubicBezTo>
                  <a:pt x="4720889" y="198115"/>
                  <a:pt x="4714614" y="200793"/>
                  <a:pt x="4708339" y="203471"/>
                </a:cubicBezTo>
                <a:cubicBezTo>
                  <a:pt x="4699376" y="207937"/>
                  <a:pt x="4690413" y="209721"/>
                  <a:pt x="4681450" y="214186"/>
                </a:cubicBezTo>
                <a:cubicBezTo>
                  <a:pt x="4669797" y="219541"/>
                  <a:pt x="4660833" y="228471"/>
                  <a:pt x="4668901" y="242754"/>
                </a:cubicBezTo>
                <a:cubicBezTo>
                  <a:pt x="4683242" y="268645"/>
                  <a:pt x="4679656" y="293642"/>
                  <a:pt x="4667108" y="319533"/>
                </a:cubicBezTo>
                <a:cubicBezTo>
                  <a:pt x="4662626" y="328461"/>
                  <a:pt x="4658145" y="337388"/>
                  <a:pt x="4655455" y="347209"/>
                </a:cubicBezTo>
                <a:cubicBezTo>
                  <a:pt x="4651870" y="359709"/>
                  <a:pt x="4656351" y="367744"/>
                  <a:pt x="4671589" y="365957"/>
                </a:cubicBezTo>
                <a:cubicBezTo>
                  <a:pt x="4682346" y="365065"/>
                  <a:pt x="4693102" y="363279"/>
                  <a:pt x="4703859" y="362387"/>
                </a:cubicBezTo>
                <a:cubicBezTo>
                  <a:pt x="4714614" y="361495"/>
                  <a:pt x="4728956" y="355244"/>
                  <a:pt x="4734334" y="368635"/>
                </a:cubicBezTo>
                <a:cubicBezTo>
                  <a:pt x="4738815" y="381135"/>
                  <a:pt x="4727163" y="390956"/>
                  <a:pt x="4717303" y="399883"/>
                </a:cubicBezTo>
                <a:cubicBezTo>
                  <a:pt x="4713718" y="402561"/>
                  <a:pt x="4709236" y="405239"/>
                  <a:pt x="4705651" y="407026"/>
                </a:cubicBezTo>
                <a:cubicBezTo>
                  <a:pt x="4680554" y="421306"/>
                  <a:pt x="4652767" y="423093"/>
                  <a:pt x="4624979" y="418628"/>
                </a:cubicBezTo>
                <a:cubicBezTo>
                  <a:pt x="4618705" y="417737"/>
                  <a:pt x="4611534" y="415061"/>
                  <a:pt x="4607053" y="421306"/>
                </a:cubicBezTo>
                <a:cubicBezTo>
                  <a:pt x="4603467" y="428449"/>
                  <a:pt x="4610637" y="432019"/>
                  <a:pt x="4613327" y="436484"/>
                </a:cubicBezTo>
                <a:cubicBezTo>
                  <a:pt x="4624083" y="453447"/>
                  <a:pt x="4621395" y="458803"/>
                  <a:pt x="4601674" y="459697"/>
                </a:cubicBezTo>
                <a:cubicBezTo>
                  <a:pt x="4581954" y="460589"/>
                  <a:pt x="4563131" y="466838"/>
                  <a:pt x="4546101" y="476658"/>
                </a:cubicBezTo>
                <a:cubicBezTo>
                  <a:pt x="4537137" y="482016"/>
                  <a:pt x="4532656" y="486479"/>
                  <a:pt x="4543411" y="494514"/>
                </a:cubicBezTo>
                <a:cubicBezTo>
                  <a:pt x="4555065" y="502549"/>
                  <a:pt x="4556857" y="514155"/>
                  <a:pt x="4546101" y="524868"/>
                </a:cubicBezTo>
                <a:cubicBezTo>
                  <a:pt x="4541619" y="528440"/>
                  <a:pt x="4535344" y="531118"/>
                  <a:pt x="4530863" y="533796"/>
                </a:cubicBezTo>
                <a:cubicBezTo>
                  <a:pt x="4515625" y="542724"/>
                  <a:pt x="4513832" y="552544"/>
                  <a:pt x="4525485" y="565938"/>
                </a:cubicBezTo>
                <a:cubicBezTo>
                  <a:pt x="4537137" y="579329"/>
                  <a:pt x="4549686" y="593614"/>
                  <a:pt x="4557753" y="610576"/>
                </a:cubicBezTo>
                <a:cubicBezTo>
                  <a:pt x="4564028" y="623075"/>
                  <a:pt x="4575681" y="626645"/>
                  <a:pt x="4588229" y="622181"/>
                </a:cubicBezTo>
                <a:cubicBezTo>
                  <a:pt x="4598090" y="618611"/>
                  <a:pt x="4607053" y="617717"/>
                  <a:pt x="4616912" y="618611"/>
                </a:cubicBezTo>
                <a:cubicBezTo>
                  <a:pt x="4634839" y="620396"/>
                  <a:pt x="4632150" y="636466"/>
                  <a:pt x="4636632" y="647179"/>
                </a:cubicBezTo>
                <a:cubicBezTo>
                  <a:pt x="4641113" y="657000"/>
                  <a:pt x="4632150" y="660572"/>
                  <a:pt x="4624979" y="664141"/>
                </a:cubicBezTo>
                <a:cubicBezTo>
                  <a:pt x="4610637" y="671285"/>
                  <a:pt x="4595400" y="672178"/>
                  <a:pt x="4580162" y="674857"/>
                </a:cubicBezTo>
                <a:cubicBezTo>
                  <a:pt x="4561339" y="679319"/>
                  <a:pt x="4555961" y="686461"/>
                  <a:pt x="4558649" y="705210"/>
                </a:cubicBezTo>
                <a:cubicBezTo>
                  <a:pt x="4560443" y="720386"/>
                  <a:pt x="4561339" y="735564"/>
                  <a:pt x="4579266" y="743599"/>
                </a:cubicBezTo>
                <a:cubicBezTo>
                  <a:pt x="4584644" y="745384"/>
                  <a:pt x="4581954" y="759669"/>
                  <a:pt x="4594503" y="755205"/>
                </a:cubicBezTo>
                <a:cubicBezTo>
                  <a:pt x="4601674" y="753419"/>
                  <a:pt x="4607949" y="748062"/>
                  <a:pt x="4611534" y="740922"/>
                </a:cubicBezTo>
                <a:cubicBezTo>
                  <a:pt x="4625875" y="718601"/>
                  <a:pt x="4625875" y="718601"/>
                  <a:pt x="4643803" y="736458"/>
                </a:cubicBezTo>
                <a:cubicBezTo>
                  <a:pt x="4645596" y="738243"/>
                  <a:pt x="4647388" y="740028"/>
                  <a:pt x="4649180" y="741815"/>
                </a:cubicBezTo>
                <a:cubicBezTo>
                  <a:pt x="4652767" y="747172"/>
                  <a:pt x="4653663" y="753419"/>
                  <a:pt x="4647388" y="756990"/>
                </a:cubicBezTo>
                <a:cubicBezTo>
                  <a:pt x="4632150" y="766812"/>
                  <a:pt x="4616912" y="774848"/>
                  <a:pt x="4604363" y="788238"/>
                </a:cubicBezTo>
                <a:cubicBezTo>
                  <a:pt x="4600778" y="791810"/>
                  <a:pt x="4590021" y="786453"/>
                  <a:pt x="4592711" y="796273"/>
                </a:cubicBezTo>
                <a:cubicBezTo>
                  <a:pt x="4594503" y="806094"/>
                  <a:pt x="4602571" y="804309"/>
                  <a:pt x="4609741" y="803416"/>
                </a:cubicBezTo>
                <a:cubicBezTo>
                  <a:pt x="4624083" y="801629"/>
                  <a:pt x="4635736" y="806986"/>
                  <a:pt x="4647388" y="814130"/>
                </a:cubicBezTo>
                <a:cubicBezTo>
                  <a:pt x="4661730" y="822164"/>
                  <a:pt x="4663522" y="833770"/>
                  <a:pt x="4650974" y="845376"/>
                </a:cubicBezTo>
                <a:cubicBezTo>
                  <a:pt x="4647388" y="848946"/>
                  <a:pt x="4642907" y="852519"/>
                  <a:pt x="4642009" y="857874"/>
                </a:cubicBezTo>
                <a:cubicBezTo>
                  <a:pt x="4638425" y="877516"/>
                  <a:pt x="4624979" y="883765"/>
                  <a:pt x="4607053" y="884659"/>
                </a:cubicBezTo>
                <a:cubicBezTo>
                  <a:pt x="4598090" y="884659"/>
                  <a:pt x="4594503" y="887337"/>
                  <a:pt x="4595400" y="897157"/>
                </a:cubicBezTo>
                <a:cubicBezTo>
                  <a:pt x="4597192" y="914120"/>
                  <a:pt x="4587333" y="923939"/>
                  <a:pt x="4571199" y="928404"/>
                </a:cubicBezTo>
                <a:cubicBezTo>
                  <a:pt x="4565820" y="930189"/>
                  <a:pt x="4558649" y="929298"/>
                  <a:pt x="4553272" y="935546"/>
                </a:cubicBezTo>
                <a:cubicBezTo>
                  <a:pt x="4566716" y="948939"/>
                  <a:pt x="4579266" y="959652"/>
                  <a:pt x="4598986" y="957865"/>
                </a:cubicBezTo>
                <a:cubicBezTo>
                  <a:pt x="4608845" y="956973"/>
                  <a:pt x="4612430" y="962330"/>
                  <a:pt x="4615120" y="970365"/>
                </a:cubicBezTo>
                <a:cubicBezTo>
                  <a:pt x="4628565" y="1020360"/>
                  <a:pt x="4659937" y="1059642"/>
                  <a:pt x="4694894" y="1096246"/>
                </a:cubicBezTo>
                <a:cubicBezTo>
                  <a:pt x="4703859" y="1105175"/>
                  <a:pt x="4711926" y="1106960"/>
                  <a:pt x="4722681" y="1101604"/>
                </a:cubicBezTo>
                <a:cubicBezTo>
                  <a:pt x="4734334" y="1095353"/>
                  <a:pt x="4746882" y="1092675"/>
                  <a:pt x="4759432" y="1092675"/>
                </a:cubicBezTo>
                <a:cubicBezTo>
                  <a:pt x="4789011" y="1091782"/>
                  <a:pt x="4816798" y="1100710"/>
                  <a:pt x="4846378" y="1105175"/>
                </a:cubicBezTo>
                <a:cubicBezTo>
                  <a:pt x="4857134" y="1106960"/>
                  <a:pt x="4855341" y="1116781"/>
                  <a:pt x="4851755" y="1123923"/>
                </a:cubicBezTo>
                <a:cubicBezTo>
                  <a:pt x="4846378" y="1138208"/>
                  <a:pt x="4832933" y="1141778"/>
                  <a:pt x="4820383" y="1145348"/>
                </a:cubicBezTo>
                <a:cubicBezTo>
                  <a:pt x="4807834" y="1148920"/>
                  <a:pt x="4795286" y="1150705"/>
                  <a:pt x="4785425" y="1160526"/>
                </a:cubicBezTo>
                <a:cubicBezTo>
                  <a:pt x="4762120" y="1183740"/>
                  <a:pt x="4758535" y="1184631"/>
                  <a:pt x="4728956" y="1172134"/>
                </a:cubicBezTo>
                <a:cubicBezTo>
                  <a:pt x="4719993" y="1168561"/>
                  <a:pt x="4707443" y="1156955"/>
                  <a:pt x="4700273" y="1164990"/>
                </a:cubicBezTo>
                <a:cubicBezTo>
                  <a:pt x="4691309" y="1174812"/>
                  <a:pt x="4702065" y="1188202"/>
                  <a:pt x="4705651" y="1199809"/>
                </a:cubicBezTo>
                <a:cubicBezTo>
                  <a:pt x="4706547" y="1200703"/>
                  <a:pt x="4707443" y="1202487"/>
                  <a:pt x="4708339" y="1204272"/>
                </a:cubicBezTo>
                <a:cubicBezTo>
                  <a:pt x="4728060" y="1237305"/>
                  <a:pt x="4752261" y="1267660"/>
                  <a:pt x="4775566" y="1297122"/>
                </a:cubicBezTo>
                <a:cubicBezTo>
                  <a:pt x="4834725" y="1372114"/>
                  <a:pt x="4842792" y="1435503"/>
                  <a:pt x="4786323" y="1517638"/>
                </a:cubicBezTo>
                <a:cubicBezTo>
                  <a:pt x="4759432" y="1556026"/>
                  <a:pt x="4721785" y="1583703"/>
                  <a:pt x="4685035" y="1612271"/>
                </a:cubicBezTo>
                <a:cubicBezTo>
                  <a:pt x="4670693" y="1623877"/>
                  <a:pt x="4656800" y="1631466"/>
                  <a:pt x="4642010" y="1633810"/>
                </a:cubicBezTo>
                <a:lnTo>
                  <a:pt x="4640847" y="1633572"/>
                </a:lnTo>
                <a:lnTo>
                  <a:pt x="4640025" y="1643028"/>
                </a:lnTo>
                <a:cubicBezTo>
                  <a:pt x="4641628" y="1652124"/>
                  <a:pt x="4645152" y="1660740"/>
                  <a:pt x="4648998" y="1669677"/>
                </a:cubicBezTo>
                <a:cubicBezTo>
                  <a:pt x="4666939" y="1705419"/>
                  <a:pt x="4665658" y="1705419"/>
                  <a:pt x="4702827" y="1693930"/>
                </a:cubicBezTo>
                <a:cubicBezTo>
                  <a:pt x="4722052" y="1687548"/>
                  <a:pt x="4739994" y="1690101"/>
                  <a:pt x="4755375" y="1702866"/>
                </a:cubicBezTo>
                <a:cubicBezTo>
                  <a:pt x="4769473" y="1715633"/>
                  <a:pt x="4765629" y="1732228"/>
                  <a:pt x="4760501" y="1748823"/>
                </a:cubicBezTo>
                <a:cubicBezTo>
                  <a:pt x="4752810" y="1773078"/>
                  <a:pt x="4746403" y="1796055"/>
                  <a:pt x="4734869" y="1820308"/>
                </a:cubicBezTo>
                <a:lnTo>
                  <a:pt x="4732132" y="1831303"/>
                </a:lnTo>
                <a:lnTo>
                  <a:pt x="4735286" y="1834002"/>
                </a:lnTo>
                <a:cubicBezTo>
                  <a:pt x="4737695" y="1837446"/>
                  <a:pt x="4739040" y="1841213"/>
                  <a:pt x="4739712" y="1845174"/>
                </a:cubicBezTo>
                <a:lnTo>
                  <a:pt x="4738864" y="1868928"/>
                </a:lnTo>
                <a:lnTo>
                  <a:pt x="4753432" y="1882421"/>
                </a:lnTo>
                <a:cubicBezTo>
                  <a:pt x="4760662" y="1886450"/>
                  <a:pt x="4769153" y="1888923"/>
                  <a:pt x="4778445" y="1889242"/>
                </a:cubicBezTo>
                <a:cubicBezTo>
                  <a:pt x="4791261" y="1889242"/>
                  <a:pt x="4802796" y="1887967"/>
                  <a:pt x="4814331" y="1893072"/>
                </a:cubicBezTo>
                <a:cubicBezTo>
                  <a:pt x="4825865" y="1898179"/>
                  <a:pt x="4833556" y="1907115"/>
                  <a:pt x="4833556" y="1918603"/>
                </a:cubicBezTo>
                <a:cubicBezTo>
                  <a:pt x="4833556" y="1930092"/>
                  <a:pt x="4824584" y="1933922"/>
                  <a:pt x="4815612" y="1937751"/>
                </a:cubicBezTo>
                <a:cubicBezTo>
                  <a:pt x="4802796" y="1944135"/>
                  <a:pt x="4789979" y="1946688"/>
                  <a:pt x="4777163" y="1953072"/>
                </a:cubicBezTo>
                <a:cubicBezTo>
                  <a:pt x="4760501" y="1960729"/>
                  <a:pt x="4747685" y="1973497"/>
                  <a:pt x="4759219" y="1993920"/>
                </a:cubicBezTo>
                <a:cubicBezTo>
                  <a:pt x="4779726" y="2030940"/>
                  <a:pt x="4774599" y="2066683"/>
                  <a:pt x="4756657" y="2103705"/>
                </a:cubicBezTo>
                <a:cubicBezTo>
                  <a:pt x="4750248" y="2116471"/>
                  <a:pt x="4743841" y="2129234"/>
                  <a:pt x="4739994" y="2143276"/>
                </a:cubicBezTo>
                <a:cubicBezTo>
                  <a:pt x="4734869" y="2161151"/>
                  <a:pt x="4741276" y="2172639"/>
                  <a:pt x="4763064" y="2170084"/>
                </a:cubicBezTo>
                <a:cubicBezTo>
                  <a:pt x="4778445" y="2168809"/>
                  <a:pt x="4793824" y="2166255"/>
                  <a:pt x="4809205" y="2164980"/>
                </a:cubicBezTo>
                <a:cubicBezTo>
                  <a:pt x="4824584" y="2163702"/>
                  <a:pt x="4845091" y="2154766"/>
                  <a:pt x="4852781" y="2173914"/>
                </a:cubicBezTo>
                <a:cubicBezTo>
                  <a:pt x="4859188" y="2191787"/>
                  <a:pt x="4842528" y="2205829"/>
                  <a:pt x="4828428" y="2218594"/>
                </a:cubicBezTo>
                <a:cubicBezTo>
                  <a:pt x="4823302" y="2222422"/>
                  <a:pt x="4816893" y="2226252"/>
                  <a:pt x="4811768" y="2228807"/>
                </a:cubicBezTo>
                <a:cubicBezTo>
                  <a:pt x="4775882" y="2249226"/>
                  <a:pt x="4736150" y="2251779"/>
                  <a:pt x="4696418" y="2245396"/>
                </a:cubicBezTo>
                <a:cubicBezTo>
                  <a:pt x="4687446" y="2244121"/>
                  <a:pt x="4677193" y="2240295"/>
                  <a:pt x="4670786" y="2249226"/>
                </a:cubicBezTo>
                <a:cubicBezTo>
                  <a:pt x="4665658" y="2259439"/>
                  <a:pt x="4675911" y="2264544"/>
                  <a:pt x="4679758" y="2270927"/>
                </a:cubicBezTo>
                <a:cubicBezTo>
                  <a:pt x="4695137" y="2295183"/>
                  <a:pt x="4691292" y="2302842"/>
                  <a:pt x="4663095" y="2304119"/>
                </a:cubicBezTo>
                <a:cubicBezTo>
                  <a:pt x="4634898" y="2305394"/>
                  <a:pt x="4607984" y="2314330"/>
                  <a:pt x="4583633" y="2328371"/>
                </a:cubicBezTo>
                <a:cubicBezTo>
                  <a:pt x="4570815" y="2336033"/>
                  <a:pt x="4564408" y="2342414"/>
                  <a:pt x="4579787" y="2353903"/>
                </a:cubicBezTo>
                <a:cubicBezTo>
                  <a:pt x="4596449" y="2365392"/>
                  <a:pt x="4599012" y="2381988"/>
                  <a:pt x="4583633" y="2397305"/>
                </a:cubicBezTo>
                <a:cubicBezTo>
                  <a:pt x="4577224" y="2402412"/>
                  <a:pt x="4568252" y="2406241"/>
                  <a:pt x="4561845" y="2410072"/>
                </a:cubicBezTo>
                <a:cubicBezTo>
                  <a:pt x="4540057" y="2422838"/>
                  <a:pt x="4537492" y="2436878"/>
                  <a:pt x="4554155" y="2456029"/>
                </a:cubicBezTo>
                <a:cubicBezTo>
                  <a:pt x="4570815" y="2475176"/>
                  <a:pt x="4588759" y="2495601"/>
                  <a:pt x="4600294" y="2519856"/>
                </a:cubicBezTo>
                <a:cubicBezTo>
                  <a:pt x="4609266" y="2537726"/>
                  <a:pt x="4625928" y="2542833"/>
                  <a:pt x="4643870" y="2536450"/>
                </a:cubicBezTo>
                <a:cubicBezTo>
                  <a:pt x="4657969" y="2531345"/>
                  <a:pt x="4670786" y="2530068"/>
                  <a:pt x="4684883" y="2531345"/>
                </a:cubicBezTo>
                <a:cubicBezTo>
                  <a:pt x="4710516" y="2533897"/>
                  <a:pt x="4706671" y="2556874"/>
                  <a:pt x="4713081" y="2572192"/>
                </a:cubicBezTo>
                <a:cubicBezTo>
                  <a:pt x="4719487" y="2586235"/>
                  <a:pt x="4706671" y="2591343"/>
                  <a:pt x="4696418" y="2596447"/>
                </a:cubicBezTo>
                <a:cubicBezTo>
                  <a:pt x="4675911" y="2606661"/>
                  <a:pt x="4654123" y="2607938"/>
                  <a:pt x="4632335" y="2611768"/>
                </a:cubicBezTo>
                <a:cubicBezTo>
                  <a:pt x="4605421" y="2618149"/>
                  <a:pt x="4597731" y="2628361"/>
                  <a:pt x="4601575" y="2655170"/>
                </a:cubicBezTo>
                <a:cubicBezTo>
                  <a:pt x="4604140" y="2676869"/>
                  <a:pt x="4605421" y="2698571"/>
                  <a:pt x="4631054" y="2710060"/>
                </a:cubicBezTo>
                <a:cubicBezTo>
                  <a:pt x="4638744" y="2712614"/>
                  <a:pt x="4634898" y="2733038"/>
                  <a:pt x="4652842" y="2726657"/>
                </a:cubicBezTo>
                <a:cubicBezTo>
                  <a:pt x="4663095" y="2724101"/>
                  <a:pt x="4672067" y="2716442"/>
                  <a:pt x="4677193" y="2706232"/>
                </a:cubicBezTo>
                <a:cubicBezTo>
                  <a:pt x="4697699" y="2674318"/>
                  <a:pt x="4697699" y="2674318"/>
                  <a:pt x="4723334" y="2699850"/>
                </a:cubicBezTo>
                <a:cubicBezTo>
                  <a:pt x="4725897" y="2702401"/>
                  <a:pt x="4728459" y="2704954"/>
                  <a:pt x="4731022" y="2707509"/>
                </a:cubicBezTo>
                <a:cubicBezTo>
                  <a:pt x="4736150" y="2715168"/>
                  <a:pt x="4737431" y="2724101"/>
                  <a:pt x="4728459" y="2729208"/>
                </a:cubicBezTo>
                <a:cubicBezTo>
                  <a:pt x="4706671" y="2743252"/>
                  <a:pt x="4684883" y="2754740"/>
                  <a:pt x="4666939" y="2773888"/>
                </a:cubicBezTo>
                <a:cubicBezTo>
                  <a:pt x="4661814" y="2778995"/>
                  <a:pt x="4646433" y="2771336"/>
                  <a:pt x="4650279" y="2785376"/>
                </a:cubicBezTo>
                <a:cubicBezTo>
                  <a:pt x="4652842" y="2799420"/>
                  <a:pt x="4664377" y="2796865"/>
                  <a:pt x="4674630" y="2795591"/>
                </a:cubicBezTo>
                <a:cubicBezTo>
                  <a:pt x="4695137" y="2793037"/>
                  <a:pt x="4711799" y="2800695"/>
                  <a:pt x="4728459" y="2810908"/>
                </a:cubicBezTo>
                <a:cubicBezTo>
                  <a:pt x="4748966" y="2822398"/>
                  <a:pt x="4751529" y="2838993"/>
                  <a:pt x="4733587" y="2855588"/>
                </a:cubicBezTo>
                <a:cubicBezTo>
                  <a:pt x="4728459" y="2860693"/>
                  <a:pt x="4722052" y="2865800"/>
                  <a:pt x="4720769" y="2873458"/>
                </a:cubicBezTo>
                <a:cubicBezTo>
                  <a:pt x="4715643" y="2901544"/>
                  <a:pt x="4696418" y="2910481"/>
                  <a:pt x="4670786" y="2911756"/>
                </a:cubicBezTo>
                <a:cubicBezTo>
                  <a:pt x="4657969" y="2911756"/>
                  <a:pt x="4652842" y="2915587"/>
                  <a:pt x="4654123" y="2929628"/>
                </a:cubicBezTo>
                <a:cubicBezTo>
                  <a:pt x="4656686" y="2953883"/>
                  <a:pt x="4642589" y="2967923"/>
                  <a:pt x="4619519" y="2974307"/>
                </a:cubicBezTo>
                <a:cubicBezTo>
                  <a:pt x="4611829" y="2976860"/>
                  <a:pt x="4601575" y="2975585"/>
                  <a:pt x="4593887" y="2984519"/>
                </a:cubicBezTo>
                <a:cubicBezTo>
                  <a:pt x="4613110" y="3003669"/>
                  <a:pt x="4631054" y="3018987"/>
                  <a:pt x="4659251" y="3016433"/>
                </a:cubicBezTo>
                <a:cubicBezTo>
                  <a:pt x="4673349" y="3015158"/>
                  <a:pt x="4678474" y="3022817"/>
                  <a:pt x="4682321" y="3034304"/>
                </a:cubicBezTo>
                <a:lnTo>
                  <a:pt x="4688631" y="3051301"/>
                </a:lnTo>
                <a:lnTo>
                  <a:pt x="4689309" y="3049632"/>
                </a:lnTo>
                <a:cubicBezTo>
                  <a:pt x="4697454" y="3035545"/>
                  <a:pt x="4710255" y="3026154"/>
                  <a:pt x="4725383" y="3029676"/>
                </a:cubicBezTo>
                <a:cubicBezTo>
                  <a:pt x="4742838" y="3033197"/>
                  <a:pt x="4740510" y="3049632"/>
                  <a:pt x="4740510" y="3062543"/>
                </a:cubicBezTo>
                <a:cubicBezTo>
                  <a:pt x="4741675" y="3082498"/>
                  <a:pt x="4738184" y="3102454"/>
                  <a:pt x="4730037" y="3122410"/>
                </a:cubicBezTo>
                <a:lnTo>
                  <a:pt x="4725877" y="3128105"/>
                </a:lnTo>
                <a:lnTo>
                  <a:pt x="4727819" y="3131482"/>
                </a:lnTo>
                <a:cubicBezTo>
                  <a:pt x="4747685" y="3161002"/>
                  <a:pt x="4771395" y="3188130"/>
                  <a:pt x="4796387" y="3214299"/>
                </a:cubicBezTo>
                <a:cubicBezTo>
                  <a:pt x="4809205" y="3227065"/>
                  <a:pt x="4820740" y="3229617"/>
                  <a:pt x="4836119" y="3221957"/>
                </a:cubicBezTo>
                <a:cubicBezTo>
                  <a:pt x="4852781" y="3213021"/>
                  <a:pt x="4870723" y="3209191"/>
                  <a:pt x="4888667" y="3209191"/>
                </a:cubicBezTo>
                <a:cubicBezTo>
                  <a:pt x="4930961" y="3207914"/>
                  <a:pt x="4970693" y="3220681"/>
                  <a:pt x="5012988" y="3227065"/>
                </a:cubicBezTo>
                <a:cubicBezTo>
                  <a:pt x="5028367" y="3229617"/>
                  <a:pt x="5025804" y="3243660"/>
                  <a:pt x="5020677" y="3253871"/>
                </a:cubicBezTo>
                <a:cubicBezTo>
                  <a:pt x="5012988" y="3274297"/>
                  <a:pt x="4993763" y="3279404"/>
                  <a:pt x="4975819" y="3284508"/>
                </a:cubicBezTo>
                <a:cubicBezTo>
                  <a:pt x="4957875" y="3289615"/>
                  <a:pt x="4939933" y="3292168"/>
                  <a:pt x="4925834" y="3306211"/>
                </a:cubicBezTo>
                <a:cubicBezTo>
                  <a:pt x="4892511" y="3339401"/>
                  <a:pt x="4887385" y="3340677"/>
                  <a:pt x="4845091" y="3322806"/>
                </a:cubicBezTo>
                <a:cubicBezTo>
                  <a:pt x="4832274" y="3317700"/>
                  <a:pt x="4814331" y="3301103"/>
                  <a:pt x="4804077" y="3312592"/>
                </a:cubicBezTo>
                <a:cubicBezTo>
                  <a:pt x="4791261" y="3326635"/>
                  <a:pt x="4806640" y="3345783"/>
                  <a:pt x="4811768" y="3362378"/>
                </a:cubicBezTo>
                <a:cubicBezTo>
                  <a:pt x="4813049" y="3363655"/>
                  <a:pt x="4814331" y="3366208"/>
                  <a:pt x="4815612" y="3368760"/>
                </a:cubicBezTo>
                <a:cubicBezTo>
                  <a:pt x="4843809" y="3415993"/>
                  <a:pt x="4878413" y="3459396"/>
                  <a:pt x="4911736" y="3501521"/>
                </a:cubicBezTo>
                <a:cubicBezTo>
                  <a:pt x="4996326" y="3608753"/>
                  <a:pt x="5007861" y="3699388"/>
                  <a:pt x="4927117" y="3816829"/>
                </a:cubicBezTo>
                <a:cubicBezTo>
                  <a:pt x="4888667" y="3871720"/>
                  <a:pt x="4834837" y="3911295"/>
                  <a:pt x="4782289" y="3952143"/>
                </a:cubicBezTo>
                <a:cubicBezTo>
                  <a:pt x="4741276" y="3985334"/>
                  <a:pt x="4702827" y="3995545"/>
                  <a:pt x="4651560" y="3968738"/>
                </a:cubicBezTo>
                <a:cubicBezTo>
                  <a:pt x="4616956" y="3949591"/>
                  <a:pt x="4590040" y="3970016"/>
                  <a:pt x="4584915" y="4010866"/>
                </a:cubicBezTo>
                <a:lnTo>
                  <a:pt x="4586461" y="4047845"/>
                </a:lnTo>
                <a:lnTo>
                  <a:pt x="4590713" y="4039645"/>
                </a:lnTo>
                <a:cubicBezTo>
                  <a:pt x="4601950" y="4023677"/>
                  <a:pt x="4617327" y="4010370"/>
                  <a:pt x="4635069" y="3998541"/>
                </a:cubicBezTo>
                <a:cubicBezTo>
                  <a:pt x="4642758" y="3993809"/>
                  <a:pt x="4648969" y="3993809"/>
                  <a:pt x="4654439" y="3996323"/>
                </a:cubicBezTo>
                <a:cubicBezTo>
                  <a:pt x="4659911" y="3998837"/>
                  <a:pt x="4664643" y="4003863"/>
                  <a:pt x="4669373" y="4009186"/>
                </a:cubicBezTo>
                <a:cubicBezTo>
                  <a:pt x="4678836" y="4021014"/>
                  <a:pt x="4668191" y="4028111"/>
                  <a:pt x="4662276" y="4035208"/>
                </a:cubicBezTo>
                <a:cubicBezTo>
                  <a:pt x="4651039" y="4051768"/>
                  <a:pt x="4638028" y="4065075"/>
                  <a:pt x="4622946" y="4075277"/>
                </a:cubicBezTo>
                <a:lnTo>
                  <a:pt x="4593513" y="4087471"/>
                </a:lnTo>
                <a:lnTo>
                  <a:pt x="4617757" y="4149052"/>
                </a:lnTo>
                <a:lnTo>
                  <a:pt x="4645015" y="4194402"/>
                </a:lnTo>
                <a:lnTo>
                  <a:pt x="4656683" y="4208114"/>
                </a:lnTo>
                <a:cubicBezTo>
                  <a:pt x="4665045" y="4225960"/>
                  <a:pt x="4674601" y="4243805"/>
                  <a:pt x="4699687" y="4224769"/>
                </a:cubicBezTo>
                <a:cubicBezTo>
                  <a:pt x="4703269" y="4221795"/>
                  <a:pt x="4706554" y="4222093"/>
                  <a:pt x="4709391" y="4223878"/>
                </a:cubicBezTo>
                <a:lnTo>
                  <a:pt x="4716275" y="4231755"/>
                </a:lnTo>
                <a:lnTo>
                  <a:pt x="4719487" y="4229155"/>
                </a:lnTo>
                <a:cubicBezTo>
                  <a:pt x="4738713" y="4211284"/>
                  <a:pt x="4759219" y="4204900"/>
                  <a:pt x="4782289" y="4217666"/>
                </a:cubicBezTo>
                <a:lnTo>
                  <a:pt x="4798085" y="4219239"/>
                </a:lnTo>
                <a:lnTo>
                  <a:pt x="4801515" y="4213319"/>
                </a:lnTo>
                <a:cubicBezTo>
                  <a:pt x="4811668" y="4203950"/>
                  <a:pt x="4825107" y="4198001"/>
                  <a:pt x="4843025" y="4196216"/>
                </a:cubicBezTo>
                <a:cubicBezTo>
                  <a:pt x="4874081" y="4191457"/>
                  <a:pt x="4884831" y="4174802"/>
                  <a:pt x="4886026" y="4142678"/>
                </a:cubicBezTo>
                <a:cubicBezTo>
                  <a:pt x="4886026" y="4127213"/>
                  <a:pt x="4894387" y="4122453"/>
                  <a:pt x="4907527" y="4130782"/>
                </a:cubicBezTo>
                <a:cubicBezTo>
                  <a:pt x="4915888" y="4135540"/>
                  <a:pt x="4923055" y="4142678"/>
                  <a:pt x="4932611" y="4148628"/>
                </a:cubicBezTo>
                <a:cubicBezTo>
                  <a:pt x="4945751" y="4155766"/>
                  <a:pt x="4958889" y="4155766"/>
                  <a:pt x="4974419" y="4151006"/>
                </a:cubicBezTo>
                <a:cubicBezTo>
                  <a:pt x="4993531" y="4146247"/>
                  <a:pt x="5011449" y="4148628"/>
                  <a:pt x="5024587" y="4167663"/>
                </a:cubicBezTo>
                <a:cubicBezTo>
                  <a:pt x="5032949" y="4180750"/>
                  <a:pt x="5048477" y="4184319"/>
                  <a:pt x="5062811" y="4187888"/>
                </a:cubicBezTo>
                <a:cubicBezTo>
                  <a:pt x="5104618" y="4199786"/>
                  <a:pt x="5111785" y="4208114"/>
                  <a:pt x="5114174" y="4250944"/>
                </a:cubicBezTo>
                <a:cubicBezTo>
                  <a:pt x="5115369" y="4262841"/>
                  <a:pt x="5117757" y="4272358"/>
                  <a:pt x="5130897" y="4277118"/>
                </a:cubicBezTo>
                <a:cubicBezTo>
                  <a:pt x="5146425" y="4281877"/>
                  <a:pt x="5150008" y="4293775"/>
                  <a:pt x="5146425" y="4309242"/>
                </a:cubicBezTo>
                <a:cubicBezTo>
                  <a:pt x="5142842" y="4324708"/>
                  <a:pt x="5142842" y="4338985"/>
                  <a:pt x="5148813" y="4353261"/>
                </a:cubicBezTo>
                <a:cubicBezTo>
                  <a:pt x="5151204" y="4359209"/>
                  <a:pt x="5152399" y="4365159"/>
                  <a:pt x="5150008" y="4372297"/>
                </a:cubicBezTo>
                <a:cubicBezTo>
                  <a:pt x="5136869" y="4411554"/>
                  <a:pt x="5122536" y="4450814"/>
                  <a:pt x="5101035" y="4487697"/>
                </a:cubicBezTo>
                <a:cubicBezTo>
                  <a:pt x="5086701" y="4509112"/>
                  <a:pt x="5069977" y="4524579"/>
                  <a:pt x="5043699" y="4534096"/>
                </a:cubicBezTo>
                <a:cubicBezTo>
                  <a:pt x="5024587" y="4541234"/>
                  <a:pt x="5004281" y="4541234"/>
                  <a:pt x="4987557" y="4547184"/>
                </a:cubicBezTo>
                <a:cubicBezTo>
                  <a:pt x="4956501" y="4557891"/>
                  <a:pt x="4931417" y="4561460"/>
                  <a:pt x="4899167" y="4553132"/>
                </a:cubicBezTo>
                <a:cubicBezTo>
                  <a:pt x="4882443" y="4548372"/>
                  <a:pt x="4868108" y="4549563"/>
                  <a:pt x="4860943" y="4530527"/>
                </a:cubicBezTo>
                <a:cubicBezTo>
                  <a:pt x="4857358" y="4519819"/>
                  <a:pt x="4847802" y="4517441"/>
                  <a:pt x="4838246" y="4515060"/>
                </a:cubicBezTo>
                <a:cubicBezTo>
                  <a:pt x="4823913" y="4510301"/>
                  <a:pt x="4810774" y="4504353"/>
                  <a:pt x="4801218" y="4491267"/>
                </a:cubicBezTo>
                <a:lnTo>
                  <a:pt x="4799590" y="4490036"/>
                </a:lnTo>
                <a:lnTo>
                  <a:pt x="4780206" y="4503454"/>
                </a:lnTo>
                <a:lnTo>
                  <a:pt x="4765767" y="4506356"/>
                </a:lnTo>
                <a:lnTo>
                  <a:pt x="4745076" y="4536475"/>
                </a:lnTo>
                <a:cubicBezTo>
                  <a:pt x="4735520" y="4553132"/>
                  <a:pt x="4724770" y="4566218"/>
                  <a:pt x="4703269" y="4568599"/>
                </a:cubicBezTo>
                <a:cubicBezTo>
                  <a:pt x="4696102" y="4569787"/>
                  <a:pt x="4686546" y="4572168"/>
                  <a:pt x="4684157" y="4582875"/>
                </a:cubicBezTo>
                <a:cubicBezTo>
                  <a:pt x="4742687" y="4586444"/>
                  <a:pt x="4791662" y="4641171"/>
                  <a:pt x="4791662" y="4700658"/>
                </a:cubicBezTo>
                <a:cubicBezTo>
                  <a:pt x="4791662" y="4726832"/>
                  <a:pt x="4802412" y="4735161"/>
                  <a:pt x="4827495" y="4730401"/>
                </a:cubicBezTo>
                <a:cubicBezTo>
                  <a:pt x="4847802" y="4726832"/>
                  <a:pt x="4863331" y="4716125"/>
                  <a:pt x="4877664" y="4701848"/>
                </a:cubicBezTo>
                <a:cubicBezTo>
                  <a:pt x="4890805" y="4688762"/>
                  <a:pt x="4905138" y="4676864"/>
                  <a:pt x="4918277" y="4666157"/>
                </a:cubicBezTo>
                <a:cubicBezTo>
                  <a:pt x="4925444" y="4660207"/>
                  <a:pt x="4933806" y="4654259"/>
                  <a:pt x="4942168" y="4663776"/>
                </a:cubicBezTo>
                <a:cubicBezTo>
                  <a:pt x="4949333" y="4672105"/>
                  <a:pt x="4951724" y="4681622"/>
                  <a:pt x="4944557" y="4692331"/>
                </a:cubicBezTo>
                <a:cubicBezTo>
                  <a:pt x="4937389" y="4701848"/>
                  <a:pt x="4929027" y="4710177"/>
                  <a:pt x="4915888" y="4712556"/>
                </a:cubicBezTo>
                <a:cubicBezTo>
                  <a:pt x="4896776" y="4717315"/>
                  <a:pt x="4881249" y="4730401"/>
                  <a:pt x="4866914" y="4744680"/>
                </a:cubicBezTo>
                <a:cubicBezTo>
                  <a:pt x="4857358" y="4755387"/>
                  <a:pt x="4845413" y="4766094"/>
                  <a:pt x="4832275" y="4774423"/>
                </a:cubicBezTo>
                <a:cubicBezTo>
                  <a:pt x="4808383" y="4789888"/>
                  <a:pt x="4796439" y="4810114"/>
                  <a:pt x="4803607" y="4841048"/>
                </a:cubicBezTo>
                <a:cubicBezTo>
                  <a:pt x="4805995" y="4854134"/>
                  <a:pt x="4804801" y="4868410"/>
                  <a:pt x="4804801" y="4882687"/>
                </a:cubicBezTo>
                <a:cubicBezTo>
                  <a:pt x="4805995" y="4910051"/>
                  <a:pt x="4817939" y="4919570"/>
                  <a:pt x="4843025" y="4911242"/>
                </a:cubicBezTo>
                <a:cubicBezTo>
                  <a:pt x="4862137" y="4904103"/>
                  <a:pt x="4882443" y="4906482"/>
                  <a:pt x="4899167" y="4914811"/>
                </a:cubicBezTo>
                <a:cubicBezTo>
                  <a:pt x="4918277" y="4925518"/>
                  <a:pt x="4936195" y="4926708"/>
                  <a:pt x="4955307" y="4920759"/>
                </a:cubicBezTo>
                <a:cubicBezTo>
                  <a:pt x="4966057" y="4917189"/>
                  <a:pt x="4978001" y="4914811"/>
                  <a:pt x="4982781" y="4927897"/>
                </a:cubicBezTo>
                <a:cubicBezTo>
                  <a:pt x="4987557" y="4942175"/>
                  <a:pt x="4972030" y="4943364"/>
                  <a:pt x="4963669" y="4945744"/>
                </a:cubicBezTo>
                <a:cubicBezTo>
                  <a:pt x="4930221" y="4956452"/>
                  <a:pt x="4900361" y="4975488"/>
                  <a:pt x="4866914" y="4985005"/>
                </a:cubicBezTo>
                <a:cubicBezTo>
                  <a:pt x="4850193" y="4988574"/>
                  <a:pt x="4789271" y="5063527"/>
                  <a:pt x="4785689" y="5080182"/>
                </a:cubicBezTo>
                <a:cubicBezTo>
                  <a:pt x="4782106" y="5096839"/>
                  <a:pt x="4785689" y="5108737"/>
                  <a:pt x="4800024" y="5120635"/>
                </a:cubicBezTo>
                <a:cubicBezTo>
                  <a:pt x="4829884" y="5144428"/>
                  <a:pt x="4829884" y="5152757"/>
                  <a:pt x="4807189" y="5181310"/>
                </a:cubicBezTo>
                <a:cubicBezTo>
                  <a:pt x="4801218" y="5188448"/>
                  <a:pt x="4798829" y="5195586"/>
                  <a:pt x="4800024" y="5203915"/>
                </a:cubicBezTo>
                <a:cubicBezTo>
                  <a:pt x="4800024" y="5213434"/>
                  <a:pt x="4802412" y="5224141"/>
                  <a:pt x="4798829" y="5231279"/>
                </a:cubicBezTo>
                <a:cubicBezTo>
                  <a:pt x="4780911" y="5263401"/>
                  <a:pt x="4803607" y="5274109"/>
                  <a:pt x="4825107" y="5286007"/>
                </a:cubicBezTo>
                <a:cubicBezTo>
                  <a:pt x="4827495" y="5287197"/>
                  <a:pt x="4831080" y="5288387"/>
                  <a:pt x="4833469" y="5287197"/>
                </a:cubicBezTo>
                <a:cubicBezTo>
                  <a:pt x="4859749" y="5275299"/>
                  <a:pt x="4858552" y="5294335"/>
                  <a:pt x="4860943" y="5310992"/>
                </a:cubicBezTo>
                <a:cubicBezTo>
                  <a:pt x="4860943" y="5310992"/>
                  <a:pt x="4860943" y="5312181"/>
                  <a:pt x="4860943" y="5313371"/>
                </a:cubicBezTo>
                <a:cubicBezTo>
                  <a:pt x="4864525" y="5365719"/>
                  <a:pt x="4874081" y="5371667"/>
                  <a:pt x="4924250" y="5357391"/>
                </a:cubicBezTo>
                <a:cubicBezTo>
                  <a:pt x="4940973" y="5352631"/>
                  <a:pt x="4957695" y="5345493"/>
                  <a:pt x="4974419" y="5340736"/>
                </a:cubicBezTo>
                <a:cubicBezTo>
                  <a:pt x="4999504" y="5333595"/>
                  <a:pt x="5025781" y="5326457"/>
                  <a:pt x="5048477" y="5349062"/>
                </a:cubicBezTo>
                <a:cubicBezTo>
                  <a:pt x="5055644" y="5355012"/>
                  <a:pt x="5065200" y="5351443"/>
                  <a:pt x="5073561" y="5350253"/>
                </a:cubicBezTo>
                <a:cubicBezTo>
                  <a:pt x="5095062" y="5346683"/>
                  <a:pt x="5111785" y="5352631"/>
                  <a:pt x="5117757" y="5375236"/>
                </a:cubicBezTo>
                <a:cubicBezTo>
                  <a:pt x="5117757" y="5376427"/>
                  <a:pt x="5117757" y="5377617"/>
                  <a:pt x="5118951" y="5377617"/>
                </a:cubicBezTo>
                <a:cubicBezTo>
                  <a:pt x="5140453" y="5397841"/>
                  <a:pt x="5152399" y="5420446"/>
                  <a:pt x="5144037" y="5451380"/>
                </a:cubicBezTo>
                <a:cubicBezTo>
                  <a:pt x="5142842" y="5459709"/>
                  <a:pt x="5153593" y="5466847"/>
                  <a:pt x="5160760" y="5473985"/>
                </a:cubicBezTo>
                <a:cubicBezTo>
                  <a:pt x="5172705" y="5487071"/>
                  <a:pt x="5173899" y="5498969"/>
                  <a:pt x="5154787" y="5507298"/>
                </a:cubicBezTo>
                <a:cubicBezTo>
                  <a:pt x="5147619" y="5510867"/>
                  <a:pt x="5140453" y="5514436"/>
                  <a:pt x="5145231" y="5525143"/>
                </a:cubicBezTo>
                <a:cubicBezTo>
                  <a:pt x="5148813" y="5533472"/>
                  <a:pt x="5142842" y="5540610"/>
                  <a:pt x="5139257" y="5546558"/>
                </a:cubicBezTo>
                <a:cubicBezTo>
                  <a:pt x="5121341" y="5573922"/>
                  <a:pt x="5105813" y="5601287"/>
                  <a:pt x="5092673" y="5631030"/>
                </a:cubicBezTo>
                <a:cubicBezTo>
                  <a:pt x="5087895" y="5641737"/>
                  <a:pt x="5081923" y="5644116"/>
                  <a:pt x="5071173" y="5640547"/>
                </a:cubicBezTo>
                <a:cubicBezTo>
                  <a:pt x="5047282" y="5631030"/>
                  <a:pt x="5023393" y="5628649"/>
                  <a:pt x="4998307" y="5633409"/>
                </a:cubicBezTo>
                <a:cubicBezTo>
                  <a:pt x="4980392" y="5636978"/>
                  <a:pt x="4968445" y="5633409"/>
                  <a:pt x="4966057" y="5613183"/>
                </a:cubicBezTo>
                <a:cubicBezTo>
                  <a:pt x="4964863" y="5608425"/>
                  <a:pt x="4963669" y="5601287"/>
                  <a:pt x="4956501" y="5601287"/>
                </a:cubicBezTo>
                <a:cubicBezTo>
                  <a:pt x="4949333" y="5600096"/>
                  <a:pt x="4949333" y="5607235"/>
                  <a:pt x="4946945" y="5611994"/>
                </a:cubicBezTo>
                <a:cubicBezTo>
                  <a:pt x="4944557" y="5620323"/>
                  <a:pt x="4942168" y="5629840"/>
                  <a:pt x="4931417" y="5625080"/>
                </a:cubicBezTo>
                <a:cubicBezTo>
                  <a:pt x="4921861" y="5620323"/>
                  <a:pt x="4925444" y="5611994"/>
                  <a:pt x="4929027" y="5603666"/>
                </a:cubicBezTo>
                <a:cubicBezTo>
                  <a:pt x="4931417" y="5597718"/>
                  <a:pt x="4939779" y="5589389"/>
                  <a:pt x="4932611" y="5583439"/>
                </a:cubicBezTo>
                <a:cubicBezTo>
                  <a:pt x="4926639" y="5576301"/>
                  <a:pt x="4918277" y="5584630"/>
                  <a:pt x="4909915" y="5585820"/>
                </a:cubicBezTo>
                <a:cubicBezTo>
                  <a:pt x="4909915" y="5585820"/>
                  <a:pt x="4908721" y="5585820"/>
                  <a:pt x="4907527" y="5587008"/>
                </a:cubicBezTo>
                <a:cubicBezTo>
                  <a:pt x="4896776" y="5591768"/>
                  <a:pt x="4878859" y="5594149"/>
                  <a:pt x="4877664" y="5606044"/>
                </a:cubicBezTo>
                <a:cubicBezTo>
                  <a:pt x="4877664" y="5616752"/>
                  <a:pt x="4896776" y="5613183"/>
                  <a:pt x="4906332" y="5617942"/>
                </a:cubicBezTo>
                <a:cubicBezTo>
                  <a:pt x="4918277" y="5623892"/>
                  <a:pt x="4930221" y="5628649"/>
                  <a:pt x="4932611" y="5642926"/>
                </a:cubicBezTo>
                <a:cubicBezTo>
                  <a:pt x="4933806" y="5658393"/>
                  <a:pt x="4921861" y="5664343"/>
                  <a:pt x="4911111" y="5671481"/>
                </a:cubicBezTo>
                <a:cubicBezTo>
                  <a:pt x="4886026" y="5686948"/>
                  <a:pt x="4884831" y="5691705"/>
                  <a:pt x="4901555" y="5715501"/>
                </a:cubicBezTo>
                <a:cubicBezTo>
                  <a:pt x="4911111" y="5728587"/>
                  <a:pt x="4926639" y="5740484"/>
                  <a:pt x="4908721" y="5758330"/>
                </a:cubicBezTo>
                <a:cubicBezTo>
                  <a:pt x="4899167" y="5754761"/>
                  <a:pt x="4888415" y="5750003"/>
                  <a:pt x="4884831" y="5740484"/>
                </a:cubicBezTo>
                <a:cubicBezTo>
                  <a:pt x="4874081" y="5717879"/>
                  <a:pt x="4852581" y="5716691"/>
                  <a:pt x="4832275" y="5714310"/>
                </a:cubicBezTo>
                <a:cubicBezTo>
                  <a:pt x="4817939" y="5713122"/>
                  <a:pt x="4809578" y="5720260"/>
                  <a:pt x="4816745" y="5734536"/>
                </a:cubicBezTo>
                <a:cubicBezTo>
                  <a:pt x="4822719" y="5746434"/>
                  <a:pt x="4820330" y="5753572"/>
                  <a:pt x="4808383" y="5757141"/>
                </a:cubicBezTo>
                <a:cubicBezTo>
                  <a:pt x="4797633" y="5760711"/>
                  <a:pt x="4798829" y="5766658"/>
                  <a:pt x="4802412" y="5773797"/>
                </a:cubicBezTo>
                <a:cubicBezTo>
                  <a:pt x="4804801" y="5779747"/>
                  <a:pt x="4805995" y="5790454"/>
                  <a:pt x="4815551" y="5785694"/>
                </a:cubicBezTo>
                <a:cubicBezTo>
                  <a:pt x="4845413" y="5772608"/>
                  <a:pt x="4878859" y="5773797"/>
                  <a:pt x="4908721" y="5758330"/>
                </a:cubicBezTo>
                <a:cubicBezTo>
                  <a:pt x="4968445" y="5765470"/>
                  <a:pt x="5010252" y="5798782"/>
                  <a:pt x="5048477" y="5841612"/>
                </a:cubicBezTo>
                <a:cubicBezTo>
                  <a:pt x="5059227" y="5854700"/>
                  <a:pt x="5072367" y="5865407"/>
                  <a:pt x="5084312" y="5877305"/>
                </a:cubicBezTo>
                <a:cubicBezTo>
                  <a:pt x="5091479" y="5884443"/>
                  <a:pt x="5097451" y="5884443"/>
                  <a:pt x="5101035" y="5873736"/>
                </a:cubicBezTo>
                <a:cubicBezTo>
                  <a:pt x="5117757" y="5832095"/>
                  <a:pt x="5146425" y="5796402"/>
                  <a:pt x="5165537" y="5755951"/>
                </a:cubicBezTo>
                <a:cubicBezTo>
                  <a:pt x="5169120" y="5748813"/>
                  <a:pt x="5172705" y="5741675"/>
                  <a:pt x="5182261" y="5742865"/>
                </a:cubicBezTo>
                <a:cubicBezTo>
                  <a:pt x="5218096" y="5747624"/>
                  <a:pt x="5250645" y="5741080"/>
                  <a:pt x="5282001" y="5730373"/>
                </a:cubicBezTo>
                <a:lnTo>
                  <a:pt x="5343433" y="5705502"/>
                </a:lnTo>
                <a:lnTo>
                  <a:pt x="5343433" y="6474325"/>
                </a:lnTo>
                <a:lnTo>
                  <a:pt x="5323359" y="6471427"/>
                </a:lnTo>
                <a:cubicBezTo>
                  <a:pt x="5306189" y="6464437"/>
                  <a:pt x="5292154" y="6448971"/>
                  <a:pt x="5282598" y="6425770"/>
                </a:cubicBezTo>
                <a:cubicBezTo>
                  <a:pt x="5279013" y="6415063"/>
                  <a:pt x="5271847" y="6409115"/>
                  <a:pt x="5261097" y="6404355"/>
                </a:cubicBezTo>
                <a:cubicBezTo>
                  <a:pt x="5212123" y="6381750"/>
                  <a:pt x="5170314" y="6350817"/>
                  <a:pt x="5142842" y="6304418"/>
                </a:cubicBezTo>
                <a:cubicBezTo>
                  <a:pt x="5133286" y="6288951"/>
                  <a:pt x="5124925" y="6287761"/>
                  <a:pt x="5111785" y="6297280"/>
                </a:cubicBezTo>
                <a:cubicBezTo>
                  <a:pt x="5104618" y="6302040"/>
                  <a:pt x="5097451" y="6306797"/>
                  <a:pt x="5087895" y="6306797"/>
                </a:cubicBezTo>
                <a:cubicBezTo>
                  <a:pt x="5078339" y="6307987"/>
                  <a:pt x="5068783" y="6306797"/>
                  <a:pt x="5061617" y="6298470"/>
                </a:cubicBezTo>
                <a:cubicBezTo>
                  <a:pt x="5055644" y="6290142"/>
                  <a:pt x="5062811" y="6283004"/>
                  <a:pt x="5066394" y="6277054"/>
                </a:cubicBezTo>
                <a:cubicBezTo>
                  <a:pt x="5091479" y="6227086"/>
                  <a:pt x="5083117" y="6183064"/>
                  <a:pt x="5047282" y="6142614"/>
                </a:cubicBezTo>
                <a:cubicBezTo>
                  <a:pt x="5046088" y="6141425"/>
                  <a:pt x="5044893" y="6139045"/>
                  <a:pt x="5042505" y="6137856"/>
                </a:cubicBezTo>
                <a:cubicBezTo>
                  <a:pt x="5019810" y="6106923"/>
                  <a:pt x="4994725" y="6084318"/>
                  <a:pt x="4951724" y="6102163"/>
                </a:cubicBezTo>
                <a:cubicBezTo>
                  <a:pt x="4938583" y="6108113"/>
                  <a:pt x="4921861" y="6105732"/>
                  <a:pt x="4906332" y="6106923"/>
                </a:cubicBezTo>
                <a:cubicBezTo>
                  <a:pt x="4856163" y="6111682"/>
                  <a:pt x="4838246" y="6143804"/>
                  <a:pt x="4857358" y="6190205"/>
                </a:cubicBezTo>
                <a:cubicBezTo>
                  <a:pt x="4862137" y="6200912"/>
                  <a:pt x="4866914" y="6211619"/>
                  <a:pt x="4870499" y="6223517"/>
                </a:cubicBezTo>
                <a:cubicBezTo>
                  <a:pt x="4871693" y="6228275"/>
                  <a:pt x="4874081" y="6236603"/>
                  <a:pt x="4871693" y="6241363"/>
                </a:cubicBezTo>
                <a:cubicBezTo>
                  <a:pt x="4862137" y="6260399"/>
                  <a:pt x="4850193" y="6277054"/>
                  <a:pt x="4865719" y="6298470"/>
                </a:cubicBezTo>
                <a:cubicBezTo>
                  <a:pt x="4868108" y="6303228"/>
                  <a:pt x="4863331" y="6311556"/>
                  <a:pt x="4856163" y="6311556"/>
                </a:cubicBezTo>
                <a:cubicBezTo>
                  <a:pt x="4846607" y="6312747"/>
                  <a:pt x="4840636" y="6309178"/>
                  <a:pt x="4835857" y="6302040"/>
                </a:cubicBezTo>
                <a:cubicBezTo>
                  <a:pt x="4832275" y="6297280"/>
                  <a:pt x="4837051" y="6291330"/>
                  <a:pt x="4831080" y="6286573"/>
                </a:cubicBezTo>
                <a:cubicBezTo>
                  <a:pt x="4821524" y="6287761"/>
                  <a:pt x="4816745" y="6296090"/>
                  <a:pt x="4810774" y="6302040"/>
                </a:cubicBezTo>
                <a:cubicBezTo>
                  <a:pt x="4805995" y="6307987"/>
                  <a:pt x="4801218" y="6315126"/>
                  <a:pt x="4805995" y="6321073"/>
                </a:cubicBezTo>
                <a:cubicBezTo>
                  <a:pt x="4810774" y="6329402"/>
                  <a:pt x="4816745" y="6322264"/>
                  <a:pt x="4822719" y="6321073"/>
                </a:cubicBezTo>
                <a:cubicBezTo>
                  <a:pt x="4835857" y="6317504"/>
                  <a:pt x="4840636" y="6324643"/>
                  <a:pt x="4838246" y="6335352"/>
                </a:cubicBezTo>
                <a:cubicBezTo>
                  <a:pt x="4834663" y="6361526"/>
                  <a:pt x="4846607" y="6362714"/>
                  <a:pt x="4865719" y="6356767"/>
                </a:cubicBezTo>
                <a:cubicBezTo>
                  <a:pt x="4893193" y="6349628"/>
                  <a:pt x="4920667" y="6353197"/>
                  <a:pt x="4948139" y="6349628"/>
                </a:cubicBezTo>
                <a:cubicBezTo>
                  <a:pt x="4966057" y="6347248"/>
                  <a:pt x="4983975" y="6355576"/>
                  <a:pt x="4988751" y="6375803"/>
                </a:cubicBezTo>
                <a:cubicBezTo>
                  <a:pt x="4994725" y="6396027"/>
                  <a:pt x="4987557" y="6411494"/>
                  <a:pt x="4967251" y="6419822"/>
                </a:cubicBezTo>
                <a:cubicBezTo>
                  <a:pt x="4954113" y="6424582"/>
                  <a:pt x="4945751" y="6436477"/>
                  <a:pt x="4937389" y="6445996"/>
                </a:cubicBezTo>
                <a:cubicBezTo>
                  <a:pt x="4911111" y="6476928"/>
                  <a:pt x="4874081" y="6493585"/>
                  <a:pt x="4845413" y="6522138"/>
                </a:cubicBezTo>
                <a:cubicBezTo>
                  <a:pt x="4831080" y="6536417"/>
                  <a:pt x="4822719" y="6551882"/>
                  <a:pt x="4822719" y="6572108"/>
                </a:cubicBezTo>
                <a:cubicBezTo>
                  <a:pt x="4822719" y="6581625"/>
                  <a:pt x="4823913" y="6594713"/>
                  <a:pt x="4816745" y="6599472"/>
                </a:cubicBezTo>
                <a:cubicBezTo>
                  <a:pt x="4786883" y="6616128"/>
                  <a:pt x="4772550" y="6647061"/>
                  <a:pt x="4747465" y="6668476"/>
                </a:cubicBezTo>
                <a:cubicBezTo>
                  <a:pt x="4740299" y="6674424"/>
                  <a:pt x="4733131" y="6680374"/>
                  <a:pt x="4731937" y="6691081"/>
                </a:cubicBezTo>
                <a:cubicBezTo>
                  <a:pt x="4727158" y="6739860"/>
                  <a:pt x="4696102" y="6775551"/>
                  <a:pt x="4667434" y="6813623"/>
                </a:cubicBezTo>
                <a:cubicBezTo>
                  <a:pt x="4662657" y="6819573"/>
                  <a:pt x="4655489" y="6821952"/>
                  <a:pt x="4648321" y="6820761"/>
                </a:cubicBezTo>
                <a:cubicBezTo>
                  <a:pt x="4626821" y="6818383"/>
                  <a:pt x="4608903" y="6829090"/>
                  <a:pt x="4587403" y="6830280"/>
                </a:cubicBezTo>
                <a:cubicBezTo>
                  <a:pt x="4576652" y="6831470"/>
                  <a:pt x="4567993" y="6838311"/>
                  <a:pt x="4562767" y="6847828"/>
                </a:cubicBezTo>
                <a:lnTo>
                  <a:pt x="4561548" y="6857999"/>
                </a:lnTo>
                <a:lnTo>
                  <a:pt x="0" y="6857999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10833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727C2E-3BF2-4FEF-AC3B-129CDF5F62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6068692" cy="6688397"/>
          </a:xfrm>
          <a:custGeom>
            <a:avLst/>
            <a:gdLst>
              <a:gd name="connsiteX0" fmla="*/ 4239607 w 6069482"/>
              <a:gd name="connsiteY0" fmla="*/ 6499070 h 6688397"/>
              <a:gd name="connsiteX1" fmla="*/ 4304279 w 6069482"/>
              <a:gd name="connsiteY1" fmla="*/ 6570956 h 6688397"/>
              <a:gd name="connsiteX2" fmla="*/ 4212978 w 6069482"/>
              <a:gd name="connsiteY2" fmla="*/ 6688242 h 6688397"/>
              <a:gd name="connsiteX3" fmla="*/ 4115970 w 6069482"/>
              <a:gd name="connsiteY3" fmla="*/ 6597439 h 6688397"/>
              <a:gd name="connsiteX4" fmla="*/ 4239607 w 6069482"/>
              <a:gd name="connsiteY4" fmla="*/ 6499070 h 6688397"/>
              <a:gd name="connsiteX5" fmla="*/ 3837695 w 6069482"/>
              <a:gd name="connsiteY5" fmla="*/ 6037895 h 6688397"/>
              <a:gd name="connsiteX6" fmla="*/ 3908043 w 6069482"/>
              <a:gd name="connsiteY6" fmla="*/ 6093742 h 6688397"/>
              <a:gd name="connsiteX7" fmla="*/ 3852903 w 6069482"/>
              <a:gd name="connsiteY7" fmla="*/ 6139957 h 6688397"/>
              <a:gd name="connsiteX8" fmla="*/ 3795864 w 6069482"/>
              <a:gd name="connsiteY8" fmla="*/ 6101444 h 6688397"/>
              <a:gd name="connsiteX9" fmla="*/ 3837695 w 6069482"/>
              <a:gd name="connsiteY9" fmla="*/ 6037895 h 6688397"/>
              <a:gd name="connsiteX10" fmla="*/ 2949619 w 6069482"/>
              <a:gd name="connsiteY10" fmla="*/ 6019339 h 6688397"/>
              <a:gd name="connsiteX11" fmla="*/ 2996011 w 6069482"/>
              <a:gd name="connsiteY11" fmla="*/ 6069444 h 6688397"/>
              <a:gd name="connsiteX12" fmla="*/ 2922557 w 6069482"/>
              <a:gd name="connsiteY12" fmla="*/ 6140744 h 6688397"/>
              <a:gd name="connsiteX13" fmla="*/ 2881962 w 6069482"/>
              <a:gd name="connsiteY13" fmla="*/ 6084857 h 6688397"/>
              <a:gd name="connsiteX14" fmla="*/ 2949619 w 6069482"/>
              <a:gd name="connsiteY14" fmla="*/ 6019339 h 6688397"/>
              <a:gd name="connsiteX15" fmla="*/ 1135675 w 6069482"/>
              <a:gd name="connsiteY15" fmla="*/ 5840269 h 6688397"/>
              <a:gd name="connsiteX16" fmla="*/ 1179148 w 6069482"/>
              <a:gd name="connsiteY16" fmla="*/ 5858913 h 6688397"/>
              <a:gd name="connsiteX17" fmla="*/ 1154577 w 6069482"/>
              <a:gd name="connsiteY17" fmla="*/ 5901795 h 6688397"/>
              <a:gd name="connsiteX18" fmla="*/ 1060074 w 6069482"/>
              <a:gd name="connsiteY18" fmla="*/ 5942810 h 6688397"/>
              <a:gd name="connsiteX19" fmla="*/ 978799 w 6069482"/>
              <a:gd name="connsiteY19" fmla="*/ 6019249 h 6688397"/>
              <a:gd name="connsiteX20" fmla="*/ 963678 w 6069482"/>
              <a:gd name="connsiteY20" fmla="*/ 6037892 h 6688397"/>
              <a:gd name="connsiteX21" fmla="*/ 944780 w 6069482"/>
              <a:gd name="connsiteY21" fmla="*/ 6021113 h 6688397"/>
              <a:gd name="connsiteX22" fmla="*/ 950450 w 6069482"/>
              <a:gd name="connsiteY22" fmla="*/ 5939082 h 6688397"/>
              <a:gd name="connsiteX23" fmla="*/ 1135675 w 6069482"/>
              <a:gd name="connsiteY23" fmla="*/ 5840269 h 6688397"/>
              <a:gd name="connsiteX24" fmla="*/ 892577 w 6069482"/>
              <a:gd name="connsiteY24" fmla="*/ 5339276 h 6688397"/>
              <a:gd name="connsiteX25" fmla="*/ 974228 w 6069482"/>
              <a:gd name="connsiteY25" fmla="*/ 5436546 h 6688397"/>
              <a:gd name="connsiteX26" fmla="*/ 903712 w 6069482"/>
              <a:gd name="connsiteY26" fmla="*/ 5509020 h 6688397"/>
              <a:gd name="connsiteX27" fmla="*/ 822061 w 6069482"/>
              <a:gd name="connsiteY27" fmla="*/ 5425103 h 6688397"/>
              <a:gd name="connsiteX28" fmla="*/ 892577 w 6069482"/>
              <a:gd name="connsiteY28" fmla="*/ 5339276 h 6688397"/>
              <a:gd name="connsiteX29" fmla="*/ 2169122 w 6069482"/>
              <a:gd name="connsiteY29" fmla="*/ 5121413 h 6688397"/>
              <a:gd name="connsiteX30" fmla="*/ 2186583 w 6069482"/>
              <a:gd name="connsiteY30" fmla="*/ 5131387 h 6688397"/>
              <a:gd name="connsiteX31" fmla="*/ 2194238 w 6069482"/>
              <a:gd name="connsiteY31" fmla="*/ 5155511 h 6688397"/>
              <a:gd name="connsiteX32" fmla="*/ 2163620 w 6069482"/>
              <a:gd name="connsiteY32" fmla="*/ 5172213 h 6688397"/>
              <a:gd name="connsiteX33" fmla="*/ 2134912 w 6069482"/>
              <a:gd name="connsiteY33" fmla="*/ 5192624 h 6688397"/>
              <a:gd name="connsiteX34" fmla="*/ 2094725 w 6069482"/>
              <a:gd name="connsiteY34" fmla="*/ 5216747 h 6688397"/>
              <a:gd name="connsiteX35" fmla="*/ 2054537 w 6069482"/>
              <a:gd name="connsiteY35" fmla="*/ 5192624 h 6688397"/>
              <a:gd name="connsiteX36" fmla="*/ 2067934 w 6069482"/>
              <a:gd name="connsiteY36" fmla="*/ 5140664 h 6688397"/>
              <a:gd name="connsiteX37" fmla="*/ 2108122 w 6069482"/>
              <a:gd name="connsiteY37" fmla="*/ 5127675 h 6688397"/>
              <a:gd name="connsiteX38" fmla="*/ 2150223 w 6069482"/>
              <a:gd name="connsiteY38" fmla="*/ 5123965 h 6688397"/>
              <a:gd name="connsiteX39" fmla="*/ 2169122 w 6069482"/>
              <a:gd name="connsiteY39" fmla="*/ 5121413 h 6688397"/>
              <a:gd name="connsiteX40" fmla="*/ 5974454 w 6069482"/>
              <a:gd name="connsiteY40" fmla="*/ 4901279 h 6688397"/>
              <a:gd name="connsiteX41" fmla="*/ 6060160 w 6069482"/>
              <a:gd name="connsiteY41" fmla="*/ 4946694 h 6688397"/>
              <a:gd name="connsiteX42" fmla="*/ 6048733 w 6069482"/>
              <a:gd name="connsiteY42" fmla="*/ 5024278 h 6688397"/>
              <a:gd name="connsiteX43" fmla="*/ 5993502 w 6069482"/>
              <a:gd name="connsiteY43" fmla="*/ 5035633 h 6688397"/>
              <a:gd name="connsiteX44" fmla="*/ 5926842 w 6069482"/>
              <a:gd name="connsiteY44" fmla="*/ 4988325 h 6688397"/>
              <a:gd name="connsiteX45" fmla="*/ 5911606 w 6069482"/>
              <a:gd name="connsiteY45" fmla="*/ 4939126 h 6688397"/>
              <a:gd name="connsiteX46" fmla="*/ 5974454 w 6069482"/>
              <a:gd name="connsiteY46" fmla="*/ 4901279 h 6688397"/>
              <a:gd name="connsiteX47" fmla="*/ 894435 w 6069482"/>
              <a:gd name="connsiteY47" fmla="*/ 4765891 h 6688397"/>
              <a:gd name="connsiteX48" fmla="*/ 922268 w 6069482"/>
              <a:gd name="connsiteY48" fmla="*/ 4811369 h 6688397"/>
              <a:gd name="connsiteX49" fmla="*/ 937115 w 6069482"/>
              <a:gd name="connsiteY49" fmla="*/ 4839793 h 6688397"/>
              <a:gd name="connsiteX50" fmla="*/ 946392 w 6069482"/>
              <a:gd name="connsiteY50" fmla="*/ 4866319 h 6688397"/>
              <a:gd name="connsiteX51" fmla="*/ 918559 w 6069482"/>
              <a:gd name="connsiteY51" fmla="*/ 4892848 h 6688397"/>
              <a:gd name="connsiteX52" fmla="*/ 898144 w 6069482"/>
              <a:gd name="connsiteY52" fmla="*/ 4877690 h 6688397"/>
              <a:gd name="connsiteX53" fmla="*/ 875879 w 6069482"/>
              <a:gd name="connsiteY53" fmla="*/ 4860637 h 6688397"/>
              <a:gd name="connsiteX54" fmla="*/ 848042 w 6069482"/>
              <a:gd name="connsiteY54" fmla="*/ 4820845 h 6688397"/>
              <a:gd name="connsiteX55" fmla="*/ 894435 w 6069482"/>
              <a:gd name="connsiteY55" fmla="*/ 4765891 h 6688397"/>
              <a:gd name="connsiteX56" fmla="*/ 3253660 w 6069482"/>
              <a:gd name="connsiteY56" fmla="*/ 4748184 h 6688397"/>
              <a:gd name="connsiteX57" fmla="*/ 3288287 w 6069482"/>
              <a:gd name="connsiteY57" fmla="*/ 4790341 h 6688397"/>
              <a:gd name="connsiteX58" fmla="*/ 3251737 w 6069482"/>
              <a:gd name="connsiteY58" fmla="*/ 4834413 h 6688397"/>
              <a:gd name="connsiteX59" fmla="*/ 3211341 w 6069482"/>
              <a:gd name="connsiteY59" fmla="*/ 4792258 h 6688397"/>
              <a:gd name="connsiteX60" fmla="*/ 3253660 w 6069482"/>
              <a:gd name="connsiteY60" fmla="*/ 4748184 h 6688397"/>
              <a:gd name="connsiteX61" fmla="*/ 3563727 w 6069482"/>
              <a:gd name="connsiteY61" fmla="*/ 4285244 h 6688397"/>
              <a:gd name="connsiteX62" fmla="*/ 3630633 w 6069482"/>
              <a:gd name="connsiteY62" fmla="*/ 4300623 h 6688397"/>
              <a:gd name="connsiteX63" fmla="*/ 3724305 w 6069482"/>
              <a:gd name="connsiteY63" fmla="*/ 4315763 h 6688397"/>
              <a:gd name="connsiteX64" fmla="*/ 3747243 w 6069482"/>
              <a:gd name="connsiteY64" fmla="*/ 4323334 h 6688397"/>
              <a:gd name="connsiteX65" fmla="*/ 3810328 w 6069482"/>
              <a:gd name="connsiteY65" fmla="*/ 4410394 h 6688397"/>
              <a:gd name="connsiteX66" fmla="*/ 3817974 w 6069482"/>
              <a:gd name="connsiteY66" fmla="*/ 4455818 h 6688397"/>
              <a:gd name="connsiteX67" fmla="*/ 3603871 w 6069482"/>
              <a:gd name="connsiteY67" fmla="*/ 4646975 h 6688397"/>
              <a:gd name="connsiteX68" fmla="*/ 3498731 w 6069482"/>
              <a:gd name="connsiteY68" fmla="*/ 4586410 h 6688397"/>
              <a:gd name="connsiteX69" fmla="*/ 3460498 w 6069482"/>
              <a:gd name="connsiteY69" fmla="*/ 4417965 h 6688397"/>
              <a:gd name="connsiteX70" fmla="*/ 3510201 w 6069482"/>
              <a:gd name="connsiteY70" fmla="*/ 4342261 h 6688397"/>
              <a:gd name="connsiteX71" fmla="*/ 3519758 w 6069482"/>
              <a:gd name="connsiteY71" fmla="*/ 4330906 h 6688397"/>
              <a:gd name="connsiteX72" fmla="*/ 3563727 w 6069482"/>
              <a:gd name="connsiteY72" fmla="*/ 4285244 h 6688397"/>
              <a:gd name="connsiteX73" fmla="*/ 5388051 w 6069482"/>
              <a:gd name="connsiteY73" fmla="*/ 2356150 h 6688397"/>
              <a:gd name="connsiteX74" fmla="*/ 5437117 w 6069482"/>
              <a:gd name="connsiteY74" fmla="*/ 2392457 h 6688397"/>
              <a:gd name="connsiteX75" fmla="*/ 5386166 w 6069482"/>
              <a:gd name="connsiteY75" fmla="*/ 2434210 h 6688397"/>
              <a:gd name="connsiteX76" fmla="*/ 5329550 w 6069482"/>
              <a:gd name="connsiteY76" fmla="*/ 2392457 h 6688397"/>
              <a:gd name="connsiteX77" fmla="*/ 5388051 w 6069482"/>
              <a:gd name="connsiteY77" fmla="*/ 2356150 h 6688397"/>
              <a:gd name="connsiteX78" fmla="*/ 4345484 w 6069482"/>
              <a:gd name="connsiteY78" fmla="*/ 1471279 h 6688397"/>
              <a:gd name="connsiteX79" fmla="*/ 4421897 w 6069482"/>
              <a:gd name="connsiteY79" fmla="*/ 1571103 h 6688397"/>
              <a:gd name="connsiteX80" fmla="*/ 4418076 w 6069482"/>
              <a:gd name="connsiteY80" fmla="*/ 1590301 h 6688397"/>
              <a:gd name="connsiteX81" fmla="*/ 4421897 w 6069482"/>
              <a:gd name="connsiteY81" fmla="*/ 1688205 h 6688397"/>
              <a:gd name="connsiteX82" fmla="*/ 4423805 w 6069482"/>
              <a:gd name="connsiteY82" fmla="*/ 1711240 h 6688397"/>
              <a:gd name="connsiteX83" fmla="*/ 4385600 w 6069482"/>
              <a:gd name="connsiteY83" fmla="*/ 1788030 h 6688397"/>
              <a:gd name="connsiteX84" fmla="*/ 4334023 w 6069482"/>
              <a:gd name="connsiteY84" fmla="*/ 1774589 h 6688397"/>
              <a:gd name="connsiteX85" fmla="*/ 4316832 w 6069482"/>
              <a:gd name="connsiteY85" fmla="*/ 1692046 h 6688397"/>
              <a:gd name="connsiteX86" fmla="*/ 4305371 w 6069482"/>
              <a:gd name="connsiteY86" fmla="*/ 1661331 h 6688397"/>
              <a:gd name="connsiteX87" fmla="*/ 4242330 w 6069482"/>
              <a:gd name="connsiteY87" fmla="*/ 1544229 h 6688397"/>
              <a:gd name="connsiteX88" fmla="*/ 4345484 w 6069482"/>
              <a:gd name="connsiteY88" fmla="*/ 1471279 h 6688397"/>
              <a:gd name="connsiteX89" fmla="*/ 3730442 w 6069482"/>
              <a:gd name="connsiteY89" fmla="*/ 1428400 h 6688397"/>
              <a:gd name="connsiteX90" fmla="*/ 3916199 w 6069482"/>
              <a:gd name="connsiteY90" fmla="*/ 1583131 h 6688397"/>
              <a:gd name="connsiteX91" fmla="*/ 3764913 w 6069482"/>
              <a:gd name="connsiteY91" fmla="*/ 1743594 h 6688397"/>
              <a:gd name="connsiteX92" fmla="*/ 3598303 w 6069482"/>
              <a:gd name="connsiteY92" fmla="*/ 1569759 h 6688397"/>
              <a:gd name="connsiteX93" fmla="*/ 3730442 w 6069482"/>
              <a:gd name="connsiteY93" fmla="*/ 1428400 h 6688397"/>
              <a:gd name="connsiteX94" fmla="*/ 3524560 w 6069482"/>
              <a:gd name="connsiteY94" fmla="*/ 1405172 h 6688397"/>
              <a:gd name="connsiteX95" fmla="*/ 3583301 w 6069482"/>
              <a:gd name="connsiteY95" fmla="*/ 1474761 h 6688397"/>
              <a:gd name="connsiteX96" fmla="*/ 3515084 w 6069482"/>
              <a:gd name="connsiteY96" fmla="*/ 1538708 h 6688397"/>
              <a:gd name="connsiteX97" fmla="*/ 3452553 w 6069482"/>
              <a:gd name="connsiteY97" fmla="*/ 1467240 h 6688397"/>
              <a:gd name="connsiteX98" fmla="*/ 3524560 w 6069482"/>
              <a:gd name="connsiteY98" fmla="*/ 1405172 h 6688397"/>
              <a:gd name="connsiteX99" fmla="*/ 4986246 w 6069482"/>
              <a:gd name="connsiteY99" fmla="*/ 1326344 h 6688397"/>
              <a:gd name="connsiteX100" fmla="*/ 5021504 w 6069482"/>
              <a:gd name="connsiteY100" fmla="*/ 1358920 h 6688397"/>
              <a:gd name="connsiteX101" fmla="*/ 4975111 w 6069482"/>
              <a:gd name="connsiteY101" fmla="*/ 1412572 h 6688397"/>
              <a:gd name="connsiteX102" fmla="*/ 4941708 w 6069482"/>
              <a:gd name="connsiteY102" fmla="*/ 1370415 h 6688397"/>
              <a:gd name="connsiteX103" fmla="*/ 4986246 w 6069482"/>
              <a:gd name="connsiteY103" fmla="*/ 1326344 h 6688397"/>
              <a:gd name="connsiteX104" fmla="*/ 3871033 w 6069482"/>
              <a:gd name="connsiteY104" fmla="*/ 535755 h 6688397"/>
              <a:gd name="connsiteX105" fmla="*/ 3914584 w 6069482"/>
              <a:gd name="connsiteY105" fmla="*/ 596727 h 6688397"/>
              <a:gd name="connsiteX106" fmla="*/ 3869138 w 6069482"/>
              <a:gd name="connsiteY106" fmla="*/ 640552 h 6688397"/>
              <a:gd name="connsiteX107" fmla="*/ 3821799 w 6069482"/>
              <a:gd name="connsiteY107" fmla="*/ 585294 h 6688397"/>
              <a:gd name="connsiteX108" fmla="*/ 3871033 w 6069482"/>
              <a:gd name="connsiteY108" fmla="*/ 535755 h 6688397"/>
              <a:gd name="connsiteX109" fmla="*/ 4234553 w 6069482"/>
              <a:gd name="connsiteY109" fmla="*/ 439329 h 6688397"/>
              <a:gd name="connsiteX110" fmla="*/ 4291927 w 6069482"/>
              <a:gd name="connsiteY110" fmla="*/ 458502 h 6688397"/>
              <a:gd name="connsiteX111" fmla="*/ 4319913 w 6069482"/>
              <a:gd name="connsiteY111" fmla="*/ 577794 h 6688397"/>
              <a:gd name="connsiteX112" fmla="*/ 4228488 w 6069482"/>
              <a:gd name="connsiteY112" fmla="*/ 609984 h 6688397"/>
              <a:gd name="connsiteX113" fmla="*/ 4176248 w 6069482"/>
              <a:gd name="connsiteY113" fmla="*/ 558858 h 6688397"/>
              <a:gd name="connsiteX114" fmla="*/ 4191173 w 6069482"/>
              <a:gd name="connsiteY114" fmla="*/ 481225 h 6688397"/>
              <a:gd name="connsiteX115" fmla="*/ 4234553 w 6069482"/>
              <a:gd name="connsiteY115" fmla="*/ 439329 h 6688397"/>
              <a:gd name="connsiteX116" fmla="*/ 4646607 w 6069482"/>
              <a:gd name="connsiteY116" fmla="*/ 325280 h 6688397"/>
              <a:gd name="connsiteX117" fmla="*/ 4673270 w 6069482"/>
              <a:gd name="connsiteY117" fmla="*/ 370695 h 6688397"/>
              <a:gd name="connsiteX118" fmla="*/ 4558996 w 6069482"/>
              <a:gd name="connsiteY118" fmla="*/ 461526 h 6688397"/>
              <a:gd name="connsiteX119" fmla="*/ 4522811 w 6069482"/>
              <a:gd name="connsiteY119" fmla="*/ 452066 h 6688397"/>
              <a:gd name="connsiteX120" fmla="*/ 4505670 w 6069482"/>
              <a:gd name="connsiteY120" fmla="*/ 425571 h 6688397"/>
              <a:gd name="connsiteX121" fmla="*/ 4646607 w 6069482"/>
              <a:gd name="connsiteY121" fmla="*/ 325280 h 6688397"/>
              <a:gd name="connsiteX122" fmla="*/ 2859802 w 6069482"/>
              <a:gd name="connsiteY122" fmla="*/ 0 h 6688397"/>
              <a:gd name="connsiteX123" fmla="*/ 2940901 w 6069482"/>
              <a:gd name="connsiteY123" fmla="*/ 0 h 6688397"/>
              <a:gd name="connsiteX124" fmla="*/ 2934719 w 6069482"/>
              <a:gd name="connsiteY124" fmla="*/ 5169 h 6688397"/>
              <a:gd name="connsiteX125" fmla="*/ 2852193 w 6069482"/>
              <a:gd name="connsiteY125" fmla="*/ 39359 h 6688397"/>
              <a:gd name="connsiteX126" fmla="*/ 0 w 6069482"/>
              <a:gd name="connsiteY126" fmla="*/ 0 h 6688397"/>
              <a:gd name="connsiteX127" fmla="*/ 2635711 w 6069482"/>
              <a:gd name="connsiteY127" fmla="*/ 0 h 6688397"/>
              <a:gd name="connsiteX128" fmla="*/ 2636120 w 6069482"/>
              <a:gd name="connsiteY128" fmla="*/ 715 h 6688397"/>
              <a:gd name="connsiteX129" fmla="*/ 2679932 w 6069482"/>
              <a:gd name="connsiteY129" fmla="*/ 10200 h 6688397"/>
              <a:gd name="connsiteX130" fmla="*/ 2694782 w 6069482"/>
              <a:gd name="connsiteY130" fmla="*/ 0 h 6688397"/>
              <a:gd name="connsiteX131" fmla="*/ 2786706 w 6069482"/>
              <a:gd name="connsiteY131" fmla="*/ 0 h 6688397"/>
              <a:gd name="connsiteX132" fmla="*/ 2782794 w 6069482"/>
              <a:gd name="connsiteY132" fmla="*/ 19688 h 6688397"/>
              <a:gd name="connsiteX133" fmla="*/ 2748507 w 6069482"/>
              <a:gd name="connsiteY133" fmla="*/ 87992 h 6688397"/>
              <a:gd name="connsiteX134" fmla="*/ 2849467 w 6069482"/>
              <a:gd name="connsiteY134" fmla="*/ 40557 h 6688397"/>
              <a:gd name="connsiteX135" fmla="*/ 2803750 w 6069482"/>
              <a:gd name="connsiteY135" fmla="*/ 101271 h 6688397"/>
              <a:gd name="connsiteX136" fmla="*/ 2660884 w 6069482"/>
              <a:gd name="connsiteY136" fmla="*/ 218902 h 6688397"/>
              <a:gd name="connsiteX137" fmla="*/ 2638024 w 6069482"/>
              <a:gd name="connsiteY137" fmla="*/ 262540 h 6688397"/>
              <a:gd name="connsiteX138" fmla="*/ 2693267 w 6069482"/>
              <a:gd name="connsiteY138" fmla="*/ 270130 h 6688397"/>
              <a:gd name="connsiteX139" fmla="*/ 2777081 w 6069482"/>
              <a:gd name="connsiteY139" fmla="*/ 241672 h 6688397"/>
              <a:gd name="connsiteX140" fmla="*/ 2801845 w 6069482"/>
              <a:gd name="connsiteY140" fmla="*/ 209416 h 6688397"/>
              <a:gd name="connsiteX141" fmla="*/ 2832324 w 6069482"/>
              <a:gd name="connsiteY141" fmla="*/ 165778 h 6688397"/>
              <a:gd name="connsiteX142" fmla="*/ 2872324 w 6069482"/>
              <a:gd name="connsiteY142" fmla="*/ 194240 h 6688397"/>
              <a:gd name="connsiteX143" fmla="*/ 2938994 w 6069482"/>
              <a:gd name="connsiteY143" fmla="*/ 205623 h 6688397"/>
              <a:gd name="connsiteX144" fmla="*/ 2988521 w 6069482"/>
              <a:gd name="connsiteY144" fmla="*/ 217006 h 6688397"/>
              <a:gd name="connsiteX145" fmla="*/ 3057098 w 6069482"/>
              <a:gd name="connsiteY145" fmla="*/ 243567 h 6688397"/>
              <a:gd name="connsiteX146" fmla="*/ 3083764 w 6069482"/>
              <a:gd name="connsiteY146" fmla="*/ 254950 h 6688397"/>
              <a:gd name="connsiteX147" fmla="*/ 3140912 w 6069482"/>
              <a:gd name="connsiteY147" fmla="*/ 330844 h 6688397"/>
              <a:gd name="connsiteX148" fmla="*/ 3171390 w 6069482"/>
              <a:gd name="connsiteY148" fmla="*/ 325152 h 6688397"/>
              <a:gd name="connsiteX149" fmla="*/ 3184725 w 6069482"/>
              <a:gd name="connsiteY149" fmla="*/ 285307 h 6688397"/>
              <a:gd name="connsiteX150" fmla="*/ 3285682 w 6069482"/>
              <a:gd name="connsiteY150" fmla="*/ 198033 h 6688397"/>
              <a:gd name="connsiteX151" fmla="*/ 3354256 w 6069482"/>
              <a:gd name="connsiteY151" fmla="*/ 112654 h 6688397"/>
              <a:gd name="connsiteX152" fmla="*/ 3388544 w 6069482"/>
              <a:gd name="connsiteY152" fmla="*/ 93684 h 6688397"/>
              <a:gd name="connsiteX153" fmla="*/ 3428548 w 6069482"/>
              <a:gd name="connsiteY153" fmla="*/ 122142 h 6688397"/>
              <a:gd name="connsiteX154" fmla="*/ 3495218 w 6069482"/>
              <a:gd name="connsiteY154" fmla="*/ 125936 h 6688397"/>
              <a:gd name="connsiteX155" fmla="*/ 3575222 w 6069482"/>
              <a:gd name="connsiteY155" fmla="*/ 152499 h 6688397"/>
              <a:gd name="connsiteX156" fmla="*/ 3636179 w 6069482"/>
              <a:gd name="connsiteY156" fmla="*/ 184751 h 6688397"/>
              <a:gd name="connsiteX157" fmla="*/ 3718088 w 6069482"/>
              <a:gd name="connsiteY157" fmla="*/ 285307 h 6688397"/>
              <a:gd name="connsiteX158" fmla="*/ 3744757 w 6069482"/>
              <a:gd name="connsiteY158" fmla="*/ 327047 h 6688397"/>
              <a:gd name="connsiteX159" fmla="*/ 3769519 w 6069482"/>
              <a:gd name="connsiteY159" fmla="*/ 378276 h 6688397"/>
              <a:gd name="connsiteX160" fmla="*/ 3773328 w 6069482"/>
              <a:gd name="connsiteY160" fmla="*/ 448475 h 6688397"/>
              <a:gd name="connsiteX161" fmla="*/ 3775232 w 6069482"/>
              <a:gd name="connsiteY161" fmla="*/ 478832 h 6688397"/>
              <a:gd name="connsiteX162" fmla="*/ 3697135 w 6069482"/>
              <a:gd name="connsiteY162" fmla="*/ 662862 h 6688397"/>
              <a:gd name="connsiteX163" fmla="*/ 3605700 w 6069482"/>
              <a:gd name="connsiteY163" fmla="*/ 736854 h 6688397"/>
              <a:gd name="connsiteX164" fmla="*/ 3516170 w 6069482"/>
              <a:gd name="connsiteY164" fmla="*/ 757726 h 6688397"/>
              <a:gd name="connsiteX165" fmla="*/ 3375212 w 6069482"/>
              <a:gd name="connsiteY165" fmla="*/ 767211 h 6688397"/>
              <a:gd name="connsiteX166" fmla="*/ 3314256 w 6069482"/>
              <a:gd name="connsiteY166" fmla="*/ 731163 h 6688397"/>
              <a:gd name="connsiteX167" fmla="*/ 3278061 w 6069482"/>
              <a:gd name="connsiteY167" fmla="*/ 706497 h 6688397"/>
              <a:gd name="connsiteX168" fmla="*/ 3219012 w 6069482"/>
              <a:gd name="connsiteY168" fmla="*/ 668554 h 6688397"/>
              <a:gd name="connsiteX169" fmla="*/ 3179008 w 6069482"/>
              <a:gd name="connsiteY169" fmla="*/ 668554 h 6688397"/>
              <a:gd name="connsiteX170" fmla="*/ 3129482 w 6069482"/>
              <a:gd name="connsiteY170" fmla="*/ 740648 h 6688397"/>
              <a:gd name="connsiteX171" fmla="*/ 3062812 w 6069482"/>
              <a:gd name="connsiteY171" fmla="*/ 791876 h 6688397"/>
              <a:gd name="connsiteX172" fmla="*/ 3032334 w 6069482"/>
              <a:gd name="connsiteY172" fmla="*/ 814643 h 6688397"/>
              <a:gd name="connsiteX173" fmla="*/ 3203773 w 6069482"/>
              <a:gd name="connsiteY173" fmla="*/ 1002473 h 6688397"/>
              <a:gd name="connsiteX174" fmla="*/ 3260917 w 6069482"/>
              <a:gd name="connsiteY174" fmla="*/ 1049905 h 6688397"/>
              <a:gd name="connsiteX175" fmla="*/ 3340922 w 6069482"/>
              <a:gd name="connsiteY175" fmla="*/ 1004371 h 6688397"/>
              <a:gd name="connsiteX176" fmla="*/ 3405687 w 6069482"/>
              <a:gd name="connsiteY176" fmla="*/ 947454 h 6688397"/>
              <a:gd name="connsiteX177" fmla="*/ 3443787 w 6069482"/>
              <a:gd name="connsiteY177" fmla="*/ 943658 h 6688397"/>
              <a:gd name="connsiteX178" fmla="*/ 3447596 w 6069482"/>
              <a:gd name="connsiteY178" fmla="*/ 989194 h 6688397"/>
              <a:gd name="connsiteX179" fmla="*/ 3401878 w 6069482"/>
              <a:gd name="connsiteY179" fmla="*/ 1021446 h 6688397"/>
              <a:gd name="connsiteX180" fmla="*/ 3323778 w 6069482"/>
              <a:gd name="connsiteY180" fmla="*/ 1072675 h 6688397"/>
              <a:gd name="connsiteX181" fmla="*/ 3268538 w 6069482"/>
              <a:gd name="connsiteY181" fmla="*/ 1120107 h 6688397"/>
              <a:gd name="connsiteX182" fmla="*/ 3222821 w 6069482"/>
              <a:gd name="connsiteY182" fmla="*/ 1226355 h 6688397"/>
              <a:gd name="connsiteX183" fmla="*/ 3224726 w 6069482"/>
              <a:gd name="connsiteY183" fmla="*/ 1292757 h 6688397"/>
              <a:gd name="connsiteX184" fmla="*/ 3285682 w 6069482"/>
              <a:gd name="connsiteY184" fmla="*/ 1338294 h 6688397"/>
              <a:gd name="connsiteX185" fmla="*/ 3375212 w 6069482"/>
              <a:gd name="connsiteY185" fmla="*/ 1343985 h 6688397"/>
              <a:gd name="connsiteX186" fmla="*/ 3464739 w 6069482"/>
              <a:gd name="connsiteY186" fmla="*/ 1353471 h 6688397"/>
              <a:gd name="connsiteX187" fmla="*/ 3508552 w 6069482"/>
              <a:gd name="connsiteY187" fmla="*/ 1364854 h 6688397"/>
              <a:gd name="connsiteX188" fmla="*/ 3478074 w 6069482"/>
              <a:gd name="connsiteY188" fmla="*/ 1393316 h 6688397"/>
              <a:gd name="connsiteX189" fmla="*/ 3323778 w 6069482"/>
              <a:gd name="connsiteY189" fmla="*/ 1455925 h 6688397"/>
              <a:gd name="connsiteX190" fmla="*/ 3194247 w 6069482"/>
              <a:gd name="connsiteY190" fmla="*/ 1607706 h 6688397"/>
              <a:gd name="connsiteX191" fmla="*/ 3217108 w 6069482"/>
              <a:gd name="connsiteY191" fmla="*/ 1672216 h 6688397"/>
              <a:gd name="connsiteX192" fmla="*/ 3228535 w 6069482"/>
              <a:gd name="connsiteY192" fmla="*/ 1768975 h 6688397"/>
              <a:gd name="connsiteX193" fmla="*/ 3217108 w 6069482"/>
              <a:gd name="connsiteY193" fmla="*/ 1805024 h 6688397"/>
              <a:gd name="connsiteX194" fmla="*/ 3215203 w 6069482"/>
              <a:gd name="connsiteY194" fmla="*/ 1848663 h 6688397"/>
              <a:gd name="connsiteX195" fmla="*/ 3257108 w 6069482"/>
              <a:gd name="connsiteY195" fmla="*/ 1935937 h 6688397"/>
              <a:gd name="connsiteX196" fmla="*/ 3270443 w 6069482"/>
              <a:gd name="connsiteY196" fmla="*/ 1937835 h 6688397"/>
              <a:gd name="connsiteX197" fmla="*/ 3314256 w 6069482"/>
              <a:gd name="connsiteY197" fmla="*/ 1975782 h 6688397"/>
              <a:gd name="connsiteX198" fmla="*/ 3314256 w 6069482"/>
              <a:gd name="connsiteY198" fmla="*/ 1979575 h 6688397"/>
              <a:gd name="connsiteX199" fmla="*/ 3415213 w 6069482"/>
              <a:gd name="connsiteY199" fmla="*/ 2049774 h 6688397"/>
              <a:gd name="connsiteX200" fmla="*/ 3495218 w 6069482"/>
              <a:gd name="connsiteY200" fmla="*/ 2023214 h 6688397"/>
              <a:gd name="connsiteX201" fmla="*/ 3613318 w 6069482"/>
              <a:gd name="connsiteY201" fmla="*/ 2036492 h 6688397"/>
              <a:gd name="connsiteX202" fmla="*/ 3653322 w 6069482"/>
              <a:gd name="connsiteY202" fmla="*/ 2038391 h 6688397"/>
              <a:gd name="connsiteX203" fmla="*/ 3723801 w 6069482"/>
              <a:gd name="connsiteY203" fmla="*/ 2078233 h 6688397"/>
              <a:gd name="connsiteX204" fmla="*/ 3725706 w 6069482"/>
              <a:gd name="connsiteY204" fmla="*/ 2082029 h 6688397"/>
              <a:gd name="connsiteX205" fmla="*/ 3765710 w 6069482"/>
              <a:gd name="connsiteY205" fmla="*/ 2199660 h 6688397"/>
              <a:gd name="connsiteX206" fmla="*/ 3792379 w 6069482"/>
              <a:gd name="connsiteY206" fmla="*/ 2235709 h 6688397"/>
              <a:gd name="connsiteX207" fmla="*/ 3782853 w 6069482"/>
              <a:gd name="connsiteY207" fmla="*/ 2288833 h 6688397"/>
              <a:gd name="connsiteX208" fmla="*/ 3767614 w 6069482"/>
              <a:gd name="connsiteY208" fmla="*/ 2317291 h 6688397"/>
              <a:gd name="connsiteX209" fmla="*/ 3758088 w 6069482"/>
              <a:gd name="connsiteY209" fmla="*/ 2351442 h 6688397"/>
              <a:gd name="connsiteX210" fmla="*/ 3683800 w 6069482"/>
              <a:gd name="connsiteY210" fmla="*/ 2486151 h 6688397"/>
              <a:gd name="connsiteX211" fmla="*/ 3649513 w 6069482"/>
              <a:gd name="connsiteY211" fmla="*/ 2501328 h 6688397"/>
              <a:gd name="connsiteX212" fmla="*/ 3533314 w 6069482"/>
              <a:gd name="connsiteY212" fmla="*/ 2489944 h 6688397"/>
              <a:gd name="connsiteX213" fmla="*/ 3481883 w 6069482"/>
              <a:gd name="connsiteY213" fmla="*/ 2457689 h 6688397"/>
              <a:gd name="connsiteX214" fmla="*/ 3466644 w 6069482"/>
              <a:gd name="connsiteY214" fmla="*/ 2438719 h 6688397"/>
              <a:gd name="connsiteX215" fmla="*/ 3451405 w 6069482"/>
              <a:gd name="connsiteY215" fmla="*/ 2455794 h 6688397"/>
              <a:gd name="connsiteX216" fmla="*/ 3426643 w 6069482"/>
              <a:gd name="connsiteY216" fmla="*/ 2476662 h 6688397"/>
              <a:gd name="connsiteX217" fmla="*/ 3422831 w 6069482"/>
              <a:gd name="connsiteY217" fmla="*/ 2442512 h 6688397"/>
              <a:gd name="connsiteX218" fmla="*/ 3428548 w 6069482"/>
              <a:gd name="connsiteY218" fmla="*/ 2410257 h 6688397"/>
              <a:gd name="connsiteX219" fmla="*/ 3392353 w 6069482"/>
              <a:gd name="connsiteY219" fmla="*/ 2414054 h 6688397"/>
              <a:gd name="connsiteX220" fmla="*/ 3388544 w 6069482"/>
              <a:gd name="connsiteY220" fmla="*/ 2415949 h 6688397"/>
              <a:gd name="connsiteX221" fmla="*/ 3340922 w 6069482"/>
              <a:gd name="connsiteY221" fmla="*/ 2446306 h 6688397"/>
              <a:gd name="connsiteX222" fmla="*/ 3386639 w 6069482"/>
              <a:gd name="connsiteY222" fmla="*/ 2465279 h 6688397"/>
              <a:gd name="connsiteX223" fmla="*/ 3428548 w 6069482"/>
              <a:gd name="connsiteY223" fmla="*/ 2505121 h 6688397"/>
              <a:gd name="connsiteX224" fmla="*/ 3394260 w 6069482"/>
              <a:gd name="connsiteY224" fmla="*/ 2550658 h 6688397"/>
              <a:gd name="connsiteX225" fmla="*/ 3379021 w 6069482"/>
              <a:gd name="connsiteY225" fmla="*/ 2620857 h 6688397"/>
              <a:gd name="connsiteX226" fmla="*/ 3390448 w 6069482"/>
              <a:gd name="connsiteY226" fmla="*/ 2689157 h 6688397"/>
              <a:gd name="connsiteX227" fmla="*/ 3352352 w 6069482"/>
              <a:gd name="connsiteY227" fmla="*/ 2660699 h 6688397"/>
              <a:gd name="connsiteX228" fmla="*/ 3268538 w 6069482"/>
              <a:gd name="connsiteY228" fmla="*/ 2618959 h 6688397"/>
              <a:gd name="connsiteX229" fmla="*/ 3243774 w 6069482"/>
              <a:gd name="connsiteY229" fmla="*/ 2651214 h 6688397"/>
              <a:gd name="connsiteX230" fmla="*/ 3230439 w 6069482"/>
              <a:gd name="connsiteY230" fmla="*/ 2687262 h 6688397"/>
              <a:gd name="connsiteX231" fmla="*/ 3220917 w 6069482"/>
              <a:gd name="connsiteY231" fmla="*/ 2713823 h 6688397"/>
              <a:gd name="connsiteX232" fmla="*/ 3241869 w 6069482"/>
              <a:gd name="connsiteY232" fmla="*/ 2732796 h 6688397"/>
              <a:gd name="connsiteX233" fmla="*/ 3390448 w 6069482"/>
              <a:gd name="connsiteY233" fmla="*/ 2689157 h 6688397"/>
              <a:gd name="connsiteX234" fmla="*/ 3613318 w 6069482"/>
              <a:gd name="connsiteY234" fmla="*/ 2821968 h 6688397"/>
              <a:gd name="connsiteX235" fmla="*/ 3670466 w 6069482"/>
              <a:gd name="connsiteY235" fmla="*/ 2878889 h 6688397"/>
              <a:gd name="connsiteX236" fmla="*/ 3697135 w 6069482"/>
              <a:gd name="connsiteY236" fmla="*/ 2873197 h 6688397"/>
              <a:gd name="connsiteX237" fmla="*/ 3799997 w 6069482"/>
              <a:gd name="connsiteY237" fmla="*/ 2685364 h 6688397"/>
              <a:gd name="connsiteX238" fmla="*/ 3826666 w 6069482"/>
              <a:gd name="connsiteY238" fmla="*/ 2664495 h 6688397"/>
              <a:gd name="connsiteX239" fmla="*/ 4133350 w 6069482"/>
              <a:gd name="connsiteY239" fmla="*/ 2584808 h 6688397"/>
              <a:gd name="connsiteX240" fmla="*/ 4179067 w 6069482"/>
              <a:gd name="connsiteY240" fmla="*/ 2569631 h 6688397"/>
              <a:gd name="connsiteX241" fmla="*/ 4312407 w 6069482"/>
              <a:gd name="connsiteY241" fmla="*/ 2590500 h 6688397"/>
              <a:gd name="connsiteX242" fmla="*/ 4573373 w 6069482"/>
              <a:gd name="connsiteY242" fmla="*/ 2715721 h 6688397"/>
              <a:gd name="connsiteX243" fmla="*/ 4632425 w 6069482"/>
              <a:gd name="connsiteY243" fmla="*/ 2765051 h 6688397"/>
              <a:gd name="connsiteX244" fmla="*/ 4775291 w 6069482"/>
              <a:gd name="connsiteY244" fmla="*/ 3167274 h 6688397"/>
              <a:gd name="connsiteX245" fmla="*/ 4779100 w 6069482"/>
              <a:gd name="connsiteY245" fmla="*/ 3214706 h 6688397"/>
              <a:gd name="connsiteX246" fmla="*/ 4847678 w 6069482"/>
              <a:gd name="connsiteY246" fmla="*/ 3332337 h 6688397"/>
              <a:gd name="connsiteX247" fmla="*/ 4880060 w 6069482"/>
              <a:gd name="connsiteY247" fmla="*/ 3332337 h 6688397"/>
              <a:gd name="connsiteX248" fmla="*/ 5021018 w 6069482"/>
              <a:gd name="connsiteY248" fmla="*/ 3305777 h 6688397"/>
              <a:gd name="connsiteX249" fmla="*/ 5232461 w 6069482"/>
              <a:gd name="connsiteY249" fmla="*/ 3324750 h 6688397"/>
              <a:gd name="connsiteX250" fmla="*/ 5264844 w 6069482"/>
              <a:gd name="connsiteY250" fmla="*/ 3341825 h 6688397"/>
              <a:gd name="connsiteX251" fmla="*/ 5308654 w 6069482"/>
              <a:gd name="connsiteY251" fmla="*/ 3398743 h 6688397"/>
              <a:gd name="connsiteX252" fmla="*/ 5390566 w 6069482"/>
              <a:gd name="connsiteY252" fmla="*/ 3446175 h 6688397"/>
              <a:gd name="connsiteX253" fmla="*/ 5426758 w 6069482"/>
              <a:gd name="connsiteY253" fmla="*/ 3467046 h 6688397"/>
              <a:gd name="connsiteX254" fmla="*/ 5539145 w 6069482"/>
              <a:gd name="connsiteY254" fmla="*/ 3861680 h 6688397"/>
              <a:gd name="connsiteX255" fmla="*/ 5472472 w 6069482"/>
              <a:gd name="connsiteY255" fmla="*/ 4093148 h 6688397"/>
              <a:gd name="connsiteX256" fmla="*/ 5455331 w 6069482"/>
              <a:gd name="connsiteY256" fmla="*/ 4161452 h 6688397"/>
              <a:gd name="connsiteX257" fmla="*/ 5424853 w 6069482"/>
              <a:gd name="connsiteY257" fmla="*/ 4218369 h 6688397"/>
              <a:gd name="connsiteX258" fmla="*/ 5261032 w 6069482"/>
              <a:gd name="connsiteY258" fmla="*/ 4307541 h 6688397"/>
              <a:gd name="connsiteX259" fmla="*/ 5085784 w 6069482"/>
              <a:gd name="connsiteY259" fmla="*/ 4449837 h 6688397"/>
              <a:gd name="connsiteX260" fmla="*/ 5024830 w 6069482"/>
              <a:gd name="connsiteY260" fmla="*/ 4440352 h 6688397"/>
              <a:gd name="connsiteX261" fmla="*/ 5009591 w 6069482"/>
              <a:gd name="connsiteY261" fmla="*/ 4379638 h 6688397"/>
              <a:gd name="connsiteX262" fmla="*/ 4982922 w 6069482"/>
              <a:gd name="connsiteY262" fmla="*/ 4364458 h 6688397"/>
              <a:gd name="connsiteX263" fmla="*/ 4834343 w 6069482"/>
              <a:gd name="connsiteY263" fmla="*/ 4343590 h 6688397"/>
              <a:gd name="connsiteX264" fmla="*/ 4750529 w 6069482"/>
              <a:gd name="connsiteY264" fmla="*/ 4277184 h 6688397"/>
              <a:gd name="connsiteX265" fmla="*/ 4678143 w 6069482"/>
              <a:gd name="connsiteY265" fmla="*/ 4279083 h 6688397"/>
              <a:gd name="connsiteX266" fmla="*/ 4638139 w 6069482"/>
              <a:gd name="connsiteY266" fmla="*/ 4307541 h 6688397"/>
              <a:gd name="connsiteX267" fmla="*/ 4596234 w 6069482"/>
              <a:gd name="connsiteY267" fmla="*/ 4271493 h 6688397"/>
              <a:gd name="connsiteX268" fmla="*/ 4598138 w 6069482"/>
              <a:gd name="connsiteY268" fmla="*/ 4161452 h 6688397"/>
              <a:gd name="connsiteX269" fmla="*/ 4544803 w 6069482"/>
              <a:gd name="connsiteY269" fmla="*/ 4064689 h 6688397"/>
              <a:gd name="connsiteX270" fmla="*/ 4527659 w 6069482"/>
              <a:gd name="connsiteY270" fmla="*/ 3975517 h 6688397"/>
              <a:gd name="connsiteX271" fmla="*/ 4527659 w 6069482"/>
              <a:gd name="connsiteY271" fmla="*/ 3971724 h 6688397"/>
              <a:gd name="connsiteX272" fmla="*/ 4485751 w 6069482"/>
              <a:gd name="connsiteY272" fmla="*/ 3865473 h 6688397"/>
              <a:gd name="connsiteX273" fmla="*/ 4438129 w 6069482"/>
              <a:gd name="connsiteY273" fmla="*/ 3838913 h 6688397"/>
              <a:gd name="connsiteX274" fmla="*/ 4413364 w 6069482"/>
              <a:gd name="connsiteY274" fmla="*/ 3804762 h 6688397"/>
              <a:gd name="connsiteX275" fmla="*/ 4455273 w 6069482"/>
              <a:gd name="connsiteY275" fmla="*/ 3768714 h 6688397"/>
              <a:gd name="connsiteX276" fmla="*/ 4499086 w 6069482"/>
              <a:gd name="connsiteY276" fmla="*/ 3764917 h 6688397"/>
              <a:gd name="connsiteX277" fmla="*/ 4533373 w 6069482"/>
              <a:gd name="connsiteY277" fmla="*/ 3726973 h 6688397"/>
              <a:gd name="connsiteX278" fmla="*/ 4491464 w 6069482"/>
              <a:gd name="connsiteY278" fmla="*/ 3704207 h 6688397"/>
              <a:gd name="connsiteX279" fmla="*/ 4375268 w 6069482"/>
              <a:gd name="connsiteY279" fmla="*/ 3709898 h 6688397"/>
              <a:gd name="connsiteX280" fmla="*/ 4316216 w 6069482"/>
              <a:gd name="connsiteY280" fmla="*/ 3744049 h 6688397"/>
              <a:gd name="connsiteX281" fmla="*/ 4280025 w 6069482"/>
              <a:gd name="connsiteY281" fmla="*/ 3791481 h 6688397"/>
              <a:gd name="connsiteX282" fmla="*/ 4207641 w 6069482"/>
              <a:gd name="connsiteY282" fmla="*/ 3818041 h 6688397"/>
              <a:gd name="connsiteX283" fmla="*/ 4146684 w 6069482"/>
              <a:gd name="connsiteY283" fmla="*/ 3818041 h 6688397"/>
              <a:gd name="connsiteX284" fmla="*/ 3986675 w 6069482"/>
              <a:gd name="connsiteY284" fmla="*/ 3753534 h 6688397"/>
              <a:gd name="connsiteX285" fmla="*/ 3952388 w 6069482"/>
              <a:gd name="connsiteY285" fmla="*/ 3719383 h 6688397"/>
              <a:gd name="connsiteX286" fmla="*/ 3763805 w 6069482"/>
              <a:gd name="connsiteY286" fmla="*/ 3560012 h 6688397"/>
              <a:gd name="connsiteX287" fmla="*/ 3714279 w 6069482"/>
              <a:gd name="connsiteY287" fmla="*/ 3548629 h 6688397"/>
              <a:gd name="connsiteX288" fmla="*/ 3676179 w 6069482"/>
              <a:gd name="connsiteY288" fmla="*/ 3563806 h 6688397"/>
              <a:gd name="connsiteX289" fmla="*/ 3634274 w 6069482"/>
              <a:gd name="connsiteY289" fmla="*/ 3550527 h 6688397"/>
              <a:gd name="connsiteX290" fmla="*/ 3641892 w 6069482"/>
              <a:gd name="connsiteY290" fmla="*/ 3516374 h 6688397"/>
              <a:gd name="connsiteX291" fmla="*/ 3611414 w 6069482"/>
              <a:gd name="connsiteY291" fmla="*/ 3301980 h 6688397"/>
              <a:gd name="connsiteX292" fmla="*/ 3603796 w 6069482"/>
              <a:gd name="connsiteY292" fmla="*/ 3294393 h 6688397"/>
              <a:gd name="connsiteX293" fmla="*/ 3459026 w 6069482"/>
              <a:gd name="connsiteY293" fmla="*/ 3237473 h 6688397"/>
              <a:gd name="connsiteX294" fmla="*/ 3386639 w 6069482"/>
              <a:gd name="connsiteY294" fmla="*/ 3245063 h 6688397"/>
              <a:gd name="connsiteX295" fmla="*/ 3308539 w 6069482"/>
              <a:gd name="connsiteY295" fmla="*/ 3377874 h 6688397"/>
              <a:gd name="connsiteX296" fmla="*/ 3329495 w 6069482"/>
              <a:gd name="connsiteY296" fmla="*/ 3430998 h 6688397"/>
              <a:gd name="connsiteX297" fmla="*/ 3331399 w 6069482"/>
              <a:gd name="connsiteY297" fmla="*/ 3459456 h 6688397"/>
              <a:gd name="connsiteX298" fmla="*/ 3321874 w 6069482"/>
              <a:gd name="connsiteY298" fmla="*/ 3550527 h 6688397"/>
              <a:gd name="connsiteX299" fmla="*/ 3306635 w 6069482"/>
              <a:gd name="connsiteY299" fmla="*/ 3571396 h 6688397"/>
              <a:gd name="connsiteX300" fmla="*/ 3274252 w 6069482"/>
              <a:gd name="connsiteY300" fmla="*/ 3556219 h 6688397"/>
              <a:gd name="connsiteX301" fmla="*/ 3266634 w 6069482"/>
              <a:gd name="connsiteY301" fmla="*/ 3531554 h 6688397"/>
              <a:gd name="connsiteX302" fmla="*/ 3234251 w 6069482"/>
              <a:gd name="connsiteY302" fmla="*/ 3556219 h 6688397"/>
              <a:gd name="connsiteX303" fmla="*/ 3226630 w 6069482"/>
              <a:gd name="connsiteY303" fmla="*/ 3586573 h 6688397"/>
              <a:gd name="connsiteX304" fmla="*/ 3253299 w 6069482"/>
              <a:gd name="connsiteY304" fmla="*/ 3586573 h 6688397"/>
              <a:gd name="connsiteX305" fmla="*/ 3278061 w 6069482"/>
              <a:gd name="connsiteY305" fmla="*/ 3609342 h 6688397"/>
              <a:gd name="connsiteX306" fmla="*/ 3321874 w 6069482"/>
              <a:gd name="connsiteY306" fmla="*/ 3643493 h 6688397"/>
              <a:gd name="connsiteX307" fmla="*/ 3453309 w 6069482"/>
              <a:gd name="connsiteY307" fmla="*/ 3632109 h 6688397"/>
              <a:gd name="connsiteX308" fmla="*/ 3518075 w 6069482"/>
              <a:gd name="connsiteY308" fmla="*/ 3673850 h 6688397"/>
              <a:gd name="connsiteX309" fmla="*/ 3483787 w 6069482"/>
              <a:gd name="connsiteY309" fmla="*/ 3744049 h 6688397"/>
              <a:gd name="connsiteX310" fmla="*/ 3436166 w 6069482"/>
              <a:gd name="connsiteY310" fmla="*/ 3785789 h 6688397"/>
              <a:gd name="connsiteX311" fmla="*/ 3289491 w 6069482"/>
              <a:gd name="connsiteY311" fmla="*/ 3907213 h 6688397"/>
              <a:gd name="connsiteX312" fmla="*/ 3253299 w 6069482"/>
              <a:gd name="connsiteY312" fmla="*/ 3986900 h 6688397"/>
              <a:gd name="connsiteX313" fmla="*/ 3243774 w 6069482"/>
              <a:gd name="connsiteY313" fmla="*/ 4030539 h 6688397"/>
              <a:gd name="connsiteX314" fmla="*/ 3133291 w 6069482"/>
              <a:gd name="connsiteY314" fmla="*/ 4140580 h 6688397"/>
              <a:gd name="connsiteX315" fmla="*/ 3108529 w 6069482"/>
              <a:gd name="connsiteY315" fmla="*/ 4176629 h 6688397"/>
              <a:gd name="connsiteX316" fmla="*/ 3005664 w 6069482"/>
              <a:gd name="connsiteY316" fmla="*/ 4372048 h 6688397"/>
              <a:gd name="connsiteX317" fmla="*/ 2975186 w 6069482"/>
              <a:gd name="connsiteY317" fmla="*/ 4383432 h 6688397"/>
              <a:gd name="connsiteX318" fmla="*/ 2878038 w 6069482"/>
              <a:gd name="connsiteY318" fmla="*/ 4398612 h 6688397"/>
              <a:gd name="connsiteX319" fmla="*/ 2832324 w 6069482"/>
              <a:gd name="connsiteY319" fmla="*/ 4480194 h 6688397"/>
              <a:gd name="connsiteX320" fmla="*/ 2870420 w 6069482"/>
              <a:gd name="connsiteY320" fmla="*/ 4628182 h 6688397"/>
              <a:gd name="connsiteX321" fmla="*/ 2874229 w 6069482"/>
              <a:gd name="connsiteY321" fmla="*/ 4817910 h 6688397"/>
              <a:gd name="connsiteX322" fmla="*/ 2782794 w 6069482"/>
              <a:gd name="connsiteY322" fmla="*/ 4924161 h 6688397"/>
              <a:gd name="connsiteX323" fmla="*/ 2744698 w 6069482"/>
              <a:gd name="connsiteY323" fmla="*/ 4941236 h 6688397"/>
              <a:gd name="connsiteX324" fmla="*/ 2658980 w 6069482"/>
              <a:gd name="connsiteY324" fmla="*/ 5072148 h 6688397"/>
              <a:gd name="connsiteX325" fmla="*/ 2678028 w 6069482"/>
              <a:gd name="connsiteY325" fmla="*/ 5810189 h 6688397"/>
              <a:gd name="connsiteX326" fmla="*/ 2733268 w 6069482"/>
              <a:gd name="connsiteY326" fmla="*/ 6514082 h 6688397"/>
              <a:gd name="connsiteX327" fmla="*/ 2651359 w 6069482"/>
              <a:gd name="connsiteY327" fmla="*/ 6627920 h 6688397"/>
              <a:gd name="connsiteX328" fmla="*/ 2558020 w 6069482"/>
              <a:gd name="connsiteY328" fmla="*/ 6525466 h 6688397"/>
              <a:gd name="connsiteX329" fmla="*/ 2558020 w 6069482"/>
              <a:gd name="connsiteY329" fmla="*/ 5887978 h 6688397"/>
              <a:gd name="connsiteX330" fmla="*/ 2542780 w 6069482"/>
              <a:gd name="connsiteY330" fmla="*/ 5026612 h 6688397"/>
              <a:gd name="connsiteX331" fmla="*/ 2537067 w 6069482"/>
              <a:gd name="connsiteY331" fmla="*/ 4948823 h 6688397"/>
              <a:gd name="connsiteX332" fmla="*/ 2519923 w 6069482"/>
              <a:gd name="connsiteY332" fmla="*/ 4912774 h 6688397"/>
              <a:gd name="connsiteX333" fmla="*/ 2426584 w 6069482"/>
              <a:gd name="connsiteY333" fmla="*/ 4802733 h 6688397"/>
              <a:gd name="connsiteX334" fmla="*/ 2373249 w 6069482"/>
              <a:gd name="connsiteY334" fmla="*/ 4785658 h 6688397"/>
              <a:gd name="connsiteX335" fmla="*/ 2319913 w 6069482"/>
              <a:gd name="connsiteY335" fmla="*/ 4795143 h 6688397"/>
              <a:gd name="connsiteX336" fmla="*/ 2338961 w 6069482"/>
              <a:gd name="connsiteY336" fmla="*/ 4834988 h 6688397"/>
              <a:gd name="connsiteX337" fmla="*/ 2304671 w 6069482"/>
              <a:gd name="connsiteY337" fmla="*/ 4982976 h 6688397"/>
              <a:gd name="connsiteX338" fmla="*/ 2171331 w 6069482"/>
              <a:gd name="connsiteY338" fmla="*/ 4960209 h 6688397"/>
              <a:gd name="connsiteX339" fmla="*/ 2180857 w 6069482"/>
              <a:gd name="connsiteY339" fmla="*/ 4800835 h 6688397"/>
              <a:gd name="connsiteX340" fmla="*/ 2201809 w 6069482"/>
              <a:gd name="connsiteY340" fmla="*/ 4783760 h 6688397"/>
              <a:gd name="connsiteX341" fmla="*/ 2095136 w 6069482"/>
              <a:gd name="connsiteY341" fmla="*/ 4768583 h 6688397"/>
              <a:gd name="connsiteX342" fmla="*/ 2064660 w 6069482"/>
              <a:gd name="connsiteY342" fmla="*/ 4797041 h 6688397"/>
              <a:gd name="connsiteX343" fmla="*/ 1725591 w 6069482"/>
              <a:gd name="connsiteY343" fmla="*/ 5278952 h 6688397"/>
              <a:gd name="connsiteX344" fmla="*/ 1300806 w 6069482"/>
              <a:gd name="connsiteY344" fmla="*/ 5235313 h 6688397"/>
              <a:gd name="connsiteX345" fmla="*/ 1154132 w 6069482"/>
              <a:gd name="connsiteY345" fmla="*/ 4988668 h 6688397"/>
              <a:gd name="connsiteX346" fmla="*/ 1077936 w 6069482"/>
              <a:gd name="connsiteY346" fmla="*/ 4831192 h 6688397"/>
              <a:gd name="connsiteX347" fmla="*/ 1026505 w 6069482"/>
              <a:gd name="connsiteY347" fmla="*/ 4810323 h 6688397"/>
              <a:gd name="connsiteX348" fmla="*/ 982692 w 6069482"/>
              <a:gd name="connsiteY348" fmla="*/ 4762891 h 6688397"/>
              <a:gd name="connsiteX349" fmla="*/ 957928 w 6069482"/>
              <a:gd name="connsiteY349" fmla="*/ 4719253 h 6688397"/>
              <a:gd name="connsiteX350" fmla="*/ 940784 w 6069482"/>
              <a:gd name="connsiteY350" fmla="*/ 4679407 h 6688397"/>
              <a:gd name="connsiteX351" fmla="*/ 959832 w 6069482"/>
              <a:gd name="connsiteY351" fmla="*/ 4470709 h 6688397"/>
              <a:gd name="connsiteX352" fmla="*/ 959832 w 6069482"/>
              <a:gd name="connsiteY352" fmla="*/ 4451736 h 6688397"/>
              <a:gd name="connsiteX353" fmla="*/ 866496 w 6069482"/>
              <a:gd name="connsiteY353" fmla="*/ 4372048 h 6688397"/>
              <a:gd name="connsiteX354" fmla="*/ 809349 w 6069482"/>
              <a:gd name="connsiteY354" fmla="*/ 4337898 h 6688397"/>
              <a:gd name="connsiteX355" fmla="*/ 761727 w 6069482"/>
              <a:gd name="connsiteY355" fmla="*/ 4294259 h 6688397"/>
              <a:gd name="connsiteX356" fmla="*/ 580765 w 6069482"/>
              <a:gd name="connsiteY356" fmla="*/ 4184219 h 6688397"/>
              <a:gd name="connsiteX357" fmla="*/ 563621 w 6069482"/>
              <a:gd name="connsiteY357" fmla="*/ 4172835 h 6688397"/>
              <a:gd name="connsiteX358" fmla="*/ 556000 w 6069482"/>
              <a:gd name="connsiteY358" fmla="*/ 4195602 h 6688397"/>
              <a:gd name="connsiteX359" fmla="*/ 559809 w 6069482"/>
              <a:gd name="connsiteY359" fmla="*/ 4521934 h 6688397"/>
              <a:gd name="connsiteX360" fmla="*/ 563621 w 6069482"/>
              <a:gd name="connsiteY360" fmla="*/ 4677512 h 6688397"/>
              <a:gd name="connsiteX361" fmla="*/ 571239 w 6069482"/>
              <a:gd name="connsiteY361" fmla="*/ 4954514 h 6688397"/>
              <a:gd name="connsiteX362" fmla="*/ 596004 w 6069482"/>
              <a:gd name="connsiteY362" fmla="*/ 4992461 h 6688397"/>
              <a:gd name="connsiteX363" fmla="*/ 599813 w 6069482"/>
              <a:gd name="connsiteY363" fmla="*/ 5108197 h 6688397"/>
              <a:gd name="connsiteX364" fmla="*/ 578861 w 6069482"/>
              <a:gd name="connsiteY364" fmla="*/ 5151832 h 6688397"/>
              <a:gd name="connsiteX365" fmla="*/ 588383 w 6069482"/>
              <a:gd name="connsiteY365" fmla="*/ 5417454 h 6688397"/>
              <a:gd name="connsiteX366" fmla="*/ 575048 w 6069482"/>
              <a:gd name="connsiteY366" fmla="*/ 5495240 h 6688397"/>
              <a:gd name="connsiteX367" fmla="*/ 538856 w 6069482"/>
              <a:gd name="connsiteY367" fmla="*/ 5525597 h 6688397"/>
              <a:gd name="connsiteX368" fmla="*/ 498856 w 6069482"/>
              <a:gd name="connsiteY368" fmla="*/ 5495240 h 6688397"/>
              <a:gd name="connsiteX369" fmla="*/ 479805 w 6069482"/>
              <a:gd name="connsiteY369" fmla="*/ 5377609 h 6688397"/>
              <a:gd name="connsiteX370" fmla="*/ 477900 w 6069482"/>
              <a:gd name="connsiteY370" fmla="*/ 4318925 h 6688397"/>
              <a:gd name="connsiteX371" fmla="*/ 435995 w 6069482"/>
              <a:gd name="connsiteY371" fmla="*/ 4288568 h 6688397"/>
              <a:gd name="connsiteX372" fmla="*/ 361704 w 6069482"/>
              <a:gd name="connsiteY372" fmla="*/ 4292364 h 6688397"/>
              <a:gd name="connsiteX373" fmla="*/ 382656 w 6069482"/>
              <a:gd name="connsiteY373" fmla="*/ 4227854 h 6688397"/>
              <a:gd name="connsiteX374" fmla="*/ 447422 w 6069482"/>
              <a:gd name="connsiteY374" fmla="*/ 4153862 h 6688397"/>
              <a:gd name="connsiteX375" fmla="*/ 472186 w 6069482"/>
              <a:gd name="connsiteY375" fmla="*/ 4102633 h 6688397"/>
              <a:gd name="connsiteX376" fmla="*/ 472186 w 6069482"/>
              <a:gd name="connsiteY376" fmla="*/ 4045716 h 6688397"/>
              <a:gd name="connsiteX377" fmla="*/ 315987 w 6069482"/>
              <a:gd name="connsiteY377" fmla="*/ 3907213 h 6688397"/>
              <a:gd name="connsiteX378" fmla="*/ 376943 w 6069482"/>
              <a:gd name="connsiteY378" fmla="*/ 3983107 h 6688397"/>
              <a:gd name="connsiteX379" fmla="*/ 344560 w 6069482"/>
              <a:gd name="connsiteY379" fmla="*/ 4169039 h 6688397"/>
              <a:gd name="connsiteX380" fmla="*/ 159786 w 6069482"/>
              <a:gd name="connsiteY380" fmla="*/ 4155760 h 6688397"/>
              <a:gd name="connsiteX381" fmla="*/ 121690 w 6069482"/>
              <a:gd name="connsiteY381" fmla="*/ 4017257 h 6688397"/>
              <a:gd name="connsiteX382" fmla="*/ 211220 w 6069482"/>
              <a:gd name="connsiteY382" fmla="*/ 3874961 h 6688397"/>
              <a:gd name="connsiteX383" fmla="*/ 216934 w 6069482"/>
              <a:gd name="connsiteY383" fmla="*/ 3859781 h 6688397"/>
              <a:gd name="connsiteX384" fmla="*/ 150264 w 6069482"/>
              <a:gd name="connsiteY384" fmla="*/ 3789582 h 6688397"/>
              <a:gd name="connsiteX385" fmla="*/ 135025 w 6069482"/>
              <a:gd name="connsiteY385" fmla="*/ 3802864 h 6688397"/>
              <a:gd name="connsiteX386" fmla="*/ 100737 w 6069482"/>
              <a:gd name="connsiteY386" fmla="*/ 3833221 h 6688397"/>
              <a:gd name="connsiteX387" fmla="*/ 51211 w 6069482"/>
              <a:gd name="connsiteY387" fmla="*/ 3837014 h 6688397"/>
              <a:gd name="connsiteX388" fmla="*/ 47399 w 6069482"/>
              <a:gd name="connsiteY388" fmla="*/ 3795274 h 6688397"/>
              <a:gd name="connsiteX389" fmla="*/ 34067 w 6069482"/>
              <a:gd name="connsiteY389" fmla="*/ 3632109 h 6688397"/>
              <a:gd name="connsiteX390" fmla="*/ 7398 w 6069482"/>
              <a:gd name="connsiteY390" fmla="*/ 3615034 h 6688397"/>
              <a:gd name="connsiteX391" fmla="*/ 0 w 6069482"/>
              <a:gd name="connsiteY391" fmla="*/ 3613065 h 6688397"/>
              <a:gd name="connsiteX392" fmla="*/ 0 w 6069482"/>
              <a:gd name="connsiteY392" fmla="*/ 3533467 h 6688397"/>
              <a:gd name="connsiteX393" fmla="*/ 22637 w 6069482"/>
              <a:gd name="connsiteY393" fmla="*/ 3542937 h 6688397"/>
              <a:gd name="connsiteX394" fmla="*/ 55020 w 6069482"/>
              <a:gd name="connsiteY394" fmla="*/ 3533449 h 6688397"/>
              <a:gd name="connsiteX395" fmla="*/ 74068 w 6069482"/>
              <a:gd name="connsiteY395" fmla="*/ 3506888 h 6688397"/>
              <a:gd name="connsiteX396" fmla="*/ 112164 w 6069482"/>
              <a:gd name="connsiteY396" fmla="*/ 3495505 h 6688397"/>
              <a:gd name="connsiteX397" fmla="*/ 123594 w 6069482"/>
              <a:gd name="connsiteY397" fmla="*/ 3527757 h 6688397"/>
              <a:gd name="connsiteX398" fmla="*/ 144547 w 6069482"/>
              <a:gd name="connsiteY398" fmla="*/ 3550527 h 6688397"/>
              <a:gd name="connsiteX399" fmla="*/ 163598 w 6069482"/>
              <a:gd name="connsiteY399" fmla="*/ 3571396 h 6688397"/>
              <a:gd name="connsiteX400" fmla="*/ 144547 w 6069482"/>
              <a:gd name="connsiteY400" fmla="*/ 3592264 h 6688397"/>
              <a:gd name="connsiteX401" fmla="*/ 129308 w 6069482"/>
              <a:gd name="connsiteY401" fmla="*/ 3613136 h 6688397"/>
              <a:gd name="connsiteX402" fmla="*/ 150264 w 6069482"/>
              <a:gd name="connsiteY402" fmla="*/ 3728869 h 6688397"/>
              <a:gd name="connsiteX403" fmla="*/ 171216 w 6069482"/>
              <a:gd name="connsiteY403" fmla="*/ 3635903 h 6688397"/>
              <a:gd name="connsiteX404" fmla="*/ 218838 w 6069482"/>
              <a:gd name="connsiteY404" fmla="*/ 3548629 h 6688397"/>
              <a:gd name="connsiteX405" fmla="*/ 215029 w 6069482"/>
              <a:gd name="connsiteY405" fmla="*/ 3504990 h 6688397"/>
              <a:gd name="connsiteX406" fmla="*/ 83594 w 6069482"/>
              <a:gd name="connsiteY406" fmla="*/ 3427201 h 6688397"/>
              <a:gd name="connsiteX407" fmla="*/ 64543 w 6069482"/>
              <a:gd name="connsiteY407" fmla="*/ 3410126 h 6688397"/>
              <a:gd name="connsiteX408" fmla="*/ 43590 w 6069482"/>
              <a:gd name="connsiteY408" fmla="*/ 3300085 h 6688397"/>
              <a:gd name="connsiteX409" fmla="*/ 60734 w 6069482"/>
              <a:gd name="connsiteY409" fmla="*/ 3161583 h 6688397"/>
              <a:gd name="connsiteX410" fmla="*/ 79781 w 6069482"/>
              <a:gd name="connsiteY410" fmla="*/ 3121741 h 6688397"/>
              <a:gd name="connsiteX411" fmla="*/ 89307 w 6069482"/>
              <a:gd name="connsiteY411" fmla="*/ 3102767 h 6688397"/>
              <a:gd name="connsiteX412" fmla="*/ 64543 w 6069482"/>
              <a:gd name="connsiteY412" fmla="*/ 3095177 h 6688397"/>
              <a:gd name="connsiteX413" fmla="*/ 11207 w 6069482"/>
              <a:gd name="connsiteY413" fmla="*/ 3113439 h 6688397"/>
              <a:gd name="connsiteX414" fmla="*/ 0 w 6069482"/>
              <a:gd name="connsiteY414" fmla="*/ 3123269 h 668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</a:cxnLst>
            <a:rect l="l" t="t" r="r" b="b"/>
            <a:pathLst>
              <a:path w="6069482" h="6688397">
                <a:moveTo>
                  <a:pt x="4239607" y="6499070"/>
                </a:moveTo>
                <a:cubicBezTo>
                  <a:pt x="4279551" y="6499070"/>
                  <a:pt x="4304279" y="6527445"/>
                  <a:pt x="4304279" y="6570956"/>
                </a:cubicBezTo>
                <a:cubicBezTo>
                  <a:pt x="4302377" y="6625816"/>
                  <a:pt x="4251022" y="6692026"/>
                  <a:pt x="4212978" y="6688242"/>
                </a:cubicBezTo>
                <a:cubicBezTo>
                  <a:pt x="4167326" y="6684461"/>
                  <a:pt x="4114068" y="6635273"/>
                  <a:pt x="4115970" y="6597439"/>
                </a:cubicBezTo>
                <a:cubicBezTo>
                  <a:pt x="4117871" y="6550147"/>
                  <a:pt x="4184448" y="6497178"/>
                  <a:pt x="4239607" y="6499070"/>
                </a:cubicBezTo>
                <a:close/>
                <a:moveTo>
                  <a:pt x="3837695" y="6037895"/>
                </a:moveTo>
                <a:cubicBezTo>
                  <a:pt x="3866212" y="6037895"/>
                  <a:pt x="3906142" y="6070633"/>
                  <a:pt x="3908043" y="6093742"/>
                </a:cubicBezTo>
                <a:cubicBezTo>
                  <a:pt x="3909944" y="6118774"/>
                  <a:pt x="3885226" y="6139957"/>
                  <a:pt x="3852903" y="6139957"/>
                </a:cubicBezTo>
                <a:cubicBezTo>
                  <a:pt x="3833892" y="6132255"/>
                  <a:pt x="3799667" y="6139957"/>
                  <a:pt x="3795864" y="6101444"/>
                </a:cubicBezTo>
                <a:cubicBezTo>
                  <a:pt x="3793963" y="6070633"/>
                  <a:pt x="3816779" y="6037895"/>
                  <a:pt x="3837695" y="6037895"/>
                </a:cubicBezTo>
                <a:close/>
                <a:moveTo>
                  <a:pt x="2949619" y="6019339"/>
                </a:moveTo>
                <a:cubicBezTo>
                  <a:pt x="2986345" y="6019339"/>
                  <a:pt x="2996011" y="6030903"/>
                  <a:pt x="2996011" y="6069444"/>
                </a:cubicBezTo>
                <a:cubicBezTo>
                  <a:pt x="2996011" y="6104130"/>
                  <a:pt x="2955419" y="6144597"/>
                  <a:pt x="2922557" y="6140744"/>
                </a:cubicBezTo>
                <a:cubicBezTo>
                  <a:pt x="2889695" y="6138815"/>
                  <a:pt x="2881962" y="6111838"/>
                  <a:pt x="2881962" y="6084857"/>
                </a:cubicBezTo>
                <a:cubicBezTo>
                  <a:pt x="2880030" y="6044390"/>
                  <a:pt x="2909026" y="6019339"/>
                  <a:pt x="2949619" y="6019339"/>
                </a:cubicBezTo>
                <a:close/>
                <a:moveTo>
                  <a:pt x="1135675" y="5840269"/>
                </a:moveTo>
                <a:cubicBezTo>
                  <a:pt x="1150796" y="5842133"/>
                  <a:pt x="1173475" y="5838405"/>
                  <a:pt x="1179148" y="5858913"/>
                </a:cubicBezTo>
                <a:cubicBezTo>
                  <a:pt x="1186707" y="5877556"/>
                  <a:pt x="1169698" y="5890608"/>
                  <a:pt x="1154577" y="5901795"/>
                </a:cubicBezTo>
                <a:cubicBezTo>
                  <a:pt x="1126224" y="5922303"/>
                  <a:pt x="1092204" y="5931623"/>
                  <a:pt x="1060074" y="5942810"/>
                </a:cubicBezTo>
                <a:cubicBezTo>
                  <a:pt x="1020381" y="5955862"/>
                  <a:pt x="990139" y="5978233"/>
                  <a:pt x="978799" y="6019249"/>
                </a:cubicBezTo>
                <a:cubicBezTo>
                  <a:pt x="975018" y="6026708"/>
                  <a:pt x="975018" y="6036028"/>
                  <a:pt x="963678" y="6037892"/>
                </a:cubicBezTo>
                <a:cubicBezTo>
                  <a:pt x="952339" y="6037892"/>
                  <a:pt x="948558" y="6028572"/>
                  <a:pt x="944780" y="6021113"/>
                </a:cubicBezTo>
                <a:cubicBezTo>
                  <a:pt x="931548" y="5993149"/>
                  <a:pt x="935329" y="5965182"/>
                  <a:pt x="950450" y="5939082"/>
                </a:cubicBezTo>
                <a:cubicBezTo>
                  <a:pt x="984469" y="5890608"/>
                  <a:pt x="1073302" y="5842133"/>
                  <a:pt x="1135675" y="5840269"/>
                </a:cubicBezTo>
                <a:close/>
                <a:moveTo>
                  <a:pt x="892577" y="5339276"/>
                </a:moveTo>
                <a:cubicBezTo>
                  <a:pt x="933403" y="5343092"/>
                  <a:pt x="977940" y="5394585"/>
                  <a:pt x="974228" y="5436546"/>
                </a:cubicBezTo>
                <a:cubicBezTo>
                  <a:pt x="972373" y="5480412"/>
                  <a:pt x="944537" y="5509020"/>
                  <a:pt x="903712" y="5509020"/>
                </a:cubicBezTo>
                <a:cubicBezTo>
                  <a:pt x="862886" y="5507112"/>
                  <a:pt x="820206" y="5463246"/>
                  <a:pt x="822061" y="5425103"/>
                </a:cubicBezTo>
                <a:cubicBezTo>
                  <a:pt x="825773" y="5377422"/>
                  <a:pt x="857319" y="5337369"/>
                  <a:pt x="892577" y="5339276"/>
                </a:cubicBezTo>
                <a:close/>
                <a:moveTo>
                  <a:pt x="2169122" y="5121413"/>
                </a:moveTo>
                <a:cubicBezTo>
                  <a:pt x="2175579" y="5123501"/>
                  <a:pt x="2181800" y="5127675"/>
                  <a:pt x="2186583" y="5131387"/>
                </a:cubicBezTo>
                <a:cubicBezTo>
                  <a:pt x="2194238" y="5136954"/>
                  <a:pt x="2198066" y="5146231"/>
                  <a:pt x="2194238" y="5155511"/>
                </a:cubicBezTo>
                <a:cubicBezTo>
                  <a:pt x="2188497" y="5168500"/>
                  <a:pt x="2178927" y="5175922"/>
                  <a:pt x="2163620" y="5172213"/>
                </a:cubicBezTo>
                <a:cubicBezTo>
                  <a:pt x="2146395" y="5170355"/>
                  <a:pt x="2138740" y="5179634"/>
                  <a:pt x="2134912" y="5192624"/>
                </a:cubicBezTo>
                <a:cubicBezTo>
                  <a:pt x="2127257" y="5209325"/>
                  <a:pt x="2111949" y="5214893"/>
                  <a:pt x="2094725" y="5216747"/>
                </a:cubicBezTo>
                <a:cubicBezTo>
                  <a:pt x="2075586" y="5216747"/>
                  <a:pt x="2062193" y="5207471"/>
                  <a:pt x="2054537" y="5192624"/>
                </a:cubicBezTo>
                <a:cubicBezTo>
                  <a:pt x="2044968" y="5172213"/>
                  <a:pt x="2058365" y="5155511"/>
                  <a:pt x="2067934" y="5140664"/>
                </a:cubicBezTo>
                <a:cubicBezTo>
                  <a:pt x="2077500" y="5125820"/>
                  <a:pt x="2090897" y="5120253"/>
                  <a:pt x="2108122" y="5127675"/>
                </a:cubicBezTo>
                <a:cubicBezTo>
                  <a:pt x="2123429" y="5133242"/>
                  <a:pt x="2134912" y="5135100"/>
                  <a:pt x="2150223" y="5123965"/>
                </a:cubicBezTo>
                <a:cubicBezTo>
                  <a:pt x="2155964" y="5119325"/>
                  <a:pt x="2162661" y="5119325"/>
                  <a:pt x="2169122" y="5121413"/>
                </a:cubicBezTo>
                <a:close/>
                <a:moveTo>
                  <a:pt x="5974454" y="4901279"/>
                </a:moveTo>
                <a:cubicBezTo>
                  <a:pt x="6006834" y="4905063"/>
                  <a:pt x="6039210" y="4920202"/>
                  <a:pt x="6060160" y="4946694"/>
                </a:cubicBezTo>
                <a:cubicBezTo>
                  <a:pt x="6081109" y="4971294"/>
                  <a:pt x="6062064" y="4999678"/>
                  <a:pt x="6048733" y="5024278"/>
                </a:cubicBezTo>
                <a:cubicBezTo>
                  <a:pt x="6037306" y="5043201"/>
                  <a:pt x="6014452" y="5045093"/>
                  <a:pt x="5993502" y="5035633"/>
                </a:cubicBezTo>
                <a:cubicBezTo>
                  <a:pt x="5968741" y="5024278"/>
                  <a:pt x="5943982" y="5012925"/>
                  <a:pt x="5926842" y="4988325"/>
                </a:cubicBezTo>
                <a:cubicBezTo>
                  <a:pt x="5917319" y="4973186"/>
                  <a:pt x="5900179" y="4961834"/>
                  <a:pt x="5911606" y="4939126"/>
                </a:cubicBezTo>
                <a:cubicBezTo>
                  <a:pt x="5924937" y="4916418"/>
                  <a:pt x="5943982" y="4901279"/>
                  <a:pt x="5974454" y="4901279"/>
                </a:cubicBezTo>
                <a:close/>
                <a:moveTo>
                  <a:pt x="894435" y="4765891"/>
                </a:moveTo>
                <a:cubicBezTo>
                  <a:pt x="920413" y="4767786"/>
                  <a:pt x="922268" y="4790525"/>
                  <a:pt x="922268" y="4811369"/>
                </a:cubicBezTo>
                <a:cubicBezTo>
                  <a:pt x="922268" y="4824632"/>
                  <a:pt x="922268" y="4834108"/>
                  <a:pt x="937115" y="4839793"/>
                </a:cubicBezTo>
                <a:cubicBezTo>
                  <a:pt x="948250" y="4843580"/>
                  <a:pt x="950104" y="4854951"/>
                  <a:pt x="946392" y="4866319"/>
                </a:cubicBezTo>
                <a:cubicBezTo>
                  <a:pt x="940824" y="4879585"/>
                  <a:pt x="933403" y="4890953"/>
                  <a:pt x="918559" y="4892848"/>
                </a:cubicBezTo>
                <a:cubicBezTo>
                  <a:pt x="907424" y="4896639"/>
                  <a:pt x="900002" y="4887166"/>
                  <a:pt x="898144" y="4877690"/>
                </a:cubicBezTo>
                <a:cubicBezTo>
                  <a:pt x="894435" y="4866319"/>
                  <a:pt x="885155" y="4862532"/>
                  <a:pt x="875879" y="4860637"/>
                </a:cubicBezTo>
                <a:cubicBezTo>
                  <a:pt x="855464" y="4854951"/>
                  <a:pt x="849897" y="4837898"/>
                  <a:pt x="848042" y="4820845"/>
                </a:cubicBezTo>
                <a:cubicBezTo>
                  <a:pt x="848042" y="4796211"/>
                  <a:pt x="874021" y="4762101"/>
                  <a:pt x="894435" y="4765891"/>
                </a:cubicBezTo>
                <a:close/>
                <a:moveTo>
                  <a:pt x="3253660" y="4748184"/>
                </a:moveTo>
                <a:cubicBezTo>
                  <a:pt x="3282517" y="4748184"/>
                  <a:pt x="3282517" y="4773095"/>
                  <a:pt x="3288287" y="4790341"/>
                </a:cubicBezTo>
                <a:cubicBezTo>
                  <a:pt x="3282517" y="4813335"/>
                  <a:pt x="3276745" y="4836330"/>
                  <a:pt x="3251737" y="4834413"/>
                </a:cubicBezTo>
                <a:cubicBezTo>
                  <a:pt x="3228653" y="4834413"/>
                  <a:pt x="3209418" y="4819083"/>
                  <a:pt x="3211341" y="4792258"/>
                </a:cubicBezTo>
                <a:cubicBezTo>
                  <a:pt x="3213264" y="4767347"/>
                  <a:pt x="3226730" y="4748184"/>
                  <a:pt x="3253660" y="4748184"/>
                </a:cubicBezTo>
                <a:close/>
                <a:moveTo>
                  <a:pt x="3563727" y="4285244"/>
                </a:moveTo>
                <a:cubicBezTo>
                  <a:pt x="3579019" y="4282643"/>
                  <a:pt x="3598135" y="4290214"/>
                  <a:pt x="3630633" y="4300623"/>
                </a:cubicBezTo>
                <a:cubicBezTo>
                  <a:pt x="3661220" y="4310087"/>
                  <a:pt x="3689897" y="4319550"/>
                  <a:pt x="3724305" y="4315763"/>
                </a:cubicBezTo>
                <a:cubicBezTo>
                  <a:pt x="3731951" y="4313871"/>
                  <a:pt x="3743422" y="4311979"/>
                  <a:pt x="3747243" y="4323334"/>
                </a:cubicBezTo>
                <a:cubicBezTo>
                  <a:pt x="3758714" y="4359296"/>
                  <a:pt x="3787390" y="4383899"/>
                  <a:pt x="3810328" y="4410394"/>
                </a:cubicBezTo>
                <a:cubicBezTo>
                  <a:pt x="3821799" y="4423644"/>
                  <a:pt x="3817974" y="4440676"/>
                  <a:pt x="3817974" y="4455818"/>
                </a:cubicBezTo>
                <a:cubicBezTo>
                  <a:pt x="3808418" y="4576947"/>
                  <a:pt x="3731951" y="4650759"/>
                  <a:pt x="3603871" y="4646975"/>
                </a:cubicBezTo>
                <a:cubicBezTo>
                  <a:pt x="3561816" y="4645080"/>
                  <a:pt x="3521669" y="4624261"/>
                  <a:pt x="3498731" y="4586410"/>
                </a:cubicBezTo>
                <a:cubicBezTo>
                  <a:pt x="3466233" y="4535309"/>
                  <a:pt x="3441381" y="4487993"/>
                  <a:pt x="3460498" y="4417965"/>
                </a:cubicBezTo>
                <a:cubicBezTo>
                  <a:pt x="3470054" y="4382007"/>
                  <a:pt x="3471968" y="4355508"/>
                  <a:pt x="3510201" y="4342261"/>
                </a:cubicBezTo>
                <a:cubicBezTo>
                  <a:pt x="3514023" y="4342261"/>
                  <a:pt x="3517847" y="4336582"/>
                  <a:pt x="3519758" y="4330906"/>
                </a:cubicBezTo>
                <a:cubicBezTo>
                  <a:pt x="3536964" y="4300623"/>
                  <a:pt x="3548432" y="4287849"/>
                  <a:pt x="3563727" y="4285244"/>
                </a:cubicBezTo>
                <a:close/>
                <a:moveTo>
                  <a:pt x="5388051" y="2356150"/>
                </a:moveTo>
                <a:cubicBezTo>
                  <a:pt x="5405036" y="2365227"/>
                  <a:pt x="5440892" y="2357967"/>
                  <a:pt x="5437117" y="2392457"/>
                </a:cubicBezTo>
                <a:cubicBezTo>
                  <a:pt x="5435231" y="2417872"/>
                  <a:pt x="5416358" y="2437841"/>
                  <a:pt x="5386166" y="2434210"/>
                </a:cubicBezTo>
                <a:cubicBezTo>
                  <a:pt x="5359745" y="2430581"/>
                  <a:pt x="5329550" y="2425135"/>
                  <a:pt x="5329550" y="2392457"/>
                </a:cubicBezTo>
                <a:cubicBezTo>
                  <a:pt x="5329550" y="2363413"/>
                  <a:pt x="5355971" y="2354336"/>
                  <a:pt x="5388051" y="2356150"/>
                </a:cubicBezTo>
                <a:close/>
                <a:moveTo>
                  <a:pt x="4345484" y="1471279"/>
                </a:moveTo>
                <a:cubicBezTo>
                  <a:pt x="4397064" y="1478959"/>
                  <a:pt x="4429537" y="1523111"/>
                  <a:pt x="4421897" y="1571103"/>
                </a:cubicBezTo>
                <a:cubicBezTo>
                  <a:pt x="4421897" y="1578784"/>
                  <a:pt x="4419986" y="1584541"/>
                  <a:pt x="4418076" y="1590301"/>
                </a:cubicBezTo>
                <a:cubicBezTo>
                  <a:pt x="4408525" y="1622936"/>
                  <a:pt x="4391332" y="1655570"/>
                  <a:pt x="4421897" y="1688205"/>
                </a:cubicBezTo>
                <a:cubicBezTo>
                  <a:pt x="4425716" y="1693962"/>
                  <a:pt x="4423805" y="1705483"/>
                  <a:pt x="4423805" y="1711240"/>
                </a:cubicBezTo>
                <a:cubicBezTo>
                  <a:pt x="4423805" y="1745795"/>
                  <a:pt x="4416165" y="1772672"/>
                  <a:pt x="4385600" y="1788030"/>
                </a:cubicBezTo>
                <a:cubicBezTo>
                  <a:pt x="4364588" y="1797627"/>
                  <a:pt x="4347395" y="1788030"/>
                  <a:pt x="4334023" y="1774589"/>
                </a:cubicBezTo>
                <a:cubicBezTo>
                  <a:pt x="4309190" y="1751555"/>
                  <a:pt x="4299639" y="1724680"/>
                  <a:pt x="4316832" y="1692046"/>
                </a:cubicBezTo>
                <a:cubicBezTo>
                  <a:pt x="4328293" y="1674768"/>
                  <a:pt x="4320651" y="1669008"/>
                  <a:pt x="4305371" y="1661331"/>
                </a:cubicBezTo>
                <a:cubicBezTo>
                  <a:pt x="4251884" y="1636373"/>
                  <a:pt x="4234690" y="1597978"/>
                  <a:pt x="4242330" y="1544229"/>
                </a:cubicBezTo>
                <a:cubicBezTo>
                  <a:pt x="4251884" y="1496237"/>
                  <a:pt x="4297729" y="1463602"/>
                  <a:pt x="4345484" y="1471279"/>
                </a:cubicBezTo>
                <a:close/>
                <a:moveTo>
                  <a:pt x="3730442" y="1428400"/>
                </a:moveTo>
                <a:cubicBezTo>
                  <a:pt x="3816618" y="1428400"/>
                  <a:pt x="3923861" y="1514360"/>
                  <a:pt x="3916199" y="1583131"/>
                </a:cubicBezTo>
                <a:cubicBezTo>
                  <a:pt x="3908541" y="1672913"/>
                  <a:pt x="3862581" y="1751234"/>
                  <a:pt x="3764913" y="1743594"/>
                </a:cubicBezTo>
                <a:cubicBezTo>
                  <a:pt x="3651925" y="1747413"/>
                  <a:pt x="3602134" y="1672913"/>
                  <a:pt x="3598303" y="1569759"/>
                </a:cubicBezTo>
                <a:cubicBezTo>
                  <a:pt x="3594473" y="1499078"/>
                  <a:pt x="3665328" y="1426489"/>
                  <a:pt x="3730442" y="1428400"/>
                </a:cubicBezTo>
                <a:close/>
                <a:moveTo>
                  <a:pt x="3524560" y="1405172"/>
                </a:moveTo>
                <a:cubicBezTo>
                  <a:pt x="3560562" y="1408935"/>
                  <a:pt x="3585196" y="1437147"/>
                  <a:pt x="3583301" y="1474761"/>
                </a:cubicBezTo>
                <a:cubicBezTo>
                  <a:pt x="3583301" y="1512378"/>
                  <a:pt x="3549194" y="1542471"/>
                  <a:pt x="3515084" y="1538708"/>
                </a:cubicBezTo>
                <a:cubicBezTo>
                  <a:pt x="3477187" y="1536829"/>
                  <a:pt x="3450658" y="1504854"/>
                  <a:pt x="3452553" y="1467240"/>
                </a:cubicBezTo>
                <a:cubicBezTo>
                  <a:pt x="3454448" y="1429623"/>
                  <a:pt x="3486660" y="1403293"/>
                  <a:pt x="3524560" y="1405172"/>
                </a:cubicBezTo>
                <a:close/>
                <a:moveTo>
                  <a:pt x="4986246" y="1326344"/>
                </a:moveTo>
                <a:cubicBezTo>
                  <a:pt x="5008514" y="1324427"/>
                  <a:pt x="5017791" y="1339756"/>
                  <a:pt x="5021504" y="1358920"/>
                </a:cubicBezTo>
                <a:cubicBezTo>
                  <a:pt x="5023358" y="1383831"/>
                  <a:pt x="4997380" y="1412572"/>
                  <a:pt x="4975111" y="1412572"/>
                </a:cubicBezTo>
                <a:cubicBezTo>
                  <a:pt x="4949133" y="1410655"/>
                  <a:pt x="4941708" y="1389578"/>
                  <a:pt x="4941708" y="1370415"/>
                </a:cubicBezTo>
                <a:cubicBezTo>
                  <a:pt x="4939853" y="1339756"/>
                  <a:pt x="4960264" y="1326344"/>
                  <a:pt x="4986246" y="1326344"/>
                </a:cubicBezTo>
                <a:close/>
                <a:moveTo>
                  <a:pt x="3871033" y="535755"/>
                </a:moveTo>
                <a:cubicBezTo>
                  <a:pt x="3891861" y="535755"/>
                  <a:pt x="3914584" y="566243"/>
                  <a:pt x="3914584" y="596727"/>
                </a:cubicBezTo>
                <a:cubicBezTo>
                  <a:pt x="3910797" y="621498"/>
                  <a:pt x="3895648" y="638645"/>
                  <a:pt x="3869138" y="640552"/>
                </a:cubicBezTo>
                <a:cubicBezTo>
                  <a:pt x="3846414" y="642457"/>
                  <a:pt x="3821799" y="611969"/>
                  <a:pt x="3821799" y="585294"/>
                </a:cubicBezTo>
                <a:cubicBezTo>
                  <a:pt x="3821799" y="556714"/>
                  <a:pt x="3840735" y="535755"/>
                  <a:pt x="3871033" y="535755"/>
                </a:cubicBezTo>
                <a:close/>
                <a:moveTo>
                  <a:pt x="4234553" y="439329"/>
                </a:moveTo>
                <a:cubicBezTo>
                  <a:pt x="4252279" y="435305"/>
                  <a:pt x="4272335" y="441461"/>
                  <a:pt x="4291927" y="458502"/>
                </a:cubicBezTo>
                <a:cubicBezTo>
                  <a:pt x="4334841" y="494475"/>
                  <a:pt x="4346035" y="543709"/>
                  <a:pt x="4319913" y="577794"/>
                </a:cubicBezTo>
                <a:cubicBezTo>
                  <a:pt x="4295659" y="609984"/>
                  <a:pt x="4260208" y="606197"/>
                  <a:pt x="4228488" y="609984"/>
                </a:cubicBezTo>
                <a:cubicBezTo>
                  <a:pt x="4181843" y="609984"/>
                  <a:pt x="4174381" y="602410"/>
                  <a:pt x="4176248" y="558858"/>
                </a:cubicBezTo>
                <a:cubicBezTo>
                  <a:pt x="4176248" y="532348"/>
                  <a:pt x="4179979" y="505837"/>
                  <a:pt x="4191173" y="481225"/>
                </a:cubicBezTo>
                <a:cubicBezTo>
                  <a:pt x="4201433" y="457555"/>
                  <a:pt x="4216828" y="443353"/>
                  <a:pt x="4234553" y="439329"/>
                </a:cubicBezTo>
                <a:close/>
                <a:moveTo>
                  <a:pt x="4646607" y="325280"/>
                </a:moveTo>
                <a:cubicBezTo>
                  <a:pt x="4677079" y="329064"/>
                  <a:pt x="4684697" y="342311"/>
                  <a:pt x="4673270" y="370695"/>
                </a:cubicBezTo>
                <a:cubicBezTo>
                  <a:pt x="4652320" y="427466"/>
                  <a:pt x="4614230" y="459634"/>
                  <a:pt x="4558996" y="461526"/>
                </a:cubicBezTo>
                <a:cubicBezTo>
                  <a:pt x="4551378" y="459634"/>
                  <a:pt x="4538047" y="455850"/>
                  <a:pt x="4522811" y="452066"/>
                </a:cubicBezTo>
                <a:cubicBezTo>
                  <a:pt x="4511384" y="448279"/>
                  <a:pt x="4503766" y="440711"/>
                  <a:pt x="4505670" y="425571"/>
                </a:cubicBezTo>
                <a:cubicBezTo>
                  <a:pt x="4515193" y="370695"/>
                  <a:pt x="4589468" y="317712"/>
                  <a:pt x="4646607" y="325280"/>
                </a:cubicBezTo>
                <a:close/>
                <a:moveTo>
                  <a:pt x="2859802" y="0"/>
                </a:moveTo>
                <a:lnTo>
                  <a:pt x="2940901" y="0"/>
                </a:lnTo>
                <a:lnTo>
                  <a:pt x="2934719" y="5169"/>
                </a:lnTo>
                <a:cubicBezTo>
                  <a:pt x="2910669" y="21439"/>
                  <a:pt x="2883317" y="32757"/>
                  <a:pt x="2852193" y="39359"/>
                </a:cubicBezTo>
                <a:close/>
                <a:moveTo>
                  <a:pt x="0" y="0"/>
                </a:moveTo>
                <a:lnTo>
                  <a:pt x="2635711" y="0"/>
                </a:lnTo>
                <a:lnTo>
                  <a:pt x="2636120" y="715"/>
                </a:lnTo>
                <a:cubicBezTo>
                  <a:pt x="2645645" y="27278"/>
                  <a:pt x="2657072" y="31072"/>
                  <a:pt x="2679932" y="10200"/>
                </a:cubicBezTo>
                <a:lnTo>
                  <a:pt x="2694782" y="0"/>
                </a:lnTo>
                <a:lnTo>
                  <a:pt x="2786706" y="0"/>
                </a:lnTo>
                <a:lnTo>
                  <a:pt x="2782794" y="19688"/>
                </a:lnTo>
                <a:cubicBezTo>
                  <a:pt x="2771367" y="40557"/>
                  <a:pt x="2761842" y="63327"/>
                  <a:pt x="2748507" y="87992"/>
                </a:cubicBezTo>
                <a:cubicBezTo>
                  <a:pt x="2784699" y="70914"/>
                  <a:pt x="2811368" y="42455"/>
                  <a:pt x="2849467" y="40557"/>
                </a:cubicBezTo>
                <a:cubicBezTo>
                  <a:pt x="2849467" y="70914"/>
                  <a:pt x="2822798" y="84196"/>
                  <a:pt x="2803750" y="101271"/>
                </a:cubicBezTo>
                <a:cubicBezTo>
                  <a:pt x="2756128" y="141116"/>
                  <a:pt x="2700885" y="173368"/>
                  <a:pt x="2660884" y="218902"/>
                </a:cubicBezTo>
                <a:cubicBezTo>
                  <a:pt x="2649454" y="232183"/>
                  <a:pt x="2626597" y="245465"/>
                  <a:pt x="2638024" y="262540"/>
                </a:cubicBezTo>
                <a:cubicBezTo>
                  <a:pt x="2649454" y="279615"/>
                  <a:pt x="2678028" y="281514"/>
                  <a:pt x="2693267" y="270130"/>
                </a:cubicBezTo>
                <a:cubicBezTo>
                  <a:pt x="2719933" y="249258"/>
                  <a:pt x="2744698" y="241672"/>
                  <a:pt x="2777081" y="241672"/>
                </a:cubicBezTo>
                <a:cubicBezTo>
                  <a:pt x="2792320" y="241672"/>
                  <a:pt x="2801845" y="226492"/>
                  <a:pt x="2801845" y="209416"/>
                </a:cubicBezTo>
                <a:cubicBezTo>
                  <a:pt x="2801845" y="188545"/>
                  <a:pt x="2807559" y="169574"/>
                  <a:pt x="2832324" y="165778"/>
                </a:cubicBezTo>
                <a:cubicBezTo>
                  <a:pt x="2853276" y="163883"/>
                  <a:pt x="2862799" y="177164"/>
                  <a:pt x="2872324" y="194240"/>
                </a:cubicBezTo>
                <a:cubicBezTo>
                  <a:pt x="2891373" y="226492"/>
                  <a:pt x="2908516" y="232183"/>
                  <a:pt x="2938994" y="205623"/>
                </a:cubicBezTo>
                <a:cubicBezTo>
                  <a:pt x="2961855" y="184751"/>
                  <a:pt x="2975186" y="186650"/>
                  <a:pt x="2988521" y="217006"/>
                </a:cubicBezTo>
                <a:cubicBezTo>
                  <a:pt x="3001855" y="245465"/>
                  <a:pt x="3017094" y="273924"/>
                  <a:pt x="3057098" y="243567"/>
                </a:cubicBezTo>
                <a:cubicBezTo>
                  <a:pt x="3068525" y="234082"/>
                  <a:pt x="3078051" y="245465"/>
                  <a:pt x="3083764" y="254950"/>
                </a:cubicBezTo>
                <a:cubicBezTo>
                  <a:pt x="3102813" y="279615"/>
                  <a:pt x="3121864" y="306179"/>
                  <a:pt x="3140912" y="330844"/>
                </a:cubicBezTo>
                <a:cubicBezTo>
                  <a:pt x="3154247" y="349817"/>
                  <a:pt x="3165674" y="347919"/>
                  <a:pt x="3171390" y="325152"/>
                </a:cubicBezTo>
                <a:cubicBezTo>
                  <a:pt x="3175199" y="311871"/>
                  <a:pt x="3180913" y="298589"/>
                  <a:pt x="3184725" y="285307"/>
                </a:cubicBezTo>
                <a:cubicBezTo>
                  <a:pt x="3199961" y="235980"/>
                  <a:pt x="3228535" y="203725"/>
                  <a:pt x="3285682" y="198033"/>
                </a:cubicBezTo>
                <a:cubicBezTo>
                  <a:pt x="3335208" y="190443"/>
                  <a:pt x="3352352" y="163883"/>
                  <a:pt x="3354256" y="112654"/>
                </a:cubicBezTo>
                <a:cubicBezTo>
                  <a:pt x="3354256" y="87992"/>
                  <a:pt x="3367591" y="80402"/>
                  <a:pt x="3388544" y="93684"/>
                </a:cubicBezTo>
                <a:cubicBezTo>
                  <a:pt x="3401878" y="101271"/>
                  <a:pt x="3413308" y="112654"/>
                  <a:pt x="3428548" y="122142"/>
                </a:cubicBezTo>
                <a:cubicBezTo>
                  <a:pt x="3449500" y="133526"/>
                  <a:pt x="3470453" y="133526"/>
                  <a:pt x="3495218" y="125936"/>
                </a:cubicBezTo>
                <a:cubicBezTo>
                  <a:pt x="3525696" y="118346"/>
                  <a:pt x="3554270" y="122142"/>
                  <a:pt x="3575222" y="152499"/>
                </a:cubicBezTo>
                <a:cubicBezTo>
                  <a:pt x="3588557" y="173368"/>
                  <a:pt x="3613318" y="179060"/>
                  <a:pt x="3636179" y="184751"/>
                </a:cubicBezTo>
                <a:cubicBezTo>
                  <a:pt x="3702849" y="203725"/>
                  <a:pt x="3714279" y="217006"/>
                  <a:pt x="3718088" y="285307"/>
                </a:cubicBezTo>
                <a:cubicBezTo>
                  <a:pt x="3719992" y="304281"/>
                  <a:pt x="3723801" y="319457"/>
                  <a:pt x="3744757" y="327047"/>
                </a:cubicBezTo>
                <a:cubicBezTo>
                  <a:pt x="3769519" y="334637"/>
                  <a:pt x="3775232" y="353611"/>
                  <a:pt x="3769519" y="378276"/>
                </a:cubicBezTo>
                <a:cubicBezTo>
                  <a:pt x="3763805" y="402941"/>
                  <a:pt x="3763805" y="425708"/>
                  <a:pt x="3773328" y="448475"/>
                </a:cubicBezTo>
                <a:cubicBezTo>
                  <a:pt x="3777140" y="457960"/>
                  <a:pt x="3779044" y="467448"/>
                  <a:pt x="3775232" y="478832"/>
                </a:cubicBezTo>
                <a:cubicBezTo>
                  <a:pt x="3754279" y="541434"/>
                  <a:pt x="3731422" y="604043"/>
                  <a:pt x="3697135" y="662862"/>
                </a:cubicBezTo>
                <a:cubicBezTo>
                  <a:pt x="3674275" y="697012"/>
                  <a:pt x="3647606" y="721677"/>
                  <a:pt x="3605700" y="736854"/>
                </a:cubicBezTo>
                <a:cubicBezTo>
                  <a:pt x="3575222" y="748238"/>
                  <a:pt x="3542839" y="748238"/>
                  <a:pt x="3516170" y="757726"/>
                </a:cubicBezTo>
                <a:cubicBezTo>
                  <a:pt x="3466644" y="774801"/>
                  <a:pt x="3426643" y="780493"/>
                  <a:pt x="3375212" y="767211"/>
                </a:cubicBezTo>
                <a:cubicBezTo>
                  <a:pt x="3348543" y="759621"/>
                  <a:pt x="3325683" y="761519"/>
                  <a:pt x="3314256" y="731163"/>
                </a:cubicBezTo>
                <a:cubicBezTo>
                  <a:pt x="3308539" y="714087"/>
                  <a:pt x="3293300" y="710294"/>
                  <a:pt x="3278061" y="706497"/>
                </a:cubicBezTo>
                <a:cubicBezTo>
                  <a:pt x="3255204" y="698907"/>
                  <a:pt x="3234251" y="689422"/>
                  <a:pt x="3219012" y="668554"/>
                </a:cubicBezTo>
                <a:cubicBezTo>
                  <a:pt x="3205677" y="645784"/>
                  <a:pt x="3190438" y="649580"/>
                  <a:pt x="3179008" y="668554"/>
                </a:cubicBezTo>
                <a:cubicBezTo>
                  <a:pt x="3161865" y="691320"/>
                  <a:pt x="3142816" y="715986"/>
                  <a:pt x="3129482" y="740648"/>
                </a:cubicBezTo>
                <a:cubicBezTo>
                  <a:pt x="3114243" y="767211"/>
                  <a:pt x="3097099" y="788080"/>
                  <a:pt x="3062812" y="791876"/>
                </a:cubicBezTo>
                <a:cubicBezTo>
                  <a:pt x="3051382" y="793771"/>
                  <a:pt x="3036143" y="797568"/>
                  <a:pt x="3032334" y="814643"/>
                </a:cubicBezTo>
                <a:cubicBezTo>
                  <a:pt x="3125673" y="820335"/>
                  <a:pt x="3203773" y="907609"/>
                  <a:pt x="3203773" y="1002473"/>
                </a:cubicBezTo>
                <a:cubicBezTo>
                  <a:pt x="3203773" y="1044213"/>
                  <a:pt x="3220917" y="1057495"/>
                  <a:pt x="3260917" y="1049905"/>
                </a:cubicBezTo>
                <a:cubicBezTo>
                  <a:pt x="3293300" y="1044213"/>
                  <a:pt x="3318065" y="1027138"/>
                  <a:pt x="3340922" y="1004371"/>
                </a:cubicBezTo>
                <a:cubicBezTo>
                  <a:pt x="3361878" y="983503"/>
                  <a:pt x="3384735" y="964529"/>
                  <a:pt x="3405687" y="947454"/>
                </a:cubicBezTo>
                <a:cubicBezTo>
                  <a:pt x="3417117" y="937966"/>
                  <a:pt x="3430452" y="928481"/>
                  <a:pt x="3443787" y="943658"/>
                </a:cubicBezTo>
                <a:cubicBezTo>
                  <a:pt x="3455214" y="956939"/>
                  <a:pt x="3459026" y="972116"/>
                  <a:pt x="3447596" y="989194"/>
                </a:cubicBezTo>
                <a:cubicBezTo>
                  <a:pt x="3436166" y="1004371"/>
                  <a:pt x="3422831" y="1017653"/>
                  <a:pt x="3401878" y="1021446"/>
                </a:cubicBezTo>
                <a:cubicBezTo>
                  <a:pt x="3371400" y="1029036"/>
                  <a:pt x="3346638" y="1049905"/>
                  <a:pt x="3323778" y="1072675"/>
                </a:cubicBezTo>
                <a:cubicBezTo>
                  <a:pt x="3308539" y="1089750"/>
                  <a:pt x="3289491" y="1106825"/>
                  <a:pt x="3268538" y="1120107"/>
                </a:cubicBezTo>
                <a:cubicBezTo>
                  <a:pt x="3230439" y="1144769"/>
                  <a:pt x="3211391" y="1177024"/>
                  <a:pt x="3222821" y="1226355"/>
                </a:cubicBezTo>
                <a:cubicBezTo>
                  <a:pt x="3226630" y="1247223"/>
                  <a:pt x="3224726" y="1269990"/>
                  <a:pt x="3224726" y="1292757"/>
                </a:cubicBezTo>
                <a:cubicBezTo>
                  <a:pt x="3226630" y="1336395"/>
                  <a:pt x="3245678" y="1351575"/>
                  <a:pt x="3285682" y="1338294"/>
                </a:cubicBezTo>
                <a:cubicBezTo>
                  <a:pt x="3316160" y="1326910"/>
                  <a:pt x="3348543" y="1330704"/>
                  <a:pt x="3375212" y="1343985"/>
                </a:cubicBezTo>
                <a:cubicBezTo>
                  <a:pt x="3405687" y="1361061"/>
                  <a:pt x="3434261" y="1362959"/>
                  <a:pt x="3464739" y="1353471"/>
                </a:cubicBezTo>
                <a:cubicBezTo>
                  <a:pt x="3481883" y="1347779"/>
                  <a:pt x="3500931" y="1343985"/>
                  <a:pt x="3508552" y="1364854"/>
                </a:cubicBezTo>
                <a:cubicBezTo>
                  <a:pt x="3516170" y="1387624"/>
                  <a:pt x="3491409" y="1389519"/>
                  <a:pt x="3478074" y="1393316"/>
                </a:cubicBezTo>
                <a:cubicBezTo>
                  <a:pt x="3424735" y="1410391"/>
                  <a:pt x="3377117" y="1440748"/>
                  <a:pt x="3323778" y="1455925"/>
                </a:cubicBezTo>
                <a:cubicBezTo>
                  <a:pt x="3297112" y="1461616"/>
                  <a:pt x="3199961" y="1581146"/>
                  <a:pt x="3194247" y="1607706"/>
                </a:cubicBezTo>
                <a:cubicBezTo>
                  <a:pt x="3188534" y="1634269"/>
                  <a:pt x="3194247" y="1653243"/>
                  <a:pt x="3217108" y="1672216"/>
                </a:cubicBezTo>
                <a:cubicBezTo>
                  <a:pt x="3264726" y="1710160"/>
                  <a:pt x="3264726" y="1723442"/>
                  <a:pt x="3228535" y="1768975"/>
                </a:cubicBezTo>
                <a:cubicBezTo>
                  <a:pt x="3219012" y="1780359"/>
                  <a:pt x="3215203" y="1791742"/>
                  <a:pt x="3217108" y="1805024"/>
                </a:cubicBezTo>
                <a:cubicBezTo>
                  <a:pt x="3217108" y="1820204"/>
                  <a:pt x="3220917" y="1837279"/>
                  <a:pt x="3215203" y="1848663"/>
                </a:cubicBezTo>
                <a:cubicBezTo>
                  <a:pt x="3186629" y="1899888"/>
                  <a:pt x="3222821" y="1916963"/>
                  <a:pt x="3257108" y="1935937"/>
                </a:cubicBezTo>
                <a:cubicBezTo>
                  <a:pt x="3260917" y="1937835"/>
                  <a:pt x="3266634" y="1939733"/>
                  <a:pt x="3270443" y="1937835"/>
                </a:cubicBezTo>
                <a:cubicBezTo>
                  <a:pt x="3312351" y="1918861"/>
                  <a:pt x="3310444" y="1949218"/>
                  <a:pt x="3314256" y="1975782"/>
                </a:cubicBezTo>
                <a:cubicBezTo>
                  <a:pt x="3314256" y="1975782"/>
                  <a:pt x="3314256" y="1977677"/>
                  <a:pt x="3314256" y="1979575"/>
                </a:cubicBezTo>
                <a:cubicBezTo>
                  <a:pt x="3319969" y="2063056"/>
                  <a:pt x="3335208" y="2072541"/>
                  <a:pt x="3415213" y="2049774"/>
                </a:cubicBezTo>
                <a:cubicBezTo>
                  <a:pt x="3441882" y="2042184"/>
                  <a:pt x="3468548" y="2030801"/>
                  <a:pt x="3495218" y="2023214"/>
                </a:cubicBezTo>
                <a:cubicBezTo>
                  <a:pt x="3535221" y="2011827"/>
                  <a:pt x="3577127" y="2000444"/>
                  <a:pt x="3613318" y="2036492"/>
                </a:cubicBezTo>
                <a:cubicBezTo>
                  <a:pt x="3624748" y="2045981"/>
                  <a:pt x="3639988" y="2040289"/>
                  <a:pt x="3653322" y="2038391"/>
                </a:cubicBezTo>
                <a:cubicBezTo>
                  <a:pt x="3687609" y="2032699"/>
                  <a:pt x="3714279" y="2042184"/>
                  <a:pt x="3723801" y="2078233"/>
                </a:cubicBezTo>
                <a:cubicBezTo>
                  <a:pt x="3723801" y="2080131"/>
                  <a:pt x="3723801" y="2082029"/>
                  <a:pt x="3725706" y="2082029"/>
                </a:cubicBezTo>
                <a:cubicBezTo>
                  <a:pt x="3759996" y="2114282"/>
                  <a:pt x="3779044" y="2150330"/>
                  <a:pt x="3765710" y="2199660"/>
                </a:cubicBezTo>
                <a:cubicBezTo>
                  <a:pt x="3763805" y="2212942"/>
                  <a:pt x="3780949" y="2224325"/>
                  <a:pt x="3792379" y="2235709"/>
                </a:cubicBezTo>
                <a:cubicBezTo>
                  <a:pt x="3811427" y="2256577"/>
                  <a:pt x="3813331" y="2275551"/>
                  <a:pt x="3782853" y="2288833"/>
                </a:cubicBezTo>
                <a:cubicBezTo>
                  <a:pt x="3771423" y="2294524"/>
                  <a:pt x="3759996" y="2300216"/>
                  <a:pt x="3767614" y="2317291"/>
                </a:cubicBezTo>
                <a:cubicBezTo>
                  <a:pt x="3773328" y="2330573"/>
                  <a:pt x="3763805" y="2341956"/>
                  <a:pt x="3758088" y="2351442"/>
                </a:cubicBezTo>
                <a:cubicBezTo>
                  <a:pt x="3729518" y="2395080"/>
                  <a:pt x="3704753" y="2438719"/>
                  <a:pt x="3683800" y="2486151"/>
                </a:cubicBezTo>
                <a:cubicBezTo>
                  <a:pt x="3676179" y="2503226"/>
                  <a:pt x="3666657" y="2507019"/>
                  <a:pt x="3649513" y="2501328"/>
                </a:cubicBezTo>
                <a:cubicBezTo>
                  <a:pt x="3611414" y="2486151"/>
                  <a:pt x="3573318" y="2482354"/>
                  <a:pt x="3533314" y="2489944"/>
                </a:cubicBezTo>
                <a:cubicBezTo>
                  <a:pt x="3504743" y="2495636"/>
                  <a:pt x="3485692" y="2489944"/>
                  <a:pt x="3481883" y="2457689"/>
                </a:cubicBezTo>
                <a:cubicBezTo>
                  <a:pt x="3479978" y="2450102"/>
                  <a:pt x="3478074" y="2438719"/>
                  <a:pt x="3466644" y="2438719"/>
                </a:cubicBezTo>
                <a:cubicBezTo>
                  <a:pt x="3455214" y="2436820"/>
                  <a:pt x="3455214" y="2448204"/>
                  <a:pt x="3451405" y="2455794"/>
                </a:cubicBezTo>
                <a:cubicBezTo>
                  <a:pt x="3447596" y="2469076"/>
                  <a:pt x="3443787" y="2484252"/>
                  <a:pt x="3426643" y="2476662"/>
                </a:cubicBezTo>
                <a:cubicBezTo>
                  <a:pt x="3411404" y="2469076"/>
                  <a:pt x="3417117" y="2455794"/>
                  <a:pt x="3422831" y="2442512"/>
                </a:cubicBezTo>
                <a:cubicBezTo>
                  <a:pt x="3426643" y="2433027"/>
                  <a:pt x="3439978" y="2419745"/>
                  <a:pt x="3428548" y="2410257"/>
                </a:cubicBezTo>
                <a:cubicBezTo>
                  <a:pt x="3419022" y="2398874"/>
                  <a:pt x="3405687" y="2412155"/>
                  <a:pt x="3392353" y="2414054"/>
                </a:cubicBezTo>
                <a:cubicBezTo>
                  <a:pt x="3392353" y="2414054"/>
                  <a:pt x="3390448" y="2414054"/>
                  <a:pt x="3388544" y="2415949"/>
                </a:cubicBezTo>
                <a:cubicBezTo>
                  <a:pt x="3371400" y="2423539"/>
                  <a:pt x="3342826" y="2427335"/>
                  <a:pt x="3340922" y="2446306"/>
                </a:cubicBezTo>
                <a:cubicBezTo>
                  <a:pt x="3340922" y="2463381"/>
                  <a:pt x="3371400" y="2457689"/>
                  <a:pt x="3386639" y="2465279"/>
                </a:cubicBezTo>
                <a:cubicBezTo>
                  <a:pt x="3405687" y="2474767"/>
                  <a:pt x="3424735" y="2482354"/>
                  <a:pt x="3428548" y="2505121"/>
                </a:cubicBezTo>
                <a:cubicBezTo>
                  <a:pt x="3430452" y="2529786"/>
                  <a:pt x="3411404" y="2539274"/>
                  <a:pt x="3394260" y="2550658"/>
                </a:cubicBezTo>
                <a:cubicBezTo>
                  <a:pt x="3354256" y="2575323"/>
                  <a:pt x="3352352" y="2582910"/>
                  <a:pt x="3379021" y="2620857"/>
                </a:cubicBezTo>
                <a:cubicBezTo>
                  <a:pt x="3394260" y="2641725"/>
                  <a:pt x="3419022" y="2660699"/>
                  <a:pt x="3390448" y="2689157"/>
                </a:cubicBezTo>
                <a:cubicBezTo>
                  <a:pt x="3375212" y="2683466"/>
                  <a:pt x="3358065" y="2675879"/>
                  <a:pt x="3352352" y="2660699"/>
                </a:cubicBezTo>
                <a:cubicBezTo>
                  <a:pt x="3335208" y="2624650"/>
                  <a:pt x="3300921" y="2622755"/>
                  <a:pt x="3268538" y="2618959"/>
                </a:cubicBezTo>
                <a:cubicBezTo>
                  <a:pt x="3245678" y="2617063"/>
                  <a:pt x="3232344" y="2628447"/>
                  <a:pt x="3243774" y="2651214"/>
                </a:cubicBezTo>
                <a:cubicBezTo>
                  <a:pt x="3253299" y="2670187"/>
                  <a:pt x="3249490" y="2681571"/>
                  <a:pt x="3230439" y="2687262"/>
                </a:cubicBezTo>
                <a:cubicBezTo>
                  <a:pt x="3213295" y="2692954"/>
                  <a:pt x="3215203" y="2702439"/>
                  <a:pt x="3220917" y="2713823"/>
                </a:cubicBezTo>
                <a:cubicBezTo>
                  <a:pt x="3224726" y="2723311"/>
                  <a:pt x="3226630" y="2740386"/>
                  <a:pt x="3241869" y="2732796"/>
                </a:cubicBezTo>
                <a:cubicBezTo>
                  <a:pt x="3289491" y="2711927"/>
                  <a:pt x="3342826" y="2713823"/>
                  <a:pt x="3390448" y="2689157"/>
                </a:cubicBezTo>
                <a:cubicBezTo>
                  <a:pt x="3485692" y="2700544"/>
                  <a:pt x="3552362" y="2753668"/>
                  <a:pt x="3613318" y="2821968"/>
                </a:cubicBezTo>
                <a:cubicBezTo>
                  <a:pt x="3630462" y="2842840"/>
                  <a:pt x="3651418" y="2859915"/>
                  <a:pt x="3670466" y="2878889"/>
                </a:cubicBezTo>
                <a:cubicBezTo>
                  <a:pt x="3681896" y="2890272"/>
                  <a:pt x="3691418" y="2890272"/>
                  <a:pt x="3697135" y="2873197"/>
                </a:cubicBezTo>
                <a:cubicBezTo>
                  <a:pt x="3723801" y="2806791"/>
                  <a:pt x="3769519" y="2749871"/>
                  <a:pt x="3799997" y="2685364"/>
                </a:cubicBezTo>
                <a:cubicBezTo>
                  <a:pt x="3805710" y="2673981"/>
                  <a:pt x="3811427" y="2662597"/>
                  <a:pt x="3826666" y="2664495"/>
                </a:cubicBezTo>
                <a:cubicBezTo>
                  <a:pt x="3940958" y="2679672"/>
                  <a:pt x="4034297" y="2622755"/>
                  <a:pt x="4133350" y="2584808"/>
                </a:cubicBezTo>
                <a:cubicBezTo>
                  <a:pt x="4148589" y="2579117"/>
                  <a:pt x="4163828" y="2575323"/>
                  <a:pt x="4179067" y="2569631"/>
                </a:cubicBezTo>
                <a:cubicBezTo>
                  <a:pt x="4226689" y="2556350"/>
                  <a:pt x="4268594" y="2563940"/>
                  <a:pt x="4312407" y="2590500"/>
                </a:cubicBezTo>
                <a:cubicBezTo>
                  <a:pt x="4394316" y="2641725"/>
                  <a:pt x="4481942" y="2685364"/>
                  <a:pt x="4573373" y="2715721"/>
                </a:cubicBezTo>
                <a:cubicBezTo>
                  <a:pt x="4600043" y="2725206"/>
                  <a:pt x="4619091" y="2740386"/>
                  <a:pt x="4632425" y="2765051"/>
                </a:cubicBezTo>
                <a:cubicBezTo>
                  <a:pt x="4695286" y="2894066"/>
                  <a:pt x="4758147" y="3021185"/>
                  <a:pt x="4775291" y="3167274"/>
                </a:cubicBezTo>
                <a:cubicBezTo>
                  <a:pt x="4777196" y="3182451"/>
                  <a:pt x="4782912" y="3201425"/>
                  <a:pt x="4779100" y="3214706"/>
                </a:cubicBezTo>
                <a:cubicBezTo>
                  <a:pt x="4761956" y="3279213"/>
                  <a:pt x="4807674" y="3303879"/>
                  <a:pt x="4847678" y="3332337"/>
                </a:cubicBezTo>
                <a:cubicBezTo>
                  <a:pt x="4859105" y="3339927"/>
                  <a:pt x="4868630" y="3339927"/>
                  <a:pt x="4880060" y="3332337"/>
                </a:cubicBezTo>
                <a:cubicBezTo>
                  <a:pt x="4921966" y="3298187"/>
                  <a:pt x="4971492" y="3300085"/>
                  <a:pt x="5021018" y="3305777"/>
                </a:cubicBezTo>
                <a:cubicBezTo>
                  <a:pt x="5091500" y="3311469"/>
                  <a:pt x="5161979" y="3332337"/>
                  <a:pt x="5232461" y="3324750"/>
                </a:cubicBezTo>
                <a:cubicBezTo>
                  <a:pt x="5247697" y="3322852"/>
                  <a:pt x="5257223" y="3330442"/>
                  <a:pt x="5264844" y="3341825"/>
                </a:cubicBezTo>
                <a:cubicBezTo>
                  <a:pt x="5280080" y="3360796"/>
                  <a:pt x="5295322" y="3379769"/>
                  <a:pt x="5308654" y="3398743"/>
                </a:cubicBezTo>
                <a:cubicBezTo>
                  <a:pt x="5327705" y="3429100"/>
                  <a:pt x="5352467" y="3446175"/>
                  <a:pt x="5390566" y="3446175"/>
                </a:cubicBezTo>
                <a:cubicBezTo>
                  <a:pt x="5405802" y="3446175"/>
                  <a:pt x="5421044" y="3449968"/>
                  <a:pt x="5426758" y="3467046"/>
                </a:cubicBezTo>
                <a:cubicBezTo>
                  <a:pt x="5474380" y="3596061"/>
                  <a:pt x="5533428" y="3721282"/>
                  <a:pt x="5539145" y="3861680"/>
                </a:cubicBezTo>
                <a:cubicBezTo>
                  <a:pt x="5542954" y="3947058"/>
                  <a:pt x="5533428" y="4026742"/>
                  <a:pt x="5472472" y="4093148"/>
                </a:cubicBezTo>
                <a:cubicBezTo>
                  <a:pt x="5455331" y="4112121"/>
                  <a:pt x="5451519" y="4136786"/>
                  <a:pt x="5455331" y="4161452"/>
                </a:cubicBezTo>
                <a:cubicBezTo>
                  <a:pt x="5461045" y="4189910"/>
                  <a:pt x="5447710" y="4205087"/>
                  <a:pt x="5424853" y="4218369"/>
                </a:cubicBezTo>
                <a:cubicBezTo>
                  <a:pt x="5373419" y="4252519"/>
                  <a:pt x="5316275" y="4279083"/>
                  <a:pt x="5261032" y="4307541"/>
                </a:cubicBezTo>
                <a:cubicBezTo>
                  <a:pt x="5192457" y="4343590"/>
                  <a:pt x="5131501" y="4385330"/>
                  <a:pt x="5085784" y="4449837"/>
                </a:cubicBezTo>
                <a:cubicBezTo>
                  <a:pt x="5064831" y="4480194"/>
                  <a:pt x="5038162" y="4476401"/>
                  <a:pt x="5024830" y="4440352"/>
                </a:cubicBezTo>
                <a:cubicBezTo>
                  <a:pt x="5017209" y="4421379"/>
                  <a:pt x="5015305" y="4398612"/>
                  <a:pt x="5009591" y="4379638"/>
                </a:cubicBezTo>
                <a:cubicBezTo>
                  <a:pt x="5005779" y="4366357"/>
                  <a:pt x="5000065" y="4351180"/>
                  <a:pt x="4982922" y="4364458"/>
                </a:cubicBezTo>
                <a:cubicBezTo>
                  <a:pt x="4927679" y="4402405"/>
                  <a:pt x="4880060" y="4375842"/>
                  <a:pt x="4834343" y="4343590"/>
                </a:cubicBezTo>
                <a:cubicBezTo>
                  <a:pt x="4805769" y="4322718"/>
                  <a:pt x="4777196" y="4299951"/>
                  <a:pt x="4750529" y="4277184"/>
                </a:cubicBezTo>
                <a:cubicBezTo>
                  <a:pt x="4723860" y="4252519"/>
                  <a:pt x="4701000" y="4248726"/>
                  <a:pt x="4678143" y="4279083"/>
                </a:cubicBezTo>
                <a:cubicBezTo>
                  <a:pt x="4668617" y="4292364"/>
                  <a:pt x="4655286" y="4303748"/>
                  <a:pt x="4638139" y="4307541"/>
                </a:cubicBezTo>
                <a:cubicBezTo>
                  <a:pt x="4607661" y="4317026"/>
                  <a:pt x="4590520" y="4303748"/>
                  <a:pt x="4596234" y="4271493"/>
                </a:cubicBezTo>
                <a:cubicBezTo>
                  <a:pt x="4603852" y="4235444"/>
                  <a:pt x="4605756" y="4199395"/>
                  <a:pt x="4598138" y="4161452"/>
                </a:cubicBezTo>
                <a:cubicBezTo>
                  <a:pt x="4592425" y="4123505"/>
                  <a:pt x="4577186" y="4089354"/>
                  <a:pt x="4544803" y="4064689"/>
                </a:cubicBezTo>
                <a:cubicBezTo>
                  <a:pt x="4512420" y="4040024"/>
                  <a:pt x="4506704" y="4011566"/>
                  <a:pt x="4527659" y="3975517"/>
                </a:cubicBezTo>
                <a:cubicBezTo>
                  <a:pt x="4527659" y="3975517"/>
                  <a:pt x="4527659" y="3973619"/>
                  <a:pt x="4527659" y="3971724"/>
                </a:cubicBezTo>
                <a:cubicBezTo>
                  <a:pt x="4550516" y="3907213"/>
                  <a:pt x="4544803" y="3895830"/>
                  <a:pt x="4485751" y="3865473"/>
                </a:cubicBezTo>
                <a:cubicBezTo>
                  <a:pt x="4468607" y="3857886"/>
                  <a:pt x="4453368" y="3848398"/>
                  <a:pt x="4438129" y="3838913"/>
                </a:cubicBezTo>
                <a:cubicBezTo>
                  <a:pt x="4426699" y="3831323"/>
                  <a:pt x="4409555" y="3821837"/>
                  <a:pt x="4413364" y="3804762"/>
                </a:cubicBezTo>
                <a:cubicBezTo>
                  <a:pt x="4419081" y="3783891"/>
                  <a:pt x="4434320" y="3772507"/>
                  <a:pt x="4455273" y="3768714"/>
                </a:cubicBezTo>
                <a:cubicBezTo>
                  <a:pt x="4468607" y="3766815"/>
                  <a:pt x="4485751" y="3766815"/>
                  <a:pt x="4499086" y="3764917"/>
                </a:cubicBezTo>
                <a:cubicBezTo>
                  <a:pt x="4521943" y="3761124"/>
                  <a:pt x="4537182" y="3747842"/>
                  <a:pt x="4533373" y="3726973"/>
                </a:cubicBezTo>
                <a:cubicBezTo>
                  <a:pt x="4529564" y="3706102"/>
                  <a:pt x="4506704" y="3698515"/>
                  <a:pt x="4491464" y="3704207"/>
                </a:cubicBezTo>
                <a:cubicBezTo>
                  <a:pt x="4453368" y="3715590"/>
                  <a:pt x="4417176" y="3721282"/>
                  <a:pt x="4375268" y="3709898"/>
                </a:cubicBezTo>
                <a:cubicBezTo>
                  <a:pt x="4352408" y="3704207"/>
                  <a:pt x="4333360" y="3726973"/>
                  <a:pt x="4316216" y="3744049"/>
                </a:cubicBezTo>
                <a:cubicBezTo>
                  <a:pt x="4302885" y="3759225"/>
                  <a:pt x="4285738" y="3774405"/>
                  <a:pt x="4280025" y="3791481"/>
                </a:cubicBezTo>
                <a:cubicBezTo>
                  <a:pt x="4264785" y="3831323"/>
                  <a:pt x="4243833" y="3838913"/>
                  <a:pt x="4207641" y="3818041"/>
                </a:cubicBezTo>
                <a:cubicBezTo>
                  <a:pt x="4188590" y="3806657"/>
                  <a:pt x="4169542" y="3808556"/>
                  <a:pt x="4146684" y="3818041"/>
                </a:cubicBezTo>
                <a:cubicBezTo>
                  <a:pt x="4076202" y="3852194"/>
                  <a:pt x="4017153" y="3827529"/>
                  <a:pt x="3986675" y="3753534"/>
                </a:cubicBezTo>
                <a:cubicBezTo>
                  <a:pt x="3980959" y="3736459"/>
                  <a:pt x="3969532" y="3726973"/>
                  <a:pt x="3952388" y="3719383"/>
                </a:cubicBezTo>
                <a:cubicBezTo>
                  <a:pt x="3874288" y="3683335"/>
                  <a:pt x="3807615" y="3634005"/>
                  <a:pt x="3763805" y="3560012"/>
                </a:cubicBezTo>
                <a:cubicBezTo>
                  <a:pt x="3748566" y="3535347"/>
                  <a:pt x="3735231" y="3533449"/>
                  <a:pt x="3714279" y="3548629"/>
                </a:cubicBezTo>
                <a:cubicBezTo>
                  <a:pt x="3702849" y="3556219"/>
                  <a:pt x="3691418" y="3563806"/>
                  <a:pt x="3676179" y="3563806"/>
                </a:cubicBezTo>
                <a:cubicBezTo>
                  <a:pt x="3660940" y="3565704"/>
                  <a:pt x="3645701" y="3563806"/>
                  <a:pt x="3634274" y="3550527"/>
                </a:cubicBezTo>
                <a:cubicBezTo>
                  <a:pt x="3624748" y="3537245"/>
                  <a:pt x="3636179" y="3525862"/>
                  <a:pt x="3641892" y="3516374"/>
                </a:cubicBezTo>
                <a:cubicBezTo>
                  <a:pt x="3681896" y="3436690"/>
                  <a:pt x="3668561" y="3366488"/>
                  <a:pt x="3611414" y="3301980"/>
                </a:cubicBezTo>
                <a:cubicBezTo>
                  <a:pt x="3609509" y="3300085"/>
                  <a:pt x="3607605" y="3296289"/>
                  <a:pt x="3603796" y="3294393"/>
                </a:cubicBezTo>
                <a:cubicBezTo>
                  <a:pt x="3567604" y="3245063"/>
                  <a:pt x="3527600" y="3209015"/>
                  <a:pt x="3459026" y="3237473"/>
                </a:cubicBezTo>
                <a:cubicBezTo>
                  <a:pt x="3438070" y="3246961"/>
                  <a:pt x="3411404" y="3243165"/>
                  <a:pt x="3386639" y="3245063"/>
                </a:cubicBezTo>
                <a:cubicBezTo>
                  <a:pt x="3306635" y="3252653"/>
                  <a:pt x="3278061" y="3303879"/>
                  <a:pt x="3308539" y="3377874"/>
                </a:cubicBezTo>
                <a:cubicBezTo>
                  <a:pt x="3316160" y="3394949"/>
                  <a:pt x="3323778" y="3412024"/>
                  <a:pt x="3329495" y="3430998"/>
                </a:cubicBezTo>
                <a:cubicBezTo>
                  <a:pt x="3331399" y="3438585"/>
                  <a:pt x="3335208" y="3451866"/>
                  <a:pt x="3331399" y="3459456"/>
                </a:cubicBezTo>
                <a:cubicBezTo>
                  <a:pt x="3316160" y="3489813"/>
                  <a:pt x="3297112" y="3516374"/>
                  <a:pt x="3321874" y="3550527"/>
                </a:cubicBezTo>
                <a:cubicBezTo>
                  <a:pt x="3325683" y="3558114"/>
                  <a:pt x="3318065" y="3571396"/>
                  <a:pt x="3306635" y="3571396"/>
                </a:cubicBezTo>
                <a:cubicBezTo>
                  <a:pt x="3291395" y="3573294"/>
                  <a:pt x="3281873" y="3567602"/>
                  <a:pt x="3274252" y="3556219"/>
                </a:cubicBezTo>
                <a:cubicBezTo>
                  <a:pt x="3268538" y="3548629"/>
                  <a:pt x="3276156" y="3539140"/>
                  <a:pt x="3266634" y="3531554"/>
                </a:cubicBezTo>
                <a:cubicBezTo>
                  <a:pt x="3251395" y="3533449"/>
                  <a:pt x="3243774" y="3546730"/>
                  <a:pt x="3234251" y="3556219"/>
                </a:cubicBezTo>
                <a:cubicBezTo>
                  <a:pt x="3226630" y="3565704"/>
                  <a:pt x="3219012" y="3577087"/>
                  <a:pt x="3226630" y="3586573"/>
                </a:cubicBezTo>
                <a:cubicBezTo>
                  <a:pt x="3234251" y="3599854"/>
                  <a:pt x="3243774" y="3588471"/>
                  <a:pt x="3253299" y="3586573"/>
                </a:cubicBezTo>
                <a:cubicBezTo>
                  <a:pt x="3274252" y="3580881"/>
                  <a:pt x="3281873" y="3592264"/>
                  <a:pt x="3278061" y="3609342"/>
                </a:cubicBezTo>
                <a:cubicBezTo>
                  <a:pt x="3272347" y="3651083"/>
                  <a:pt x="3291395" y="3652978"/>
                  <a:pt x="3321874" y="3643493"/>
                </a:cubicBezTo>
                <a:cubicBezTo>
                  <a:pt x="3365687" y="3632109"/>
                  <a:pt x="3409499" y="3637801"/>
                  <a:pt x="3453309" y="3632109"/>
                </a:cubicBezTo>
                <a:cubicBezTo>
                  <a:pt x="3481883" y="3628313"/>
                  <a:pt x="3510457" y="3641595"/>
                  <a:pt x="3518075" y="3673850"/>
                </a:cubicBezTo>
                <a:cubicBezTo>
                  <a:pt x="3527600" y="3706102"/>
                  <a:pt x="3516170" y="3730767"/>
                  <a:pt x="3483787" y="3744049"/>
                </a:cubicBezTo>
                <a:cubicBezTo>
                  <a:pt x="3462835" y="3751639"/>
                  <a:pt x="3449500" y="3770609"/>
                  <a:pt x="3436166" y="3785789"/>
                </a:cubicBezTo>
                <a:cubicBezTo>
                  <a:pt x="3394260" y="3835116"/>
                  <a:pt x="3335208" y="3861680"/>
                  <a:pt x="3289491" y="3907213"/>
                </a:cubicBezTo>
                <a:cubicBezTo>
                  <a:pt x="3266634" y="3929983"/>
                  <a:pt x="3253299" y="3954645"/>
                  <a:pt x="3253299" y="3986900"/>
                </a:cubicBezTo>
                <a:cubicBezTo>
                  <a:pt x="3253299" y="4002077"/>
                  <a:pt x="3255204" y="4022949"/>
                  <a:pt x="3243774" y="4030539"/>
                </a:cubicBezTo>
                <a:cubicBezTo>
                  <a:pt x="3196152" y="4057099"/>
                  <a:pt x="3173295" y="4106430"/>
                  <a:pt x="3133291" y="4140580"/>
                </a:cubicBezTo>
                <a:cubicBezTo>
                  <a:pt x="3121864" y="4150065"/>
                  <a:pt x="3110434" y="4159553"/>
                  <a:pt x="3108529" y="4176629"/>
                </a:cubicBezTo>
                <a:cubicBezTo>
                  <a:pt x="3100908" y="4254417"/>
                  <a:pt x="3051382" y="4311335"/>
                  <a:pt x="3005664" y="4372048"/>
                </a:cubicBezTo>
                <a:cubicBezTo>
                  <a:pt x="2998046" y="4381537"/>
                  <a:pt x="2986616" y="4385330"/>
                  <a:pt x="2975186" y="4383432"/>
                </a:cubicBezTo>
                <a:cubicBezTo>
                  <a:pt x="2940899" y="4379638"/>
                  <a:pt x="2912325" y="4396714"/>
                  <a:pt x="2878038" y="4398612"/>
                </a:cubicBezTo>
                <a:cubicBezTo>
                  <a:pt x="2843751" y="4402405"/>
                  <a:pt x="2822798" y="4442247"/>
                  <a:pt x="2832324" y="4480194"/>
                </a:cubicBezTo>
                <a:cubicBezTo>
                  <a:pt x="2843751" y="4529524"/>
                  <a:pt x="2857085" y="4578852"/>
                  <a:pt x="2870420" y="4628182"/>
                </a:cubicBezTo>
                <a:cubicBezTo>
                  <a:pt x="2885659" y="4690791"/>
                  <a:pt x="2893277" y="4753403"/>
                  <a:pt x="2874229" y="4817910"/>
                </a:cubicBezTo>
                <a:cubicBezTo>
                  <a:pt x="2858990" y="4867240"/>
                  <a:pt x="2830416" y="4903289"/>
                  <a:pt x="2782794" y="4924161"/>
                </a:cubicBezTo>
                <a:cubicBezTo>
                  <a:pt x="2769463" y="4929852"/>
                  <a:pt x="2758033" y="4935544"/>
                  <a:pt x="2744698" y="4941236"/>
                </a:cubicBezTo>
                <a:cubicBezTo>
                  <a:pt x="2645645" y="4982976"/>
                  <a:pt x="2660884" y="4956413"/>
                  <a:pt x="2658980" y="5072148"/>
                </a:cubicBezTo>
                <a:cubicBezTo>
                  <a:pt x="2655168" y="5318794"/>
                  <a:pt x="2666598" y="5563544"/>
                  <a:pt x="2678028" y="5810189"/>
                </a:cubicBezTo>
                <a:cubicBezTo>
                  <a:pt x="2687550" y="6045454"/>
                  <a:pt x="2700885" y="6280716"/>
                  <a:pt x="2733268" y="6514082"/>
                </a:cubicBezTo>
                <a:cubicBezTo>
                  <a:pt x="2740889" y="6576691"/>
                  <a:pt x="2706602" y="6626022"/>
                  <a:pt x="2651359" y="6627920"/>
                </a:cubicBezTo>
                <a:cubicBezTo>
                  <a:pt x="2601832" y="6631713"/>
                  <a:pt x="2559924" y="6586180"/>
                  <a:pt x="2558020" y="6525466"/>
                </a:cubicBezTo>
                <a:cubicBezTo>
                  <a:pt x="2558020" y="6312971"/>
                  <a:pt x="2559924" y="6100476"/>
                  <a:pt x="2558020" y="5887978"/>
                </a:cubicBezTo>
                <a:cubicBezTo>
                  <a:pt x="2554211" y="5601491"/>
                  <a:pt x="2548497" y="5315000"/>
                  <a:pt x="2542780" y="5026612"/>
                </a:cubicBezTo>
                <a:cubicBezTo>
                  <a:pt x="2542780" y="5000051"/>
                  <a:pt x="2538971" y="4973488"/>
                  <a:pt x="2537067" y="4948823"/>
                </a:cubicBezTo>
                <a:cubicBezTo>
                  <a:pt x="2537067" y="4933646"/>
                  <a:pt x="2531353" y="4922262"/>
                  <a:pt x="2519923" y="4912774"/>
                </a:cubicBezTo>
                <a:cubicBezTo>
                  <a:pt x="2479923" y="4882420"/>
                  <a:pt x="2449444" y="4846372"/>
                  <a:pt x="2426584" y="4802733"/>
                </a:cubicBezTo>
                <a:cubicBezTo>
                  <a:pt x="2413249" y="4779966"/>
                  <a:pt x="2398010" y="4774275"/>
                  <a:pt x="2373249" y="4785658"/>
                </a:cubicBezTo>
                <a:cubicBezTo>
                  <a:pt x="2358010" y="4791350"/>
                  <a:pt x="2338961" y="4791350"/>
                  <a:pt x="2319913" y="4795143"/>
                </a:cubicBezTo>
                <a:cubicBezTo>
                  <a:pt x="2319913" y="4812218"/>
                  <a:pt x="2333245" y="4821707"/>
                  <a:pt x="2338961" y="4834988"/>
                </a:cubicBezTo>
                <a:cubicBezTo>
                  <a:pt x="2367532" y="4890007"/>
                  <a:pt x="2352296" y="4952619"/>
                  <a:pt x="2304671" y="4982976"/>
                </a:cubicBezTo>
                <a:cubicBezTo>
                  <a:pt x="2260861" y="5009536"/>
                  <a:pt x="2201809" y="5000051"/>
                  <a:pt x="2171331" y="4960209"/>
                </a:cubicBezTo>
                <a:cubicBezTo>
                  <a:pt x="2129426" y="4907082"/>
                  <a:pt x="2133235" y="4842575"/>
                  <a:pt x="2180857" y="4800835"/>
                </a:cubicBezTo>
                <a:cubicBezTo>
                  <a:pt x="2186570" y="4795143"/>
                  <a:pt x="2192287" y="4791350"/>
                  <a:pt x="2201809" y="4783760"/>
                </a:cubicBezTo>
                <a:cubicBezTo>
                  <a:pt x="2165618" y="4772376"/>
                  <a:pt x="2131330" y="4768583"/>
                  <a:pt x="2095136" y="4768583"/>
                </a:cubicBezTo>
                <a:cubicBezTo>
                  <a:pt x="2076087" y="4768583"/>
                  <a:pt x="2072278" y="4781865"/>
                  <a:pt x="2064660" y="4797041"/>
                </a:cubicBezTo>
                <a:cubicBezTo>
                  <a:pt x="1992274" y="4986770"/>
                  <a:pt x="1885600" y="5151832"/>
                  <a:pt x="1725591" y="5278952"/>
                </a:cubicBezTo>
                <a:cubicBezTo>
                  <a:pt x="1573203" y="5400376"/>
                  <a:pt x="1430337" y="5364327"/>
                  <a:pt x="1300806" y="5235313"/>
                </a:cubicBezTo>
                <a:cubicBezTo>
                  <a:pt x="1230324" y="5165114"/>
                  <a:pt x="1192228" y="5075942"/>
                  <a:pt x="1154132" y="4988668"/>
                </a:cubicBezTo>
                <a:cubicBezTo>
                  <a:pt x="1131271" y="4935544"/>
                  <a:pt x="1108414" y="4880522"/>
                  <a:pt x="1077936" y="4831192"/>
                </a:cubicBezTo>
                <a:cubicBezTo>
                  <a:pt x="1066506" y="4812218"/>
                  <a:pt x="1055076" y="4797041"/>
                  <a:pt x="1026505" y="4810323"/>
                </a:cubicBezTo>
                <a:cubicBezTo>
                  <a:pt x="1001741" y="4823605"/>
                  <a:pt x="978883" y="4798940"/>
                  <a:pt x="982692" y="4762891"/>
                </a:cubicBezTo>
                <a:cubicBezTo>
                  <a:pt x="984597" y="4740121"/>
                  <a:pt x="980788" y="4726839"/>
                  <a:pt x="957928" y="4719253"/>
                </a:cubicBezTo>
                <a:cubicBezTo>
                  <a:pt x="938880" y="4713561"/>
                  <a:pt x="938880" y="4696486"/>
                  <a:pt x="940784" y="4679407"/>
                </a:cubicBezTo>
                <a:cubicBezTo>
                  <a:pt x="948405" y="4611107"/>
                  <a:pt x="957928" y="4540908"/>
                  <a:pt x="959832" y="4470709"/>
                </a:cubicBezTo>
                <a:cubicBezTo>
                  <a:pt x="959832" y="4465014"/>
                  <a:pt x="959832" y="4459322"/>
                  <a:pt x="959832" y="4451736"/>
                </a:cubicBezTo>
                <a:cubicBezTo>
                  <a:pt x="957928" y="4379638"/>
                  <a:pt x="938880" y="4358767"/>
                  <a:pt x="866496" y="4372048"/>
                </a:cubicBezTo>
                <a:cubicBezTo>
                  <a:pt x="832206" y="4379638"/>
                  <a:pt x="815062" y="4370150"/>
                  <a:pt x="809349" y="4337898"/>
                </a:cubicBezTo>
                <a:cubicBezTo>
                  <a:pt x="805540" y="4309439"/>
                  <a:pt x="788396" y="4299951"/>
                  <a:pt x="761727" y="4294259"/>
                </a:cubicBezTo>
                <a:cubicBezTo>
                  <a:pt x="689343" y="4277184"/>
                  <a:pt x="624575" y="4248726"/>
                  <a:pt x="580765" y="4184219"/>
                </a:cubicBezTo>
                <a:cubicBezTo>
                  <a:pt x="576953" y="4178527"/>
                  <a:pt x="573144" y="4169039"/>
                  <a:pt x="563621" y="4172835"/>
                </a:cubicBezTo>
                <a:cubicBezTo>
                  <a:pt x="554096" y="4176629"/>
                  <a:pt x="556000" y="4188012"/>
                  <a:pt x="556000" y="4195602"/>
                </a:cubicBezTo>
                <a:cubicBezTo>
                  <a:pt x="556000" y="4303748"/>
                  <a:pt x="557905" y="4413789"/>
                  <a:pt x="559809" y="4521934"/>
                </a:cubicBezTo>
                <a:cubicBezTo>
                  <a:pt x="559809" y="4573160"/>
                  <a:pt x="561717" y="4626284"/>
                  <a:pt x="563621" y="4677512"/>
                </a:cubicBezTo>
                <a:cubicBezTo>
                  <a:pt x="567430" y="4768583"/>
                  <a:pt x="569335" y="4861549"/>
                  <a:pt x="571239" y="4954514"/>
                </a:cubicBezTo>
                <a:cubicBezTo>
                  <a:pt x="571239" y="4973488"/>
                  <a:pt x="578861" y="4982976"/>
                  <a:pt x="596004" y="4992461"/>
                </a:cubicBezTo>
                <a:cubicBezTo>
                  <a:pt x="653149" y="5024716"/>
                  <a:pt x="655053" y="5074044"/>
                  <a:pt x="599813" y="5108197"/>
                </a:cubicBezTo>
                <a:cubicBezTo>
                  <a:pt x="578861" y="5121476"/>
                  <a:pt x="578861" y="5134757"/>
                  <a:pt x="578861" y="5151832"/>
                </a:cubicBezTo>
                <a:cubicBezTo>
                  <a:pt x="582670" y="5241005"/>
                  <a:pt x="584574" y="5330177"/>
                  <a:pt x="588383" y="5417454"/>
                </a:cubicBezTo>
                <a:cubicBezTo>
                  <a:pt x="590287" y="5444015"/>
                  <a:pt x="584574" y="5470578"/>
                  <a:pt x="575048" y="5495240"/>
                </a:cubicBezTo>
                <a:cubicBezTo>
                  <a:pt x="567430" y="5512318"/>
                  <a:pt x="556000" y="5523702"/>
                  <a:pt x="538856" y="5525597"/>
                </a:cubicBezTo>
                <a:cubicBezTo>
                  <a:pt x="517904" y="5525597"/>
                  <a:pt x="506474" y="5514214"/>
                  <a:pt x="498856" y="5495240"/>
                </a:cubicBezTo>
                <a:cubicBezTo>
                  <a:pt x="483617" y="5457296"/>
                  <a:pt x="479805" y="5417454"/>
                  <a:pt x="479805" y="5377609"/>
                </a:cubicBezTo>
                <a:cubicBezTo>
                  <a:pt x="479805" y="5024716"/>
                  <a:pt x="477900" y="4671821"/>
                  <a:pt x="477900" y="4318925"/>
                </a:cubicBezTo>
                <a:cubicBezTo>
                  <a:pt x="477900" y="4273391"/>
                  <a:pt x="477900" y="4273391"/>
                  <a:pt x="435995" y="4288568"/>
                </a:cubicBezTo>
                <a:cubicBezTo>
                  <a:pt x="411230" y="4299951"/>
                  <a:pt x="378847" y="4311335"/>
                  <a:pt x="361704" y="4292364"/>
                </a:cubicBezTo>
                <a:cubicBezTo>
                  <a:pt x="340751" y="4271493"/>
                  <a:pt x="371229" y="4246827"/>
                  <a:pt x="382656" y="4227854"/>
                </a:cubicBezTo>
                <a:cubicBezTo>
                  <a:pt x="397896" y="4197500"/>
                  <a:pt x="420756" y="4172835"/>
                  <a:pt x="447422" y="4153862"/>
                </a:cubicBezTo>
                <a:cubicBezTo>
                  <a:pt x="466473" y="4140580"/>
                  <a:pt x="474091" y="4125403"/>
                  <a:pt x="472186" y="4102633"/>
                </a:cubicBezTo>
                <a:cubicBezTo>
                  <a:pt x="472186" y="4083663"/>
                  <a:pt x="472186" y="4064689"/>
                  <a:pt x="472186" y="4045716"/>
                </a:cubicBezTo>
                <a:cubicBezTo>
                  <a:pt x="472186" y="3967927"/>
                  <a:pt x="397896" y="3901522"/>
                  <a:pt x="315987" y="3907213"/>
                </a:cubicBezTo>
                <a:cubicBezTo>
                  <a:pt x="331225" y="3937570"/>
                  <a:pt x="361704" y="3954645"/>
                  <a:pt x="376943" y="3983107"/>
                </a:cubicBezTo>
                <a:cubicBezTo>
                  <a:pt x="418851" y="4066588"/>
                  <a:pt x="415039" y="4098840"/>
                  <a:pt x="344560" y="4169039"/>
                </a:cubicBezTo>
                <a:cubicBezTo>
                  <a:pt x="289317" y="4220267"/>
                  <a:pt x="216934" y="4197500"/>
                  <a:pt x="159786" y="4155760"/>
                </a:cubicBezTo>
                <a:cubicBezTo>
                  <a:pt x="110260" y="4119711"/>
                  <a:pt x="98833" y="4074174"/>
                  <a:pt x="121690" y="4017257"/>
                </a:cubicBezTo>
                <a:cubicBezTo>
                  <a:pt x="142643" y="3966029"/>
                  <a:pt x="159786" y="3909112"/>
                  <a:pt x="211220" y="3874961"/>
                </a:cubicBezTo>
                <a:cubicBezTo>
                  <a:pt x="215029" y="3871165"/>
                  <a:pt x="222647" y="3867371"/>
                  <a:pt x="216934" y="3859781"/>
                </a:cubicBezTo>
                <a:cubicBezTo>
                  <a:pt x="199790" y="3831323"/>
                  <a:pt x="173121" y="3812349"/>
                  <a:pt x="150264" y="3789582"/>
                </a:cubicBezTo>
                <a:cubicBezTo>
                  <a:pt x="142643" y="3783891"/>
                  <a:pt x="136929" y="3797172"/>
                  <a:pt x="135025" y="3802864"/>
                </a:cubicBezTo>
                <a:cubicBezTo>
                  <a:pt x="127403" y="3816146"/>
                  <a:pt x="115977" y="3827529"/>
                  <a:pt x="100737" y="3833221"/>
                </a:cubicBezTo>
                <a:cubicBezTo>
                  <a:pt x="85498" y="3838913"/>
                  <a:pt x="66450" y="3850296"/>
                  <a:pt x="51211" y="3837014"/>
                </a:cubicBezTo>
                <a:cubicBezTo>
                  <a:pt x="37876" y="3825631"/>
                  <a:pt x="45494" y="3808556"/>
                  <a:pt x="47399" y="3795274"/>
                </a:cubicBezTo>
                <a:cubicBezTo>
                  <a:pt x="55020" y="3740255"/>
                  <a:pt x="39781" y="3687131"/>
                  <a:pt x="34067" y="3632109"/>
                </a:cubicBezTo>
                <a:cubicBezTo>
                  <a:pt x="32160" y="3615034"/>
                  <a:pt x="20733" y="3615034"/>
                  <a:pt x="7398" y="3615034"/>
                </a:cubicBezTo>
                <a:lnTo>
                  <a:pt x="0" y="3613065"/>
                </a:lnTo>
                <a:lnTo>
                  <a:pt x="0" y="3533467"/>
                </a:lnTo>
                <a:lnTo>
                  <a:pt x="22637" y="3542937"/>
                </a:lnTo>
                <a:cubicBezTo>
                  <a:pt x="37876" y="3554320"/>
                  <a:pt x="47399" y="3550527"/>
                  <a:pt x="55020" y="3533449"/>
                </a:cubicBezTo>
                <a:cubicBezTo>
                  <a:pt x="58829" y="3523964"/>
                  <a:pt x="66450" y="3514478"/>
                  <a:pt x="74068" y="3506888"/>
                </a:cubicBezTo>
                <a:cubicBezTo>
                  <a:pt x="83594" y="3495505"/>
                  <a:pt x="96925" y="3489813"/>
                  <a:pt x="112164" y="3495505"/>
                </a:cubicBezTo>
                <a:cubicBezTo>
                  <a:pt x="127403" y="3501197"/>
                  <a:pt x="125499" y="3514478"/>
                  <a:pt x="123594" y="3527757"/>
                </a:cubicBezTo>
                <a:cubicBezTo>
                  <a:pt x="123594" y="3541039"/>
                  <a:pt x="117881" y="3556219"/>
                  <a:pt x="144547" y="3550527"/>
                </a:cubicBezTo>
                <a:cubicBezTo>
                  <a:pt x="159786" y="3546730"/>
                  <a:pt x="163598" y="3558114"/>
                  <a:pt x="163598" y="3571396"/>
                </a:cubicBezTo>
                <a:cubicBezTo>
                  <a:pt x="165503" y="3582779"/>
                  <a:pt x="159786" y="3596061"/>
                  <a:pt x="144547" y="3592264"/>
                </a:cubicBezTo>
                <a:cubicBezTo>
                  <a:pt x="121690" y="3588471"/>
                  <a:pt x="127403" y="3599854"/>
                  <a:pt x="129308" y="3613136"/>
                </a:cubicBezTo>
                <a:cubicBezTo>
                  <a:pt x="135025" y="3651083"/>
                  <a:pt x="140738" y="3689027"/>
                  <a:pt x="150264" y="3728869"/>
                </a:cubicBezTo>
                <a:cubicBezTo>
                  <a:pt x="157882" y="3696617"/>
                  <a:pt x="163598" y="3666260"/>
                  <a:pt x="171216" y="3635903"/>
                </a:cubicBezTo>
                <a:cubicBezTo>
                  <a:pt x="178837" y="3603651"/>
                  <a:pt x="188360" y="3569497"/>
                  <a:pt x="218838" y="3548629"/>
                </a:cubicBezTo>
                <a:cubicBezTo>
                  <a:pt x="234077" y="3535347"/>
                  <a:pt x="235982" y="3518272"/>
                  <a:pt x="215029" y="3504990"/>
                </a:cubicBezTo>
                <a:cubicBezTo>
                  <a:pt x="169312" y="3480325"/>
                  <a:pt x="133120" y="3442381"/>
                  <a:pt x="83594" y="3427201"/>
                </a:cubicBezTo>
                <a:cubicBezTo>
                  <a:pt x="75972" y="3423408"/>
                  <a:pt x="66450" y="3419614"/>
                  <a:pt x="64543" y="3410126"/>
                </a:cubicBezTo>
                <a:cubicBezTo>
                  <a:pt x="60734" y="3374078"/>
                  <a:pt x="47399" y="3338029"/>
                  <a:pt x="43590" y="3300085"/>
                </a:cubicBezTo>
                <a:cubicBezTo>
                  <a:pt x="37876" y="3250755"/>
                  <a:pt x="60734" y="3207116"/>
                  <a:pt x="60734" y="3161583"/>
                </a:cubicBezTo>
                <a:cubicBezTo>
                  <a:pt x="58829" y="3144507"/>
                  <a:pt x="70259" y="3133124"/>
                  <a:pt x="79781" y="3121741"/>
                </a:cubicBezTo>
                <a:cubicBezTo>
                  <a:pt x="85498" y="3116049"/>
                  <a:pt x="93116" y="3110357"/>
                  <a:pt x="89307" y="3102767"/>
                </a:cubicBezTo>
                <a:cubicBezTo>
                  <a:pt x="83594" y="3093279"/>
                  <a:pt x="74068" y="3093279"/>
                  <a:pt x="64543" y="3095177"/>
                </a:cubicBezTo>
                <a:cubicBezTo>
                  <a:pt x="44542" y="3098023"/>
                  <a:pt x="26922" y="3104189"/>
                  <a:pt x="11207" y="3113439"/>
                </a:cubicBezTo>
                <a:lnTo>
                  <a:pt x="0" y="3123269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15583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CA5D870-8E15-4FC5-B4BD-B0FBB8FCC7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77166" y="4278679"/>
            <a:ext cx="5525944" cy="2570451"/>
          </a:xfrm>
          <a:custGeom>
            <a:avLst/>
            <a:gdLst>
              <a:gd name="connsiteX0" fmla="*/ 5526664 w 5526664"/>
              <a:gd name="connsiteY0" fmla="*/ 0 h 2570451"/>
              <a:gd name="connsiteX1" fmla="*/ 5526664 w 5526664"/>
              <a:gd name="connsiteY1" fmla="*/ 2557374 h 2570451"/>
              <a:gd name="connsiteX2" fmla="*/ 1788117 w 5526664"/>
              <a:gd name="connsiteY2" fmla="*/ 2570451 h 2570451"/>
              <a:gd name="connsiteX3" fmla="*/ 1788151 w 5526664"/>
              <a:gd name="connsiteY3" fmla="*/ 2561256 h 2570451"/>
              <a:gd name="connsiteX4" fmla="*/ 0 w 5526664"/>
              <a:gd name="connsiteY4" fmla="*/ 2567510 h 2570451"/>
              <a:gd name="connsiteX5" fmla="*/ 125364 w 5526664"/>
              <a:gd name="connsiteY5" fmla="*/ 2438919 h 2570451"/>
              <a:gd name="connsiteX6" fmla="*/ 394768 w 5526664"/>
              <a:gd name="connsiteY6" fmla="*/ 2237204 h 2570451"/>
              <a:gd name="connsiteX7" fmla="*/ 586352 w 5526664"/>
              <a:gd name="connsiteY7" fmla="*/ 2124721 h 2570451"/>
              <a:gd name="connsiteX8" fmla="*/ 1136848 w 5526664"/>
              <a:gd name="connsiteY8" fmla="*/ 1612859 h 2570451"/>
              <a:gd name="connsiteX9" fmla="*/ 1220517 w 5526664"/>
              <a:gd name="connsiteY9" fmla="*/ 1483801 h 2570451"/>
              <a:gd name="connsiteX10" fmla="*/ 3031293 w 5526664"/>
              <a:gd name="connsiteY10" fmla="*/ 503100 h 2570451"/>
              <a:gd name="connsiteX11" fmla="*/ 3591735 w 5526664"/>
              <a:gd name="connsiteY11" fmla="*/ 452978 h 2570451"/>
              <a:gd name="connsiteX12" fmla="*/ 3812203 w 5526664"/>
              <a:gd name="connsiteY12" fmla="*/ 456571 h 2570451"/>
              <a:gd name="connsiteX13" fmla="*/ 4372647 w 5526664"/>
              <a:gd name="connsiteY13" fmla="*/ 406449 h 2570451"/>
              <a:gd name="connsiteX14" fmla="*/ 5441343 w 5526664"/>
              <a:gd name="connsiteY14" fmla="*/ 50094 h 2570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26664" h="2570451">
                <a:moveTo>
                  <a:pt x="5526664" y="0"/>
                </a:moveTo>
                <a:lnTo>
                  <a:pt x="5526664" y="2557374"/>
                </a:lnTo>
                <a:lnTo>
                  <a:pt x="1788117" y="2570451"/>
                </a:lnTo>
                <a:lnTo>
                  <a:pt x="1788151" y="2561256"/>
                </a:lnTo>
                <a:lnTo>
                  <a:pt x="0" y="2567510"/>
                </a:lnTo>
                <a:lnTo>
                  <a:pt x="125364" y="2438919"/>
                </a:lnTo>
                <a:cubicBezTo>
                  <a:pt x="206715" y="2367978"/>
                  <a:pt x="296857" y="2300454"/>
                  <a:pt x="394768" y="2237204"/>
                </a:cubicBezTo>
                <a:cubicBezTo>
                  <a:pt x="460335" y="2200385"/>
                  <a:pt x="525901" y="2163567"/>
                  <a:pt x="586352" y="2124721"/>
                </a:cubicBezTo>
                <a:cubicBezTo>
                  <a:pt x="819316" y="1973689"/>
                  <a:pt x="1005759" y="1801619"/>
                  <a:pt x="1136848" y="1612859"/>
                </a:cubicBezTo>
                <a:cubicBezTo>
                  <a:pt x="1167993" y="1570257"/>
                  <a:pt x="1194489" y="1528429"/>
                  <a:pt x="1220517" y="1483801"/>
                </a:cubicBezTo>
                <a:cubicBezTo>
                  <a:pt x="1540801" y="1024653"/>
                  <a:pt x="2212742" y="639365"/>
                  <a:pt x="3031293" y="503100"/>
                </a:cubicBezTo>
                <a:cubicBezTo>
                  <a:pt x="3221977" y="471358"/>
                  <a:pt x="3410342" y="454392"/>
                  <a:pt x="3591735" y="452978"/>
                </a:cubicBezTo>
                <a:cubicBezTo>
                  <a:pt x="3663830" y="455368"/>
                  <a:pt x="3735925" y="457757"/>
                  <a:pt x="3812203" y="456571"/>
                </a:cubicBezTo>
                <a:cubicBezTo>
                  <a:pt x="3993596" y="455158"/>
                  <a:pt x="4181962" y="438192"/>
                  <a:pt x="4372647" y="406449"/>
                </a:cubicBezTo>
                <a:cubicBezTo>
                  <a:pt x="4772620" y="339866"/>
                  <a:pt x="5138618" y="212740"/>
                  <a:pt x="5441343" y="50094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13103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F3C0654-2674-4887-8E12-16874DF71A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1070"/>
            <a:ext cx="5682496" cy="2867554"/>
          </a:xfrm>
          <a:custGeom>
            <a:avLst/>
            <a:gdLst>
              <a:gd name="connsiteX0" fmla="*/ 0 w 5683236"/>
              <a:gd name="connsiteY0" fmla="*/ 0 h 2867554"/>
              <a:gd name="connsiteX1" fmla="*/ 4249460 w 5683236"/>
              <a:gd name="connsiteY1" fmla="*/ 0 h 2867554"/>
              <a:gd name="connsiteX2" fmla="*/ 5683236 w 5683236"/>
              <a:gd name="connsiteY2" fmla="*/ 1433777 h 2867554"/>
              <a:gd name="connsiteX3" fmla="*/ 5683235 w 5683236"/>
              <a:gd name="connsiteY3" fmla="*/ 1433777 h 2867554"/>
              <a:gd name="connsiteX4" fmla="*/ 4249459 w 5683236"/>
              <a:gd name="connsiteY4" fmla="*/ 2867554 h 2867554"/>
              <a:gd name="connsiteX5" fmla="*/ 0 w 5683236"/>
              <a:gd name="connsiteY5" fmla="*/ 2867553 h 286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83236" h="2867554">
                <a:moveTo>
                  <a:pt x="0" y="0"/>
                </a:moveTo>
                <a:lnTo>
                  <a:pt x="4249460" y="0"/>
                </a:lnTo>
                <a:cubicBezTo>
                  <a:pt x="5041313" y="0"/>
                  <a:pt x="5683236" y="641924"/>
                  <a:pt x="5683236" y="1433777"/>
                </a:cubicBezTo>
                <a:lnTo>
                  <a:pt x="5683235" y="1433777"/>
                </a:lnTo>
                <a:cubicBezTo>
                  <a:pt x="5683235" y="2225630"/>
                  <a:pt x="5041311" y="2867554"/>
                  <a:pt x="4249459" y="2867554"/>
                </a:cubicBezTo>
                <a:lnTo>
                  <a:pt x="0" y="2867553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37088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86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9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97BEEE5-9165-4755-A5B7-2D0DD8D0F0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2" r="20872"/>
          <a:stretch>
            <a:fillRect/>
          </a:stretch>
        </p:blipFill>
        <p:spPr/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81E01C1-04B3-408B-893F-D13FDB54BEFF}"/>
              </a:ext>
            </a:extLst>
          </p:cNvPr>
          <p:cNvGrpSpPr/>
          <p:nvPr/>
        </p:nvGrpSpPr>
        <p:grpSpPr>
          <a:xfrm>
            <a:off x="6609816" y="2566338"/>
            <a:ext cx="4509568" cy="1725324"/>
            <a:chOff x="6258329" y="2583295"/>
            <a:chExt cx="4509568" cy="172532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EFC3747-AA90-43B6-8BC8-71A45FE185F3}"/>
                </a:ext>
              </a:extLst>
            </p:cNvPr>
            <p:cNvSpPr txBox="1"/>
            <p:nvPr/>
          </p:nvSpPr>
          <p:spPr>
            <a:xfrm>
              <a:off x="6258329" y="3723844"/>
              <a:ext cx="45095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D" sz="3200" dirty="0">
                  <a:solidFill>
                    <a:schemeClr val="bg1">
                      <a:lumMod val="75000"/>
                    </a:schemeClr>
                  </a:solidFill>
                </a:rPr>
                <a:t>PowerPoint Template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6CB315E-4C8B-4957-8DC8-5A178AAD2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481" t="22996" r="15859" b="40207"/>
            <a:stretch/>
          </p:blipFill>
          <p:spPr>
            <a:xfrm>
              <a:off x="7066900" y="2583295"/>
              <a:ext cx="2892426" cy="787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7431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191">
            <a:extLst>
              <a:ext uri="{FF2B5EF4-FFF2-40B4-BE49-F238E27FC236}">
                <a16:creationId xmlns:a16="http://schemas.microsoft.com/office/drawing/2014/main" id="{99B64310-C6A3-410D-93E6-819512080144}"/>
              </a:ext>
            </a:extLst>
          </p:cNvPr>
          <p:cNvSpPr>
            <a:spLocks noEditPoints="1"/>
          </p:cNvSpPr>
          <p:nvPr/>
        </p:nvSpPr>
        <p:spPr bwMode="auto">
          <a:xfrm>
            <a:off x="9332835" y="-448831"/>
            <a:ext cx="3674187" cy="3414145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gradFill>
            <a:gsLst>
              <a:gs pos="79000">
                <a:schemeClr val="accent1">
                  <a:alpha val="30000"/>
                </a:schemeClr>
              </a:gs>
              <a:gs pos="0">
                <a:schemeClr val="accent2">
                  <a:alpha val="30000"/>
                </a:schemeClr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79E073-4F62-4D00-B20A-602774C2664A}"/>
              </a:ext>
            </a:extLst>
          </p:cNvPr>
          <p:cNvSpPr/>
          <p:nvPr/>
        </p:nvSpPr>
        <p:spPr>
          <a:xfrm flipH="1">
            <a:off x="624104" y="4718036"/>
            <a:ext cx="3418783" cy="832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sed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do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eiusmod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tempor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pretium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viverra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ornare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praesent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turpis</a:t>
            </a:r>
            <a:endParaRPr lang="en-ID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Freeform 140">
            <a:extLst>
              <a:ext uri="{FF2B5EF4-FFF2-40B4-BE49-F238E27FC236}">
                <a16:creationId xmlns:a16="http://schemas.microsoft.com/office/drawing/2014/main" id="{247F49EB-FBB4-4E6C-A36E-17C8E2AFB24F}"/>
              </a:ext>
            </a:extLst>
          </p:cNvPr>
          <p:cNvSpPr>
            <a:spLocks noEditPoints="1"/>
          </p:cNvSpPr>
          <p:nvPr/>
        </p:nvSpPr>
        <p:spPr bwMode="auto">
          <a:xfrm>
            <a:off x="695743" y="4222705"/>
            <a:ext cx="432353" cy="441509"/>
          </a:xfrm>
          <a:custGeom>
            <a:avLst/>
            <a:gdLst>
              <a:gd name="T0" fmla="*/ 40 w 496"/>
              <a:gd name="T1" fmla="*/ 142 h 509"/>
              <a:gd name="T2" fmla="*/ 47 w 496"/>
              <a:gd name="T3" fmla="*/ 154 h 509"/>
              <a:gd name="T4" fmla="*/ 60 w 496"/>
              <a:gd name="T5" fmla="*/ 142 h 509"/>
              <a:gd name="T6" fmla="*/ 71 w 496"/>
              <a:gd name="T7" fmla="*/ 117 h 509"/>
              <a:gd name="T8" fmla="*/ 95 w 496"/>
              <a:gd name="T9" fmla="*/ 78 h 509"/>
              <a:gd name="T10" fmla="*/ 137 w 496"/>
              <a:gd name="T11" fmla="*/ 47 h 509"/>
              <a:gd name="T12" fmla="*/ 159 w 496"/>
              <a:gd name="T13" fmla="*/ 35 h 509"/>
              <a:gd name="T14" fmla="*/ 491 w 496"/>
              <a:gd name="T15" fmla="*/ 286 h 509"/>
              <a:gd name="T16" fmla="*/ 480 w 496"/>
              <a:gd name="T17" fmla="*/ 321 h 509"/>
              <a:gd name="T18" fmla="*/ 470 w 496"/>
              <a:gd name="T19" fmla="*/ 364 h 509"/>
              <a:gd name="T20" fmla="*/ 460 w 496"/>
              <a:gd name="T21" fmla="*/ 381 h 509"/>
              <a:gd name="T22" fmla="*/ 430 w 496"/>
              <a:gd name="T23" fmla="*/ 375 h 509"/>
              <a:gd name="T24" fmla="*/ 403 w 496"/>
              <a:gd name="T25" fmla="*/ 387 h 509"/>
              <a:gd name="T26" fmla="*/ 394 w 496"/>
              <a:gd name="T27" fmla="*/ 403 h 509"/>
              <a:gd name="T28" fmla="*/ 391 w 496"/>
              <a:gd name="T29" fmla="*/ 433 h 509"/>
              <a:gd name="T30" fmla="*/ 380 w 496"/>
              <a:gd name="T31" fmla="*/ 439 h 509"/>
              <a:gd name="T32" fmla="*/ 371 w 496"/>
              <a:gd name="T33" fmla="*/ 475 h 509"/>
              <a:gd name="T34" fmla="*/ 344 w 496"/>
              <a:gd name="T35" fmla="*/ 450 h 509"/>
              <a:gd name="T36" fmla="*/ 312 w 496"/>
              <a:gd name="T37" fmla="*/ 461 h 509"/>
              <a:gd name="T38" fmla="*/ 295 w 496"/>
              <a:gd name="T39" fmla="*/ 488 h 509"/>
              <a:gd name="T40" fmla="*/ 274 w 496"/>
              <a:gd name="T41" fmla="*/ 481 h 509"/>
              <a:gd name="T42" fmla="*/ 236 w 496"/>
              <a:gd name="T43" fmla="*/ 473 h 509"/>
              <a:gd name="T44" fmla="*/ 236 w 496"/>
              <a:gd name="T45" fmla="*/ 481 h 509"/>
              <a:gd name="T46" fmla="*/ 239 w 496"/>
              <a:gd name="T47" fmla="*/ 497 h 509"/>
              <a:gd name="T48" fmla="*/ 212 w 496"/>
              <a:gd name="T49" fmla="*/ 505 h 509"/>
              <a:gd name="T50" fmla="*/ 191 w 496"/>
              <a:gd name="T51" fmla="*/ 500 h 509"/>
              <a:gd name="T52" fmla="*/ 153 w 496"/>
              <a:gd name="T53" fmla="*/ 472 h 509"/>
              <a:gd name="T54" fmla="*/ 125 w 496"/>
              <a:gd name="T55" fmla="*/ 476 h 509"/>
              <a:gd name="T56" fmla="*/ 19 w 496"/>
              <a:gd name="T57" fmla="*/ 176 h 509"/>
              <a:gd name="T58" fmla="*/ 34 w 496"/>
              <a:gd name="T59" fmla="*/ 185 h 509"/>
              <a:gd name="T60" fmla="*/ 21 w 496"/>
              <a:gd name="T61" fmla="*/ 234 h 509"/>
              <a:gd name="T62" fmla="*/ 36 w 496"/>
              <a:gd name="T63" fmla="*/ 199 h 509"/>
              <a:gd name="T64" fmla="*/ 8 w 496"/>
              <a:gd name="T65" fmla="*/ 231 h 509"/>
              <a:gd name="T66" fmla="*/ 408 w 496"/>
              <a:gd name="T67" fmla="*/ 322 h 509"/>
              <a:gd name="T68" fmla="*/ 402 w 496"/>
              <a:gd name="T69" fmla="*/ 334 h 509"/>
              <a:gd name="T70" fmla="*/ 417 w 496"/>
              <a:gd name="T71" fmla="*/ 332 h 509"/>
              <a:gd name="T72" fmla="*/ 420 w 496"/>
              <a:gd name="T73" fmla="*/ 325 h 509"/>
              <a:gd name="T74" fmla="*/ 76 w 496"/>
              <a:gd name="T75" fmla="*/ 176 h 509"/>
              <a:gd name="T76" fmla="*/ 98 w 496"/>
              <a:gd name="T77" fmla="*/ 168 h 509"/>
              <a:gd name="T78" fmla="*/ 76 w 496"/>
              <a:gd name="T79" fmla="*/ 176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6" h="509">
                <a:moveTo>
                  <a:pt x="31" y="164"/>
                </a:moveTo>
                <a:cubicBezTo>
                  <a:pt x="32" y="156"/>
                  <a:pt x="28" y="146"/>
                  <a:pt x="40" y="142"/>
                </a:cubicBezTo>
                <a:cubicBezTo>
                  <a:pt x="41" y="142"/>
                  <a:pt x="50" y="139"/>
                  <a:pt x="42" y="146"/>
                </a:cubicBezTo>
                <a:cubicBezTo>
                  <a:pt x="42" y="147"/>
                  <a:pt x="44" y="153"/>
                  <a:pt x="47" y="154"/>
                </a:cubicBezTo>
                <a:cubicBezTo>
                  <a:pt x="52" y="158"/>
                  <a:pt x="54" y="149"/>
                  <a:pt x="59" y="149"/>
                </a:cubicBezTo>
                <a:cubicBezTo>
                  <a:pt x="62" y="148"/>
                  <a:pt x="63" y="145"/>
                  <a:pt x="60" y="142"/>
                </a:cubicBezTo>
                <a:cubicBezTo>
                  <a:pt x="58" y="141"/>
                  <a:pt x="58" y="139"/>
                  <a:pt x="57" y="137"/>
                </a:cubicBezTo>
                <a:cubicBezTo>
                  <a:pt x="74" y="140"/>
                  <a:pt x="65" y="123"/>
                  <a:pt x="71" y="117"/>
                </a:cubicBezTo>
                <a:cubicBezTo>
                  <a:pt x="79" y="111"/>
                  <a:pt x="81" y="99"/>
                  <a:pt x="80" y="89"/>
                </a:cubicBezTo>
                <a:cubicBezTo>
                  <a:pt x="80" y="81"/>
                  <a:pt x="88" y="75"/>
                  <a:pt x="95" y="78"/>
                </a:cubicBezTo>
                <a:cubicBezTo>
                  <a:pt x="102" y="82"/>
                  <a:pt x="102" y="81"/>
                  <a:pt x="103" y="74"/>
                </a:cubicBezTo>
                <a:cubicBezTo>
                  <a:pt x="103" y="64"/>
                  <a:pt x="128" y="45"/>
                  <a:pt x="137" y="47"/>
                </a:cubicBezTo>
                <a:cubicBezTo>
                  <a:pt x="139" y="48"/>
                  <a:pt x="141" y="50"/>
                  <a:pt x="144" y="53"/>
                </a:cubicBezTo>
                <a:cubicBezTo>
                  <a:pt x="143" y="42"/>
                  <a:pt x="150" y="38"/>
                  <a:pt x="159" y="35"/>
                </a:cubicBezTo>
                <a:cubicBezTo>
                  <a:pt x="263" y="0"/>
                  <a:pt x="354" y="20"/>
                  <a:pt x="429" y="100"/>
                </a:cubicBezTo>
                <a:cubicBezTo>
                  <a:pt x="478" y="152"/>
                  <a:pt x="496" y="215"/>
                  <a:pt x="491" y="286"/>
                </a:cubicBezTo>
                <a:cubicBezTo>
                  <a:pt x="491" y="295"/>
                  <a:pt x="483" y="297"/>
                  <a:pt x="480" y="302"/>
                </a:cubicBezTo>
                <a:cubicBezTo>
                  <a:pt x="475" y="309"/>
                  <a:pt x="468" y="316"/>
                  <a:pt x="480" y="321"/>
                </a:cubicBezTo>
                <a:cubicBezTo>
                  <a:pt x="484" y="323"/>
                  <a:pt x="483" y="325"/>
                  <a:pt x="483" y="328"/>
                </a:cubicBezTo>
                <a:cubicBezTo>
                  <a:pt x="482" y="341"/>
                  <a:pt x="474" y="352"/>
                  <a:pt x="470" y="364"/>
                </a:cubicBezTo>
                <a:cubicBezTo>
                  <a:pt x="469" y="365"/>
                  <a:pt x="469" y="366"/>
                  <a:pt x="468" y="366"/>
                </a:cubicBezTo>
                <a:cubicBezTo>
                  <a:pt x="459" y="370"/>
                  <a:pt x="459" y="370"/>
                  <a:pt x="460" y="381"/>
                </a:cubicBezTo>
                <a:cubicBezTo>
                  <a:pt x="448" y="380"/>
                  <a:pt x="442" y="373"/>
                  <a:pt x="445" y="356"/>
                </a:cubicBezTo>
                <a:cubicBezTo>
                  <a:pt x="439" y="366"/>
                  <a:pt x="419" y="353"/>
                  <a:pt x="430" y="375"/>
                </a:cubicBezTo>
                <a:cubicBezTo>
                  <a:pt x="424" y="377"/>
                  <a:pt x="407" y="365"/>
                  <a:pt x="416" y="385"/>
                </a:cubicBezTo>
                <a:cubicBezTo>
                  <a:pt x="412" y="386"/>
                  <a:pt x="407" y="386"/>
                  <a:pt x="403" y="387"/>
                </a:cubicBezTo>
                <a:cubicBezTo>
                  <a:pt x="398" y="389"/>
                  <a:pt x="390" y="389"/>
                  <a:pt x="397" y="398"/>
                </a:cubicBezTo>
                <a:cubicBezTo>
                  <a:pt x="399" y="401"/>
                  <a:pt x="398" y="403"/>
                  <a:pt x="394" y="403"/>
                </a:cubicBezTo>
                <a:cubicBezTo>
                  <a:pt x="386" y="405"/>
                  <a:pt x="389" y="409"/>
                  <a:pt x="392" y="414"/>
                </a:cubicBezTo>
                <a:cubicBezTo>
                  <a:pt x="397" y="420"/>
                  <a:pt x="400" y="427"/>
                  <a:pt x="391" y="433"/>
                </a:cubicBezTo>
                <a:cubicBezTo>
                  <a:pt x="391" y="433"/>
                  <a:pt x="390" y="433"/>
                  <a:pt x="390" y="433"/>
                </a:cubicBezTo>
                <a:cubicBezTo>
                  <a:pt x="386" y="434"/>
                  <a:pt x="381" y="432"/>
                  <a:pt x="380" y="439"/>
                </a:cubicBezTo>
                <a:cubicBezTo>
                  <a:pt x="379" y="449"/>
                  <a:pt x="369" y="457"/>
                  <a:pt x="375" y="468"/>
                </a:cubicBezTo>
                <a:cubicBezTo>
                  <a:pt x="377" y="472"/>
                  <a:pt x="373" y="474"/>
                  <a:pt x="371" y="475"/>
                </a:cubicBezTo>
                <a:cubicBezTo>
                  <a:pt x="364" y="477"/>
                  <a:pt x="360" y="470"/>
                  <a:pt x="361" y="467"/>
                </a:cubicBezTo>
                <a:cubicBezTo>
                  <a:pt x="362" y="453"/>
                  <a:pt x="352" y="454"/>
                  <a:pt x="344" y="450"/>
                </a:cubicBezTo>
                <a:cubicBezTo>
                  <a:pt x="334" y="444"/>
                  <a:pt x="341" y="459"/>
                  <a:pt x="336" y="457"/>
                </a:cubicBezTo>
                <a:cubicBezTo>
                  <a:pt x="327" y="455"/>
                  <a:pt x="320" y="460"/>
                  <a:pt x="312" y="461"/>
                </a:cubicBezTo>
                <a:cubicBezTo>
                  <a:pt x="302" y="461"/>
                  <a:pt x="292" y="459"/>
                  <a:pt x="301" y="475"/>
                </a:cubicBezTo>
                <a:cubicBezTo>
                  <a:pt x="302" y="477"/>
                  <a:pt x="297" y="483"/>
                  <a:pt x="295" y="488"/>
                </a:cubicBezTo>
                <a:cubicBezTo>
                  <a:pt x="279" y="467"/>
                  <a:pt x="279" y="467"/>
                  <a:pt x="271" y="464"/>
                </a:cubicBezTo>
                <a:cubicBezTo>
                  <a:pt x="272" y="470"/>
                  <a:pt x="273" y="476"/>
                  <a:pt x="274" y="481"/>
                </a:cubicBezTo>
                <a:cubicBezTo>
                  <a:pt x="269" y="483"/>
                  <a:pt x="264" y="481"/>
                  <a:pt x="264" y="479"/>
                </a:cubicBezTo>
                <a:cubicBezTo>
                  <a:pt x="257" y="464"/>
                  <a:pt x="245" y="477"/>
                  <a:pt x="236" y="473"/>
                </a:cubicBezTo>
                <a:cubicBezTo>
                  <a:pt x="235" y="473"/>
                  <a:pt x="233" y="474"/>
                  <a:pt x="233" y="475"/>
                </a:cubicBezTo>
                <a:cubicBezTo>
                  <a:pt x="231" y="478"/>
                  <a:pt x="235" y="479"/>
                  <a:pt x="236" y="481"/>
                </a:cubicBezTo>
                <a:cubicBezTo>
                  <a:pt x="239" y="485"/>
                  <a:pt x="248" y="486"/>
                  <a:pt x="242" y="494"/>
                </a:cubicBezTo>
                <a:cubicBezTo>
                  <a:pt x="241" y="495"/>
                  <a:pt x="244" y="500"/>
                  <a:pt x="239" y="497"/>
                </a:cubicBezTo>
                <a:cubicBezTo>
                  <a:pt x="232" y="494"/>
                  <a:pt x="225" y="491"/>
                  <a:pt x="229" y="505"/>
                </a:cubicBezTo>
                <a:cubicBezTo>
                  <a:pt x="230" y="509"/>
                  <a:pt x="218" y="506"/>
                  <a:pt x="212" y="505"/>
                </a:cubicBezTo>
                <a:cubicBezTo>
                  <a:pt x="207" y="503"/>
                  <a:pt x="204" y="489"/>
                  <a:pt x="196" y="502"/>
                </a:cubicBezTo>
                <a:cubicBezTo>
                  <a:pt x="196" y="503"/>
                  <a:pt x="191" y="501"/>
                  <a:pt x="191" y="500"/>
                </a:cubicBezTo>
                <a:cubicBezTo>
                  <a:pt x="188" y="489"/>
                  <a:pt x="181" y="495"/>
                  <a:pt x="175" y="496"/>
                </a:cubicBezTo>
                <a:cubicBezTo>
                  <a:pt x="180" y="480"/>
                  <a:pt x="173" y="473"/>
                  <a:pt x="153" y="472"/>
                </a:cubicBezTo>
                <a:cubicBezTo>
                  <a:pt x="158" y="478"/>
                  <a:pt x="162" y="485"/>
                  <a:pt x="168" y="493"/>
                </a:cubicBezTo>
                <a:cubicBezTo>
                  <a:pt x="151" y="490"/>
                  <a:pt x="137" y="483"/>
                  <a:pt x="125" y="476"/>
                </a:cubicBezTo>
                <a:cubicBezTo>
                  <a:pt x="59" y="437"/>
                  <a:pt x="18" y="380"/>
                  <a:pt x="6" y="304"/>
                </a:cubicBezTo>
                <a:cubicBezTo>
                  <a:pt x="0" y="261"/>
                  <a:pt x="0" y="217"/>
                  <a:pt x="19" y="176"/>
                </a:cubicBezTo>
                <a:cubicBezTo>
                  <a:pt x="20" y="173"/>
                  <a:pt x="21" y="170"/>
                  <a:pt x="24" y="168"/>
                </a:cubicBezTo>
                <a:cubicBezTo>
                  <a:pt x="25" y="175"/>
                  <a:pt x="36" y="177"/>
                  <a:pt x="34" y="185"/>
                </a:cubicBezTo>
                <a:cubicBezTo>
                  <a:pt x="40" y="174"/>
                  <a:pt x="39" y="169"/>
                  <a:pt x="31" y="164"/>
                </a:cubicBezTo>
                <a:close/>
                <a:moveTo>
                  <a:pt x="21" y="234"/>
                </a:moveTo>
                <a:cubicBezTo>
                  <a:pt x="33" y="236"/>
                  <a:pt x="36" y="225"/>
                  <a:pt x="36" y="219"/>
                </a:cubicBezTo>
                <a:cubicBezTo>
                  <a:pt x="36" y="213"/>
                  <a:pt x="41" y="205"/>
                  <a:pt x="36" y="199"/>
                </a:cubicBezTo>
                <a:cubicBezTo>
                  <a:pt x="32" y="207"/>
                  <a:pt x="20" y="205"/>
                  <a:pt x="15" y="213"/>
                </a:cubicBezTo>
                <a:cubicBezTo>
                  <a:pt x="13" y="219"/>
                  <a:pt x="6" y="224"/>
                  <a:pt x="8" y="231"/>
                </a:cubicBezTo>
                <a:cubicBezTo>
                  <a:pt x="10" y="236"/>
                  <a:pt x="17" y="231"/>
                  <a:pt x="21" y="234"/>
                </a:cubicBezTo>
                <a:close/>
                <a:moveTo>
                  <a:pt x="408" y="322"/>
                </a:moveTo>
                <a:cubicBezTo>
                  <a:pt x="404" y="320"/>
                  <a:pt x="404" y="323"/>
                  <a:pt x="403" y="326"/>
                </a:cubicBezTo>
                <a:cubicBezTo>
                  <a:pt x="402" y="329"/>
                  <a:pt x="399" y="332"/>
                  <a:pt x="402" y="334"/>
                </a:cubicBezTo>
                <a:cubicBezTo>
                  <a:pt x="407" y="338"/>
                  <a:pt x="407" y="334"/>
                  <a:pt x="409" y="331"/>
                </a:cubicBezTo>
                <a:cubicBezTo>
                  <a:pt x="412" y="328"/>
                  <a:pt x="414" y="331"/>
                  <a:pt x="417" y="332"/>
                </a:cubicBezTo>
                <a:cubicBezTo>
                  <a:pt x="420" y="334"/>
                  <a:pt x="423" y="333"/>
                  <a:pt x="424" y="330"/>
                </a:cubicBezTo>
                <a:cubicBezTo>
                  <a:pt x="424" y="329"/>
                  <a:pt x="422" y="326"/>
                  <a:pt x="420" y="325"/>
                </a:cubicBezTo>
                <a:cubicBezTo>
                  <a:pt x="416" y="323"/>
                  <a:pt x="412" y="323"/>
                  <a:pt x="408" y="322"/>
                </a:cubicBezTo>
                <a:close/>
                <a:moveTo>
                  <a:pt x="76" y="176"/>
                </a:moveTo>
                <a:cubicBezTo>
                  <a:pt x="82" y="182"/>
                  <a:pt x="88" y="180"/>
                  <a:pt x="94" y="179"/>
                </a:cubicBezTo>
                <a:cubicBezTo>
                  <a:pt x="102" y="178"/>
                  <a:pt x="96" y="172"/>
                  <a:pt x="98" y="168"/>
                </a:cubicBezTo>
                <a:cubicBezTo>
                  <a:pt x="98" y="166"/>
                  <a:pt x="93" y="164"/>
                  <a:pt x="92" y="165"/>
                </a:cubicBezTo>
                <a:cubicBezTo>
                  <a:pt x="91" y="176"/>
                  <a:pt x="79" y="170"/>
                  <a:pt x="76" y="176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B2F1F0A-192C-4D48-B6F2-07A5A4988910}"/>
              </a:ext>
            </a:extLst>
          </p:cNvPr>
          <p:cNvSpPr/>
          <p:nvPr/>
        </p:nvSpPr>
        <p:spPr>
          <a:xfrm flipH="1">
            <a:off x="1254569" y="4312422"/>
            <a:ext cx="14769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+mj-lt"/>
              </a:rPr>
              <a:t>First Mission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FA9F64-901D-4EC2-BFF0-9F1814452EF3}"/>
              </a:ext>
            </a:extLst>
          </p:cNvPr>
          <p:cNvSpPr/>
          <p:nvPr/>
        </p:nvSpPr>
        <p:spPr>
          <a:xfrm flipH="1">
            <a:off x="4439851" y="4715174"/>
            <a:ext cx="3418783" cy="832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Malesuada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nulla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sed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massa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feugiat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ac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scelerisque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ligula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fringilla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quisque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viverras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sed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do</a:t>
            </a:r>
          </a:p>
        </p:txBody>
      </p:sp>
      <p:sp>
        <p:nvSpPr>
          <p:cNvPr id="27" name="Freeform 139">
            <a:extLst>
              <a:ext uri="{FF2B5EF4-FFF2-40B4-BE49-F238E27FC236}">
                <a16:creationId xmlns:a16="http://schemas.microsoft.com/office/drawing/2014/main" id="{8ED5FED7-71D4-4A3E-BC4F-BA169D30F640}"/>
              </a:ext>
            </a:extLst>
          </p:cNvPr>
          <p:cNvSpPr>
            <a:spLocks noEditPoints="1"/>
          </p:cNvSpPr>
          <p:nvPr/>
        </p:nvSpPr>
        <p:spPr bwMode="auto">
          <a:xfrm>
            <a:off x="4497130" y="4219844"/>
            <a:ext cx="481740" cy="441509"/>
          </a:xfrm>
          <a:custGeom>
            <a:avLst/>
            <a:gdLst>
              <a:gd name="T0" fmla="*/ 302 w 538"/>
              <a:gd name="T1" fmla="*/ 33 h 495"/>
              <a:gd name="T2" fmla="*/ 319 w 538"/>
              <a:gd name="T3" fmla="*/ 17 h 495"/>
              <a:gd name="T4" fmla="*/ 343 w 538"/>
              <a:gd name="T5" fmla="*/ 29 h 495"/>
              <a:gd name="T6" fmla="*/ 363 w 538"/>
              <a:gd name="T7" fmla="*/ 43 h 495"/>
              <a:gd name="T8" fmla="*/ 408 w 538"/>
              <a:gd name="T9" fmla="*/ 64 h 495"/>
              <a:gd name="T10" fmla="*/ 422 w 538"/>
              <a:gd name="T11" fmla="*/ 73 h 495"/>
              <a:gd name="T12" fmla="*/ 457 w 538"/>
              <a:gd name="T13" fmla="*/ 119 h 495"/>
              <a:gd name="T14" fmla="*/ 327 w 538"/>
              <a:gd name="T15" fmla="*/ 480 h 495"/>
              <a:gd name="T16" fmla="*/ 298 w 538"/>
              <a:gd name="T17" fmla="*/ 479 h 495"/>
              <a:gd name="T18" fmla="*/ 278 w 538"/>
              <a:gd name="T19" fmla="*/ 476 h 495"/>
              <a:gd name="T20" fmla="*/ 273 w 538"/>
              <a:gd name="T21" fmla="*/ 492 h 495"/>
              <a:gd name="T22" fmla="*/ 229 w 538"/>
              <a:gd name="T23" fmla="*/ 489 h 495"/>
              <a:gd name="T24" fmla="*/ 208 w 538"/>
              <a:gd name="T25" fmla="*/ 486 h 495"/>
              <a:gd name="T26" fmla="*/ 216 w 538"/>
              <a:gd name="T27" fmla="*/ 470 h 495"/>
              <a:gd name="T28" fmla="*/ 207 w 538"/>
              <a:gd name="T29" fmla="*/ 446 h 495"/>
              <a:gd name="T30" fmla="*/ 201 w 538"/>
              <a:gd name="T31" fmla="*/ 447 h 495"/>
              <a:gd name="T32" fmla="*/ 186 w 538"/>
              <a:gd name="T33" fmla="*/ 442 h 495"/>
              <a:gd name="T34" fmla="*/ 180 w 538"/>
              <a:gd name="T35" fmla="*/ 438 h 495"/>
              <a:gd name="T36" fmla="*/ 165 w 538"/>
              <a:gd name="T37" fmla="*/ 433 h 495"/>
              <a:gd name="T38" fmla="*/ 151 w 538"/>
              <a:gd name="T39" fmla="*/ 471 h 495"/>
              <a:gd name="T40" fmla="*/ 98 w 538"/>
              <a:gd name="T41" fmla="*/ 443 h 495"/>
              <a:gd name="T42" fmla="*/ 93 w 538"/>
              <a:gd name="T43" fmla="*/ 435 h 495"/>
              <a:gd name="T44" fmla="*/ 104 w 538"/>
              <a:gd name="T45" fmla="*/ 422 h 495"/>
              <a:gd name="T46" fmla="*/ 109 w 538"/>
              <a:gd name="T47" fmla="*/ 421 h 495"/>
              <a:gd name="T48" fmla="*/ 107 w 538"/>
              <a:gd name="T49" fmla="*/ 413 h 495"/>
              <a:gd name="T50" fmla="*/ 87 w 538"/>
              <a:gd name="T51" fmla="*/ 379 h 495"/>
              <a:gd name="T52" fmla="*/ 74 w 538"/>
              <a:gd name="T53" fmla="*/ 375 h 495"/>
              <a:gd name="T54" fmla="*/ 61 w 538"/>
              <a:gd name="T55" fmla="*/ 378 h 495"/>
              <a:gd name="T56" fmla="*/ 58 w 538"/>
              <a:gd name="T57" fmla="*/ 370 h 495"/>
              <a:gd name="T58" fmla="*/ 62 w 538"/>
              <a:gd name="T59" fmla="*/ 366 h 495"/>
              <a:gd name="T60" fmla="*/ 67 w 538"/>
              <a:gd name="T61" fmla="*/ 351 h 495"/>
              <a:gd name="T62" fmla="*/ 55 w 538"/>
              <a:gd name="T63" fmla="*/ 359 h 495"/>
              <a:gd name="T64" fmla="*/ 52 w 538"/>
              <a:gd name="T65" fmla="*/ 354 h 495"/>
              <a:gd name="T66" fmla="*/ 57 w 538"/>
              <a:gd name="T67" fmla="*/ 330 h 495"/>
              <a:gd name="T68" fmla="*/ 46 w 538"/>
              <a:gd name="T69" fmla="*/ 314 h 495"/>
              <a:gd name="T70" fmla="*/ 25 w 538"/>
              <a:gd name="T71" fmla="*/ 332 h 495"/>
              <a:gd name="T72" fmla="*/ 15 w 538"/>
              <a:gd name="T73" fmla="*/ 323 h 495"/>
              <a:gd name="T74" fmla="*/ 12 w 538"/>
              <a:gd name="T75" fmla="*/ 319 h 495"/>
              <a:gd name="T76" fmla="*/ 5 w 538"/>
              <a:gd name="T77" fmla="*/ 284 h 495"/>
              <a:gd name="T78" fmla="*/ 1 w 538"/>
              <a:gd name="T79" fmla="*/ 245 h 495"/>
              <a:gd name="T80" fmla="*/ 113 w 538"/>
              <a:gd name="T81" fmla="*/ 41 h 495"/>
              <a:gd name="T82" fmla="*/ 246 w 538"/>
              <a:gd name="T83" fmla="*/ 2 h 495"/>
              <a:gd name="T84" fmla="*/ 275 w 538"/>
              <a:gd name="T85" fmla="*/ 4 h 495"/>
              <a:gd name="T86" fmla="*/ 283 w 538"/>
              <a:gd name="T87" fmla="*/ 6 h 495"/>
              <a:gd name="T88" fmla="*/ 302 w 538"/>
              <a:gd name="T89" fmla="*/ 33 h 495"/>
              <a:gd name="T90" fmla="*/ 203 w 538"/>
              <a:gd name="T91" fmla="*/ 32 h 495"/>
              <a:gd name="T92" fmla="*/ 217 w 538"/>
              <a:gd name="T93" fmla="*/ 28 h 495"/>
              <a:gd name="T94" fmla="*/ 214 w 538"/>
              <a:gd name="T95" fmla="*/ 18 h 495"/>
              <a:gd name="T96" fmla="*/ 185 w 538"/>
              <a:gd name="T97" fmla="*/ 15 h 495"/>
              <a:gd name="T98" fmla="*/ 182 w 538"/>
              <a:gd name="T99" fmla="*/ 21 h 495"/>
              <a:gd name="T100" fmla="*/ 203 w 538"/>
              <a:gd name="T101" fmla="*/ 32 h 495"/>
              <a:gd name="T102" fmla="*/ 20 w 538"/>
              <a:gd name="T103" fmla="*/ 239 h 495"/>
              <a:gd name="T104" fmla="*/ 14 w 538"/>
              <a:gd name="T105" fmla="*/ 247 h 495"/>
              <a:gd name="T106" fmla="*/ 10 w 538"/>
              <a:gd name="T107" fmla="*/ 263 h 495"/>
              <a:gd name="T108" fmla="*/ 13 w 538"/>
              <a:gd name="T109" fmla="*/ 265 h 495"/>
              <a:gd name="T110" fmla="*/ 20 w 538"/>
              <a:gd name="T111" fmla="*/ 249 h 495"/>
              <a:gd name="T112" fmla="*/ 20 w 538"/>
              <a:gd name="T113" fmla="*/ 239 h 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38" h="495">
                <a:moveTo>
                  <a:pt x="302" y="33"/>
                </a:moveTo>
                <a:cubicBezTo>
                  <a:pt x="307" y="26"/>
                  <a:pt x="311" y="20"/>
                  <a:pt x="319" y="17"/>
                </a:cubicBezTo>
                <a:cubicBezTo>
                  <a:pt x="317" y="39"/>
                  <a:pt x="336" y="30"/>
                  <a:pt x="343" y="29"/>
                </a:cubicBezTo>
                <a:cubicBezTo>
                  <a:pt x="360" y="26"/>
                  <a:pt x="364" y="27"/>
                  <a:pt x="363" y="43"/>
                </a:cubicBezTo>
                <a:cubicBezTo>
                  <a:pt x="375" y="37"/>
                  <a:pt x="407" y="50"/>
                  <a:pt x="408" y="64"/>
                </a:cubicBezTo>
                <a:cubicBezTo>
                  <a:pt x="409" y="75"/>
                  <a:pt x="418" y="68"/>
                  <a:pt x="422" y="73"/>
                </a:cubicBezTo>
                <a:cubicBezTo>
                  <a:pt x="434" y="88"/>
                  <a:pt x="447" y="103"/>
                  <a:pt x="457" y="119"/>
                </a:cubicBezTo>
                <a:cubicBezTo>
                  <a:pt x="538" y="256"/>
                  <a:pt x="476" y="428"/>
                  <a:pt x="327" y="480"/>
                </a:cubicBezTo>
                <a:cubicBezTo>
                  <a:pt x="317" y="484"/>
                  <a:pt x="308" y="485"/>
                  <a:pt x="298" y="479"/>
                </a:cubicBezTo>
                <a:cubicBezTo>
                  <a:pt x="292" y="475"/>
                  <a:pt x="285" y="477"/>
                  <a:pt x="278" y="476"/>
                </a:cubicBezTo>
                <a:cubicBezTo>
                  <a:pt x="283" y="484"/>
                  <a:pt x="286" y="490"/>
                  <a:pt x="273" y="492"/>
                </a:cubicBezTo>
                <a:cubicBezTo>
                  <a:pt x="258" y="494"/>
                  <a:pt x="244" y="495"/>
                  <a:pt x="229" y="489"/>
                </a:cubicBezTo>
                <a:cubicBezTo>
                  <a:pt x="223" y="486"/>
                  <a:pt x="213" y="495"/>
                  <a:pt x="208" y="486"/>
                </a:cubicBezTo>
                <a:cubicBezTo>
                  <a:pt x="206" y="480"/>
                  <a:pt x="216" y="478"/>
                  <a:pt x="216" y="470"/>
                </a:cubicBezTo>
                <a:cubicBezTo>
                  <a:pt x="216" y="460"/>
                  <a:pt x="205" y="456"/>
                  <a:pt x="207" y="446"/>
                </a:cubicBezTo>
                <a:cubicBezTo>
                  <a:pt x="207" y="444"/>
                  <a:pt x="203" y="445"/>
                  <a:pt x="201" y="447"/>
                </a:cubicBezTo>
                <a:cubicBezTo>
                  <a:pt x="194" y="453"/>
                  <a:pt x="187" y="457"/>
                  <a:pt x="186" y="442"/>
                </a:cubicBezTo>
                <a:cubicBezTo>
                  <a:pt x="185" y="439"/>
                  <a:pt x="183" y="436"/>
                  <a:pt x="180" y="438"/>
                </a:cubicBezTo>
                <a:cubicBezTo>
                  <a:pt x="172" y="444"/>
                  <a:pt x="171" y="434"/>
                  <a:pt x="165" y="433"/>
                </a:cubicBezTo>
                <a:cubicBezTo>
                  <a:pt x="161" y="445"/>
                  <a:pt x="156" y="458"/>
                  <a:pt x="151" y="471"/>
                </a:cubicBezTo>
                <a:cubicBezTo>
                  <a:pt x="133" y="464"/>
                  <a:pt x="114" y="455"/>
                  <a:pt x="98" y="443"/>
                </a:cubicBezTo>
                <a:cubicBezTo>
                  <a:pt x="95" y="441"/>
                  <a:pt x="89" y="436"/>
                  <a:pt x="93" y="435"/>
                </a:cubicBezTo>
                <a:cubicBezTo>
                  <a:pt x="101" y="432"/>
                  <a:pt x="91" y="418"/>
                  <a:pt x="104" y="422"/>
                </a:cubicBezTo>
                <a:cubicBezTo>
                  <a:pt x="106" y="423"/>
                  <a:pt x="108" y="424"/>
                  <a:pt x="109" y="421"/>
                </a:cubicBezTo>
                <a:cubicBezTo>
                  <a:pt x="111" y="418"/>
                  <a:pt x="109" y="415"/>
                  <a:pt x="107" y="413"/>
                </a:cubicBezTo>
                <a:cubicBezTo>
                  <a:pt x="96" y="404"/>
                  <a:pt x="96" y="389"/>
                  <a:pt x="87" y="379"/>
                </a:cubicBezTo>
                <a:cubicBezTo>
                  <a:pt x="83" y="375"/>
                  <a:pt x="83" y="364"/>
                  <a:pt x="74" y="375"/>
                </a:cubicBezTo>
                <a:cubicBezTo>
                  <a:pt x="72" y="378"/>
                  <a:pt x="66" y="379"/>
                  <a:pt x="61" y="378"/>
                </a:cubicBezTo>
                <a:cubicBezTo>
                  <a:pt x="57" y="378"/>
                  <a:pt x="52" y="375"/>
                  <a:pt x="58" y="370"/>
                </a:cubicBezTo>
                <a:cubicBezTo>
                  <a:pt x="59" y="368"/>
                  <a:pt x="61" y="367"/>
                  <a:pt x="62" y="366"/>
                </a:cubicBezTo>
                <a:cubicBezTo>
                  <a:pt x="65" y="361"/>
                  <a:pt x="73" y="357"/>
                  <a:pt x="67" y="351"/>
                </a:cubicBezTo>
                <a:cubicBezTo>
                  <a:pt x="62" y="346"/>
                  <a:pt x="58" y="355"/>
                  <a:pt x="55" y="359"/>
                </a:cubicBezTo>
                <a:cubicBezTo>
                  <a:pt x="53" y="357"/>
                  <a:pt x="52" y="356"/>
                  <a:pt x="52" y="354"/>
                </a:cubicBezTo>
                <a:cubicBezTo>
                  <a:pt x="50" y="346"/>
                  <a:pt x="52" y="338"/>
                  <a:pt x="57" y="330"/>
                </a:cubicBezTo>
                <a:cubicBezTo>
                  <a:pt x="45" y="331"/>
                  <a:pt x="46" y="322"/>
                  <a:pt x="46" y="314"/>
                </a:cubicBezTo>
                <a:cubicBezTo>
                  <a:pt x="40" y="323"/>
                  <a:pt x="39" y="335"/>
                  <a:pt x="25" y="332"/>
                </a:cubicBezTo>
                <a:cubicBezTo>
                  <a:pt x="24" y="328"/>
                  <a:pt x="33" y="312"/>
                  <a:pt x="15" y="323"/>
                </a:cubicBezTo>
                <a:cubicBezTo>
                  <a:pt x="11" y="325"/>
                  <a:pt x="13" y="320"/>
                  <a:pt x="12" y="319"/>
                </a:cubicBezTo>
                <a:cubicBezTo>
                  <a:pt x="5" y="308"/>
                  <a:pt x="10" y="296"/>
                  <a:pt x="5" y="284"/>
                </a:cubicBezTo>
                <a:cubicBezTo>
                  <a:pt x="0" y="274"/>
                  <a:pt x="0" y="259"/>
                  <a:pt x="1" y="245"/>
                </a:cubicBezTo>
                <a:cubicBezTo>
                  <a:pt x="4" y="158"/>
                  <a:pt x="40" y="89"/>
                  <a:pt x="113" y="41"/>
                </a:cubicBezTo>
                <a:cubicBezTo>
                  <a:pt x="153" y="15"/>
                  <a:pt x="197" y="0"/>
                  <a:pt x="246" y="2"/>
                </a:cubicBezTo>
                <a:cubicBezTo>
                  <a:pt x="256" y="2"/>
                  <a:pt x="265" y="5"/>
                  <a:pt x="275" y="4"/>
                </a:cubicBezTo>
                <a:cubicBezTo>
                  <a:pt x="278" y="3"/>
                  <a:pt x="283" y="5"/>
                  <a:pt x="283" y="6"/>
                </a:cubicBezTo>
                <a:cubicBezTo>
                  <a:pt x="284" y="19"/>
                  <a:pt x="299" y="21"/>
                  <a:pt x="302" y="33"/>
                </a:cubicBezTo>
                <a:close/>
                <a:moveTo>
                  <a:pt x="203" y="32"/>
                </a:moveTo>
                <a:cubicBezTo>
                  <a:pt x="209" y="34"/>
                  <a:pt x="214" y="33"/>
                  <a:pt x="217" y="28"/>
                </a:cubicBezTo>
                <a:cubicBezTo>
                  <a:pt x="218" y="25"/>
                  <a:pt x="218" y="20"/>
                  <a:pt x="214" y="18"/>
                </a:cubicBezTo>
                <a:cubicBezTo>
                  <a:pt x="205" y="13"/>
                  <a:pt x="195" y="11"/>
                  <a:pt x="185" y="15"/>
                </a:cubicBezTo>
                <a:cubicBezTo>
                  <a:pt x="183" y="16"/>
                  <a:pt x="180" y="21"/>
                  <a:pt x="182" y="21"/>
                </a:cubicBezTo>
                <a:cubicBezTo>
                  <a:pt x="192" y="21"/>
                  <a:pt x="192" y="39"/>
                  <a:pt x="203" y="32"/>
                </a:cubicBezTo>
                <a:close/>
                <a:moveTo>
                  <a:pt x="20" y="239"/>
                </a:moveTo>
                <a:cubicBezTo>
                  <a:pt x="15" y="240"/>
                  <a:pt x="16" y="245"/>
                  <a:pt x="14" y="247"/>
                </a:cubicBezTo>
                <a:cubicBezTo>
                  <a:pt x="10" y="252"/>
                  <a:pt x="6" y="257"/>
                  <a:pt x="10" y="263"/>
                </a:cubicBezTo>
                <a:cubicBezTo>
                  <a:pt x="10" y="264"/>
                  <a:pt x="12" y="265"/>
                  <a:pt x="13" y="265"/>
                </a:cubicBezTo>
                <a:cubicBezTo>
                  <a:pt x="21" y="262"/>
                  <a:pt x="17" y="254"/>
                  <a:pt x="20" y="249"/>
                </a:cubicBezTo>
                <a:cubicBezTo>
                  <a:pt x="21" y="246"/>
                  <a:pt x="22" y="243"/>
                  <a:pt x="20" y="239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C12A63C-3D3A-42FC-AE43-C5323DE0B1B9}"/>
              </a:ext>
            </a:extLst>
          </p:cNvPr>
          <p:cNvSpPr/>
          <p:nvPr/>
        </p:nvSpPr>
        <p:spPr>
          <a:xfrm flipH="1">
            <a:off x="5157028" y="4309560"/>
            <a:ext cx="14967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+mj-lt"/>
              </a:rPr>
              <a:t>Second Mission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042213-FC7A-4DAA-915A-FA01100E1081}"/>
              </a:ext>
            </a:extLst>
          </p:cNvPr>
          <p:cNvSpPr/>
          <p:nvPr/>
        </p:nvSpPr>
        <p:spPr>
          <a:xfrm flipH="1">
            <a:off x="8255597" y="4725800"/>
            <a:ext cx="3312299" cy="832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Asuscipit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eros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iste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metus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auctor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id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dapibus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quam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aliquam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sied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pretium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viverra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ornare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praesent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turpis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antes</a:t>
            </a:r>
            <a:endParaRPr lang="en-ID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Freeform 138">
            <a:extLst>
              <a:ext uri="{FF2B5EF4-FFF2-40B4-BE49-F238E27FC236}">
                <a16:creationId xmlns:a16="http://schemas.microsoft.com/office/drawing/2014/main" id="{BE678CA4-88DD-4D35-B226-E63F178A39E4}"/>
              </a:ext>
            </a:extLst>
          </p:cNvPr>
          <p:cNvSpPr>
            <a:spLocks noEditPoints="1"/>
          </p:cNvSpPr>
          <p:nvPr/>
        </p:nvSpPr>
        <p:spPr bwMode="auto">
          <a:xfrm>
            <a:off x="8337750" y="4220986"/>
            <a:ext cx="457047" cy="443229"/>
          </a:xfrm>
          <a:custGeom>
            <a:avLst/>
            <a:gdLst>
              <a:gd name="T0" fmla="*/ 232 w 502"/>
              <a:gd name="T1" fmla="*/ 33 h 489"/>
              <a:gd name="T2" fmla="*/ 242 w 502"/>
              <a:gd name="T3" fmla="*/ 35 h 489"/>
              <a:gd name="T4" fmla="*/ 264 w 502"/>
              <a:gd name="T5" fmla="*/ 42 h 489"/>
              <a:gd name="T6" fmla="*/ 268 w 502"/>
              <a:gd name="T7" fmla="*/ 35 h 489"/>
              <a:gd name="T8" fmla="*/ 268 w 502"/>
              <a:gd name="T9" fmla="*/ 3 h 489"/>
              <a:gd name="T10" fmla="*/ 325 w 502"/>
              <a:gd name="T11" fmla="*/ 12 h 489"/>
              <a:gd name="T12" fmla="*/ 334 w 502"/>
              <a:gd name="T13" fmla="*/ 19 h 489"/>
              <a:gd name="T14" fmla="*/ 327 w 502"/>
              <a:gd name="T15" fmla="*/ 33 h 489"/>
              <a:gd name="T16" fmla="*/ 323 w 502"/>
              <a:gd name="T17" fmla="*/ 37 h 489"/>
              <a:gd name="T18" fmla="*/ 330 w 502"/>
              <a:gd name="T19" fmla="*/ 47 h 489"/>
              <a:gd name="T20" fmla="*/ 359 w 502"/>
              <a:gd name="T21" fmla="*/ 71 h 489"/>
              <a:gd name="T22" fmla="*/ 372 w 502"/>
              <a:gd name="T23" fmla="*/ 70 h 489"/>
              <a:gd name="T24" fmla="*/ 387 w 502"/>
              <a:gd name="T25" fmla="*/ 64 h 489"/>
              <a:gd name="T26" fmla="*/ 386 w 502"/>
              <a:gd name="T27" fmla="*/ 75 h 489"/>
              <a:gd name="T28" fmla="*/ 385 w 502"/>
              <a:gd name="T29" fmla="*/ 91 h 489"/>
              <a:gd name="T30" fmla="*/ 396 w 502"/>
              <a:gd name="T31" fmla="*/ 79 h 489"/>
              <a:gd name="T32" fmla="*/ 399 w 502"/>
              <a:gd name="T33" fmla="*/ 83 h 489"/>
              <a:gd name="T34" fmla="*/ 418 w 502"/>
              <a:gd name="T35" fmla="*/ 117 h 489"/>
              <a:gd name="T36" fmla="*/ 431 w 502"/>
              <a:gd name="T37" fmla="*/ 95 h 489"/>
              <a:gd name="T38" fmla="*/ 443 w 502"/>
              <a:gd name="T39" fmla="*/ 102 h 489"/>
              <a:gd name="T40" fmla="*/ 449 w 502"/>
              <a:gd name="T41" fmla="*/ 105 h 489"/>
              <a:gd name="T42" fmla="*/ 467 w 502"/>
              <a:gd name="T43" fmla="*/ 139 h 489"/>
              <a:gd name="T44" fmla="*/ 487 w 502"/>
              <a:gd name="T45" fmla="*/ 195 h 489"/>
              <a:gd name="T46" fmla="*/ 432 w 502"/>
              <a:gd name="T47" fmla="*/ 406 h 489"/>
              <a:gd name="T48" fmla="*/ 316 w 502"/>
              <a:gd name="T49" fmla="*/ 479 h 489"/>
              <a:gd name="T50" fmla="*/ 295 w 502"/>
              <a:gd name="T51" fmla="*/ 484 h 489"/>
              <a:gd name="T52" fmla="*/ 288 w 502"/>
              <a:gd name="T53" fmla="*/ 484 h 489"/>
              <a:gd name="T54" fmla="*/ 275 w 502"/>
              <a:gd name="T55" fmla="*/ 473 h 489"/>
              <a:gd name="T56" fmla="*/ 260 w 502"/>
              <a:gd name="T57" fmla="*/ 467 h 489"/>
              <a:gd name="T58" fmla="*/ 257 w 502"/>
              <a:gd name="T59" fmla="*/ 473 h 489"/>
              <a:gd name="T60" fmla="*/ 245 w 502"/>
              <a:gd name="T61" fmla="*/ 477 h 489"/>
              <a:gd name="T62" fmla="*/ 233 w 502"/>
              <a:gd name="T63" fmla="*/ 480 h 489"/>
              <a:gd name="T64" fmla="*/ 213 w 502"/>
              <a:gd name="T65" fmla="*/ 488 h 489"/>
              <a:gd name="T66" fmla="*/ 201 w 502"/>
              <a:gd name="T67" fmla="*/ 474 h 489"/>
              <a:gd name="T68" fmla="*/ 149 w 502"/>
              <a:gd name="T69" fmla="*/ 465 h 489"/>
              <a:gd name="T70" fmla="*/ 146 w 502"/>
              <a:gd name="T71" fmla="*/ 463 h 489"/>
              <a:gd name="T72" fmla="*/ 127 w 502"/>
              <a:gd name="T73" fmla="*/ 459 h 489"/>
              <a:gd name="T74" fmla="*/ 1 w 502"/>
              <a:gd name="T75" fmla="*/ 240 h 489"/>
              <a:gd name="T76" fmla="*/ 99 w 502"/>
              <a:gd name="T77" fmla="*/ 48 h 489"/>
              <a:gd name="T78" fmla="*/ 124 w 502"/>
              <a:gd name="T79" fmla="*/ 40 h 489"/>
              <a:gd name="T80" fmla="*/ 143 w 502"/>
              <a:gd name="T81" fmla="*/ 37 h 489"/>
              <a:gd name="T82" fmla="*/ 142 w 502"/>
              <a:gd name="T83" fmla="*/ 35 h 489"/>
              <a:gd name="T84" fmla="*/ 148 w 502"/>
              <a:gd name="T85" fmla="*/ 19 h 489"/>
              <a:gd name="T86" fmla="*/ 190 w 502"/>
              <a:gd name="T87" fmla="*/ 12 h 489"/>
              <a:gd name="T88" fmla="*/ 196 w 502"/>
              <a:gd name="T89" fmla="*/ 7 h 489"/>
              <a:gd name="T90" fmla="*/ 208 w 502"/>
              <a:gd name="T91" fmla="*/ 6 h 489"/>
              <a:gd name="T92" fmla="*/ 205 w 502"/>
              <a:gd name="T93" fmla="*/ 12 h 489"/>
              <a:gd name="T94" fmla="*/ 213 w 502"/>
              <a:gd name="T95" fmla="*/ 30 h 489"/>
              <a:gd name="T96" fmla="*/ 224 w 502"/>
              <a:gd name="T97" fmla="*/ 44 h 489"/>
              <a:gd name="T98" fmla="*/ 233 w 502"/>
              <a:gd name="T99" fmla="*/ 32 h 489"/>
              <a:gd name="T100" fmla="*/ 232 w 502"/>
              <a:gd name="T101" fmla="*/ 33 h 489"/>
              <a:gd name="T102" fmla="*/ 466 w 502"/>
              <a:gd name="T103" fmla="*/ 184 h 489"/>
              <a:gd name="T104" fmla="*/ 470 w 502"/>
              <a:gd name="T105" fmla="*/ 162 h 489"/>
              <a:gd name="T106" fmla="*/ 466 w 502"/>
              <a:gd name="T107" fmla="*/ 155 h 489"/>
              <a:gd name="T108" fmla="*/ 460 w 502"/>
              <a:gd name="T109" fmla="*/ 162 h 489"/>
              <a:gd name="T110" fmla="*/ 466 w 502"/>
              <a:gd name="T111" fmla="*/ 184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02" h="489">
                <a:moveTo>
                  <a:pt x="232" y="33"/>
                </a:moveTo>
                <a:cubicBezTo>
                  <a:pt x="236" y="34"/>
                  <a:pt x="242" y="31"/>
                  <a:pt x="242" y="35"/>
                </a:cubicBezTo>
                <a:cubicBezTo>
                  <a:pt x="245" y="51"/>
                  <a:pt x="257" y="36"/>
                  <a:pt x="264" y="42"/>
                </a:cubicBezTo>
                <a:cubicBezTo>
                  <a:pt x="266" y="44"/>
                  <a:pt x="268" y="38"/>
                  <a:pt x="268" y="35"/>
                </a:cubicBezTo>
                <a:cubicBezTo>
                  <a:pt x="268" y="24"/>
                  <a:pt x="268" y="13"/>
                  <a:pt x="268" y="3"/>
                </a:cubicBezTo>
                <a:cubicBezTo>
                  <a:pt x="288" y="3"/>
                  <a:pt x="307" y="7"/>
                  <a:pt x="325" y="12"/>
                </a:cubicBezTo>
                <a:cubicBezTo>
                  <a:pt x="329" y="13"/>
                  <a:pt x="338" y="15"/>
                  <a:pt x="334" y="19"/>
                </a:cubicBezTo>
                <a:cubicBezTo>
                  <a:pt x="328" y="24"/>
                  <a:pt x="344" y="36"/>
                  <a:pt x="327" y="33"/>
                </a:cubicBezTo>
                <a:cubicBezTo>
                  <a:pt x="325" y="33"/>
                  <a:pt x="323" y="35"/>
                  <a:pt x="323" y="37"/>
                </a:cubicBezTo>
                <a:cubicBezTo>
                  <a:pt x="325" y="40"/>
                  <a:pt x="327" y="46"/>
                  <a:pt x="330" y="47"/>
                </a:cubicBezTo>
                <a:cubicBezTo>
                  <a:pt x="343" y="51"/>
                  <a:pt x="349" y="64"/>
                  <a:pt x="359" y="71"/>
                </a:cubicBezTo>
                <a:cubicBezTo>
                  <a:pt x="364" y="75"/>
                  <a:pt x="368" y="83"/>
                  <a:pt x="372" y="70"/>
                </a:cubicBezTo>
                <a:cubicBezTo>
                  <a:pt x="374" y="64"/>
                  <a:pt x="382" y="62"/>
                  <a:pt x="387" y="64"/>
                </a:cubicBezTo>
                <a:cubicBezTo>
                  <a:pt x="393" y="66"/>
                  <a:pt x="388" y="73"/>
                  <a:pt x="386" y="75"/>
                </a:cubicBezTo>
                <a:cubicBezTo>
                  <a:pt x="383" y="81"/>
                  <a:pt x="379" y="88"/>
                  <a:pt x="385" y="91"/>
                </a:cubicBezTo>
                <a:cubicBezTo>
                  <a:pt x="391" y="93"/>
                  <a:pt x="393" y="85"/>
                  <a:pt x="396" y="79"/>
                </a:cubicBezTo>
                <a:cubicBezTo>
                  <a:pt x="397" y="81"/>
                  <a:pt x="398" y="82"/>
                  <a:pt x="399" y="83"/>
                </a:cubicBezTo>
                <a:cubicBezTo>
                  <a:pt x="404" y="95"/>
                  <a:pt x="401" y="111"/>
                  <a:pt x="418" y="117"/>
                </a:cubicBezTo>
                <a:cubicBezTo>
                  <a:pt x="421" y="110"/>
                  <a:pt x="416" y="97"/>
                  <a:pt x="431" y="95"/>
                </a:cubicBezTo>
                <a:cubicBezTo>
                  <a:pt x="433" y="98"/>
                  <a:pt x="430" y="114"/>
                  <a:pt x="443" y="102"/>
                </a:cubicBezTo>
                <a:cubicBezTo>
                  <a:pt x="447" y="98"/>
                  <a:pt x="448" y="103"/>
                  <a:pt x="449" y="105"/>
                </a:cubicBezTo>
                <a:cubicBezTo>
                  <a:pt x="456" y="116"/>
                  <a:pt x="461" y="128"/>
                  <a:pt x="467" y="139"/>
                </a:cubicBezTo>
                <a:cubicBezTo>
                  <a:pt x="476" y="156"/>
                  <a:pt x="484" y="175"/>
                  <a:pt x="487" y="195"/>
                </a:cubicBezTo>
                <a:cubicBezTo>
                  <a:pt x="502" y="274"/>
                  <a:pt x="484" y="345"/>
                  <a:pt x="432" y="406"/>
                </a:cubicBezTo>
                <a:cubicBezTo>
                  <a:pt x="401" y="441"/>
                  <a:pt x="363" y="468"/>
                  <a:pt x="316" y="479"/>
                </a:cubicBezTo>
                <a:cubicBezTo>
                  <a:pt x="309" y="481"/>
                  <a:pt x="302" y="483"/>
                  <a:pt x="295" y="484"/>
                </a:cubicBezTo>
                <a:cubicBezTo>
                  <a:pt x="293" y="485"/>
                  <a:pt x="289" y="485"/>
                  <a:pt x="288" y="484"/>
                </a:cubicBezTo>
                <a:cubicBezTo>
                  <a:pt x="283" y="480"/>
                  <a:pt x="280" y="473"/>
                  <a:pt x="275" y="473"/>
                </a:cubicBezTo>
                <a:cubicBezTo>
                  <a:pt x="268" y="474"/>
                  <a:pt x="265" y="469"/>
                  <a:pt x="260" y="467"/>
                </a:cubicBezTo>
                <a:cubicBezTo>
                  <a:pt x="257" y="468"/>
                  <a:pt x="258" y="471"/>
                  <a:pt x="257" y="473"/>
                </a:cubicBezTo>
                <a:cubicBezTo>
                  <a:pt x="255" y="480"/>
                  <a:pt x="254" y="489"/>
                  <a:pt x="245" y="477"/>
                </a:cubicBezTo>
                <a:cubicBezTo>
                  <a:pt x="244" y="476"/>
                  <a:pt x="234" y="464"/>
                  <a:pt x="233" y="480"/>
                </a:cubicBezTo>
                <a:cubicBezTo>
                  <a:pt x="224" y="477"/>
                  <a:pt x="221" y="488"/>
                  <a:pt x="213" y="488"/>
                </a:cubicBezTo>
                <a:cubicBezTo>
                  <a:pt x="203" y="488"/>
                  <a:pt x="200" y="484"/>
                  <a:pt x="201" y="474"/>
                </a:cubicBezTo>
                <a:cubicBezTo>
                  <a:pt x="186" y="484"/>
                  <a:pt x="160" y="480"/>
                  <a:pt x="149" y="465"/>
                </a:cubicBezTo>
                <a:cubicBezTo>
                  <a:pt x="148" y="464"/>
                  <a:pt x="148" y="461"/>
                  <a:pt x="146" y="463"/>
                </a:cubicBezTo>
                <a:cubicBezTo>
                  <a:pt x="138" y="469"/>
                  <a:pt x="132" y="462"/>
                  <a:pt x="127" y="459"/>
                </a:cubicBezTo>
                <a:cubicBezTo>
                  <a:pt x="44" y="409"/>
                  <a:pt x="0" y="337"/>
                  <a:pt x="1" y="240"/>
                </a:cubicBezTo>
                <a:cubicBezTo>
                  <a:pt x="2" y="160"/>
                  <a:pt x="36" y="97"/>
                  <a:pt x="99" y="48"/>
                </a:cubicBezTo>
                <a:cubicBezTo>
                  <a:pt x="106" y="42"/>
                  <a:pt x="114" y="36"/>
                  <a:pt x="124" y="40"/>
                </a:cubicBezTo>
                <a:cubicBezTo>
                  <a:pt x="131" y="43"/>
                  <a:pt x="137" y="38"/>
                  <a:pt x="143" y="37"/>
                </a:cubicBezTo>
                <a:cubicBezTo>
                  <a:pt x="150" y="36"/>
                  <a:pt x="143" y="35"/>
                  <a:pt x="142" y="35"/>
                </a:cubicBezTo>
                <a:cubicBezTo>
                  <a:pt x="137" y="27"/>
                  <a:pt x="140" y="22"/>
                  <a:pt x="148" y="19"/>
                </a:cubicBezTo>
                <a:cubicBezTo>
                  <a:pt x="161" y="15"/>
                  <a:pt x="174" y="5"/>
                  <a:pt x="190" y="12"/>
                </a:cubicBezTo>
                <a:cubicBezTo>
                  <a:pt x="193" y="13"/>
                  <a:pt x="195" y="9"/>
                  <a:pt x="196" y="7"/>
                </a:cubicBezTo>
                <a:cubicBezTo>
                  <a:pt x="200" y="0"/>
                  <a:pt x="205" y="5"/>
                  <a:pt x="208" y="6"/>
                </a:cubicBezTo>
                <a:cubicBezTo>
                  <a:pt x="215" y="11"/>
                  <a:pt x="209" y="11"/>
                  <a:pt x="205" y="12"/>
                </a:cubicBezTo>
                <a:cubicBezTo>
                  <a:pt x="207" y="18"/>
                  <a:pt x="207" y="27"/>
                  <a:pt x="213" y="30"/>
                </a:cubicBezTo>
                <a:cubicBezTo>
                  <a:pt x="220" y="33"/>
                  <a:pt x="220" y="39"/>
                  <a:pt x="224" y="44"/>
                </a:cubicBezTo>
                <a:cubicBezTo>
                  <a:pt x="230" y="42"/>
                  <a:pt x="230" y="36"/>
                  <a:pt x="233" y="32"/>
                </a:cubicBezTo>
                <a:lnTo>
                  <a:pt x="232" y="33"/>
                </a:lnTo>
                <a:close/>
                <a:moveTo>
                  <a:pt x="466" y="184"/>
                </a:moveTo>
                <a:cubicBezTo>
                  <a:pt x="468" y="175"/>
                  <a:pt x="469" y="168"/>
                  <a:pt x="470" y="162"/>
                </a:cubicBezTo>
                <a:cubicBezTo>
                  <a:pt x="471" y="159"/>
                  <a:pt x="470" y="155"/>
                  <a:pt x="466" y="155"/>
                </a:cubicBezTo>
                <a:cubicBezTo>
                  <a:pt x="461" y="155"/>
                  <a:pt x="460" y="159"/>
                  <a:pt x="460" y="162"/>
                </a:cubicBezTo>
                <a:cubicBezTo>
                  <a:pt x="461" y="168"/>
                  <a:pt x="460" y="175"/>
                  <a:pt x="466" y="184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FF7EDE-69D2-4674-BD20-A000EE558A4C}"/>
              </a:ext>
            </a:extLst>
          </p:cNvPr>
          <p:cNvSpPr/>
          <p:nvPr/>
        </p:nvSpPr>
        <p:spPr>
          <a:xfrm flipH="1">
            <a:off x="8972775" y="4312422"/>
            <a:ext cx="1496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+mj-lt"/>
              </a:rPr>
              <a:t>Third Mission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4AB517-D8F3-433B-90EE-02BD9506FB1A}"/>
              </a:ext>
            </a:extLst>
          </p:cNvPr>
          <p:cNvSpPr txBox="1"/>
          <p:nvPr/>
        </p:nvSpPr>
        <p:spPr>
          <a:xfrm>
            <a:off x="3245371" y="1702799"/>
            <a:ext cx="57012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3200">
                <a:gradFill flip="none" rotWithShape="1">
                  <a:gsLst>
                    <a:gs pos="67000">
                      <a:schemeClr val="accent1"/>
                    </a:gs>
                    <a:gs pos="10000">
                      <a:schemeClr val="accent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listoga" panose="00000500000000000000" pitchFamily="2" charset="0"/>
              </a:defRPr>
            </a:lvl1pPr>
          </a:lstStyle>
          <a:p>
            <a:pPr algn="ctr"/>
            <a:r>
              <a:rPr lang="en-ID" dirty="0">
                <a:solidFill>
                  <a:schemeClr val="accent2"/>
                </a:solidFill>
                <a:latin typeface="+mj-lt"/>
              </a:rPr>
              <a:t>We Can’t Accept Vision Without Mission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85B579A-DBE5-4B2B-869B-097CB4130E9B}"/>
              </a:ext>
            </a:extLst>
          </p:cNvPr>
          <p:cNvSpPr/>
          <p:nvPr/>
        </p:nvSpPr>
        <p:spPr>
          <a:xfrm>
            <a:off x="2142362" y="2918934"/>
            <a:ext cx="7907274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sed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do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eiusmod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tempor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incididunt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labore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et dolore magna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aliqua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. Semper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auctor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neque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vitae tempus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quam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pellentesque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iste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metus</a:t>
            </a:r>
            <a:endParaRPr lang="en-ID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2" name="Freeform 191">
            <a:extLst>
              <a:ext uri="{FF2B5EF4-FFF2-40B4-BE49-F238E27FC236}">
                <a16:creationId xmlns:a16="http://schemas.microsoft.com/office/drawing/2014/main" id="{51CDBAEE-775C-4EF7-9B78-08A398CF911A}"/>
              </a:ext>
            </a:extLst>
          </p:cNvPr>
          <p:cNvSpPr>
            <a:spLocks noEditPoints="1"/>
          </p:cNvSpPr>
          <p:nvPr/>
        </p:nvSpPr>
        <p:spPr bwMode="auto">
          <a:xfrm>
            <a:off x="-611130" y="5712626"/>
            <a:ext cx="2464263" cy="2289855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gradFill>
            <a:gsLst>
              <a:gs pos="79000">
                <a:schemeClr val="accent1">
                  <a:alpha val="30000"/>
                </a:schemeClr>
              </a:gs>
              <a:gs pos="0">
                <a:schemeClr val="accent2">
                  <a:alpha val="30000"/>
                </a:schemeClr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66EC54-C9EC-4F7E-B0FB-7526C18E9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81" t="22996" r="15859" b="40207"/>
          <a:stretch/>
        </p:blipFill>
        <p:spPr>
          <a:xfrm>
            <a:off x="5453630" y="883063"/>
            <a:ext cx="1284741" cy="34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29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Freeform 191">
            <a:extLst>
              <a:ext uri="{FF2B5EF4-FFF2-40B4-BE49-F238E27FC236}">
                <a16:creationId xmlns:a16="http://schemas.microsoft.com/office/drawing/2014/main" id="{A92D7F68-AE21-429E-BB95-B80ACC7D47BC}"/>
              </a:ext>
            </a:extLst>
          </p:cNvPr>
          <p:cNvSpPr>
            <a:spLocks noEditPoints="1"/>
          </p:cNvSpPr>
          <p:nvPr/>
        </p:nvSpPr>
        <p:spPr bwMode="auto">
          <a:xfrm>
            <a:off x="1337888" y="4469541"/>
            <a:ext cx="992850" cy="922581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 dirty="0"/>
          </a:p>
        </p:txBody>
      </p:sp>
      <p:sp>
        <p:nvSpPr>
          <p:cNvPr id="102" name="Freeform 191">
            <a:extLst>
              <a:ext uri="{FF2B5EF4-FFF2-40B4-BE49-F238E27FC236}">
                <a16:creationId xmlns:a16="http://schemas.microsoft.com/office/drawing/2014/main" id="{AEE495B4-2CB3-4156-97B5-92180F842C3D}"/>
              </a:ext>
            </a:extLst>
          </p:cNvPr>
          <p:cNvSpPr>
            <a:spLocks noEditPoints="1"/>
          </p:cNvSpPr>
          <p:nvPr/>
        </p:nvSpPr>
        <p:spPr bwMode="auto">
          <a:xfrm>
            <a:off x="1488088" y="1364695"/>
            <a:ext cx="992850" cy="922581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 dirty="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20BB2C7-91FC-4855-A508-10E4FC4C0F4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4" b="10004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289418F-F3B5-4FC3-B3AE-E86AF231F8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12461"/>
          <a:stretch>
            <a:fillRect/>
          </a:stretch>
        </p:blipFill>
        <p:spPr/>
      </p:pic>
      <p:sp>
        <p:nvSpPr>
          <p:cNvPr id="249" name="TextBox 248">
            <a:extLst>
              <a:ext uri="{FF2B5EF4-FFF2-40B4-BE49-F238E27FC236}">
                <a16:creationId xmlns:a16="http://schemas.microsoft.com/office/drawing/2014/main" id="{4491587B-ACF7-4B60-A952-9A63B1074D45}"/>
              </a:ext>
            </a:extLst>
          </p:cNvPr>
          <p:cNvSpPr txBox="1"/>
          <p:nvPr/>
        </p:nvSpPr>
        <p:spPr>
          <a:xfrm>
            <a:off x="7460342" y="2156828"/>
            <a:ext cx="38747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3200">
                <a:gradFill flip="none" rotWithShape="1">
                  <a:gsLst>
                    <a:gs pos="67000">
                      <a:schemeClr val="accent1"/>
                    </a:gs>
                    <a:gs pos="10000">
                      <a:schemeClr val="accent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listoga" panose="00000500000000000000" pitchFamily="2" charset="0"/>
              </a:defRPr>
            </a:lvl1pPr>
          </a:lstStyle>
          <a:p>
            <a:r>
              <a:rPr lang="en-ID" dirty="0">
                <a:solidFill>
                  <a:schemeClr val="accent2"/>
                </a:solidFill>
                <a:latin typeface="+mj-lt"/>
              </a:rPr>
              <a:t>What customers can get from us</a:t>
            </a: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EF2F4124-A230-4397-98DC-ED865337D41D}"/>
              </a:ext>
            </a:extLst>
          </p:cNvPr>
          <p:cNvSpPr/>
          <p:nvPr/>
        </p:nvSpPr>
        <p:spPr>
          <a:xfrm>
            <a:off x="7692572" y="3444720"/>
            <a:ext cx="3643542" cy="117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sed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do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eiusmod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tempor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incididunt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labore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et dolore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naliqua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auctor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neque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vitae tempus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quamo</a:t>
            </a:r>
            <a:endParaRPr lang="en-ID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6" name="Freeform 198">
            <a:extLst>
              <a:ext uri="{FF2B5EF4-FFF2-40B4-BE49-F238E27FC236}">
                <a16:creationId xmlns:a16="http://schemas.microsoft.com/office/drawing/2014/main" id="{E68A0CB0-8DFA-4345-BDDD-BE6C5F4A2AFD}"/>
              </a:ext>
            </a:extLst>
          </p:cNvPr>
          <p:cNvSpPr>
            <a:spLocks/>
          </p:cNvSpPr>
          <p:nvPr/>
        </p:nvSpPr>
        <p:spPr bwMode="auto">
          <a:xfrm>
            <a:off x="1778916" y="4618879"/>
            <a:ext cx="29077" cy="30288"/>
          </a:xfrm>
          <a:custGeom>
            <a:avLst/>
            <a:gdLst>
              <a:gd name="T0" fmla="*/ 70 w 140"/>
              <a:gd name="T1" fmla="*/ 146 h 147"/>
              <a:gd name="T2" fmla="*/ 0 w 140"/>
              <a:gd name="T3" fmla="*/ 89 h 147"/>
              <a:gd name="T4" fmla="*/ 65 w 140"/>
              <a:gd name="T5" fmla="*/ 1 h 147"/>
              <a:gd name="T6" fmla="*/ 139 w 140"/>
              <a:gd name="T7" fmla="*/ 72 h 147"/>
              <a:gd name="T8" fmla="*/ 70 w 140"/>
              <a:gd name="T9" fmla="*/ 1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" h="147">
                <a:moveTo>
                  <a:pt x="70" y="146"/>
                </a:moveTo>
                <a:cubicBezTo>
                  <a:pt x="31" y="146"/>
                  <a:pt x="0" y="120"/>
                  <a:pt x="0" y="89"/>
                </a:cubicBezTo>
                <a:cubicBezTo>
                  <a:pt x="1" y="36"/>
                  <a:pt x="28" y="0"/>
                  <a:pt x="65" y="1"/>
                </a:cubicBezTo>
                <a:cubicBezTo>
                  <a:pt x="96" y="1"/>
                  <a:pt x="140" y="44"/>
                  <a:pt x="139" y="72"/>
                </a:cubicBezTo>
                <a:cubicBezTo>
                  <a:pt x="139" y="114"/>
                  <a:pt x="109" y="147"/>
                  <a:pt x="70" y="1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37" name="Freeform 202">
            <a:extLst>
              <a:ext uri="{FF2B5EF4-FFF2-40B4-BE49-F238E27FC236}">
                <a16:creationId xmlns:a16="http://schemas.microsoft.com/office/drawing/2014/main" id="{F4B0921C-C8D8-4683-B8B5-0E7D42A9286D}"/>
              </a:ext>
            </a:extLst>
          </p:cNvPr>
          <p:cNvSpPr>
            <a:spLocks/>
          </p:cNvSpPr>
          <p:nvPr/>
        </p:nvSpPr>
        <p:spPr bwMode="auto">
          <a:xfrm>
            <a:off x="1913989" y="4430418"/>
            <a:ext cx="22413" cy="30894"/>
          </a:xfrm>
          <a:custGeom>
            <a:avLst/>
            <a:gdLst>
              <a:gd name="T0" fmla="*/ 5 w 108"/>
              <a:gd name="T1" fmla="*/ 112 h 148"/>
              <a:gd name="T2" fmla="*/ 31 w 108"/>
              <a:gd name="T3" fmla="*/ 28 h 148"/>
              <a:gd name="T4" fmla="*/ 95 w 108"/>
              <a:gd name="T5" fmla="*/ 11 h 148"/>
              <a:gd name="T6" fmla="*/ 104 w 108"/>
              <a:gd name="T7" fmla="*/ 28 h 148"/>
              <a:gd name="T8" fmla="*/ 47 w 108"/>
              <a:gd name="T9" fmla="*/ 126 h 148"/>
              <a:gd name="T10" fmla="*/ 44 w 108"/>
              <a:gd name="T11" fmla="*/ 128 h 148"/>
              <a:gd name="T12" fmla="*/ 13 w 108"/>
              <a:gd name="T13" fmla="*/ 143 h 148"/>
              <a:gd name="T14" fmla="*/ 5 w 108"/>
              <a:gd name="T15" fmla="*/ 11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48">
                <a:moveTo>
                  <a:pt x="5" y="112"/>
                </a:moveTo>
                <a:cubicBezTo>
                  <a:pt x="6" y="80"/>
                  <a:pt x="13" y="52"/>
                  <a:pt x="31" y="28"/>
                </a:cubicBezTo>
                <a:cubicBezTo>
                  <a:pt x="47" y="7"/>
                  <a:pt x="73" y="0"/>
                  <a:pt x="95" y="11"/>
                </a:cubicBezTo>
                <a:cubicBezTo>
                  <a:pt x="102" y="14"/>
                  <a:pt x="108" y="19"/>
                  <a:pt x="104" y="28"/>
                </a:cubicBezTo>
                <a:cubicBezTo>
                  <a:pt x="89" y="63"/>
                  <a:pt x="74" y="98"/>
                  <a:pt x="47" y="126"/>
                </a:cubicBezTo>
                <a:cubicBezTo>
                  <a:pt x="46" y="127"/>
                  <a:pt x="45" y="128"/>
                  <a:pt x="44" y="128"/>
                </a:cubicBezTo>
                <a:cubicBezTo>
                  <a:pt x="34" y="134"/>
                  <a:pt x="25" y="148"/>
                  <a:pt x="13" y="143"/>
                </a:cubicBezTo>
                <a:cubicBezTo>
                  <a:pt x="0" y="137"/>
                  <a:pt x="7" y="122"/>
                  <a:pt x="5" y="1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38" name="Freeform 209">
            <a:extLst>
              <a:ext uri="{FF2B5EF4-FFF2-40B4-BE49-F238E27FC236}">
                <a16:creationId xmlns:a16="http://schemas.microsoft.com/office/drawing/2014/main" id="{1BA38598-4840-434A-8239-8F5AFF14498A}"/>
              </a:ext>
            </a:extLst>
          </p:cNvPr>
          <p:cNvSpPr>
            <a:spLocks/>
          </p:cNvSpPr>
          <p:nvPr/>
        </p:nvSpPr>
        <p:spPr bwMode="auto">
          <a:xfrm>
            <a:off x="2073923" y="4442601"/>
            <a:ext cx="33923" cy="24231"/>
          </a:xfrm>
          <a:custGeom>
            <a:avLst/>
            <a:gdLst>
              <a:gd name="T0" fmla="*/ 29 w 161"/>
              <a:gd name="T1" fmla="*/ 117 h 117"/>
              <a:gd name="T2" fmla="*/ 12 w 161"/>
              <a:gd name="T3" fmla="*/ 114 h 117"/>
              <a:gd name="T4" fmla="*/ 7 w 161"/>
              <a:gd name="T5" fmla="*/ 94 h 117"/>
              <a:gd name="T6" fmla="*/ 40 w 161"/>
              <a:gd name="T7" fmla="*/ 70 h 117"/>
              <a:gd name="T8" fmla="*/ 73 w 161"/>
              <a:gd name="T9" fmla="*/ 60 h 117"/>
              <a:gd name="T10" fmla="*/ 131 w 161"/>
              <a:gd name="T11" fmla="*/ 11 h 117"/>
              <a:gd name="T12" fmla="*/ 139 w 161"/>
              <a:gd name="T13" fmla="*/ 0 h 117"/>
              <a:gd name="T14" fmla="*/ 150 w 161"/>
              <a:gd name="T15" fmla="*/ 10 h 117"/>
              <a:gd name="T16" fmla="*/ 142 w 161"/>
              <a:gd name="T17" fmla="*/ 62 h 117"/>
              <a:gd name="T18" fmla="*/ 29 w 161"/>
              <a:gd name="T1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1" h="117">
                <a:moveTo>
                  <a:pt x="29" y="117"/>
                </a:moveTo>
                <a:cubicBezTo>
                  <a:pt x="24" y="116"/>
                  <a:pt x="18" y="115"/>
                  <a:pt x="12" y="114"/>
                </a:cubicBezTo>
                <a:cubicBezTo>
                  <a:pt x="1" y="110"/>
                  <a:pt x="0" y="103"/>
                  <a:pt x="7" y="94"/>
                </a:cubicBezTo>
                <a:cubicBezTo>
                  <a:pt x="15" y="82"/>
                  <a:pt x="26" y="74"/>
                  <a:pt x="40" y="70"/>
                </a:cubicBezTo>
                <a:cubicBezTo>
                  <a:pt x="51" y="66"/>
                  <a:pt x="62" y="62"/>
                  <a:pt x="73" y="60"/>
                </a:cubicBezTo>
                <a:cubicBezTo>
                  <a:pt x="100" y="53"/>
                  <a:pt x="121" y="38"/>
                  <a:pt x="131" y="11"/>
                </a:cubicBezTo>
                <a:cubicBezTo>
                  <a:pt x="132" y="6"/>
                  <a:pt x="134" y="1"/>
                  <a:pt x="139" y="0"/>
                </a:cubicBezTo>
                <a:cubicBezTo>
                  <a:pt x="145" y="0"/>
                  <a:pt x="148" y="5"/>
                  <a:pt x="150" y="10"/>
                </a:cubicBezTo>
                <a:cubicBezTo>
                  <a:pt x="161" y="29"/>
                  <a:pt x="154" y="47"/>
                  <a:pt x="142" y="62"/>
                </a:cubicBezTo>
                <a:cubicBezTo>
                  <a:pt x="113" y="96"/>
                  <a:pt x="74" y="112"/>
                  <a:pt x="29" y="1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39" name="Freeform 213">
            <a:extLst>
              <a:ext uri="{FF2B5EF4-FFF2-40B4-BE49-F238E27FC236}">
                <a16:creationId xmlns:a16="http://schemas.microsoft.com/office/drawing/2014/main" id="{7B6B7C67-AB6D-4B39-BD19-E2FD8EF21060}"/>
              </a:ext>
            </a:extLst>
          </p:cNvPr>
          <p:cNvSpPr>
            <a:spLocks/>
          </p:cNvSpPr>
          <p:nvPr/>
        </p:nvSpPr>
        <p:spPr bwMode="auto">
          <a:xfrm>
            <a:off x="1445139" y="4549822"/>
            <a:ext cx="23019" cy="17567"/>
          </a:xfrm>
          <a:custGeom>
            <a:avLst/>
            <a:gdLst>
              <a:gd name="T0" fmla="*/ 68 w 111"/>
              <a:gd name="T1" fmla="*/ 84 h 84"/>
              <a:gd name="T2" fmla="*/ 11 w 111"/>
              <a:gd name="T3" fmla="*/ 55 h 84"/>
              <a:gd name="T4" fmla="*/ 20 w 111"/>
              <a:gd name="T5" fmla="*/ 12 h 84"/>
              <a:gd name="T6" fmla="*/ 47 w 111"/>
              <a:gd name="T7" fmla="*/ 3 h 84"/>
              <a:gd name="T8" fmla="*/ 102 w 111"/>
              <a:gd name="T9" fmla="*/ 47 h 84"/>
              <a:gd name="T10" fmla="*/ 68 w 111"/>
              <a:gd name="T11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" h="84">
                <a:moveTo>
                  <a:pt x="68" y="84"/>
                </a:moveTo>
                <a:cubicBezTo>
                  <a:pt x="46" y="83"/>
                  <a:pt x="25" y="72"/>
                  <a:pt x="11" y="55"/>
                </a:cubicBezTo>
                <a:cubicBezTo>
                  <a:pt x="0" y="42"/>
                  <a:pt x="14" y="26"/>
                  <a:pt x="20" y="12"/>
                </a:cubicBezTo>
                <a:cubicBezTo>
                  <a:pt x="25" y="1"/>
                  <a:pt x="37" y="0"/>
                  <a:pt x="47" y="3"/>
                </a:cubicBezTo>
                <a:cubicBezTo>
                  <a:pt x="72" y="9"/>
                  <a:pt x="90" y="25"/>
                  <a:pt x="102" y="47"/>
                </a:cubicBezTo>
                <a:cubicBezTo>
                  <a:pt x="111" y="62"/>
                  <a:pt x="92" y="84"/>
                  <a:pt x="68" y="8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40" name="Freeform 214">
            <a:extLst>
              <a:ext uri="{FF2B5EF4-FFF2-40B4-BE49-F238E27FC236}">
                <a16:creationId xmlns:a16="http://schemas.microsoft.com/office/drawing/2014/main" id="{1C37453A-7E48-4774-959D-D919CA2F0E54}"/>
              </a:ext>
            </a:extLst>
          </p:cNvPr>
          <p:cNvSpPr>
            <a:spLocks/>
          </p:cNvSpPr>
          <p:nvPr/>
        </p:nvSpPr>
        <p:spPr bwMode="auto">
          <a:xfrm>
            <a:off x="1965491" y="4457141"/>
            <a:ext cx="15144" cy="27865"/>
          </a:xfrm>
          <a:custGeom>
            <a:avLst/>
            <a:gdLst>
              <a:gd name="T0" fmla="*/ 69 w 75"/>
              <a:gd name="T1" fmla="*/ 103 h 137"/>
              <a:gd name="T2" fmla="*/ 59 w 75"/>
              <a:gd name="T3" fmla="*/ 134 h 137"/>
              <a:gd name="T4" fmla="*/ 35 w 75"/>
              <a:gd name="T5" fmla="*/ 114 h 137"/>
              <a:gd name="T6" fmla="*/ 1 w 75"/>
              <a:gd name="T7" fmla="*/ 28 h 137"/>
              <a:gd name="T8" fmla="*/ 9 w 75"/>
              <a:gd name="T9" fmla="*/ 5 h 137"/>
              <a:gd name="T10" fmla="*/ 32 w 75"/>
              <a:gd name="T11" fmla="*/ 11 h 137"/>
              <a:gd name="T12" fmla="*/ 69 w 75"/>
              <a:gd name="T13" fmla="*/ 10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" h="137">
                <a:moveTo>
                  <a:pt x="69" y="103"/>
                </a:moveTo>
                <a:cubicBezTo>
                  <a:pt x="66" y="115"/>
                  <a:pt x="75" y="130"/>
                  <a:pt x="59" y="134"/>
                </a:cubicBezTo>
                <a:cubicBezTo>
                  <a:pt x="45" y="137"/>
                  <a:pt x="41" y="122"/>
                  <a:pt x="35" y="114"/>
                </a:cubicBezTo>
                <a:cubicBezTo>
                  <a:pt x="17" y="88"/>
                  <a:pt x="4" y="60"/>
                  <a:pt x="1" y="28"/>
                </a:cubicBezTo>
                <a:cubicBezTo>
                  <a:pt x="0" y="19"/>
                  <a:pt x="0" y="10"/>
                  <a:pt x="9" y="5"/>
                </a:cubicBezTo>
                <a:cubicBezTo>
                  <a:pt x="18" y="0"/>
                  <a:pt x="26" y="5"/>
                  <a:pt x="32" y="11"/>
                </a:cubicBezTo>
                <a:cubicBezTo>
                  <a:pt x="57" y="37"/>
                  <a:pt x="67" y="69"/>
                  <a:pt x="69" y="1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41" name="Freeform 222">
            <a:extLst>
              <a:ext uri="{FF2B5EF4-FFF2-40B4-BE49-F238E27FC236}">
                <a16:creationId xmlns:a16="http://schemas.microsoft.com/office/drawing/2014/main" id="{0C038577-896F-48AA-9975-D2E05D492737}"/>
              </a:ext>
            </a:extLst>
          </p:cNvPr>
          <p:cNvSpPr>
            <a:spLocks/>
          </p:cNvSpPr>
          <p:nvPr/>
        </p:nvSpPr>
        <p:spPr bwMode="auto">
          <a:xfrm>
            <a:off x="1821319" y="4595255"/>
            <a:ext cx="9087" cy="29077"/>
          </a:xfrm>
          <a:custGeom>
            <a:avLst/>
            <a:gdLst>
              <a:gd name="T0" fmla="*/ 42 w 43"/>
              <a:gd name="T1" fmla="*/ 70 h 142"/>
              <a:gd name="T2" fmla="*/ 34 w 43"/>
              <a:gd name="T3" fmla="*/ 132 h 142"/>
              <a:gd name="T4" fmla="*/ 25 w 43"/>
              <a:gd name="T5" fmla="*/ 142 h 142"/>
              <a:gd name="T6" fmla="*/ 17 w 43"/>
              <a:gd name="T7" fmla="*/ 132 h 142"/>
              <a:gd name="T8" fmla="*/ 0 w 43"/>
              <a:gd name="T9" fmla="*/ 26 h 142"/>
              <a:gd name="T10" fmla="*/ 11 w 43"/>
              <a:gd name="T11" fmla="*/ 3 h 142"/>
              <a:gd name="T12" fmla="*/ 35 w 43"/>
              <a:gd name="T13" fmla="*/ 20 h 142"/>
              <a:gd name="T14" fmla="*/ 42 w 43"/>
              <a:gd name="T15" fmla="*/ 7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142">
                <a:moveTo>
                  <a:pt x="42" y="70"/>
                </a:moveTo>
                <a:cubicBezTo>
                  <a:pt x="42" y="92"/>
                  <a:pt x="40" y="112"/>
                  <a:pt x="34" y="132"/>
                </a:cubicBezTo>
                <a:cubicBezTo>
                  <a:pt x="33" y="137"/>
                  <a:pt x="31" y="142"/>
                  <a:pt x="25" y="142"/>
                </a:cubicBezTo>
                <a:cubicBezTo>
                  <a:pt x="19" y="142"/>
                  <a:pt x="18" y="137"/>
                  <a:pt x="17" y="132"/>
                </a:cubicBezTo>
                <a:cubicBezTo>
                  <a:pt x="8" y="97"/>
                  <a:pt x="0" y="62"/>
                  <a:pt x="0" y="26"/>
                </a:cubicBezTo>
                <a:cubicBezTo>
                  <a:pt x="0" y="17"/>
                  <a:pt x="0" y="6"/>
                  <a:pt x="11" y="3"/>
                </a:cubicBezTo>
                <a:cubicBezTo>
                  <a:pt x="24" y="0"/>
                  <a:pt x="30" y="10"/>
                  <a:pt x="35" y="20"/>
                </a:cubicBezTo>
                <a:cubicBezTo>
                  <a:pt x="41" y="36"/>
                  <a:pt x="43" y="54"/>
                  <a:pt x="42" y="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42" name="Freeform 227">
            <a:extLst>
              <a:ext uri="{FF2B5EF4-FFF2-40B4-BE49-F238E27FC236}">
                <a16:creationId xmlns:a16="http://schemas.microsoft.com/office/drawing/2014/main" id="{5E6B37CE-9A7E-4C16-B015-D7DAE222C502}"/>
              </a:ext>
            </a:extLst>
          </p:cNvPr>
          <p:cNvSpPr>
            <a:spLocks/>
          </p:cNvSpPr>
          <p:nvPr/>
        </p:nvSpPr>
        <p:spPr bwMode="auto">
          <a:xfrm>
            <a:off x="1712281" y="4493485"/>
            <a:ext cx="16356" cy="15750"/>
          </a:xfrm>
          <a:custGeom>
            <a:avLst/>
            <a:gdLst>
              <a:gd name="T0" fmla="*/ 64 w 80"/>
              <a:gd name="T1" fmla="*/ 74 h 75"/>
              <a:gd name="T2" fmla="*/ 1 w 80"/>
              <a:gd name="T3" fmla="*/ 11 h 75"/>
              <a:gd name="T4" fmla="*/ 9 w 80"/>
              <a:gd name="T5" fmla="*/ 1 h 75"/>
              <a:gd name="T6" fmla="*/ 79 w 80"/>
              <a:gd name="T7" fmla="*/ 58 h 75"/>
              <a:gd name="T8" fmla="*/ 64 w 80"/>
              <a:gd name="T9" fmla="*/ 74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75">
                <a:moveTo>
                  <a:pt x="64" y="74"/>
                </a:moveTo>
                <a:cubicBezTo>
                  <a:pt x="35" y="75"/>
                  <a:pt x="0" y="40"/>
                  <a:pt x="1" y="11"/>
                </a:cubicBezTo>
                <a:cubicBezTo>
                  <a:pt x="1" y="5"/>
                  <a:pt x="2" y="1"/>
                  <a:pt x="9" y="1"/>
                </a:cubicBezTo>
                <a:cubicBezTo>
                  <a:pt x="37" y="0"/>
                  <a:pt x="75" y="31"/>
                  <a:pt x="79" y="58"/>
                </a:cubicBezTo>
                <a:cubicBezTo>
                  <a:pt x="80" y="70"/>
                  <a:pt x="76" y="75"/>
                  <a:pt x="64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43" name="Freeform 228">
            <a:extLst>
              <a:ext uri="{FF2B5EF4-FFF2-40B4-BE49-F238E27FC236}">
                <a16:creationId xmlns:a16="http://schemas.microsoft.com/office/drawing/2014/main" id="{EEEA9BF3-0B29-4C36-9725-A284E369EFAC}"/>
              </a:ext>
            </a:extLst>
          </p:cNvPr>
          <p:cNvSpPr>
            <a:spLocks/>
          </p:cNvSpPr>
          <p:nvPr/>
        </p:nvSpPr>
        <p:spPr bwMode="auto">
          <a:xfrm>
            <a:off x="1891575" y="4442533"/>
            <a:ext cx="15750" cy="16962"/>
          </a:xfrm>
          <a:custGeom>
            <a:avLst/>
            <a:gdLst>
              <a:gd name="T0" fmla="*/ 29 w 76"/>
              <a:gd name="T1" fmla="*/ 81 h 82"/>
              <a:gd name="T2" fmla="*/ 4 w 76"/>
              <a:gd name="T3" fmla="*/ 53 h 82"/>
              <a:gd name="T4" fmla="*/ 61 w 76"/>
              <a:gd name="T5" fmla="*/ 1 h 82"/>
              <a:gd name="T6" fmla="*/ 74 w 76"/>
              <a:gd name="T7" fmla="*/ 10 h 82"/>
              <a:gd name="T8" fmla="*/ 35 w 76"/>
              <a:gd name="T9" fmla="*/ 79 h 82"/>
              <a:gd name="T10" fmla="*/ 29 w 76"/>
              <a:gd name="T11" fmla="*/ 8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" h="82">
                <a:moveTo>
                  <a:pt x="29" y="81"/>
                </a:moveTo>
                <a:cubicBezTo>
                  <a:pt x="12" y="82"/>
                  <a:pt x="0" y="68"/>
                  <a:pt x="4" y="53"/>
                </a:cubicBezTo>
                <a:cubicBezTo>
                  <a:pt x="9" y="33"/>
                  <a:pt x="41" y="4"/>
                  <a:pt x="61" y="1"/>
                </a:cubicBezTo>
                <a:cubicBezTo>
                  <a:pt x="68" y="0"/>
                  <a:pt x="73" y="2"/>
                  <a:pt x="74" y="10"/>
                </a:cubicBezTo>
                <a:cubicBezTo>
                  <a:pt x="76" y="25"/>
                  <a:pt x="50" y="73"/>
                  <a:pt x="35" y="79"/>
                </a:cubicBezTo>
                <a:cubicBezTo>
                  <a:pt x="33" y="80"/>
                  <a:pt x="30" y="81"/>
                  <a:pt x="29" y="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44" name="Freeform 235">
            <a:extLst>
              <a:ext uri="{FF2B5EF4-FFF2-40B4-BE49-F238E27FC236}">
                <a16:creationId xmlns:a16="http://schemas.microsoft.com/office/drawing/2014/main" id="{A49398B8-FFC9-4717-97BC-5FEA41B6B634}"/>
              </a:ext>
            </a:extLst>
          </p:cNvPr>
          <p:cNvSpPr>
            <a:spLocks/>
          </p:cNvSpPr>
          <p:nvPr/>
        </p:nvSpPr>
        <p:spPr bwMode="auto">
          <a:xfrm>
            <a:off x="1677753" y="4666736"/>
            <a:ext cx="12721" cy="12115"/>
          </a:xfrm>
          <a:custGeom>
            <a:avLst/>
            <a:gdLst>
              <a:gd name="T0" fmla="*/ 58 w 59"/>
              <a:gd name="T1" fmla="*/ 31 h 60"/>
              <a:gd name="T2" fmla="*/ 30 w 59"/>
              <a:gd name="T3" fmla="*/ 59 h 60"/>
              <a:gd name="T4" fmla="*/ 1 w 59"/>
              <a:gd name="T5" fmla="*/ 27 h 60"/>
              <a:gd name="T6" fmla="*/ 32 w 59"/>
              <a:gd name="T7" fmla="*/ 1 h 60"/>
              <a:gd name="T8" fmla="*/ 58 w 59"/>
              <a:gd name="T9" fmla="*/ 3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60">
                <a:moveTo>
                  <a:pt x="58" y="31"/>
                </a:moveTo>
                <a:cubicBezTo>
                  <a:pt x="57" y="51"/>
                  <a:pt x="49" y="60"/>
                  <a:pt x="30" y="59"/>
                </a:cubicBezTo>
                <a:cubicBezTo>
                  <a:pt x="15" y="59"/>
                  <a:pt x="0" y="42"/>
                  <a:pt x="1" y="27"/>
                </a:cubicBezTo>
                <a:cubicBezTo>
                  <a:pt x="2" y="13"/>
                  <a:pt x="17" y="0"/>
                  <a:pt x="32" y="1"/>
                </a:cubicBezTo>
                <a:cubicBezTo>
                  <a:pt x="50" y="2"/>
                  <a:pt x="59" y="13"/>
                  <a:pt x="58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45" name="Freeform 236">
            <a:extLst>
              <a:ext uri="{FF2B5EF4-FFF2-40B4-BE49-F238E27FC236}">
                <a16:creationId xmlns:a16="http://schemas.microsoft.com/office/drawing/2014/main" id="{337D39FA-E1D0-455E-85D7-C9DA959D6688}"/>
              </a:ext>
            </a:extLst>
          </p:cNvPr>
          <p:cNvSpPr>
            <a:spLocks/>
          </p:cNvSpPr>
          <p:nvPr/>
        </p:nvSpPr>
        <p:spPr bwMode="auto">
          <a:xfrm>
            <a:off x="2237481" y="4435938"/>
            <a:ext cx="11510" cy="15144"/>
          </a:xfrm>
          <a:custGeom>
            <a:avLst/>
            <a:gdLst>
              <a:gd name="T0" fmla="*/ 37 w 54"/>
              <a:gd name="T1" fmla="*/ 1 h 72"/>
              <a:gd name="T2" fmla="*/ 51 w 54"/>
              <a:gd name="T3" fmla="*/ 20 h 72"/>
              <a:gd name="T4" fmla="*/ 34 w 54"/>
              <a:gd name="T5" fmla="*/ 58 h 72"/>
              <a:gd name="T6" fmla="*/ 11 w 54"/>
              <a:gd name="T7" fmla="*/ 69 h 72"/>
              <a:gd name="T8" fmla="*/ 1 w 54"/>
              <a:gd name="T9" fmla="*/ 47 h 72"/>
              <a:gd name="T10" fmla="*/ 37 w 54"/>
              <a:gd name="T11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" h="72">
                <a:moveTo>
                  <a:pt x="37" y="1"/>
                </a:moveTo>
                <a:cubicBezTo>
                  <a:pt x="47" y="2"/>
                  <a:pt x="54" y="7"/>
                  <a:pt x="51" y="20"/>
                </a:cubicBezTo>
                <a:cubicBezTo>
                  <a:pt x="47" y="34"/>
                  <a:pt x="42" y="47"/>
                  <a:pt x="34" y="58"/>
                </a:cubicBezTo>
                <a:cubicBezTo>
                  <a:pt x="29" y="66"/>
                  <a:pt x="21" y="72"/>
                  <a:pt x="11" y="69"/>
                </a:cubicBezTo>
                <a:cubicBezTo>
                  <a:pt x="0" y="65"/>
                  <a:pt x="1" y="56"/>
                  <a:pt x="1" y="47"/>
                </a:cubicBezTo>
                <a:cubicBezTo>
                  <a:pt x="1" y="21"/>
                  <a:pt x="17" y="0"/>
                  <a:pt x="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46" name="Freeform 242">
            <a:extLst>
              <a:ext uri="{FF2B5EF4-FFF2-40B4-BE49-F238E27FC236}">
                <a16:creationId xmlns:a16="http://schemas.microsoft.com/office/drawing/2014/main" id="{8C268A9D-0465-49AC-8A1F-EA8FBCE44A67}"/>
              </a:ext>
            </a:extLst>
          </p:cNvPr>
          <p:cNvSpPr>
            <a:spLocks/>
          </p:cNvSpPr>
          <p:nvPr/>
        </p:nvSpPr>
        <p:spPr bwMode="auto">
          <a:xfrm>
            <a:off x="1680770" y="4413456"/>
            <a:ext cx="12115" cy="13932"/>
          </a:xfrm>
          <a:custGeom>
            <a:avLst/>
            <a:gdLst>
              <a:gd name="T0" fmla="*/ 58 w 58"/>
              <a:gd name="T1" fmla="*/ 25 h 69"/>
              <a:gd name="T2" fmla="*/ 34 w 58"/>
              <a:gd name="T3" fmla="*/ 59 h 69"/>
              <a:gd name="T4" fmla="*/ 9 w 58"/>
              <a:gd name="T5" fmla="*/ 58 h 69"/>
              <a:gd name="T6" fmla="*/ 11 w 58"/>
              <a:gd name="T7" fmla="*/ 25 h 69"/>
              <a:gd name="T8" fmla="*/ 35 w 58"/>
              <a:gd name="T9" fmla="*/ 7 h 69"/>
              <a:gd name="T10" fmla="*/ 58 w 58"/>
              <a:gd name="T11" fmla="*/ 2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" h="69">
                <a:moveTo>
                  <a:pt x="58" y="25"/>
                </a:moveTo>
                <a:cubicBezTo>
                  <a:pt x="54" y="36"/>
                  <a:pt x="46" y="49"/>
                  <a:pt x="34" y="59"/>
                </a:cubicBezTo>
                <a:cubicBezTo>
                  <a:pt x="27" y="64"/>
                  <a:pt x="16" y="69"/>
                  <a:pt x="9" y="58"/>
                </a:cubicBezTo>
                <a:cubicBezTo>
                  <a:pt x="3" y="47"/>
                  <a:pt x="0" y="35"/>
                  <a:pt x="11" y="25"/>
                </a:cubicBezTo>
                <a:cubicBezTo>
                  <a:pt x="18" y="18"/>
                  <a:pt x="27" y="12"/>
                  <a:pt x="35" y="7"/>
                </a:cubicBezTo>
                <a:cubicBezTo>
                  <a:pt x="48" y="0"/>
                  <a:pt x="57" y="7"/>
                  <a:pt x="58" y="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4" name="Freeform 198">
            <a:extLst>
              <a:ext uri="{FF2B5EF4-FFF2-40B4-BE49-F238E27FC236}">
                <a16:creationId xmlns:a16="http://schemas.microsoft.com/office/drawing/2014/main" id="{D409A76C-1FD6-40DB-BDB9-D4A33090CB85}"/>
              </a:ext>
            </a:extLst>
          </p:cNvPr>
          <p:cNvSpPr>
            <a:spLocks/>
          </p:cNvSpPr>
          <p:nvPr/>
        </p:nvSpPr>
        <p:spPr bwMode="auto">
          <a:xfrm>
            <a:off x="1929116" y="1514033"/>
            <a:ext cx="29077" cy="30288"/>
          </a:xfrm>
          <a:custGeom>
            <a:avLst/>
            <a:gdLst>
              <a:gd name="T0" fmla="*/ 70 w 140"/>
              <a:gd name="T1" fmla="*/ 146 h 147"/>
              <a:gd name="T2" fmla="*/ 0 w 140"/>
              <a:gd name="T3" fmla="*/ 89 h 147"/>
              <a:gd name="T4" fmla="*/ 65 w 140"/>
              <a:gd name="T5" fmla="*/ 1 h 147"/>
              <a:gd name="T6" fmla="*/ 139 w 140"/>
              <a:gd name="T7" fmla="*/ 72 h 147"/>
              <a:gd name="T8" fmla="*/ 70 w 140"/>
              <a:gd name="T9" fmla="*/ 1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" h="147">
                <a:moveTo>
                  <a:pt x="70" y="146"/>
                </a:moveTo>
                <a:cubicBezTo>
                  <a:pt x="31" y="146"/>
                  <a:pt x="0" y="120"/>
                  <a:pt x="0" y="89"/>
                </a:cubicBezTo>
                <a:cubicBezTo>
                  <a:pt x="1" y="36"/>
                  <a:pt x="28" y="0"/>
                  <a:pt x="65" y="1"/>
                </a:cubicBezTo>
                <a:cubicBezTo>
                  <a:pt x="96" y="1"/>
                  <a:pt x="140" y="44"/>
                  <a:pt x="139" y="72"/>
                </a:cubicBezTo>
                <a:cubicBezTo>
                  <a:pt x="139" y="114"/>
                  <a:pt x="109" y="147"/>
                  <a:pt x="70" y="1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5" name="Freeform 202">
            <a:extLst>
              <a:ext uri="{FF2B5EF4-FFF2-40B4-BE49-F238E27FC236}">
                <a16:creationId xmlns:a16="http://schemas.microsoft.com/office/drawing/2014/main" id="{0463C238-FD60-4371-B27D-E5AAE9F067CA}"/>
              </a:ext>
            </a:extLst>
          </p:cNvPr>
          <p:cNvSpPr>
            <a:spLocks/>
          </p:cNvSpPr>
          <p:nvPr/>
        </p:nvSpPr>
        <p:spPr bwMode="auto">
          <a:xfrm>
            <a:off x="2064189" y="1325572"/>
            <a:ext cx="22413" cy="30894"/>
          </a:xfrm>
          <a:custGeom>
            <a:avLst/>
            <a:gdLst>
              <a:gd name="T0" fmla="*/ 5 w 108"/>
              <a:gd name="T1" fmla="*/ 112 h 148"/>
              <a:gd name="T2" fmla="*/ 31 w 108"/>
              <a:gd name="T3" fmla="*/ 28 h 148"/>
              <a:gd name="T4" fmla="*/ 95 w 108"/>
              <a:gd name="T5" fmla="*/ 11 h 148"/>
              <a:gd name="T6" fmla="*/ 104 w 108"/>
              <a:gd name="T7" fmla="*/ 28 h 148"/>
              <a:gd name="T8" fmla="*/ 47 w 108"/>
              <a:gd name="T9" fmla="*/ 126 h 148"/>
              <a:gd name="T10" fmla="*/ 44 w 108"/>
              <a:gd name="T11" fmla="*/ 128 h 148"/>
              <a:gd name="T12" fmla="*/ 13 w 108"/>
              <a:gd name="T13" fmla="*/ 143 h 148"/>
              <a:gd name="T14" fmla="*/ 5 w 108"/>
              <a:gd name="T15" fmla="*/ 11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48">
                <a:moveTo>
                  <a:pt x="5" y="112"/>
                </a:moveTo>
                <a:cubicBezTo>
                  <a:pt x="6" y="80"/>
                  <a:pt x="13" y="52"/>
                  <a:pt x="31" y="28"/>
                </a:cubicBezTo>
                <a:cubicBezTo>
                  <a:pt x="47" y="7"/>
                  <a:pt x="73" y="0"/>
                  <a:pt x="95" y="11"/>
                </a:cubicBezTo>
                <a:cubicBezTo>
                  <a:pt x="102" y="14"/>
                  <a:pt x="108" y="19"/>
                  <a:pt x="104" y="28"/>
                </a:cubicBezTo>
                <a:cubicBezTo>
                  <a:pt x="89" y="63"/>
                  <a:pt x="74" y="98"/>
                  <a:pt x="47" y="126"/>
                </a:cubicBezTo>
                <a:cubicBezTo>
                  <a:pt x="46" y="127"/>
                  <a:pt x="45" y="128"/>
                  <a:pt x="44" y="128"/>
                </a:cubicBezTo>
                <a:cubicBezTo>
                  <a:pt x="34" y="134"/>
                  <a:pt x="25" y="148"/>
                  <a:pt x="13" y="143"/>
                </a:cubicBezTo>
                <a:cubicBezTo>
                  <a:pt x="0" y="137"/>
                  <a:pt x="7" y="122"/>
                  <a:pt x="5" y="1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6" name="Freeform 209">
            <a:extLst>
              <a:ext uri="{FF2B5EF4-FFF2-40B4-BE49-F238E27FC236}">
                <a16:creationId xmlns:a16="http://schemas.microsoft.com/office/drawing/2014/main" id="{11EE57E3-8E6C-4D94-A327-8F3B9F76E407}"/>
              </a:ext>
            </a:extLst>
          </p:cNvPr>
          <p:cNvSpPr>
            <a:spLocks/>
          </p:cNvSpPr>
          <p:nvPr/>
        </p:nvSpPr>
        <p:spPr bwMode="auto">
          <a:xfrm>
            <a:off x="2224123" y="1337755"/>
            <a:ext cx="33923" cy="24231"/>
          </a:xfrm>
          <a:custGeom>
            <a:avLst/>
            <a:gdLst>
              <a:gd name="T0" fmla="*/ 29 w 161"/>
              <a:gd name="T1" fmla="*/ 117 h 117"/>
              <a:gd name="T2" fmla="*/ 12 w 161"/>
              <a:gd name="T3" fmla="*/ 114 h 117"/>
              <a:gd name="T4" fmla="*/ 7 w 161"/>
              <a:gd name="T5" fmla="*/ 94 h 117"/>
              <a:gd name="T6" fmla="*/ 40 w 161"/>
              <a:gd name="T7" fmla="*/ 70 h 117"/>
              <a:gd name="T8" fmla="*/ 73 w 161"/>
              <a:gd name="T9" fmla="*/ 60 h 117"/>
              <a:gd name="T10" fmla="*/ 131 w 161"/>
              <a:gd name="T11" fmla="*/ 11 h 117"/>
              <a:gd name="T12" fmla="*/ 139 w 161"/>
              <a:gd name="T13" fmla="*/ 0 h 117"/>
              <a:gd name="T14" fmla="*/ 150 w 161"/>
              <a:gd name="T15" fmla="*/ 10 h 117"/>
              <a:gd name="T16" fmla="*/ 142 w 161"/>
              <a:gd name="T17" fmla="*/ 62 h 117"/>
              <a:gd name="T18" fmla="*/ 29 w 161"/>
              <a:gd name="T1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1" h="117">
                <a:moveTo>
                  <a:pt x="29" y="117"/>
                </a:moveTo>
                <a:cubicBezTo>
                  <a:pt x="24" y="116"/>
                  <a:pt x="18" y="115"/>
                  <a:pt x="12" y="114"/>
                </a:cubicBezTo>
                <a:cubicBezTo>
                  <a:pt x="1" y="110"/>
                  <a:pt x="0" y="103"/>
                  <a:pt x="7" y="94"/>
                </a:cubicBezTo>
                <a:cubicBezTo>
                  <a:pt x="15" y="82"/>
                  <a:pt x="26" y="74"/>
                  <a:pt x="40" y="70"/>
                </a:cubicBezTo>
                <a:cubicBezTo>
                  <a:pt x="51" y="66"/>
                  <a:pt x="62" y="62"/>
                  <a:pt x="73" y="60"/>
                </a:cubicBezTo>
                <a:cubicBezTo>
                  <a:pt x="100" y="53"/>
                  <a:pt x="121" y="38"/>
                  <a:pt x="131" y="11"/>
                </a:cubicBezTo>
                <a:cubicBezTo>
                  <a:pt x="132" y="6"/>
                  <a:pt x="134" y="1"/>
                  <a:pt x="139" y="0"/>
                </a:cubicBezTo>
                <a:cubicBezTo>
                  <a:pt x="145" y="0"/>
                  <a:pt x="148" y="5"/>
                  <a:pt x="150" y="10"/>
                </a:cubicBezTo>
                <a:cubicBezTo>
                  <a:pt x="161" y="29"/>
                  <a:pt x="154" y="47"/>
                  <a:pt x="142" y="62"/>
                </a:cubicBezTo>
                <a:cubicBezTo>
                  <a:pt x="113" y="96"/>
                  <a:pt x="74" y="112"/>
                  <a:pt x="29" y="1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7" name="Freeform 213">
            <a:extLst>
              <a:ext uri="{FF2B5EF4-FFF2-40B4-BE49-F238E27FC236}">
                <a16:creationId xmlns:a16="http://schemas.microsoft.com/office/drawing/2014/main" id="{6EE5F556-DBEE-42B7-BA2E-539388EACFB6}"/>
              </a:ext>
            </a:extLst>
          </p:cNvPr>
          <p:cNvSpPr>
            <a:spLocks/>
          </p:cNvSpPr>
          <p:nvPr/>
        </p:nvSpPr>
        <p:spPr bwMode="auto">
          <a:xfrm>
            <a:off x="1595339" y="1444977"/>
            <a:ext cx="23019" cy="17567"/>
          </a:xfrm>
          <a:custGeom>
            <a:avLst/>
            <a:gdLst>
              <a:gd name="T0" fmla="*/ 68 w 111"/>
              <a:gd name="T1" fmla="*/ 84 h 84"/>
              <a:gd name="T2" fmla="*/ 11 w 111"/>
              <a:gd name="T3" fmla="*/ 55 h 84"/>
              <a:gd name="T4" fmla="*/ 20 w 111"/>
              <a:gd name="T5" fmla="*/ 12 h 84"/>
              <a:gd name="T6" fmla="*/ 47 w 111"/>
              <a:gd name="T7" fmla="*/ 3 h 84"/>
              <a:gd name="T8" fmla="*/ 102 w 111"/>
              <a:gd name="T9" fmla="*/ 47 h 84"/>
              <a:gd name="T10" fmla="*/ 68 w 111"/>
              <a:gd name="T11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" h="84">
                <a:moveTo>
                  <a:pt x="68" y="84"/>
                </a:moveTo>
                <a:cubicBezTo>
                  <a:pt x="46" y="83"/>
                  <a:pt x="25" y="72"/>
                  <a:pt x="11" y="55"/>
                </a:cubicBezTo>
                <a:cubicBezTo>
                  <a:pt x="0" y="42"/>
                  <a:pt x="14" y="26"/>
                  <a:pt x="20" y="12"/>
                </a:cubicBezTo>
                <a:cubicBezTo>
                  <a:pt x="25" y="1"/>
                  <a:pt x="37" y="0"/>
                  <a:pt x="47" y="3"/>
                </a:cubicBezTo>
                <a:cubicBezTo>
                  <a:pt x="72" y="9"/>
                  <a:pt x="90" y="25"/>
                  <a:pt x="102" y="47"/>
                </a:cubicBezTo>
                <a:cubicBezTo>
                  <a:pt x="111" y="62"/>
                  <a:pt x="92" y="84"/>
                  <a:pt x="68" y="8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8" name="Freeform 214">
            <a:extLst>
              <a:ext uri="{FF2B5EF4-FFF2-40B4-BE49-F238E27FC236}">
                <a16:creationId xmlns:a16="http://schemas.microsoft.com/office/drawing/2014/main" id="{078120E3-28C3-49BA-868C-4B6AD7E4EF3B}"/>
              </a:ext>
            </a:extLst>
          </p:cNvPr>
          <p:cNvSpPr>
            <a:spLocks/>
          </p:cNvSpPr>
          <p:nvPr/>
        </p:nvSpPr>
        <p:spPr bwMode="auto">
          <a:xfrm>
            <a:off x="2115691" y="1352295"/>
            <a:ext cx="15144" cy="27865"/>
          </a:xfrm>
          <a:custGeom>
            <a:avLst/>
            <a:gdLst>
              <a:gd name="T0" fmla="*/ 69 w 75"/>
              <a:gd name="T1" fmla="*/ 103 h 137"/>
              <a:gd name="T2" fmla="*/ 59 w 75"/>
              <a:gd name="T3" fmla="*/ 134 h 137"/>
              <a:gd name="T4" fmla="*/ 35 w 75"/>
              <a:gd name="T5" fmla="*/ 114 h 137"/>
              <a:gd name="T6" fmla="*/ 1 w 75"/>
              <a:gd name="T7" fmla="*/ 28 h 137"/>
              <a:gd name="T8" fmla="*/ 9 w 75"/>
              <a:gd name="T9" fmla="*/ 5 h 137"/>
              <a:gd name="T10" fmla="*/ 32 w 75"/>
              <a:gd name="T11" fmla="*/ 11 h 137"/>
              <a:gd name="T12" fmla="*/ 69 w 75"/>
              <a:gd name="T13" fmla="*/ 10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" h="137">
                <a:moveTo>
                  <a:pt x="69" y="103"/>
                </a:moveTo>
                <a:cubicBezTo>
                  <a:pt x="66" y="115"/>
                  <a:pt x="75" y="130"/>
                  <a:pt x="59" y="134"/>
                </a:cubicBezTo>
                <a:cubicBezTo>
                  <a:pt x="45" y="137"/>
                  <a:pt x="41" y="122"/>
                  <a:pt x="35" y="114"/>
                </a:cubicBezTo>
                <a:cubicBezTo>
                  <a:pt x="17" y="88"/>
                  <a:pt x="4" y="60"/>
                  <a:pt x="1" y="28"/>
                </a:cubicBezTo>
                <a:cubicBezTo>
                  <a:pt x="0" y="19"/>
                  <a:pt x="0" y="10"/>
                  <a:pt x="9" y="5"/>
                </a:cubicBezTo>
                <a:cubicBezTo>
                  <a:pt x="18" y="0"/>
                  <a:pt x="26" y="5"/>
                  <a:pt x="32" y="11"/>
                </a:cubicBezTo>
                <a:cubicBezTo>
                  <a:pt x="57" y="37"/>
                  <a:pt x="67" y="69"/>
                  <a:pt x="69" y="1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9" name="Freeform 222">
            <a:extLst>
              <a:ext uri="{FF2B5EF4-FFF2-40B4-BE49-F238E27FC236}">
                <a16:creationId xmlns:a16="http://schemas.microsoft.com/office/drawing/2014/main" id="{254CE6CE-9A3B-4AEA-BC92-B5B813CF63FF}"/>
              </a:ext>
            </a:extLst>
          </p:cNvPr>
          <p:cNvSpPr>
            <a:spLocks/>
          </p:cNvSpPr>
          <p:nvPr/>
        </p:nvSpPr>
        <p:spPr bwMode="auto">
          <a:xfrm>
            <a:off x="1971519" y="1490409"/>
            <a:ext cx="9087" cy="29077"/>
          </a:xfrm>
          <a:custGeom>
            <a:avLst/>
            <a:gdLst>
              <a:gd name="T0" fmla="*/ 42 w 43"/>
              <a:gd name="T1" fmla="*/ 70 h 142"/>
              <a:gd name="T2" fmla="*/ 34 w 43"/>
              <a:gd name="T3" fmla="*/ 132 h 142"/>
              <a:gd name="T4" fmla="*/ 25 w 43"/>
              <a:gd name="T5" fmla="*/ 142 h 142"/>
              <a:gd name="T6" fmla="*/ 17 w 43"/>
              <a:gd name="T7" fmla="*/ 132 h 142"/>
              <a:gd name="T8" fmla="*/ 0 w 43"/>
              <a:gd name="T9" fmla="*/ 26 h 142"/>
              <a:gd name="T10" fmla="*/ 11 w 43"/>
              <a:gd name="T11" fmla="*/ 3 h 142"/>
              <a:gd name="T12" fmla="*/ 35 w 43"/>
              <a:gd name="T13" fmla="*/ 20 h 142"/>
              <a:gd name="T14" fmla="*/ 42 w 43"/>
              <a:gd name="T15" fmla="*/ 7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142">
                <a:moveTo>
                  <a:pt x="42" y="70"/>
                </a:moveTo>
                <a:cubicBezTo>
                  <a:pt x="42" y="92"/>
                  <a:pt x="40" y="112"/>
                  <a:pt x="34" y="132"/>
                </a:cubicBezTo>
                <a:cubicBezTo>
                  <a:pt x="33" y="137"/>
                  <a:pt x="31" y="142"/>
                  <a:pt x="25" y="142"/>
                </a:cubicBezTo>
                <a:cubicBezTo>
                  <a:pt x="19" y="142"/>
                  <a:pt x="18" y="137"/>
                  <a:pt x="17" y="132"/>
                </a:cubicBezTo>
                <a:cubicBezTo>
                  <a:pt x="8" y="97"/>
                  <a:pt x="0" y="62"/>
                  <a:pt x="0" y="26"/>
                </a:cubicBezTo>
                <a:cubicBezTo>
                  <a:pt x="0" y="17"/>
                  <a:pt x="0" y="6"/>
                  <a:pt x="11" y="3"/>
                </a:cubicBezTo>
                <a:cubicBezTo>
                  <a:pt x="24" y="0"/>
                  <a:pt x="30" y="10"/>
                  <a:pt x="35" y="20"/>
                </a:cubicBezTo>
                <a:cubicBezTo>
                  <a:pt x="41" y="36"/>
                  <a:pt x="43" y="54"/>
                  <a:pt x="42" y="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0" name="Freeform 227">
            <a:extLst>
              <a:ext uri="{FF2B5EF4-FFF2-40B4-BE49-F238E27FC236}">
                <a16:creationId xmlns:a16="http://schemas.microsoft.com/office/drawing/2014/main" id="{20A48B2A-5ABC-47BD-A55B-68987CD31849}"/>
              </a:ext>
            </a:extLst>
          </p:cNvPr>
          <p:cNvSpPr>
            <a:spLocks/>
          </p:cNvSpPr>
          <p:nvPr/>
        </p:nvSpPr>
        <p:spPr bwMode="auto">
          <a:xfrm>
            <a:off x="1862481" y="1388640"/>
            <a:ext cx="16356" cy="15750"/>
          </a:xfrm>
          <a:custGeom>
            <a:avLst/>
            <a:gdLst>
              <a:gd name="T0" fmla="*/ 64 w 80"/>
              <a:gd name="T1" fmla="*/ 74 h 75"/>
              <a:gd name="T2" fmla="*/ 1 w 80"/>
              <a:gd name="T3" fmla="*/ 11 h 75"/>
              <a:gd name="T4" fmla="*/ 9 w 80"/>
              <a:gd name="T5" fmla="*/ 1 h 75"/>
              <a:gd name="T6" fmla="*/ 79 w 80"/>
              <a:gd name="T7" fmla="*/ 58 h 75"/>
              <a:gd name="T8" fmla="*/ 64 w 80"/>
              <a:gd name="T9" fmla="*/ 74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75">
                <a:moveTo>
                  <a:pt x="64" y="74"/>
                </a:moveTo>
                <a:cubicBezTo>
                  <a:pt x="35" y="75"/>
                  <a:pt x="0" y="40"/>
                  <a:pt x="1" y="11"/>
                </a:cubicBezTo>
                <a:cubicBezTo>
                  <a:pt x="1" y="5"/>
                  <a:pt x="2" y="1"/>
                  <a:pt x="9" y="1"/>
                </a:cubicBezTo>
                <a:cubicBezTo>
                  <a:pt x="37" y="0"/>
                  <a:pt x="75" y="31"/>
                  <a:pt x="79" y="58"/>
                </a:cubicBezTo>
                <a:cubicBezTo>
                  <a:pt x="80" y="70"/>
                  <a:pt x="76" y="75"/>
                  <a:pt x="64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1" name="Freeform 228">
            <a:extLst>
              <a:ext uri="{FF2B5EF4-FFF2-40B4-BE49-F238E27FC236}">
                <a16:creationId xmlns:a16="http://schemas.microsoft.com/office/drawing/2014/main" id="{C03A02D8-C713-490D-9BF5-94A9BD8FB28B}"/>
              </a:ext>
            </a:extLst>
          </p:cNvPr>
          <p:cNvSpPr>
            <a:spLocks/>
          </p:cNvSpPr>
          <p:nvPr/>
        </p:nvSpPr>
        <p:spPr bwMode="auto">
          <a:xfrm>
            <a:off x="2041776" y="1337687"/>
            <a:ext cx="15750" cy="16962"/>
          </a:xfrm>
          <a:custGeom>
            <a:avLst/>
            <a:gdLst>
              <a:gd name="T0" fmla="*/ 29 w 76"/>
              <a:gd name="T1" fmla="*/ 81 h 82"/>
              <a:gd name="T2" fmla="*/ 4 w 76"/>
              <a:gd name="T3" fmla="*/ 53 h 82"/>
              <a:gd name="T4" fmla="*/ 61 w 76"/>
              <a:gd name="T5" fmla="*/ 1 h 82"/>
              <a:gd name="T6" fmla="*/ 74 w 76"/>
              <a:gd name="T7" fmla="*/ 10 h 82"/>
              <a:gd name="T8" fmla="*/ 35 w 76"/>
              <a:gd name="T9" fmla="*/ 79 h 82"/>
              <a:gd name="T10" fmla="*/ 29 w 76"/>
              <a:gd name="T11" fmla="*/ 8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" h="82">
                <a:moveTo>
                  <a:pt x="29" y="81"/>
                </a:moveTo>
                <a:cubicBezTo>
                  <a:pt x="12" y="82"/>
                  <a:pt x="0" y="68"/>
                  <a:pt x="4" y="53"/>
                </a:cubicBezTo>
                <a:cubicBezTo>
                  <a:pt x="9" y="33"/>
                  <a:pt x="41" y="4"/>
                  <a:pt x="61" y="1"/>
                </a:cubicBezTo>
                <a:cubicBezTo>
                  <a:pt x="68" y="0"/>
                  <a:pt x="73" y="2"/>
                  <a:pt x="74" y="10"/>
                </a:cubicBezTo>
                <a:cubicBezTo>
                  <a:pt x="76" y="25"/>
                  <a:pt x="50" y="73"/>
                  <a:pt x="35" y="79"/>
                </a:cubicBezTo>
                <a:cubicBezTo>
                  <a:pt x="33" y="80"/>
                  <a:pt x="30" y="81"/>
                  <a:pt x="29" y="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2" name="Freeform 235">
            <a:extLst>
              <a:ext uri="{FF2B5EF4-FFF2-40B4-BE49-F238E27FC236}">
                <a16:creationId xmlns:a16="http://schemas.microsoft.com/office/drawing/2014/main" id="{9AE0C8FB-553C-4371-AFF4-DFBAB979B96C}"/>
              </a:ext>
            </a:extLst>
          </p:cNvPr>
          <p:cNvSpPr>
            <a:spLocks/>
          </p:cNvSpPr>
          <p:nvPr/>
        </p:nvSpPr>
        <p:spPr bwMode="auto">
          <a:xfrm>
            <a:off x="1827953" y="1561890"/>
            <a:ext cx="12721" cy="12115"/>
          </a:xfrm>
          <a:custGeom>
            <a:avLst/>
            <a:gdLst>
              <a:gd name="T0" fmla="*/ 58 w 59"/>
              <a:gd name="T1" fmla="*/ 31 h 60"/>
              <a:gd name="T2" fmla="*/ 30 w 59"/>
              <a:gd name="T3" fmla="*/ 59 h 60"/>
              <a:gd name="T4" fmla="*/ 1 w 59"/>
              <a:gd name="T5" fmla="*/ 27 h 60"/>
              <a:gd name="T6" fmla="*/ 32 w 59"/>
              <a:gd name="T7" fmla="*/ 1 h 60"/>
              <a:gd name="T8" fmla="*/ 58 w 59"/>
              <a:gd name="T9" fmla="*/ 3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60">
                <a:moveTo>
                  <a:pt x="58" y="31"/>
                </a:moveTo>
                <a:cubicBezTo>
                  <a:pt x="57" y="51"/>
                  <a:pt x="49" y="60"/>
                  <a:pt x="30" y="59"/>
                </a:cubicBezTo>
                <a:cubicBezTo>
                  <a:pt x="15" y="59"/>
                  <a:pt x="0" y="42"/>
                  <a:pt x="1" y="27"/>
                </a:cubicBezTo>
                <a:cubicBezTo>
                  <a:pt x="2" y="13"/>
                  <a:pt x="17" y="0"/>
                  <a:pt x="32" y="1"/>
                </a:cubicBezTo>
                <a:cubicBezTo>
                  <a:pt x="50" y="2"/>
                  <a:pt x="59" y="13"/>
                  <a:pt x="58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3" name="Freeform 236">
            <a:extLst>
              <a:ext uri="{FF2B5EF4-FFF2-40B4-BE49-F238E27FC236}">
                <a16:creationId xmlns:a16="http://schemas.microsoft.com/office/drawing/2014/main" id="{2A9640F9-0772-43CA-B27C-66D45C01E73B}"/>
              </a:ext>
            </a:extLst>
          </p:cNvPr>
          <p:cNvSpPr>
            <a:spLocks/>
          </p:cNvSpPr>
          <p:nvPr/>
        </p:nvSpPr>
        <p:spPr bwMode="auto">
          <a:xfrm>
            <a:off x="2387681" y="1331092"/>
            <a:ext cx="11510" cy="15144"/>
          </a:xfrm>
          <a:custGeom>
            <a:avLst/>
            <a:gdLst>
              <a:gd name="T0" fmla="*/ 37 w 54"/>
              <a:gd name="T1" fmla="*/ 1 h 72"/>
              <a:gd name="T2" fmla="*/ 51 w 54"/>
              <a:gd name="T3" fmla="*/ 20 h 72"/>
              <a:gd name="T4" fmla="*/ 34 w 54"/>
              <a:gd name="T5" fmla="*/ 58 h 72"/>
              <a:gd name="T6" fmla="*/ 11 w 54"/>
              <a:gd name="T7" fmla="*/ 69 h 72"/>
              <a:gd name="T8" fmla="*/ 1 w 54"/>
              <a:gd name="T9" fmla="*/ 47 h 72"/>
              <a:gd name="T10" fmla="*/ 37 w 54"/>
              <a:gd name="T11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" h="72">
                <a:moveTo>
                  <a:pt x="37" y="1"/>
                </a:moveTo>
                <a:cubicBezTo>
                  <a:pt x="47" y="2"/>
                  <a:pt x="54" y="7"/>
                  <a:pt x="51" y="20"/>
                </a:cubicBezTo>
                <a:cubicBezTo>
                  <a:pt x="47" y="34"/>
                  <a:pt x="42" y="47"/>
                  <a:pt x="34" y="58"/>
                </a:cubicBezTo>
                <a:cubicBezTo>
                  <a:pt x="29" y="66"/>
                  <a:pt x="21" y="72"/>
                  <a:pt x="11" y="69"/>
                </a:cubicBezTo>
                <a:cubicBezTo>
                  <a:pt x="0" y="65"/>
                  <a:pt x="1" y="56"/>
                  <a:pt x="1" y="47"/>
                </a:cubicBezTo>
                <a:cubicBezTo>
                  <a:pt x="1" y="21"/>
                  <a:pt x="17" y="0"/>
                  <a:pt x="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4" name="Freeform 242">
            <a:extLst>
              <a:ext uri="{FF2B5EF4-FFF2-40B4-BE49-F238E27FC236}">
                <a16:creationId xmlns:a16="http://schemas.microsoft.com/office/drawing/2014/main" id="{E62D501B-2E95-4589-9C10-6BE5B5E13660}"/>
              </a:ext>
            </a:extLst>
          </p:cNvPr>
          <p:cNvSpPr>
            <a:spLocks/>
          </p:cNvSpPr>
          <p:nvPr/>
        </p:nvSpPr>
        <p:spPr bwMode="auto">
          <a:xfrm>
            <a:off x="1830970" y="1308610"/>
            <a:ext cx="12115" cy="13932"/>
          </a:xfrm>
          <a:custGeom>
            <a:avLst/>
            <a:gdLst>
              <a:gd name="T0" fmla="*/ 58 w 58"/>
              <a:gd name="T1" fmla="*/ 25 h 69"/>
              <a:gd name="T2" fmla="*/ 34 w 58"/>
              <a:gd name="T3" fmla="*/ 59 h 69"/>
              <a:gd name="T4" fmla="*/ 9 w 58"/>
              <a:gd name="T5" fmla="*/ 58 h 69"/>
              <a:gd name="T6" fmla="*/ 11 w 58"/>
              <a:gd name="T7" fmla="*/ 25 h 69"/>
              <a:gd name="T8" fmla="*/ 35 w 58"/>
              <a:gd name="T9" fmla="*/ 7 h 69"/>
              <a:gd name="T10" fmla="*/ 58 w 58"/>
              <a:gd name="T11" fmla="*/ 2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" h="69">
                <a:moveTo>
                  <a:pt x="58" y="25"/>
                </a:moveTo>
                <a:cubicBezTo>
                  <a:pt x="54" y="36"/>
                  <a:pt x="46" y="49"/>
                  <a:pt x="34" y="59"/>
                </a:cubicBezTo>
                <a:cubicBezTo>
                  <a:pt x="27" y="64"/>
                  <a:pt x="16" y="69"/>
                  <a:pt x="9" y="58"/>
                </a:cubicBezTo>
                <a:cubicBezTo>
                  <a:pt x="3" y="47"/>
                  <a:pt x="0" y="35"/>
                  <a:pt x="11" y="25"/>
                </a:cubicBezTo>
                <a:cubicBezTo>
                  <a:pt x="18" y="18"/>
                  <a:pt x="27" y="12"/>
                  <a:pt x="35" y="7"/>
                </a:cubicBezTo>
                <a:cubicBezTo>
                  <a:pt x="48" y="0"/>
                  <a:pt x="57" y="7"/>
                  <a:pt x="58" y="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0" name="Freeform 193">
            <a:extLst>
              <a:ext uri="{FF2B5EF4-FFF2-40B4-BE49-F238E27FC236}">
                <a16:creationId xmlns:a16="http://schemas.microsoft.com/office/drawing/2014/main" id="{0BD6B36A-DC7F-47A5-8419-A1AB6D07ADB5}"/>
              </a:ext>
            </a:extLst>
          </p:cNvPr>
          <p:cNvSpPr>
            <a:spLocks/>
          </p:cNvSpPr>
          <p:nvPr/>
        </p:nvSpPr>
        <p:spPr bwMode="auto">
          <a:xfrm>
            <a:off x="797818" y="3879043"/>
            <a:ext cx="94946" cy="93802"/>
          </a:xfrm>
          <a:custGeom>
            <a:avLst/>
            <a:gdLst>
              <a:gd name="T0" fmla="*/ 458 w 484"/>
              <a:gd name="T1" fmla="*/ 134 h 480"/>
              <a:gd name="T2" fmla="*/ 457 w 484"/>
              <a:gd name="T3" fmla="*/ 140 h 480"/>
              <a:gd name="T4" fmla="*/ 469 w 484"/>
              <a:gd name="T5" fmla="*/ 184 h 480"/>
              <a:gd name="T6" fmla="*/ 474 w 484"/>
              <a:gd name="T7" fmla="*/ 220 h 480"/>
              <a:gd name="T8" fmla="*/ 464 w 484"/>
              <a:gd name="T9" fmla="*/ 281 h 480"/>
              <a:gd name="T10" fmla="*/ 443 w 484"/>
              <a:gd name="T11" fmla="*/ 346 h 480"/>
              <a:gd name="T12" fmla="*/ 402 w 484"/>
              <a:gd name="T13" fmla="*/ 407 h 480"/>
              <a:gd name="T14" fmla="*/ 378 w 484"/>
              <a:gd name="T15" fmla="*/ 427 h 480"/>
              <a:gd name="T16" fmla="*/ 318 w 484"/>
              <a:gd name="T17" fmla="*/ 462 h 480"/>
              <a:gd name="T18" fmla="*/ 291 w 484"/>
              <a:gd name="T19" fmla="*/ 471 h 480"/>
              <a:gd name="T20" fmla="*/ 223 w 484"/>
              <a:gd name="T21" fmla="*/ 475 h 480"/>
              <a:gd name="T22" fmla="*/ 199 w 484"/>
              <a:gd name="T23" fmla="*/ 473 h 480"/>
              <a:gd name="T24" fmla="*/ 162 w 484"/>
              <a:gd name="T25" fmla="*/ 473 h 480"/>
              <a:gd name="T26" fmla="*/ 135 w 484"/>
              <a:gd name="T27" fmla="*/ 463 h 480"/>
              <a:gd name="T28" fmla="*/ 90 w 484"/>
              <a:gd name="T29" fmla="*/ 437 h 480"/>
              <a:gd name="T30" fmla="*/ 59 w 484"/>
              <a:gd name="T31" fmla="*/ 411 h 480"/>
              <a:gd name="T32" fmla="*/ 36 w 484"/>
              <a:gd name="T33" fmla="*/ 380 h 480"/>
              <a:gd name="T34" fmla="*/ 29 w 484"/>
              <a:gd name="T35" fmla="*/ 349 h 480"/>
              <a:gd name="T36" fmla="*/ 19 w 484"/>
              <a:gd name="T37" fmla="*/ 313 h 480"/>
              <a:gd name="T38" fmla="*/ 14 w 484"/>
              <a:gd name="T39" fmla="*/ 283 h 480"/>
              <a:gd name="T40" fmla="*/ 19 w 484"/>
              <a:gd name="T41" fmla="*/ 243 h 480"/>
              <a:gd name="T42" fmla="*/ 24 w 484"/>
              <a:gd name="T43" fmla="*/ 200 h 480"/>
              <a:gd name="T44" fmla="*/ 32 w 484"/>
              <a:gd name="T45" fmla="*/ 181 h 480"/>
              <a:gd name="T46" fmla="*/ 47 w 484"/>
              <a:gd name="T47" fmla="*/ 148 h 480"/>
              <a:gd name="T48" fmla="*/ 64 w 484"/>
              <a:gd name="T49" fmla="*/ 118 h 480"/>
              <a:gd name="T50" fmla="*/ 76 w 484"/>
              <a:gd name="T51" fmla="*/ 89 h 480"/>
              <a:gd name="T52" fmla="*/ 151 w 484"/>
              <a:gd name="T53" fmla="*/ 50 h 480"/>
              <a:gd name="T54" fmla="*/ 175 w 484"/>
              <a:gd name="T55" fmla="*/ 30 h 480"/>
              <a:gd name="T56" fmla="*/ 202 w 484"/>
              <a:gd name="T57" fmla="*/ 9 h 480"/>
              <a:gd name="T58" fmla="*/ 219 w 484"/>
              <a:gd name="T59" fmla="*/ 4 h 480"/>
              <a:gd name="T60" fmla="*/ 246 w 484"/>
              <a:gd name="T61" fmla="*/ 10 h 480"/>
              <a:gd name="T62" fmla="*/ 293 w 484"/>
              <a:gd name="T63" fmla="*/ 13 h 480"/>
              <a:gd name="T64" fmla="*/ 318 w 484"/>
              <a:gd name="T65" fmla="*/ 21 h 480"/>
              <a:gd name="T66" fmla="*/ 359 w 484"/>
              <a:gd name="T67" fmla="*/ 34 h 480"/>
              <a:gd name="T68" fmla="*/ 382 w 484"/>
              <a:gd name="T69" fmla="*/ 27 h 480"/>
              <a:gd name="T70" fmla="*/ 390 w 484"/>
              <a:gd name="T71" fmla="*/ 48 h 480"/>
              <a:gd name="T72" fmla="*/ 412 w 484"/>
              <a:gd name="T73" fmla="*/ 68 h 480"/>
              <a:gd name="T74" fmla="*/ 425 w 484"/>
              <a:gd name="T75" fmla="*/ 76 h 480"/>
              <a:gd name="T76" fmla="*/ 445 w 484"/>
              <a:gd name="T77" fmla="*/ 106 h 480"/>
              <a:gd name="T78" fmla="*/ 458 w 484"/>
              <a:gd name="T79" fmla="*/ 13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4" h="480">
                <a:moveTo>
                  <a:pt x="458" y="134"/>
                </a:moveTo>
                <a:cubicBezTo>
                  <a:pt x="458" y="135"/>
                  <a:pt x="458" y="138"/>
                  <a:pt x="457" y="140"/>
                </a:cubicBezTo>
                <a:cubicBezTo>
                  <a:pt x="449" y="158"/>
                  <a:pt x="452" y="172"/>
                  <a:pt x="469" y="184"/>
                </a:cubicBezTo>
                <a:cubicBezTo>
                  <a:pt x="481" y="193"/>
                  <a:pt x="484" y="206"/>
                  <a:pt x="474" y="220"/>
                </a:cubicBezTo>
                <a:cubicBezTo>
                  <a:pt x="459" y="238"/>
                  <a:pt x="455" y="257"/>
                  <a:pt x="464" y="281"/>
                </a:cubicBezTo>
                <a:cubicBezTo>
                  <a:pt x="472" y="305"/>
                  <a:pt x="462" y="328"/>
                  <a:pt x="443" y="346"/>
                </a:cubicBezTo>
                <a:cubicBezTo>
                  <a:pt x="426" y="364"/>
                  <a:pt x="407" y="380"/>
                  <a:pt x="402" y="407"/>
                </a:cubicBezTo>
                <a:cubicBezTo>
                  <a:pt x="400" y="418"/>
                  <a:pt x="389" y="424"/>
                  <a:pt x="378" y="427"/>
                </a:cubicBezTo>
                <a:cubicBezTo>
                  <a:pt x="354" y="431"/>
                  <a:pt x="333" y="442"/>
                  <a:pt x="318" y="462"/>
                </a:cubicBezTo>
                <a:cubicBezTo>
                  <a:pt x="311" y="470"/>
                  <a:pt x="300" y="475"/>
                  <a:pt x="291" y="471"/>
                </a:cubicBezTo>
                <a:cubicBezTo>
                  <a:pt x="267" y="463"/>
                  <a:pt x="245" y="472"/>
                  <a:pt x="223" y="475"/>
                </a:cubicBezTo>
                <a:cubicBezTo>
                  <a:pt x="215" y="476"/>
                  <a:pt x="206" y="478"/>
                  <a:pt x="199" y="473"/>
                </a:cubicBezTo>
                <a:cubicBezTo>
                  <a:pt x="187" y="466"/>
                  <a:pt x="175" y="465"/>
                  <a:pt x="162" y="473"/>
                </a:cubicBezTo>
                <a:cubicBezTo>
                  <a:pt x="150" y="480"/>
                  <a:pt x="141" y="474"/>
                  <a:pt x="135" y="463"/>
                </a:cubicBezTo>
                <a:cubicBezTo>
                  <a:pt x="125" y="446"/>
                  <a:pt x="112" y="436"/>
                  <a:pt x="90" y="437"/>
                </a:cubicBezTo>
                <a:cubicBezTo>
                  <a:pt x="73" y="438"/>
                  <a:pt x="61" y="430"/>
                  <a:pt x="59" y="411"/>
                </a:cubicBezTo>
                <a:cubicBezTo>
                  <a:pt x="57" y="397"/>
                  <a:pt x="49" y="385"/>
                  <a:pt x="36" y="380"/>
                </a:cubicBezTo>
                <a:cubicBezTo>
                  <a:pt x="17" y="373"/>
                  <a:pt x="20" y="362"/>
                  <a:pt x="29" y="349"/>
                </a:cubicBezTo>
                <a:cubicBezTo>
                  <a:pt x="44" y="327"/>
                  <a:pt x="43" y="326"/>
                  <a:pt x="19" y="313"/>
                </a:cubicBezTo>
                <a:cubicBezTo>
                  <a:pt x="2" y="304"/>
                  <a:pt x="0" y="295"/>
                  <a:pt x="14" y="283"/>
                </a:cubicBezTo>
                <a:cubicBezTo>
                  <a:pt x="27" y="270"/>
                  <a:pt x="28" y="257"/>
                  <a:pt x="19" y="243"/>
                </a:cubicBezTo>
                <a:cubicBezTo>
                  <a:pt x="6" y="227"/>
                  <a:pt x="9" y="213"/>
                  <a:pt x="24" y="200"/>
                </a:cubicBezTo>
                <a:cubicBezTo>
                  <a:pt x="30" y="195"/>
                  <a:pt x="34" y="189"/>
                  <a:pt x="32" y="181"/>
                </a:cubicBezTo>
                <a:cubicBezTo>
                  <a:pt x="26" y="164"/>
                  <a:pt x="35" y="156"/>
                  <a:pt x="47" y="148"/>
                </a:cubicBezTo>
                <a:cubicBezTo>
                  <a:pt x="57" y="141"/>
                  <a:pt x="63" y="131"/>
                  <a:pt x="64" y="118"/>
                </a:cubicBezTo>
                <a:cubicBezTo>
                  <a:pt x="65" y="107"/>
                  <a:pt x="66" y="94"/>
                  <a:pt x="76" y="89"/>
                </a:cubicBezTo>
                <a:cubicBezTo>
                  <a:pt x="101" y="75"/>
                  <a:pt x="124" y="58"/>
                  <a:pt x="151" y="50"/>
                </a:cubicBezTo>
                <a:cubicBezTo>
                  <a:pt x="164" y="46"/>
                  <a:pt x="172" y="42"/>
                  <a:pt x="175" y="30"/>
                </a:cubicBezTo>
                <a:cubicBezTo>
                  <a:pt x="179" y="16"/>
                  <a:pt x="187" y="8"/>
                  <a:pt x="202" y="9"/>
                </a:cubicBezTo>
                <a:cubicBezTo>
                  <a:pt x="208" y="9"/>
                  <a:pt x="214" y="7"/>
                  <a:pt x="219" y="4"/>
                </a:cubicBezTo>
                <a:cubicBezTo>
                  <a:pt x="230" y="0"/>
                  <a:pt x="238" y="2"/>
                  <a:pt x="246" y="10"/>
                </a:cubicBezTo>
                <a:cubicBezTo>
                  <a:pt x="266" y="30"/>
                  <a:pt x="270" y="30"/>
                  <a:pt x="293" y="13"/>
                </a:cubicBezTo>
                <a:cubicBezTo>
                  <a:pt x="308" y="3"/>
                  <a:pt x="313" y="4"/>
                  <a:pt x="318" y="21"/>
                </a:cubicBezTo>
                <a:cubicBezTo>
                  <a:pt x="327" y="48"/>
                  <a:pt x="337" y="51"/>
                  <a:pt x="359" y="34"/>
                </a:cubicBezTo>
                <a:cubicBezTo>
                  <a:pt x="366" y="28"/>
                  <a:pt x="373" y="23"/>
                  <a:pt x="382" y="27"/>
                </a:cubicBezTo>
                <a:cubicBezTo>
                  <a:pt x="392" y="31"/>
                  <a:pt x="390" y="40"/>
                  <a:pt x="390" y="48"/>
                </a:cubicBezTo>
                <a:cubicBezTo>
                  <a:pt x="390" y="63"/>
                  <a:pt x="392" y="76"/>
                  <a:pt x="412" y="68"/>
                </a:cubicBezTo>
                <a:cubicBezTo>
                  <a:pt x="420" y="65"/>
                  <a:pt x="424" y="69"/>
                  <a:pt x="425" y="76"/>
                </a:cubicBezTo>
                <a:cubicBezTo>
                  <a:pt x="427" y="89"/>
                  <a:pt x="434" y="99"/>
                  <a:pt x="445" y="106"/>
                </a:cubicBezTo>
                <a:cubicBezTo>
                  <a:pt x="454" y="112"/>
                  <a:pt x="458" y="122"/>
                  <a:pt x="458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1" name="Freeform 197">
            <a:extLst>
              <a:ext uri="{FF2B5EF4-FFF2-40B4-BE49-F238E27FC236}">
                <a16:creationId xmlns:a16="http://schemas.microsoft.com/office/drawing/2014/main" id="{F40537D8-F67D-47E2-941D-E9B40921AE5E}"/>
              </a:ext>
            </a:extLst>
          </p:cNvPr>
          <p:cNvSpPr>
            <a:spLocks/>
          </p:cNvSpPr>
          <p:nvPr/>
        </p:nvSpPr>
        <p:spPr bwMode="auto">
          <a:xfrm>
            <a:off x="750346" y="3799676"/>
            <a:ext cx="30886" cy="41753"/>
          </a:xfrm>
          <a:custGeom>
            <a:avLst/>
            <a:gdLst>
              <a:gd name="T0" fmla="*/ 1 w 156"/>
              <a:gd name="T1" fmla="*/ 109 h 214"/>
              <a:gd name="T2" fmla="*/ 21 w 156"/>
              <a:gd name="T3" fmla="*/ 31 h 214"/>
              <a:gd name="T4" fmla="*/ 86 w 156"/>
              <a:gd name="T5" fmla="*/ 10 h 214"/>
              <a:gd name="T6" fmla="*/ 154 w 156"/>
              <a:gd name="T7" fmla="*/ 92 h 214"/>
              <a:gd name="T8" fmla="*/ 93 w 156"/>
              <a:gd name="T9" fmla="*/ 196 h 214"/>
              <a:gd name="T10" fmla="*/ 12 w 156"/>
              <a:gd name="T11" fmla="*/ 168 h 214"/>
              <a:gd name="T12" fmla="*/ 1 w 156"/>
              <a:gd name="T13" fmla="*/ 109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214">
                <a:moveTo>
                  <a:pt x="1" y="109"/>
                </a:moveTo>
                <a:cubicBezTo>
                  <a:pt x="0" y="81"/>
                  <a:pt x="6" y="55"/>
                  <a:pt x="21" y="31"/>
                </a:cubicBezTo>
                <a:cubicBezTo>
                  <a:pt x="39" y="5"/>
                  <a:pt x="57" y="0"/>
                  <a:pt x="86" y="10"/>
                </a:cubicBezTo>
                <a:cubicBezTo>
                  <a:pt x="125" y="25"/>
                  <a:pt x="153" y="48"/>
                  <a:pt x="154" y="92"/>
                </a:cubicBezTo>
                <a:cubicBezTo>
                  <a:pt x="156" y="139"/>
                  <a:pt x="134" y="174"/>
                  <a:pt x="93" y="196"/>
                </a:cubicBezTo>
                <a:cubicBezTo>
                  <a:pt x="59" y="214"/>
                  <a:pt x="28" y="202"/>
                  <a:pt x="12" y="168"/>
                </a:cubicBezTo>
                <a:cubicBezTo>
                  <a:pt x="4" y="151"/>
                  <a:pt x="1" y="134"/>
                  <a:pt x="1" y="1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2" name="Freeform 203">
            <a:extLst>
              <a:ext uri="{FF2B5EF4-FFF2-40B4-BE49-F238E27FC236}">
                <a16:creationId xmlns:a16="http://schemas.microsoft.com/office/drawing/2014/main" id="{DC94A5CC-965D-4516-BF07-A43D022178B3}"/>
              </a:ext>
            </a:extLst>
          </p:cNvPr>
          <p:cNvSpPr>
            <a:spLocks/>
          </p:cNvSpPr>
          <p:nvPr/>
        </p:nvSpPr>
        <p:spPr bwMode="auto">
          <a:xfrm>
            <a:off x="742911" y="4136425"/>
            <a:ext cx="22306" cy="22878"/>
          </a:xfrm>
          <a:custGeom>
            <a:avLst/>
            <a:gdLst>
              <a:gd name="T0" fmla="*/ 114 w 114"/>
              <a:gd name="T1" fmla="*/ 62 h 115"/>
              <a:gd name="T2" fmla="*/ 86 w 114"/>
              <a:gd name="T3" fmla="*/ 106 h 115"/>
              <a:gd name="T4" fmla="*/ 39 w 114"/>
              <a:gd name="T5" fmla="*/ 101 h 115"/>
              <a:gd name="T6" fmla="*/ 19 w 114"/>
              <a:gd name="T7" fmla="*/ 15 h 115"/>
              <a:gd name="T8" fmla="*/ 48 w 114"/>
              <a:gd name="T9" fmla="*/ 5 h 115"/>
              <a:gd name="T10" fmla="*/ 98 w 114"/>
              <a:gd name="T11" fmla="*/ 33 h 115"/>
              <a:gd name="T12" fmla="*/ 114 w 114"/>
              <a:gd name="T13" fmla="*/ 6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" h="115">
                <a:moveTo>
                  <a:pt x="114" y="62"/>
                </a:moveTo>
                <a:cubicBezTo>
                  <a:pt x="110" y="80"/>
                  <a:pt x="103" y="96"/>
                  <a:pt x="86" y="106"/>
                </a:cubicBezTo>
                <a:cubicBezTo>
                  <a:pt x="69" y="115"/>
                  <a:pt x="54" y="111"/>
                  <a:pt x="39" y="101"/>
                </a:cubicBezTo>
                <a:cubicBezTo>
                  <a:pt x="9" y="80"/>
                  <a:pt x="0" y="42"/>
                  <a:pt x="19" y="15"/>
                </a:cubicBezTo>
                <a:cubicBezTo>
                  <a:pt x="26" y="5"/>
                  <a:pt x="35" y="0"/>
                  <a:pt x="48" y="5"/>
                </a:cubicBezTo>
                <a:cubicBezTo>
                  <a:pt x="67" y="11"/>
                  <a:pt x="84" y="19"/>
                  <a:pt x="98" y="33"/>
                </a:cubicBezTo>
                <a:cubicBezTo>
                  <a:pt x="106" y="41"/>
                  <a:pt x="113" y="50"/>
                  <a:pt x="114" y="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3" name="Freeform 204">
            <a:extLst>
              <a:ext uri="{FF2B5EF4-FFF2-40B4-BE49-F238E27FC236}">
                <a16:creationId xmlns:a16="http://schemas.microsoft.com/office/drawing/2014/main" id="{99BD72B3-638A-4946-A13A-133F0F68DAA0}"/>
              </a:ext>
            </a:extLst>
          </p:cNvPr>
          <p:cNvSpPr>
            <a:spLocks/>
          </p:cNvSpPr>
          <p:nvPr/>
        </p:nvSpPr>
        <p:spPr bwMode="auto">
          <a:xfrm>
            <a:off x="804682" y="3774947"/>
            <a:ext cx="33174" cy="14871"/>
          </a:xfrm>
          <a:custGeom>
            <a:avLst/>
            <a:gdLst>
              <a:gd name="T0" fmla="*/ 72 w 170"/>
              <a:gd name="T1" fmla="*/ 76 h 76"/>
              <a:gd name="T2" fmla="*/ 11 w 170"/>
              <a:gd name="T3" fmla="*/ 56 h 76"/>
              <a:gd name="T4" fmla="*/ 17 w 170"/>
              <a:gd name="T5" fmla="*/ 33 h 76"/>
              <a:gd name="T6" fmla="*/ 63 w 170"/>
              <a:gd name="T7" fmla="*/ 14 h 76"/>
              <a:gd name="T8" fmla="*/ 151 w 170"/>
              <a:gd name="T9" fmla="*/ 15 h 76"/>
              <a:gd name="T10" fmla="*/ 156 w 170"/>
              <a:gd name="T11" fmla="*/ 46 h 76"/>
              <a:gd name="T12" fmla="*/ 72 w 170"/>
              <a:gd name="T1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76">
                <a:moveTo>
                  <a:pt x="72" y="76"/>
                </a:moveTo>
                <a:cubicBezTo>
                  <a:pt x="49" y="76"/>
                  <a:pt x="28" y="73"/>
                  <a:pt x="11" y="56"/>
                </a:cubicBezTo>
                <a:cubicBezTo>
                  <a:pt x="0" y="44"/>
                  <a:pt x="1" y="38"/>
                  <a:pt x="17" y="33"/>
                </a:cubicBezTo>
                <a:cubicBezTo>
                  <a:pt x="32" y="27"/>
                  <a:pt x="48" y="21"/>
                  <a:pt x="63" y="14"/>
                </a:cubicBezTo>
                <a:cubicBezTo>
                  <a:pt x="93" y="0"/>
                  <a:pt x="122" y="0"/>
                  <a:pt x="151" y="15"/>
                </a:cubicBezTo>
                <a:cubicBezTo>
                  <a:pt x="168" y="25"/>
                  <a:pt x="170" y="32"/>
                  <a:pt x="156" y="46"/>
                </a:cubicBezTo>
                <a:cubicBezTo>
                  <a:pt x="132" y="68"/>
                  <a:pt x="103" y="76"/>
                  <a:pt x="72" y="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4" name="Freeform 206">
            <a:extLst>
              <a:ext uri="{FF2B5EF4-FFF2-40B4-BE49-F238E27FC236}">
                <a16:creationId xmlns:a16="http://schemas.microsoft.com/office/drawing/2014/main" id="{7DAC7953-F03B-4CAC-9199-5AF1DCCF3BFB}"/>
              </a:ext>
            </a:extLst>
          </p:cNvPr>
          <p:cNvSpPr>
            <a:spLocks/>
          </p:cNvSpPr>
          <p:nvPr/>
        </p:nvSpPr>
        <p:spPr bwMode="auto">
          <a:xfrm>
            <a:off x="811546" y="3787665"/>
            <a:ext cx="38322" cy="14871"/>
          </a:xfrm>
          <a:custGeom>
            <a:avLst/>
            <a:gdLst>
              <a:gd name="T0" fmla="*/ 90 w 195"/>
              <a:gd name="T1" fmla="*/ 73 h 76"/>
              <a:gd name="T2" fmla="*/ 11 w 195"/>
              <a:gd name="T3" fmla="*/ 61 h 76"/>
              <a:gd name="T4" fmla="*/ 1 w 195"/>
              <a:gd name="T5" fmla="*/ 53 h 76"/>
              <a:gd name="T6" fmla="*/ 9 w 195"/>
              <a:gd name="T7" fmla="*/ 43 h 76"/>
              <a:gd name="T8" fmla="*/ 70 w 195"/>
              <a:gd name="T9" fmla="*/ 27 h 76"/>
              <a:gd name="T10" fmla="*/ 156 w 195"/>
              <a:gd name="T11" fmla="*/ 8 h 76"/>
              <a:gd name="T12" fmla="*/ 187 w 195"/>
              <a:gd name="T13" fmla="*/ 23 h 76"/>
              <a:gd name="T14" fmla="*/ 180 w 195"/>
              <a:gd name="T15" fmla="*/ 44 h 76"/>
              <a:gd name="T16" fmla="*/ 90 w 195"/>
              <a:gd name="T17" fmla="*/ 7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76">
                <a:moveTo>
                  <a:pt x="90" y="73"/>
                </a:moveTo>
                <a:cubicBezTo>
                  <a:pt x="62" y="75"/>
                  <a:pt x="37" y="69"/>
                  <a:pt x="11" y="61"/>
                </a:cubicBezTo>
                <a:cubicBezTo>
                  <a:pt x="7" y="59"/>
                  <a:pt x="1" y="59"/>
                  <a:pt x="1" y="53"/>
                </a:cubicBezTo>
                <a:cubicBezTo>
                  <a:pt x="0" y="48"/>
                  <a:pt x="5" y="45"/>
                  <a:pt x="9" y="43"/>
                </a:cubicBezTo>
                <a:cubicBezTo>
                  <a:pt x="27" y="31"/>
                  <a:pt x="48" y="28"/>
                  <a:pt x="70" y="27"/>
                </a:cubicBezTo>
                <a:cubicBezTo>
                  <a:pt x="100" y="25"/>
                  <a:pt x="129" y="25"/>
                  <a:pt x="156" y="8"/>
                </a:cubicBezTo>
                <a:cubicBezTo>
                  <a:pt x="171" y="0"/>
                  <a:pt x="179" y="13"/>
                  <a:pt x="187" y="23"/>
                </a:cubicBezTo>
                <a:cubicBezTo>
                  <a:pt x="195" y="33"/>
                  <a:pt x="186" y="39"/>
                  <a:pt x="180" y="44"/>
                </a:cubicBezTo>
                <a:cubicBezTo>
                  <a:pt x="154" y="67"/>
                  <a:pt x="124" y="76"/>
                  <a:pt x="90" y="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5" name="Freeform 207">
            <a:extLst>
              <a:ext uri="{FF2B5EF4-FFF2-40B4-BE49-F238E27FC236}">
                <a16:creationId xmlns:a16="http://schemas.microsoft.com/office/drawing/2014/main" id="{A2FD212D-1DF5-4D5C-8BC5-98DBFA6BB590}"/>
              </a:ext>
            </a:extLst>
          </p:cNvPr>
          <p:cNvSpPr>
            <a:spLocks/>
          </p:cNvSpPr>
          <p:nvPr/>
        </p:nvSpPr>
        <p:spPr bwMode="auto">
          <a:xfrm>
            <a:off x="764644" y="3815556"/>
            <a:ext cx="26311" cy="16587"/>
          </a:xfrm>
          <a:custGeom>
            <a:avLst/>
            <a:gdLst>
              <a:gd name="T0" fmla="*/ 65 w 136"/>
              <a:gd name="T1" fmla="*/ 83 h 83"/>
              <a:gd name="T2" fmla="*/ 11 w 136"/>
              <a:gd name="T3" fmla="*/ 59 h 83"/>
              <a:gd name="T4" fmla="*/ 20 w 136"/>
              <a:gd name="T5" fmla="*/ 19 h 83"/>
              <a:gd name="T6" fmla="*/ 128 w 136"/>
              <a:gd name="T7" fmla="*/ 33 h 83"/>
              <a:gd name="T8" fmla="*/ 119 w 136"/>
              <a:gd name="T9" fmla="*/ 69 h 83"/>
              <a:gd name="T10" fmla="*/ 65 w 136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83">
                <a:moveTo>
                  <a:pt x="65" y="83"/>
                </a:moveTo>
                <a:cubicBezTo>
                  <a:pt x="43" y="82"/>
                  <a:pt x="23" y="78"/>
                  <a:pt x="11" y="59"/>
                </a:cubicBezTo>
                <a:cubicBezTo>
                  <a:pt x="0" y="42"/>
                  <a:pt x="3" y="29"/>
                  <a:pt x="20" y="19"/>
                </a:cubicBezTo>
                <a:cubicBezTo>
                  <a:pt x="52" y="0"/>
                  <a:pt x="103" y="7"/>
                  <a:pt x="128" y="33"/>
                </a:cubicBezTo>
                <a:cubicBezTo>
                  <a:pt x="136" y="41"/>
                  <a:pt x="132" y="59"/>
                  <a:pt x="119" y="69"/>
                </a:cubicBezTo>
                <a:cubicBezTo>
                  <a:pt x="102" y="82"/>
                  <a:pt x="82" y="80"/>
                  <a:pt x="65" y="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6" name="Freeform 210">
            <a:extLst>
              <a:ext uri="{FF2B5EF4-FFF2-40B4-BE49-F238E27FC236}">
                <a16:creationId xmlns:a16="http://schemas.microsoft.com/office/drawing/2014/main" id="{E5D4083E-8445-4D77-A6CA-AA1791994187}"/>
              </a:ext>
            </a:extLst>
          </p:cNvPr>
          <p:cNvSpPr>
            <a:spLocks/>
          </p:cNvSpPr>
          <p:nvPr/>
        </p:nvSpPr>
        <p:spPr bwMode="auto">
          <a:xfrm>
            <a:off x="822997" y="3995351"/>
            <a:ext cx="14299" cy="25167"/>
          </a:xfrm>
          <a:custGeom>
            <a:avLst/>
            <a:gdLst>
              <a:gd name="T0" fmla="*/ 6 w 73"/>
              <a:gd name="T1" fmla="*/ 94 h 129"/>
              <a:gd name="T2" fmla="*/ 16 w 73"/>
              <a:gd name="T3" fmla="*/ 38 h 129"/>
              <a:gd name="T4" fmla="*/ 43 w 73"/>
              <a:gd name="T5" fmla="*/ 8 h 129"/>
              <a:gd name="T6" fmla="*/ 71 w 73"/>
              <a:gd name="T7" fmla="*/ 25 h 129"/>
              <a:gd name="T8" fmla="*/ 64 w 73"/>
              <a:gd name="T9" fmla="*/ 88 h 129"/>
              <a:gd name="T10" fmla="*/ 58 w 73"/>
              <a:gd name="T11" fmla="*/ 102 h 129"/>
              <a:gd name="T12" fmla="*/ 20 w 73"/>
              <a:gd name="T13" fmla="*/ 126 h 129"/>
              <a:gd name="T14" fmla="*/ 6 w 73"/>
              <a:gd name="T15" fmla="*/ 9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" h="129">
                <a:moveTo>
                  <a:pt x="6" y="94"/>
                </a:moveTo>
                <a:cubicBezTo>
                  <a:pt x="5" y="73"/>
                  <a:pt x="9" y="55"/>
                  <a:pt x="16" y="38"/>
                </a:cubicBezTo>
                <a:cubicBezTo>
                  <a:pt x="21" y="25"/>
                  <a:pt x="29" y="14"/>
                  <a:pt x="43" y="8"/>
                </a:cubicBezTo>
                <a:cubicBezTo>
                  <a:pt x="60" y="0"/>
                  <a:pt x="70" y="6"/>
                  <a:pt x="71" y="25"/>
                </a:cubicBezTo>
                <a:cubicBezTo>
                  <a:pt x="73" y="46"/>
                  <a:pt x="70" y="67"/>
                  <a:pt x="64" y="88"/>
                </a:cubicBezTo>
                <a:cubicBezTo>
                  <a:pt x="63" y="93"/>
                  <a:pt x="61" y="98"/>
                  <a:pt x="58" y="102"/>
                </a:cubicBezTo>
                <a:cubicBezTo>
                  <a:pt x="50" y="117"/>
                  <a:pt x="38" y="129"/>
                  <a:pt x="20" y="126"/>
                </a:cubicBezTo>
                <a:cubicBezTo>
                  <a:pt x="0" y="122"/>
                  <a:pt x="9" y="103"/>
                  <a:pt x="6" y="9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7" name="Freeform 211">
            <a:extLst>
              <a:ext uri="{FF2B5EF4-FFF2-40B4-BE49-F238E27FC236}">
                <a16:creationId xmlns:a16="http://schemas.microsoft.com/office/drawing/2014/main" id="{223F8AE6-619A-448B-99D6-BDF64265F86B}"/>
              </a:ext>
            </a:extLst>
          </p:cNvPr>
          <p:cNvSpPr>
            <a:spLocks/>
          </p:cNvSpPr>
          <p:nvPr/>
        </p:nvSpPr>
        <p:spPr bwMode="auto">
          <a:xfrm>
            <a:off x="758365" y="3622871"/>
            <a:ext cx="17159" cy="20018"/>
          </a:xfrm>
          <a:custGeom>
            <a:avLst/>
            <a:gdLst>
              <a:gd name="T0" fmla="*/ 88 w 88"/>
              <a:gd name="T1" fmla="*/ 51 h 104"/>
              <a:gd name="T2" fmla="*/ 58 w 88"/>
              <a:gd name="T3" fmla="*/ 96 h 104"/>
              <a:gd name="T4" fmla="*/ 22 w 88"/>
              <a:gd name="T5" fmla="*/ 80 h 104"/>
              <a:gd name="T6" fmla="*/ 17 w 88"/>
              <a:gd name="T7" fmla="*/ 68 h 104"/>
              <a:gd name="T8" fmla="*/ 48 w 88"/>
              <a:gd name="T9" fmla="*/ 3 h 104"/>
              <a:gd name="T10" fmla="*/ 88 w 88"/>
              <a:gd name="T11" fmla="*/ 5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" h="104">
                <a:moveTo>
                  <a:pt x="88" y="51"/>
                </a:moveTo>
                <a:cubicBezTo>
                  <a:pt x="88" y="70"/>
                  <a:pt x="76" y="89"/>
                  <a:pt x="58" y="96"/>
                </a:cubicBezTo>
                <a:cubicBezTo>
                  <a:pt x="38" y="104"/>
                  <a:pt x="30" y="101"/>
                  <a:pt x="22" y="80"/>
                </a:cubicBezTo>
                <a:cubicBezTo>
                  <a:pt x="21" y="76"/>
                  <a:pt x="19" y="72"/>
                  <a:pt x="17" y="68"/>
                </a:cubicBezTo>
                <a:cubicBezTo>
                  <a:pt x="0" y="34"/>
                  <a:pt x="11" y="10"/>
                  <a:pt x="48" y="3"/>
                </a:cubicBezTo>
                <a:cubicBezTo>
                  <a:pt x="64" y="0"/>
                  <a:pt x="88" y="28"/>
                  <a:pt x="88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8" name="Freeform 216">
            <a:extLst>
              <a:ext uri="{FF2B5EF4-FFF2-40B4-BE49-F238E27FC236}">
                <a16:creationId xmlns:a16="http://schemas.microsoft.com/office/drawing/2014/main" id="{F8A519B1-0178-4FBC-ADC0-FDFFF8494234}"/>
              </a:ext>
            </a:extLst>
          </p:cNvPr>
          <p:cNvSpPr>
            <a:spLocks/>
          </p:cNvSpPr>
          <p:nvPr/>
        </p:nvSpPr>
        <p:spPr bwMode="auto">
          <a:xfrm>
            <a:off x="704018" y="4036904"/>
            <a:ext cx="20590" cy="14871"/>
          </a:xfrm>
          <a:custGeom>
            <a:avLst/>
            <a:gdLst>
              <a:gd name="T0" fmla="*/ 45 w 106"/>
              <a:gd name="T1" fmla="*/ 0 h 75"/>
              <a:gd name="T2" fmla="*/ 100 w 106"/>
              <a:gd name="T3" fmla="*/ 32 h 75"/>
              <a:gd name="T4" fmla="*/ 82 w 106"/>
              <a:gd name="T5" fmla="*/ 67 h 75"/>
              <a:gd name="T6" fmla="*/ 8 w 106"/>
              <a:gd name="T7" fmla="*/ 34 h 75"/>
              <a:gd name="T8" fmla="*/ 21 w 106"/>
              <a:gd name="T9" fmla="*/ 6 h 75"/>
              <a:gd name="T10" fmla="*/ 45 w 106"/>
              <a:gd name="T11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75">
                <a:moveTo>
                  <a:pt x="45" y="0"/>
                </a:moveTo>
                <a:cubicBezTo>
                  <a:pt x="70" y="0"/>
                  <a:pt x="94" y="15"/>
                  <a:pt x="100" y="32"/>
                </a:cubicBezTo>
                <a:cubicBezTo>
                  <a:pt x="106" y="49"/>
                  <a:pt x="100" y="62"/>
                  <a:pt x="82" y="67"/>
                </a:cubicBezTo>
                <a:cubicBezTo>
                  <a:pt x="55" y="75"/>
                  <a:pt x="20" y="60"/>
                  <a:pt x="8" y="34"/>
                </a:cubicBezTo>
                <a:cubicBezTo>
                  <a:pt x="0" y="16"/>
                  <a:pt x="2" y="11"/>
                  <a:pt x="21" y="6"/>
                </a:cubicBezTo>
                <a:cubicBezTo>
                  <a:pt x="30" y="3"/>
                  <a:pt x="39" y="1"/>
                  <a:pt x="4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9" name="Freeform 217">
            <a:extLst>
              <a:ext uri="{FF2B5EF4-FFF2-40B4-BE49-F238E27FC236}">
                <a16:creationId xmlns:a16="http://schemas.microsoft.com/office/drawing/2014/main" id="{2C4CC34A-F33B-4D27-9BE8-38933B882CD1}"/>
              </a:ext>
            </a:extLst>
          </p:cNvPr>
          <p:cNvSpPr>
            <a:spLocks/>
          </p:cNvSpPr>
          <p:nvPr/>
        </p:nvSpPr>
        <p:spPr bwMode="auto">
          <a:xfrm>
            <a:off x="720604" y="3891055"/>
            <a:ext cx="16587" cy="15443"/>
          </a:xfrm>
          <a:custGeom>
            <a:avLst/>
            <a:gdLst>
              <a:gd name="T0" fmla="*/ 82 w 83"/>
              <a:gd name="T1" fmla="*/ 49 h 79"/>
              <a:gd name="T2" fmla="*/ 44 w 83"/>
              <a:gd name="T3" fmla="*/ 77 h 79"/>
              <a:gd name="T4" fmla="*/ 1 w 83"/>
              <a:gd name="T5" fmla="*/ 47 h 79"/>
              <a:gd name="T6" fmla="*/ 37 w 83"/>
              <a:gd name="T7" fmla="*/ 1 h 79"/>
              <a:gd name="T8" fmla="*/ 82 w 83"/>
              <a:gd name="T9" fmla="*/ 4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79">
                <a:moveTo>
                  <a:pt x="82" y="49"/>
                </a:moveTo>
                <a:cubicBezTo>
                  <a:pt x="81" y="78"/>
                  <a:pt x="79" y="73"/>
                  <a:pt x="44" y="77"/>
                </a:cubicBezTo>
                <a:cubicBezTo>
                  <a:pt x="25" y="79"/>
                  <a:pt x="0" y="61"/>
                  <a:pt x="1" y="47"/>
                </a:cubicBezTo>
                <a:cubicBezTo>
                  <a:pt x="1" y="22"/>
                  <a:pt x="18" y="1"/>
                  <a:pt x="37" y="1"/>
                </a:cubicBezTo>
                <a:cubicBezTo>
                  <a:pt x="59" y="0"/>
                  <a:pt x="83" y="26"/>
                  <a:pt x="82" y="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0" name="Freeform 218">
            <a:extLst>
              <a:ext uri="{FF2B5EF4-FFF2-40B4-BE49-F238E27FC236}">
                <a16:creationId xmlns:a16="http://schemas.microsoft.com/office/drawing/2014/main" id="{BE3EC456-1EF7-46C8-8FAF-D0EB0A931214}"/>
              </a:ext>
            </a:extLst>
          </p:cNvPr>
          <p:cNvSpPr>
            <a:spLocks/>
          </p:cNvSpPr>
          <p:nvPr/>
        </p:nvSpPr>
        <p:spPr bwMode="auto">
          <a:xfrm>
            <a:off x="634823" y="4152505"/>
            <a:ext cx="16015" cy="18875"/>
          </a:xfrm>
          <a:custGeom>
            <a:avLst/>
            <a:gdLst>
              <a:gd name="T0" fmla="*/ 78 w 80"/>
              <a:gd name="T1" fmla="*/ 47 h 97"/>
              <a:gd name="T2" fmla="*/ 51 w 80"/>
              <a:gd name="T3" fmla="*/ 80 h 97"/>
              <a:gd name="T4" fmla="*/ 33 w 80"/>
              <a:gd name="T5" fmla="*/ 92 h 97"/>
              <a:gd name="T6" fmla="*/ 26 w 80"/>
              <a:gd name="T7" fmla="*/ 97 h 97"/>
              <a:gd name="T8" fmla="*/ 20 w 80"/>
              <a:gd name="T9" fmla="*/ 88 h 97"/>
              <a:gd name="T10" fmla="*/ 11 w 80"/>
              <a:gd name="T11" fmla="*/ 62 h 97"/>
              <a:gd name="T12" fmla="*/ 15 w 80"/>
              <a:gd name="T13" fmla="*/ 18 h 97"/>
              <a:gd name="T14" fmla="*/ 52 w 80"/>
              <a:gd name="T15" fmla="*/ 4 h 97"/>
              <a:gd name="T16" fmla="*/ 78 w 80"/>
              <a:gd name="T17" fmla="*/ 42 h 97"/>
              <a:gd name="T18" fmla="*/ 78 w 80"/>
              <a:gd name="T19" fmla="*/ 4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97">
                <a:moveTo>
                  <a:pt x="78" y="47"/>
                </a:moveTo>
                <a:cubicBezTo>
                  <a:pt x="80" y="67"/>
                  <a:pt x="70" y="78"/>
                  <a:pt x="51" y="80"/>
                </a:cubicBezTo>
                <a:cubicBezTo>
                  <a:pt x="43" y="81"/>
                  <a:pt x="35" y="81"/>
                  <a:pt x="33" y="92"/>
                </a:cubicBezTo>
                <a:cubicBezTo>
                  <a:pt x="33" y="95"/>
                  <a:pt x="30" y="97"/>
                  <a:pt x="26" y="97"/>
                </a:cubicBezTo>
                <a:cubicBezTo>
                  <a:pt x="21" y="96"/>
                  <a:pt x="20" y="92"/>
                  <a:pt x="20" y="88"/>
                </a:cubicBezTo>
                <a:cubicBezTo>
                  <a:pt x="18" y="78"/>
                  <a:pt x="17" y="70"/>
                  <a:pt x="11" y="62"/>
                </a:cubicBezTo>
                <a:cubicBezTo>
                  <a:pt x="0" y="46"/>
                  <a:pt x="4" y="31"/>
                  <a:pt x="15" y="18"/>
                </a:cubicBezTo>
                <a:cubicBezTo>
                  <a:pt x="24" y="7"/>
                  <a:pt x="37" y="0"/>
                  <a:pt x="52" y="4"/>
                </a:cubicBezTo>
                <a:cubicBezTo>
                  <a:pt x="70" y="9"/>
                  <a:pt x="79" y="23"/>
                  <a:pt x="78" y="42"/>
                </a:cubicBezTo>
                <a:cubicBezTo>
                  <a:pt x="78" y="44"/>
                  <a:pt x="78" y="46"/>
                  <a:pt x="78" y="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1" name="Freeform 219">
            <a:extLst>
              <a:ext uri="{FF2B5EF4-FFF2-40B4-BE49-F238E27FC236}">
                <a16:creationId xmlns:a16="http://schemas.microsoft.com/office/drawing/2014/main" id="{E7943F93-AF5C-42F2-9B9E-605A9C5CF024}"/>
              </a:ext>
            </a:extLst>
          </p:cNvPr>
          <p:cNvSpPr>
            <a:spLocks/>
          </p:cNvSpPr>
          <p:nvPr/>
        </p:nvSpPr>
        <p:spPr bwMode="auto">
          <a:xfrm>
            <a:off x="743494" y="3579403"/>
            <a:ext cx="17159" cy="29169"/>
          </a:xfrm>
          <a:custGeom>
            <a:avLst/>
            <a:gdLst>
              <a:gd name="T0" fmla="*/ 3 w 90"/>
              <a:gd name="T1" fmla="*/ 22 h 149"/>
              <a:gd name="T2" fmla="*/ 11 w 90"/>
              <a:gd name="T3" fmla="*/ 1 h 149"/>
              <a:gd name="T4" fmla="*/ 31 w 90"/>
              <a:gd name="T5" fmla="*/ 16 h 149"/>
              <a:gd name="T6" fmla="*/ 37 w 90"/>
              <a:gd name="T7" fmla="*/ 48 h 149"/>
              <a:gd name="T8" fmla="*/ 52 w 90"/>
              <a:gd name="T9" fmla="*/ 69 h 149"/>
              <a:gd name="T10" fmla="*/ 86 w 90"/>
              <a:gd name="T11" fmla="*/ 130 h 149"/>
              <a:gd name="T12" fmla="*/ 61 w 90"/>
              <a:gd name="T13" fmla="*/ 141 h 149"/>
              <a:gd name="T14" fmla="*/ 34 w 90"/>
              <a:gd name="T15" fmla="*/ 94 h 149"/>
              <a:gd name="T16" fmla="*/ 21 w 90"/>
              <a:gd name="T17" fmla="*/ 71 h 149"/>
              <a:gd name="T18" fmla="*/ 3 w 90"/>
              <a:gd name="T19" fmla="*/ 2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0" h="149">
                <a:moveTo>
                  <a:pt x="3" y="22"/>
                </a:moveTo>
                <a:cubicBezTo>
                  <a:pt x="5" y="14"/>
                  <a:pt x="0" y="3"/>
                  <a:pt x="11" y="1"/>
                </a:cubicBezTo>
                <a:cubicBezTo>
                  <a:pt x="21" y="0"/>
                  <a:pt x="27" y="8"/>
                  <a:pt x="31" y="16"/>
                </a:cubicBezTo>
                <a:cubicBezTo>
                  <a:pt x="37" y="26"/>
                  <a:pt x="38" y="37"/>
                  <a:pt x="37" y="48"/>
                </a:cubicBezTo>
                <a:cubicBezTo>
                  <a:pt x="37" y="59"/>
                  <a:pt x="41" y="65"/>
                  <a:pt x="52" y="69"/>
                </a:cubicBezTo>
                <a:cubicBezTo>
                  <a:pt x="75" y="76"/>
                  <a:pt x="90" y="106"/>
                  <a:pt x="86" y="130"/>
                </a:cubicBezTo>
                <a:cubicBezTo>
                  <a:pt x="83" y="145"/>
                  <a:pt x="74" y="149"/>
                  <a:pt x="61" y="141"/>
                </a:cubicBezTo>
                <a:cubicBezTo>
                  <a:pt x="44" y="130"/>
                  <a:pt x="37" y="113"/>
                  <a:pt x="34" y="94"/>
                </a:cubicBezTo>
                <a:cubicBezTo>
                  <a:pt x="32" y="84"/>
                  <a:pt x="29" y="77"/>
                  <a:pt x="21" y="71"/>
                </a:cubicBezTo>
                <a:cubicBezTo>
                  <a:pt x="6" y="58"/>
                  <a:pt x="5" y="40"/>
                  <a:pt x="3" y="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2" name="Freeform 221">
            <a:extLst>
              <a:ext uri="{FF2B5EF4-FFF2-40B4-BE49-F238E27FC236}">
                <a16:creationId xmlns:a16="http://schemas.microsoft.com/office/drawing/2014/main" id="{6E359695-638F-458C-BF09-EE9B1D9CF87F}"/>
              </a:ext>
            </a:extLst>
          </p:cNvPr>
          <p:cNvSpPr>
            <a:spLocks/>
          </p:cNvSpPr>
          <p:nvPr/>
        </p:nvSpPr>
        <p:spPr bwMode="auto">
          <a:xfrm>
            <a:off x="840156" y="3816329"/>
            <a:ext cx="18875" cy="20018"/>
          </a:xfrm>
          <a:custGeom>
            <a:avLst/>
            <a:gdLst>
              <a:gd name="T0" fmla="*/ 1 w 94"/>
              <a:gd name="T1" fmla="*/ 74 h 103"/>
              <a:gd name="T2" fmla="*/ 26 w 94"/>
              <a:gd name="T3" fmla="*/ 32 h 103"/>
              <a:gd name="T4" fmla="*/ 60 w 94"/>
              <a:gd name="T5" fmla="*/ 12 h 103"/>
              <a:gd name="T6" fmla="*/ 86 w 94"/>
              <a:gd name="T7" fmla="*/ 7 h 103"/>
              <a:gd name="T8" fmla="*/ 81 w 94"/>
              <a:gd name="T9" fmla="*/ 34 h 103"/>
              <a:gd name="T10" fmla="*/ 27 w 94"/>
              <a:gd name="T11" fmla="*/ 93 h 103"/>
              <a:gd name="T12" fmla="*/ 1 w 94"/>
              <a:gd name="T13" fmla="*/ 74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3">
                <a:moveTo>
                  <a:pt x="1" y="74"/>
                </a:moveTo>
                <a:cubicBezTo>
                  <a:pt x="2" y="58"/>
                  <a:pt x="11" y="43"/>
                  <a:pt x="26" y="32"/>
                </a:cubicBezTo>
                <a:cubicBezTo>
                  <a:pt x="36" y="23"/>
                  <a:pt x="47" y="16"/>
                  <a:pt x="60" y="12"/>
                </a:cubicBezTo>
                <a:cubicBezTo>
                  <a:pt x="68" y="9"/>
                  <a:pt x="78" y="0"/>
                  <a:pt x="86" y="7"/>
                </a:cubicBezTo>
                <a:cubicBezTo>
                  <a:pt x="94" y="15"/>
                  <a:pt x="86" y="26"/>
                  <a:pt x="81" y="34"/>
                </a:cubicBezTo>
                <a:cubicBezTo>
                  <a:pt x="68" y="59"/>
                  <a:pt x="52" y="81"/>
                  <a:pt x="27" y="93"/>
                </a:cubicBezTo>
                <a:cubicBezTo>
                  <a:pt x="8" y="103"/>
                  <a:pt x="0" y="98"/>
                  <a:pt x="1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3" name="Freeform 224">
            <a:extLst>
              <a:ext uri="{FF2B5EF4-FFF2-40B4-BE49-F238E27FC236}">
                <a16:creationId xmlns:a16="http://schemas.microsoft.com/office/drawing/2014/main" id="{7379D56D-4248-4D36-AF5F-8F22D65C527D}"/>
              </a:ext>
            </a:extLst>
          </p:cNvPr>
          <p:cNvSpPr>
            <a:spLocks/>
          </p:cNvSpPr>
          <p:nvPr/>
        </p:nvSpPr>
        <p:spPr bwMode="auto">
          <a:xfrm>
            <a:off x="892764" y="3904344"/>
            <a:ext cx="14299" cy="17159"/>
          </a:xfrm>
          <a:custGeom>
            <a:avLst/>
            <a:gdLst>
              <a:gd name="T0" fmla="*/ 0 w 72"/>
              <a:gd name="T1" fmla="*/ 29 h 87"/>
              <a:gd name="T2" fmla="*/ 31 w 72"/>
              <a:gd name="T3" fmla="*/ 11 h 87"/>
              <a:gd name="T4" fmla="*/ 69 w 72"/>
              <a:gd name="T5" fmla="*/ 59 h 87"/>
              <a:gd name="T6" fmla="*/ 43 w 72"/>
              <a:gd name="T7" fmla="*/ 84 h 87"/>
              <a:gd name="T8" fmla="*/ 0 w 72"/>
              <a:gd name="T9" fmla="*/ 29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87">
                <a:moveTo>
                  <a:pt x="0" y="29"/>
                </a:moveTo>
                <a:cubicBezTo>
                  <a:pt x="0" y="5"/>
                  <a:pt x="8" y="0"/>
                  <a:pt x="31" y="11"/>
                </a:cubicBezTo>
                <a:cubicBezTo>
                  <a:pt x="51" y="21"/>
                  <a:pt x="64" y="36"/>
                  <a:pt x="69" y="59"/>
                </a:cubicBezTo>
                <a:cubicBezTo>
                  <a:pt x="72" y="79"/>
                  <a:pt x="63" y="87"/>
                  <a:pt x="43" y="84"/>
                </a:cubicBezTo>
                <a:cubicBezTo>
                  <a:pt x="18" y="80"/>
                  <a:pt x="0" y="57"/>
                  <a:pt x="0" y="2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4" name="Freeform 225">
            <a:extLst>
              <a:ext uri="{FF2B5EF4-FFF2-40B4-BE49-F238E27FC236}">
                <a16:creationId xmlns:a16="http://schemas.microsoft.com/office/drawing/2014/main" id="{B03D11E4-FB2C-4D4A-8233-56AB60B0A566}"/>
              </a:ext>
            </a:extLst>
          </p:cNvPr>
          <p:cNvSpPr>
            <a:spLocks/>
          </p:cNvSpPr>
          <p:nvPr/>
        </p:nvSpPr>
        <p:spPr bwMode="auto">
          <a:xfrm>
            <a:off x="811557" y="3759132"/>
            <a:ext cx="11440" cy="18303"/>
          </a:xfrm>
          <a:custGeom>
            <a:avLst/>
            <a:gdLst>
              <a:gd name="T0" fmla="*/ 57 w 57"/>
              <a:gd name="T1" fmla="*/ 39 h 95"/>
              <a:gd name="T2" fmla="*/ 48 w 57"/>
              <a:gd name="T3" fmla="*/ 78 h 95"/>
              <a:gd name="T4" fmla="*/ 16 w 57"/>
              <a:gd name="T5" fmla="*/ 92 h 95"/>
              <a:gd name="T6" fmla="*/ 2 w 57"/>
              <a:gd name="T7" fmla="*/ 63 h 95"/>
              <a:gd name="T8" fmla="*/ 24 w 57"/>
              <a:gd name="T9" fmla="*/ 13 h 95"/>
              <a:gd name="T10" fmla="*/ 46 w 57"/>
              <a:gd name="T11" fmla="*/ 3 h 95"/>
              <a:gd name="T12" fmla="*/ 56 w 57"/>
              <a:gd name="T13" fmla="*/ 23 h 95"/>
              <a:gd name="T14" fmla="*/ 57 w 57"/>
              <a:gd name="T15" fmla="*/ 3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95">
                <a:moveTo>
                  <a:pt x="57" y="39"/>
                </a:moveTo>
                <a:cubicBezTo>
                  <a:pt x="57" y="53"/>
                  <a:pt x="55" y="66"/>
                  <a:pt x="48" y="78"/>
                </a:cubicBezTo>
                <a:cubicBezTo>
                  <a:pt x="41" y="90"/>
                  <a:pt x="31" y="95"/>
                  <a:pt x="16" y="92"/>
                </a:cubicBezTo>
                <a:cubicBezTo>
                  <a:pt x="2" y="88"/>
                  <a:pt x="0" y="76"/>
                  <a:pt x="2" y="63"/>
                </a:cubicBezTo>
                <a:cubicBezTo>
                  <a:pt x="4" y="44"/>
                  <a:pt x="11" y="27"/>
                  <a:pt x="24" y="13"/>
                </a:cubicBezTo>
                <a:cubicBezTo>
                  <a:pt x="30" y="7"/>
                  <a:pt x="37" y="0"/>
                  <a:pt x="46" y="3"/>
                </a:cubicBezTo>
                <a:cubicBezTo>
                  <a:pt x="55" y="6"/>
                  <a:pt x="54" y="16"/>
                  <a:pt x="56" y="23"/>
                </a:cubicBezTo>
                <a:cubicBezTo>
                  <a:pt x="57" y="28"/>
                  <a:pt x="57" y="34"/>
                  <a:pt x="57" y="3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5" name="Freeform 229">
            <a:extLst>
              <a:ext uri="{FF2B5EF4-FFF2-40B4-BE49-F238E27FC236}">
                <a16:creationId xmlns:a16="http://schemas.microsoft.com/office/drawing/2014/main" id="{5E392A1B-EC70-4ED6-AA90-4D22F435F20B}"/>
              </a:ext>
            </a:extLst>
          </p:cNvPr>
          <p:cNvSpPr>
            <a:spLocks/>
          </p:cNvSpPr>
          <p:nvPr/>
        </p:nvSpPr>
        <p:spPr bwMode="auto">
          <a:xfrm>
            <a:off x="700586" y="3838570"/>
            <a:ext cx="10868" cy="17159"/>
          </a:xfrm>
          <a:custGeom>
            <a:avLst/>
            <a:gdLst>
              <a:gd name="T0" fmla="*/ 55 w 55"/>
              <a:gd name="T1" fmla="*/ 38 h 89"/>
              <a:gd name="T2" fmla="*/ 29 w 55"/>
              <a:gd name="T3" fmla="*/ 84 h 89"/>
              <a:gd name="T4" fmla="*/ 8 w 55"/>
              <a:gd name="T5" fmla="*/ 85 h 89"/>
              <a:gd name="T6" fmla="*/ 2 w 55"/>
              <a:gd name="T7" fmla="*/ 66 h 89"/>
              <a:gd name="T8" fmla="*/ 14 w 55"/>
              <a:gd name="T9" fmla="*/ 18 h 89"/>
              <a:gd name="T10" fmla="*/ 34 w 55"/>
              <a:gd name="T11" fmla="*/ 2 h 89"/>
              <a:gd name="T12" fmla="*/ 55 w 55"/>
              <a:gd name="T13" fmla="*/ 26 h 89"/>
              <a:gd name="T14" fmla="*/ 55 w 55"/>
              <a:gd name="T15" fmla="*/ 3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89">
                <a:moveTo>
                  <a:pt x="55" y="38"/>
                </a:moveTo>
                <a:cubicBezTo>
                  <a:pt x="54" y="57"/>
                  <a:pt x="47" y="74"/>
                  <a:pt x="29" y="84"/>
                </a:cubicBezTo>
                <a:cubicBezTo>
                  <a:pt x="22" y="88"/>
                  <a:pt x="15" y="89"/>
                  <a:pt x="8" y="85"/>
                </a:cubicBezTo>
                <a:cubicBezTo>
                  <a:pt x="0" y="80"/>
                  <a:pt x="1" y="73"/>
                  <a:pt x="2" y="66"/>
                </a:cubicBezTo>
                <a:cubicBezTo>
                  <a:pt x="5" y="49"/>
                  <a:pt x="5" y="32"/>
                  <a:pt x="14" y="18"/>
                </a:cubicBezTo>
                <a:cubicBezTo>
                  <a:pt x="19" y="10"/>
                  <a:pt x="23" y="0"/>
                  <a:pt x="34" y="2"/>
                </a:cubicBezTo>
                <a:cubicBezTo>
                  <a:pt x="47" y="4"/>
                  <a:pt x="53" y="14"/>
                  <a:pt x="55" y="26"/>
                </a:cubicBezTo>
                <a:cubicBezTo>
                  <a:pt x="55" y="30"/>
                  <a:pt x="55" y="34"/>
                  <a:pt x="55" y="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6" name="Freeform 230">
            <a:extLst>
              <a:ext uri="{FF2B5EF4-FFF2-40B4-BE49-F238E27FC236}">
                <a16:creationId xmlns:a16="http://schemas.microsoft.com/office/drawing/2014/main" id="{2BFEF350-2EAC-4A48-ABB6-684C487F00F8}"/>
              </a:ext>
            </a:extLst>
          </p:cNvPr>
          <p:cNvSpPr>
            <a:spLocks/>
          </p:cNvSpPr>
          <p:nvPr/>
        </p:nvSpPr>
        <p:spPr bwMode="auto">
          <a:xfrm>
            <a:off x="746354" y="3937584"/>
            <a:ext cx="12583" cy="13155"/>
          </a:xfrm>
          <a:custGeom>
            <a:avLst/>
            <a:gdLst>
              <a:gd name="T0" fmla="*/ 64 w 65"/>
              <a:gd name="T1" fmla="*/ 46 h 68"/>
              <a:gd name="T2" fmla="*/ 41 w 65"/>
              <a:gd name="T3" fmla="*/ 67 h 68"/>
              <a:gd name="T4" fmla="*/ 0 w 65"/>
              <a:gd name="T5" fmla="*/ 46 h 68"/>
              <a:gd name="T6" fmla="*/ 34 w 65"/>
              <a:gd name="T7" fmla="*/ 1 h 68"/>
              <a:gd name="T8" fmla="*/ 64 w 65"/>
              <a:gd name="T9" fmla="*/ 4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8">
                <a:moveTo>
                  <a:pt x="64" y="46"/>
                </a:moveTo>
                <a:cubicBezTo>
                  <a:pt x="65" y="58"/>
                  <a:pt x="59" y="68"/>
                  <a:pt x="41" y="67"/>
                </a:cubicBezTo>
                <a:cubicBezTo>
                  <a:pt x="21" y="67"/>
                  <a:pt x="1" y="57"/>
                  <a:pt x="0" y="46"/>
                </a:cubicBezTo>
                <a:cubicBezTo>
                  <a:pt x="0" y="30"/>
                  <a:pt x="22" y="0"/>
                  <a:pt x="34" y="1"/>
                </a:cubicBezTo>
                <a:cubicBezTo>
                  <a:pt x="49" y="1"/>
                  <a:pt x="64" y="22"/>
                  <a:pt x="64" y="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7" name="Freeform 232">
            <a:extLst>
              <a:ext uri="{FF2B5EF4-FFF2-40B4-BE49-F238E27FC236}">
                <a16:creationId xmlns:a16="http://schemas.microsoft.com/office/drawing/2014/main" id="{4842CF17-8C39-4A1D-8E02-47B012796057}"/>
              </a:ext>
            </a:extLst>
          </p:cNvPr>
          <p:cNvSpPr>
            <a:spLocks/>
          </p:cNvSpPr>
          <p:nvPr/>
        </p:nvSpPr>
        <p:spPr bwMode="auto">
          <a:xfrm>
            <a:off x="861890" y="3842066"/>
            <a:ext cx="17159" cy="10867"/>
          </a:xfrm>
          <a:custGeom>
            <a:avLst/>
            <a:gdLst>
              <a:gd name="T0" fmla="*/ 34 w 89"/>
              <a:gd name="T1" fmla="*/ 58 h 58"/>
              <a:gd name="T2" fmla="*/ 3 w 89"/>
              <a:gd name="T3" fmla="*/ 44 h 58"/>
              <a:gd name="T4" fmla="*/ 24 w 89"/>
              <a:gd name="T5" fmla="*/ 15 h 58"/>
              <a:gd name="T6" fmla="*/ 69 w 89"/>
              <a:gd name="T7" fmla="*/ 8 h 58"/>
              <a:gd name="T8" fmla="*/ 75 w 89"/>
              <a:gd name="T9" fmla="*/ 42 h 58"/>
              <a:gd name="T10" fmla="*/ 34 w 89"/>
              <a:gd name="T1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" h="58">
                <a:moveTo>
                  <a:pt x="34" y="58"/>
                </a:moveTo>
                <a:cubicBezTo>
                  <a:pt x="24" y="53"/>
                  <a:pt x="6" y="58"/>
                  <a:pt x="3" y="44"/>
                </a:cubicBezTo>
                <a:cubicBezTo>
                  <a:pt x="0" y="31"/>
                  <a:pt x="14" y="22"/>
                  <a:pt x="24" y="15"/>
                </a:cubicBezTo>
                <a:cubicBezTo>
                  <a:pt x="38" y="6"/>
                  <a:pt x="52" y="0"/>
                  <a:pt x="69" y="8"/>
                </a:cubicBezTo>
                <a:cubicBezTo>
                  <a:pt x="86" y="15"/>
                  <a:pt x="89" y="29"/>
                  <a:pt x="75" y="42"/>
                </a:cubicBezTo>
                <a:cubicBezTo>
                  <a:pt x="64" y="53"/>
                  <a:pt x="50" y="57"/>
                  <a:pt x="34" y="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8" name="Freeform 234">
            <a:extLst>
              <a:ext uri="{FF2B5EF4-FFF2-40B4-BE49-F238E27FC236}">
                <a16:creationId xmlns:a16="http://schemas.microsoft.com/office/drawing/2014/main" id="{62D5E7F4-4631-4167-948D-D040068A6896}"/>
              </a:ext>
            </a:extLst>
          </p:cNvPr>
          <p:cNvSpPr>
            <a:spLocks/>
          </p:cNvSpPr>
          <p:nvPr/>
        </p:nvSpPr>
        <p:spPr bwMode="auto">
          <a:xfrm>
            <a:off x="602221" y="4167376"/>
            <a:ext cx="16587" cy="10867"/>
          </a:xfrm>
          <a:custGeom>
            <a:avLst/>
            <a:gdLst>
              <a:gd name="T0" fmla="*/ 18 w 83"/>
              <a:gd name="T1" fmla="*/ 57 h 58"/>
              <a:gd name="T2" fmla="*/ 3 w 83"/>
              <a:gd name="T3" fmla="*/ 50 h 58"/>
              <a:gd name="T4" fmla="*/ 4 w 83"/>
              <a:gd name="T5" fmla="*/ 35 h 58"/>
              <a:gd name="T6" fmla="*/ 75 w 83"/>
              <a:gd name="T7" fmla="*/ 3 h 58"/>
              <a:gd name="T8" fmla="*/ 83 w 83"/>
              <a:gd name="T9" fmla="*/ 16 h 58"/>
              <a:gd name="T10" fmla="*/ 53 w 83"/>
              <a:gd name="T11" fmla="*/ 53 h 58"/>
              <a:gd name="T12" fmla="*/ 18 w 83"/>
              <a:gd name="T13" fmla="*/ 5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58">
                <a:moveTo>
                  <a:pt x="18" y="57"/>
                </a:moveTo>
                <a:cubicBezTo>
                  <a:pt x="11" y="58"/>
                  <a:pt x="6" y="56"/>
                  <a:pt x="3" y="50"/>
                </a:cubicBezTo>
                <a:cubicBezTo>
                  <a:pt x="0" y="44"/>
                  <a:pt x="1" y="40"/>
                  <a:pt x="4" y="35"/>
                </a:cubicBezTo>
                <a:cubicBezTo>
                  <a:pt x="12" y="21"/>
                  <a:pt x="59" y="0"/>
                  <a:pt x="75" y="3"/>
                </a:cubicBezTo>
                <a:cubicBezTo>
                  <a:pt x="83" y="4"/>
                  <a:pt x="83" y="9"/>
                  <a:pt x="83" y="16"/>
                </a:cubicBezTo>
                <a:cubicBezTo>
                  <a:pt x="83" y="34"/>
                  <a:pt x="71" y="50"/>
                  <a:pt x="53" y="53"/>
                </a:cubicBezTo>
                <a:cubicBezTo>
                  <a:pt x="42" y="55"/>
                  <a:pt x="30" y="55"/>
                  <a:pt x="18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9" name="Freeform 237">
            <a:extLst>
              <a:ext uri="{FF2B5EF4-FFF2-40B4-BE49-F238E27FC236}">
                <a16:creationId xmlns:a16="http://schemas.microsoft.com/office/drawing/2014/main" id="{C39A0737-0ADC-44DB-847E-58104E679EA8}"/>
              </a:ext>
            </a:extLst>
          </p:cNvPr>
          <p:cNvSpPr>
            <a:spLocks/>
          </p:cNvSpPr>
          <p:nvPr/>
        </p:nvSpPr>
        <p:spPr bwMode="auto">
          <a:xfrm>
            <a:off x="718317" y="4010022"/>
            <a:ext cx="12011" cy="10867"/>
          </a:xfrm>
          <a:custGeom>
            <a:avLst/>
            <a:gdLst>
              <a:gd name="T0" fmla="*/ 26 w 59"/>
              <a:gd name="T1" fmla="*/ 0 h 58"/>
              <a:gd name="T2" fmla="*/ 59 w 59"/>
              <a:gd name="T3" fmla="*/ 30 h 58"/>
              <a:gd name="T4" fmla="*/ 30 w 59"/>
              <a:gd name="T5" fmla="*/ 58 h 58"/>
              <a:gd name="T6" fmla="*/ 2 w 59"/>
              <a:gd name="T7" fmla="*/ 29 h 58"/>
              <a:gd name="T8" fmla="*/ 26 w 59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8">
                <a:moveTo>
                  <a:pt x="26" y="0"/>
                </a:moveTo>
                <a:cubicBezTo>
                  <a:pt x="44" y="0"/>
                  <a:pt x="59" y="14"/>
                  <a:pt x="59" y="30"/>
                </a:cubicBezTo>
                <a:cubicBezTo>
                  <a:pt x="58" y="45"/>
                  <a:pt x="46" y="58"/>
                  <a:pt x="30" y="58"/>
                </a:cubicBezTo>
                <a:cubicBezTo>
                  <a:pt x="20" y="57"/>
                  <a:pt x="0" y="38"/>
                  <a:pt x="2" y="29"/>
                </a:cubicBezTo>
                <a:cubicBezTo>
                  <a:pt x="5" y="16"/>
                  <a:pt x="7" y="0"/>
                  <a:pt x="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50" name="Freeform 238">
            <a:extLst>
              <a:ext uri="{FF2B5EF4-FFF2-40B4-BE49-F238E27FC236}">
                <a16:creationId xmlns:a16="http://schemas.microsoft.com/office/drawing/2014/main" id="{FDCE1659-C7A9-44DC-96CE-2E15612C0B60}"/>
              </a:ext>
            </a:extLst>
          </p:cNvPr>
          <p:cNvSpPr>
            <a:spLocks/>
          </p:cNvSpPr>
          <p:nvPr/>
        </p:nvSpPr>
        <p:spPr bwMode="auto">
          <a:xfrm>
            <a:off x="750357" y="3789447"/>
            <a:ext cx="17731" cy="22306"/>
          </a:xfrm>
          <a:custGeom>
            <a:avLst/>
            <a:gdLst>
              <a:gd name="T0" fmla="*/ 92 w 92"/>
              <a:gd name="T1" fmla="*/ 11 h 115"/>
              <a:gd name="T2" fmla="*/ 71 w 92"/>
              <a:gd name="T3" fmla="*/ 53 h 115"/>
              <a:gd name="T4" fmla="*/ 34 w 92"/>
              <a:gd name="T5" fmla="*/ 99 h 115"/>
              <a:gd name="T6" fmla="*/ 10 w 92"/>
              <a:gd name="T7" fmla="*/ 109 h 115"/>
              <a:gd name="T8" fmla="*/ 16 w 92"/>
              <a:gd name="T9" fmla="*/ 83 h 115"/>
              <a:gd name="T10" fmla="*/ 40 w 92"/>
              <a:gd name="T11" fmla="*/ 60 h 115"/>
              <a:gd name="T12" fmla="*/ 76 w 92"/>
              <a:gd name="T13" fmla="*/ 9 h 115"/>
              <a:gd name="T14" fmla="*/ 85 w 92"/>
              <a:gd name="T15" fmla="*/ 0 h 115"/>
              <a:gd name="T16" fmla="*/ 92 w 92"/>
              <a:gd name="T17" fmla="*/ 1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" h="115">
                <a:moveTo>
                  <a:pt x="92" y="11"/>
                </a:moveTo>
                <a:cubicBezTo>
                  <a:pt x="89" y="27"/>
                  <a:pt x="81" y="41"/>
                  <a:pt x="71" y="53"/>
                </a:cubicBezTo>
                <a:cubicBezTo>
                  <a:pt x="60" y="69"/>
                  <a:pt x="47" y="84"/>
                  <a:pt x="34" y="99"/>
                </a:cubicBezTo>
                <a:cubicBezTo>
                  <a:pt x="28" y="106"/>
                  <a:pt x="18" y="115"/>
                  <a:pt x="10" y="109"/>
                </a:cubicBezTo>
                <a:cubicBezTo>
                  <a:pt x="0" y="100"/>
                  <a:pt x="10" y="90"/>
                  <a:pt x="16" y="83"/>
                </a:cubicBezTo>
                <a:cubicBezTo>
                  <a:pt x="22" y="74"/>
                  <a:pt x="30" y="65"/>
                  <a:pt x="40" y="60"/>
                </a:cubicBezTo>
                <a:cubicBezTo>
                  <a:pt x="60" y="48"/>
                  <a:pt x="74" y="33"/>
                  <a:pt x="76" y="9"/>
                </a:cubicBezTo>
                <a:cubicBezTo>
                  <a:pt x="77" y="4"/>
                  <a:pt x="78" y="0"/>
                  <a:pt x="85" y="0"/>
                </a:cubicBezTo>
                <a:cubicBezTo>
                  <a:pt x="89" y="1"/>
                  <a:pt x="92" y="4"/>
                  <a:pt x="92" y="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51" name="Freeform 239">
            <a:extLst>
              <a:ext uri="{FF2B5EF4-FFF2-40B4-BE49-F238E27FC236}">
                <a16:creationId xmlns:a16="http://schemas.microsoft.com/office/drawing/2014/main" id="{2D2B5489-8874-4C20-8643-2F6BB61B08E0}"/>
              </a:ext>
            </a:extLst>
          </p:cNvPr>
          <p:cNvSpPr>
            <a:spLocks/>
          </p:cNvSpPr>
          <p:nvPr/>
        </p:nvSpPr>
        <p:spPr bwMode="auto">
          <a:xfrm>
            <a:off x="656545" y="4082090"/>
            <a:ext cx="12011" cy="14299"/>
          </a:xfrm>
          <a:custGeom>
            <a:avLst/>
            <a:gdLst>
              <a:gd name="T0" fmla="*/ 61 w 61"/>
              <a:gd name="T1" fmla="*/ 60 h 73"/>
              <a:gd name="T2" fmla="*/ 45 w 61"/>
              <a:gd name="T3" fmla="*/ 71 h 73"/>
              <a:gd name="T4" fmla="*/ 2 w 61"/>
              <a:gd name="T5" fmla="*/ 13 h 73"/>
              <a:gd name="T6" fmla="*/ 15 w 61"/>
              <a:gd name="T7" fmla="*/ 2 h 73"/>
              <a:gd name="T8" fmla="*/ 61 w 61"/>
              <a:gd name="T9" fmla="*/ 6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73">
                <a:moveTo>
                  <a:pt x="61" y="60"/>
                </a:moveTo>
                <a:cubicBezTo>
                  <a:pt x="61" y="68"/>
                  <a:pt x="56" y="73"/>
                  <a:pt x="45" y="71"/>
                </a:cubicBezTo>
                <a:cubicBezTo>
                  <a:pt x="27" y="68"/>
                  <a:pt x="0" y="31"/>
                  <a:pt x="2" y="13"/>
                </a:cubicBezTo>
                <a:cubicBezTo>
                  <a:pt x="3" y="5"/>
                  <a:pt x="7" y="0"/>
                  <a:pt x="15" y="2"/>
                </a:cubicBezTo>
                <a:cubicBezTo>
                  <a:pt x="30" y="5"/>
                  <a:pt x="60" y="42"/>
                  <a:pt x="61" y="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52" name="Freeform 240">
            <a:extLst>
              <a:ext uri="{FF2B5EF4-FFF2-40B4-BE49-F238E27FC236}">
                <a16:creationId xmlns:a16="http://schemas.microsoft.com/office/drawing/2014/main" id="{1DF879CE-C6C5-458B-B319-B44E63DA89C8}"/>
              </a:ext>
            </a:extLst>
          </p:cNvPr>
          <p:cNvSpPr>
            <a:spLocks/>
          </p:cNvSpPr>
          <p:nvPr/>
        </p:nvSpPr>
        <p:spPr bwMode="auto">
          <a:xfrm>
            <a:off x="796103" y="3891055"/>
            <a:ext cx="12583" cy="9723"/>
          </a:xfrm>
          <a:custGeom>
            <a:avLst/>
            <a:gdLst>
              <a:gd name="T0" fmla="*/ 33 w 62"/>
              <a:gd name="T1" fmla="*/ 0 h 49"/>
              <a:gd name="T2" fmla="*/ 60 w 62"/>
              <a:gd name="T3" fmla="*/ 25 h 49"/>
              <a:gd name="T4" fmla="*/ 32 w 62"/>
              <a:gd name="T5" fmla="*/ 48 h 49"/>
              <a:gd name="T6" fmla="*/ 1 w 62"/>
              <a:gd name="T7" fmla="*/ 26 h 49"/>
              <a:gd name="T8" fmla="*/ 33 w 62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49">
                <a:moveTo>
                  <a:pt x="33" y="0"/>
                </a:moveTo>
                <a:cubicBezTo>
                  <a:pt x="51" y="1"/>
                  <a:pt x="62" y="11"/>
                  <a:pt x="60" y="25"/>
                </a:cubicBezTo>
                <a:cubicBezTo>
                  <a:pt x="59" y="42"/>
                  <a:pt x="48" y="49"/>
                  <a:pt x="32" y="48"/>
                </a:cubicBezTo>
                <a:cubicBezTo>
                  <a:pt x="17" y="48"/>
                  <a:pt x="3" y="45"/>
                  <a:pt x="1" y="26"/>
                </a:cubicBezTo>
                <a:cubicBezTo>
                  <a:pt x="0" y="14"/>
                  <a:pt x="18" y="0"/>
                  <a:pt x="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53" name="Freeform 244">
            <a:extLst>
              <a:ext uri="{FF2B5EF4-FFF2-40B4-BE49-F238E27FC236}">
                <a16:creationId xmlns:a16="http://schemas.microsoft.com/office/drawing/2014/main" id="{B87DF12C-640C-4C2A-87C2-F2215059F9F7}"/>
              </a:ext>
            </a:extLst>
          </p:cNvPr>
          <p:cNvSpPr>
            <a:spLocks/>
          </p:cNvSpPr>
          <p:nvPr/>
        </p:nvSpPr>
        <p:spPr bwMode="auto">
          <a:xfrm>
            <a:off x="659405" y="4117550"/>
            <a:ext cx="13155" cy="9723"/>
          </a:xfrm>
          <a:custGeom>
            <a:avLst/>
            <a:gdLst>
              <a:gd name="T0" fmla="*/ 22 w 67"/>
              <a:gd name="T1" fmla="*/ 0 h 50"/>
              <a:gd name="T2" fmla="*/ 59 w 67"/>
              <a:gd name="T3" fmla="*/ 17 h 50"/>
              <a:gd name="T4" fmla="*/ 60 w 67"/>
              <a:gd name="T5" fmla="*/ 35 h 50"/>
              <a:gd name="T6" fmla="*/ 35 w 67"/>
              <a:gd name="T7" fmla="*/ 46 h 50"/>
              <a:gd name="T8" fmla="*/ 5 w 67"/>
              <a:gd name="T9" fmla="*/ 25 h 50"/>
              <a:gd name="T10" fmla="*/ 3 w 67"/>
              <a:gd name="T11" fmla="*/ 8 h 50"/>
              <a:gd name="T12" fmla="*/ 22 w 67"/>
              <a:gd name="T1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50">
                <a:moveTo>
                  <a:pt x="22" y="0"/>
                </a:moveTo>
                <a:cubicBezTo>
                  <a:pt x="34" y="2"/>
                  <a:pt x="47" y="9"/>
                  <a:pt x="59" y="17"/>
                </a:cubicBezTo>
                <a:cubicBezTo>
                  <a:pt x="67" y="22"/>
                  <a:pt x="64" y="29"/>
                  <a:pt x="60" y="35"/>
                </a:cubicBezTo>
                <a:cubicBezTo>
                  <a:pt x="54" y="43"/>
                  <a:pt x="47" y="50"/>
                  <a:pt x="35" y="46"/>
                </a:cubicBezTo>
                <a:cubicBezTo>
                  <a:pt x="24" y="41"/>
                  <a:pt x="14" y="34"/>
                  <a:pt x="5" y="25"/>
                </a:cubicBezTo>
                <a:cubicBezTo>
                  <a:pt x="0" y="20"/>
                  <a:pt x="0" y="14"/>
                  <a:pt x="3" y="8"/>
                </a:cubicBezTo>
                <a:cubicBezTo>
                  <a:pt x="6" y="1"/>
                  <a:pt x="12" y="0"/>
                  <a:pt x="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54" name="Freeform 245">
            <a:extLst>
              <a:ext uri="{FF2B5EF4-FFF2-40B4-BE49-F238E27FC236}">
                <a16:creationId xmlns:a16="http://schemas.microsoft.com/office/drawing/2014/main" id="{4F879B49-3417-402D-9891-693E29600A81}"/>
              </a:ext>
            </a:extLst>
          </p:cNvPr>
          <p:cNvSpPr>
            <a:spLocks/>
          </p:cNvSpPr>
          <p:nvPr/>
        </p:nvSpPr>
        <p:spPr bwMode="auto">
          <a:xfrm>
            <a:off x="774368" y="3882475"/>
            <a:ext cx="9151" cy="11440"/>
          </a:xfrm>
          <a:custGeom>
            <a:avLst/>
            <a:gdLst>
              <a:gd name="T0" fmla="*/ 45 w 46"/>
              <a:gd name="T1" fmla="*/ 33 h 57"/>
              <a:gd name="T2" fmla="*/ 26 w 46"/>
              <a:gd name="T3" fmla="*/ 56 h 57"/>
              <a:gd name="T4" fmla="*/ 0 w 46"/>
              <a:gd name="T5" fmla="*/ 12 h 57"/>
              <a:gd name="T6" fmla="*/ 12 w 46"/>
              <a:gd name="T7" fmla="*/ 0 h 57"/>
              <a:gd name="T8" fmla="*/ 45 w 46"/>
              <a:gd name="T9" fmla="*/ 3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7">
                <a:moveTo>
                  <a:pt x="45" y="33"/>
                </a:moveTo>
                <a:cubicBezTo>
                  <a:pt x="46" y="46"/>
                  <a:pt x="39" y="55"/>
                  <a:pt x="26" y="56"/>
                </a:cubicBezTo>
                <a:cubicBezTo>
                  <a:pt x="11" y="57"/>
                  <a:pt x="0" y="37"/>
                  <a:pt x="0" y="12"/>
                </a:cubicBezTo>
                <a:cubicBezTo>
                  <a:pt x="0" y="4"/>
                  <a:pt x="2" y="0"/>
                  <a:pt x="12" y="0"/>
                </a:cubicBezTo>
                <a:cubicBezTo>
                  <a:pt x="32" y="2"/>
                  <a:pt x="45" y="14"/>
                  <a:pt x="45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55" name="Freeform 247">
            <a:extLst>
              <a:ext uri="{FF2B5EF4-FFF2-40B4-BE49-F238E27FC236}">
                <a16:creationId xmlns:a16="http://schemas.microsoft.com/office/drawing/2014/main" id="{F1F17800-1F8A-41FB-A31A-967F47A13263}"/>
              </a:ext>
            </a:extLst>
          </p:cNvPr>
          <p:cNvSpPr>
            <a:spLocks/>
          </p:cNvSpPr>
          <p:nvPr/>
        </p:nvSpPr>
        <p:spPr bwMode="auto">
          <a:xfrm>
            <a:off x="729183" y="3911073"/>
            <a:ext cx="10868" cy="8579"/>
          </a:xfrm>
          <a:custGeom>
            <a:avLst/>
            <a:gdLst>
              <a:gd name="T0" fmla="*/ 23 w 55"/>
              <a:gd name="T1" fmla="*/ 43 h 44"/>
              <a:gd name="T2" fmla="*/ 1 w 55"/>
              <a:gd name="T3" fmla="*/ 18 h 44"/>
              <a:gd name="T4" fmla="*/ 25 w 55"/>
              <a:gd name="T5" fmla="*/ 0 h 44"/>
              <a:gd name="T6" fmla="*/ 52 w 55"/>
              <a:gd name="T7" fmla="*/ 19 h 44"/>
              <a:gd name="T8" fmla="*/ 23 w 55"/>
              <a:gd name="T9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4">
                <a:moveTo>
                  <a:pt x="23" y="43"/>
                </a:moveTo>
                <a:cubicBezTo>
                  <a:pt x="6" y="44"/>
                  <a:pt x="2" y="31"/>
                  <a:pt x="1" y="18"/>
                </a:cubicBezTo>
                <a:cubicBezTo>
                  <a:pt x="0" y="3"/>
                  <a:pt x="14" y="0"/>
                  <a:pt x="25" y="0"/>
                </a:cubicBezTo>
                <a:cubicBezTo>
                  <a:pt x="37" y="0"/>
                  <a:pt x="50" y="4"/>
                  <a:pt x="52" y="19"/>
                </a:cubicBezTo>
                <a:cubicBezTo>
                  <a:pt x="55" y="34"/>
                  <a:pt x="42" y="43"/>
                  <a:pt x="23" y="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56" name="Freeform 248">
            <a:extLst>
              <a:ext uri="{FF2B5EF4-FFF2-40B4-BE49-F238E27FC236}">
                <a16:creationId xmlns:a16="http://schemas.microsoft.com/office/drawing/2014/main" id="{535F9978-9FAE-4B85-9BD2-D82C43795442}"/>
              </a:ext>
            </a:extLst>
          </p:cNvPr>
          <p:cNvSpPr>
            <a:spLocks/>
          </p:cNvSpPr>
          <p:nvPr/>
        </p:nvSpPr>
        <p:spPr bwMode="auto">
          <a:xfrm>
            <a:off x="749773" y="3845433"/>
            <a:ext cx="9151" cy="10867"/>
          </a:xfrm>
          <a:custGeom>
            <a:avLst/>
            <a:gdLst>
              <a:gd name="T0" fmla="*/ 4 w 46"/>
              <a:gd name="T1" fmla="*/ 31 h 54"/>
              <a:gd name="T2" fmla="*/ 23 w 46"/>
              <a:gd name="T3" fmla="*/ 1 h 54"/>
              <a:gd name="T4" fmla="*/ 46 w 46"/>
              <a:gd name="T5" fmla="*/ 28 h 54"/>
              <a:gd name="T6" fmla="*/ 18 w 46"/>
              <a:gd name="T7" fmla="*/ 52 h 54"/>
              <a:gd name="T8" fmla="*/ 4 w 46"/>
              <a:gd name="T9" fmla="*/ 3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4">
                <a:moveTo>
                  <a:pt x="4" y="31"/>
                </a:moveTo>
                <a:cubicBezTo>
                  <a:pt x="4" y="17"/>
                  <a:pt x="3" y="0"/>
                  <a:pt x="23" y="1"/>
                </a:cubicBezTo>
                <a:cubicBezTo>
                  <a:pt x="38" y="1"/>
                  <a:pt x="46" y="12"/>
                  <a:pt x="46" y="28"/>
                </a:cubicBezTo>
                <a:cubicBezTo>
                  <a:pt x="45" y="43"/>
                  <a:pt x="33" y="54"/>
                  <a:pt x="18" y="52"/>
                </a:cubicBezTo>
                <a:cubicBezTo>
                  <a:pt x="4" y="51"/>
                  <a:pt x="0" y="43"/>
                  <a:pt x="4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60" name="Freeform 192">
            <a:extLst>
              <a:ext uri="{FF2B5EF4-FFF2-40B4-BE49-F238E27FC236}">
                <a16:creationId xmlns:a16="http://schemas.microsoft.com/office/drawing/2014/main" id="{D63CD7AC-E11E-409A-B80C-59CE596C7848}"/>
              </a:ext>
            </a:extLst>
          </p:cNvPr>
          <p:cNvSpPr>
            <a:spLocks/>
          </p:cNvSpPr>
          <p:nvPr/>
        </p:nvSpPr>
        <p:spPr bwMode="auto">
          <a:xfrm>
            <a:off x="681590" y="3610914"/>
            <a:ext cx="97805" cy="113819"/>
          </a:xfrm>
          <a:custGeom>
            <a:avLst/>
            <a:gdLst>
              <a:gd name="T0" fmla="*/ 342 w 499"/>
              <a:gd name="T1" fmla="*/ 63 h 583"/>
              <a:gd name="T2" fmla="*/ 371 w 499"/>
              <a:gd name="T3" fmla="*/ 90 h 583"/>
              <a:gd name="T4" fmla="*/ 381 w 499"/>
              <a:gd name="T5" fmla="*/ 88 h 583"/>
              <a:gd name="T6" fmla="*/ 394 w 499"/>
              <a:gd name="T7" fmla="*/ 94 h 583"/>
              <a:gd name="T8" fmla="*/ 384 w 499"/>
              <a:gd name="T9" fmla="*/ 104 h 583"/>
              <a:gd name="T10" fmla="*/ 335 w 499"/>
              <a:gd name="T11" fmla="*/ 174 h 583"/>
              <a:gd name="T12" fmla="*/ 345 w 499"/>
              <a:gd name="T13" fmla="*/ 180 h 583"/>
              <a:gd name="T14" fmla="*/ 378 w 499"/>
              <a:gd name="T15" fmla="*/ 184 h 583"/>
              <a:gd name="T16" fmla="*/ 373 w 499"/>
              <a:gd name="T17" fmla="*/ 220 h 583"/>
              <a:gd name="T18" fmla="*/ 382 w 499"/>
              <a:gd name="T19" fmla="*/ 247 h 583"/>
              <a:gd name="T20" fmla="*/ 417 w 499"/>
              <a:gd name="T21" fmla="*/ 269 h 583"/>
              <a:gd name="T22" fmla="*/ 437 w 499"/>
              <a:gd name="T23" fmla="*/ 277 h 583"/>
              <a:gd name="T24" fmla="*/ 484 w 499"/>
              <a:gd name="T25" fmla="*/ 284 h 583"/>
              <a:gd name="T26" fmla="*/ 498 w 499"/>
              <a:gd name="T27" fmla="*/ 298 h 583"/>
              <a:gd name="T28" fmla="*/ 479 w 499"/>
              <a:gd name="T29" fmla="*/ 308 h 583"/>
              <a:gd name="T30" fmla="*/ 449 w 499"/>
              <a:gd name="T31" fmla="*/ 303 h 583"/>
              <a:gd name="T32" fmla="*/ 437 w 499"/>
              <a:gd name="T33" fmla="*/ 319 h 583"/>
              <a:gd name="T34" fmla="*/ 428 w 499"/>
              <a:gd name="T35" fmla="*/ 387 h 583"/>
              <a:gd name="T36" fmla="*/ 416 w 499"/>
              <a:gd name="T37" fmla="*/ 414 h 583"/>
              <a:gd name="T38" fmla="*/ 382 w 499"/>
              <a:gd name="T39" fmla="*/ 470 h 583"/>
              <a:gd name="T40" fmla="*/ 345 w 499"/>
              <a:gd name="T41" fmla="*/ 548 h 583"/>
              <a:gd name="T42" fmla="*/ 317 w 499"/>
              <a:gd name="T43" fmla="*/ 565 h 583"/>
              <a:gd name="T44" fmla="*/ 246 w 499"/>
              <a:gd name="T45" fmla="*/ 569 h 583"/>
              <a:gd name="T46" fmla="*/ 179 w 499"/>
              <a:gd name="T47" fmla="*/ 571 h 583"/>
              <a:gd name="T48" fmla="*/ 123 w 499"/>
              <a:gd name="T49" fmla="*/ 562 h 583"/>
              <a:gd name="T50" fmla="*/ 88 w 499"/>
              <a:gd name="T51" fmla="*/ 535 h 583"/>
              <a:gd name="T52" fmla="*/ 85 w 499"/>
              <a:gd name="T53" fmla="*/ 519 h 583"/>
              <a:gd name="T54" fmla="*/ 40 w 499"/>
              <a:gd name="T55" fmla="*/ 452 h 583"/>
              <a:gd name="T56" fmla="*/ 14 w 499"/>
              <a:gd name="T57" fmla="*/ 378 h 583"/>
              <a:gd name="T58" fmla="*/ 8 w 499"/>
              <a:gd name="T59" fmla="*/ 277 h 583"/>
              <a:gd name="T60" fmla="*/ 18 w 499"/>
              <a:gd name="T61" fmla="*/ 254 h 583"/>
              <a:gd name="T62" fmla="*/ 37 w 499"/>
              <a:gd name="T63" fmla="*/ 222 h 583"/>
              <a:gd name="T64" fmla="*/ 50 w 499"/>
              <a:gd name="T65" fmla="*/ 207 h 583"/>
              <a:gd name="T66" fmla="*/ 68 w 499"/>
              <a:gd name="T67" fmla="*/ 205 h 583"/>
              <a:gd name="T68" fmla="*/ 116 w 499"/>
              <a:gd name="T69" fmla="*/ 137 h 583"/>
              <a:gd name="T70" fmla="*/ 139 w 499"/>
              <a:gd name="T71" fmla="*/ 57 h 583"/>
              <a:gd name="T72" fmla="*/ 146 w 499"/>
              <a:gd name="T73" fmla="*/ 51 h 583"/>
              <a:gd name="T74" fmla="*/ 191 w 499"/>
              <a:gd name="T75" fmla="*/ 11 h 583"/>
              <a:gd name="T76" fmla="*/ 321 w 499"/>
              <a:gd name="T77" fmla="*/ 35 h 583"/>
              <a:gd name="T78" fmla="*/ 342 w 499"/>
              <a:gd name="T79" fmla="*/ 63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9" h="583">
                <a:moveTo>
                  <a:pt x="342" y="63"/>
                </a:moveTo>
                <a:cubicBezTo>
                  <a:pt x="341" y="87"/>
                  <a:pt x="348" y="94"/>
                  <a:pt x="371" y="90"/>
                </a:cubicBezTo>
                <a:cubicBezTo>
                  <a:pt x="375" y="89"/>
                  <a:pt x="378" y="89"/>
                  <a:pt x="381" y="88"/>
                </a:cubicBezTo>
                <a:cubicBezTo>
                  <a:pt x="386" y="88"/>
                  <a:pt x="393" y="87"/>
                  <a:pt x="394" y="94"/>
                </a:cubicBezTo>
                <a:cubicBezTo>
                  <a:pt x="395" y="100"/>
                  <a:pt x="389" y="102"/>
                  <a:pt x="384" y="104"/>
                </a:cubicBezTo>
                <a:cubicBezTo>
                  <a:pt x="368" y="110"/>
                  <a:pt x="334" y="159"/>
                  <a:pt x="335" y="174"/>
                </a:cubicBezTo>
                <a:cubicBezTo>
                  <a:pt x="335" y="183"/>
                  <a:pt x="339" y="182"/>
                  <a:pt x="345" y="180"/>
                </a:cubicBezTo>
                <a:cubicBezTo>
                  <a:pt x="357" y="176"/>
                  <a:pt x="369" y="171"/>
                  <a:pt x="378" y="184"/>
                </a:cubicBezTo>
                <a:cubicBezTo>
                  <a:pt x="385" y="197"/>
                  <a:pt x="381" y="208"/>
                  <a:pt x="373" y="220"/>
                </a:cubicBezTo>
                <a:cubicBezTo>
                  <a:pt x="362" y="235"/>
                  <a:pt x="365" y="242"/>
                  <a:pt x="382" y="247"/>
                </a:cubicBezTo>
                <a:cubicBezTo>
                  <a:pt x="396" y="252"/>
                  <a:pt x="409" y="256"/>
                  <a:pt x="417" y="269"/>
                </a:cubicBezTo>
                <a:cubicBezTo>
                  <a:pt x="421" y="276"/>
                  <a:pt x="429" y="276"/>
                  <a:pt x="437" y="277"/>
                </a:cubicBezTo>
                <a:cubicBezTo>
                  <a:pt x="452" y="279"/>
                  <a:pt x="468" y="281"/>
                  <a:pt x="484" y="284"/>
                </a:cubicBezTo>
                <a:cubicBezTo>
                  <a:pt x="491" y="286"/>
                  <a:pt x="499" y="289"/>
                  <a:pt x="498" y="298"/>
                </a:cubicBezTo>
                <a:cubicBezTo>
                  <a:pt x="496" y="308"/>
                  <a:pt x="487" y="309"/>
                  <a:pt x="479" y="308"/>
                </a:cubicBezTo>
                <a:cubicBezTo>
                  <a:pt x="469" y="307"/>
                  <a:pt x="459" y="304"/>
                  <a:pt x="449" y="303"/>
                </a:cubicBezTo>
                <a:cubicBezTo>
                  <a:pt x="436" y="301"/>
                  <a:pt x="430" y="307"/>
                  <a:pt x="437" y="319"/>
                </a:cubicBezTo>
                <a:cubicBezTo>
                  <a:pt x="451" y="344"/>
                  <a:pt x="445" y="365"/>
                  <a:pt x="428" y="387"/>
                </a:cubicBezTo>
                <a:cubicBezTo>
                  <a:pt x="422" y="394"/>
                  <a:pt x="416" y="404"/>
                  <a:pt x="416" y="414"/>
                </a:cubicBezTo>
                <a:cubicBezTo>
                  <a:pt x="414" y="439"/>
                  <a:pt x="400" y="455"/>
                  <a:pt x="382" y="470"/>
                </a:cubicBezTo>
                <a:cubicBezTo>
                  <a:pt x="357" y="490"/>
                  <a:pt x="345" y="515"/>
                  <a:pt x="345" y="548"/>
                </a:cubicBezTo>
                <a:cubicBezTo>
                  <a:pt x="346" y="569"/>
                  <a:pt x="335" y="576"/>
                  <a:pt x="317" y="565"/>
                </a:cubicBezTo>
                <a:cubicBezTo>
                  <a:pt x="292" y="550"/>
                  <a:pt x="269" y="555"/>
                  <a:pt x="246" y="569"/>
                </a:cubicBezTo>
                <a:cubicBezTo>
                  <a:pt x="224" y="581"/>
                  <a:pt x="202" y="583"/>
                  <a:pt x="179" y="571"/>
                </a:cubicBezTo>
                <a:cubicBezTo>
                  <a:pt x="162" y="562"/>
                  <a:pt x="143" y="559"/>
                  <a:pt x="123" y="562"/>
                </a:cubicBezTo>
                <a:cubicBezTo>
                  <a:pt x="103" y="564"/>
                  <a:pt x="92" y="555"/>
                  <a:pt x="88" y="535"/>
                </a:cubicBezTo>
                <a:cubicBezTo>
                  <a:pt x="87" y="530"/>
                  <a:pt x="85" y="525"/>
                  <a:pt x="85" y="519"/>
                </a:cubicBezTo>
                <a:cubicBezTo>
                  <a:pt x="86" y="486"/>
                  <a:pt x="65" y="467"/>
                  <a:pt x="40" y="452"/>
                </a:cubicBezTo>
                <a:cubicBezTo>
                  <a:pt x="9" y="433"/>
                  <a:pt x="0" y="412"/>
                  <a:pt x="14" y="378"/>
                </a:cubicBezTo>
                <a:cubicBezTo>
                  <a:pt x="28" y="343"/>
                  <a:pt x="34" y="310"/>
                  <a:pt x="8" y="277"/>
                </a:cubicBezTo>
                <a:cubicBezTo>
                  <a:pt x="0" y="267"/>
                  <a:pt x="11" y="259"/>
                  <a:pt x="18" y="254"/>
                </a:cubicBezTo>
                <a:cubicBezTo>
                  <a:pt x="29" y="246"/>
                  <a:pt x="38" y="238"/>
                  <a:pt x="37" y="222"/>
                </a:cubicBezTo>
                <a:cubicBezTo>
                  <a:pt x="36" y="213"/>
                  <a:pt x="42" y="209"/>
                  <a:pt x="50" y="207"/>
                </a:cubicBezTo>
                <a:cubicBezTo>
                  <a:pt x="56" y="207"/>
                  <a:pt x="62" y="205"/>
                  <a:pt x="68" y="205"/>
                </a:cubicBezTo>
                <a:cubicBezTo>
                  <a:pt x="111" y="200"/>
                  <a:pt x="124" y="180"/>
                  <a:pt x="116" y="137"/>
                </a:cubicBezTo>
                <a:cubicBezTo>
                  <a:pt x="110" y="108"/>
                  <a:pt x="121" y="81"/>
                  <a:pt x="139" y="57"/>
                </a:cubicBezTo>
                <a:cubicBezTo>
                  <a:pt x="141" y="55"/>
                  <a:pt x="145" y="54"/>
                  <a:pt x="146" y="51"/>
                </a:cubicBezTo>
                <a:cubicBezTo>
                  <a:pt x="154" y="30"/>
                  <a:pt x="166" y="18"/>
                  <a:pt x="191" y="11"/>
                </a:cubicBezTo>
                <a:cubicBezTo>
                  <a:pt x="239" y="0"/>
                  <a:pt x="283" y="0"/>
                  <a:pt x="321" y="35"/>
                </a:cubicBezTo>
                <a:cubicBezTo>
                  <a:pt x="330" y="43"/>
                  <a:pt x="349" y="45"/>
                  <a:pt x="342" y="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61" name="Freeform 194">
            <a:extLst>
              <a:ext uri="{FF2B5EF4-FFF2-40B4-BE49-F238E27FC236}">
                <a16:creationId xmlns:a16="http://schemas.microsoft.com/office/drawing/2014/main" id="{9EFC7083-DADD-4B19-87CE-BA8456B0192A}"/>
              </a:ext>
            </a:extLst>
          </p:cNvPr>
          <p:cNvSpPr>
            <a:spLocks/>
          </p:cNvSpPr>
          <p:nvPr/>
        </p:nvSpPr>
        <p:spPr bwMode="auto">
          <a:xfrm>
            <a:off x="582069" y="3573165"/>
            <a:ext cx="59484" cy="68635"/>
          </a:xfrm>
          <a:custGeom>
            <a:avLst/>
            <a:gdLst>
              <a:gd name="T0" fmla="*/ 209 w 303"/>
              <a:gd name="T1" fmla="*/ 343 h 349"/>
              <a:gd name="T2" fmla="*/ 150 w 303"/>
              <a:gd name="T3" fmla="*/ 334 h 349"/>
              <a:gd name="T4" fmla="*/ 127 w 303"/>
              <a:gd name="T5" fmla="*/ 311 h 349"/>
              <a:gd name="T6" fmla="*/ 107 w 303"/>
              <a:gd name="T7" fmla="*/ 278 h 349"/>
              <a:gd name="T8" fmla="*/ 102 w 303"/>
              <a:gd name="T9" fmla="*/ 262 h 349"/>
              <a:gd name="T10" fmla="*/ 82 w 303"/>
              <a:gd name="T11" fmla="*/ 229 h 349"/>
              <a:gd name="T12" fmla="*/ 13 w 303"/>
              <a:gd name="T13" fmla="*/ 159 h 349"/>
              <a:gd name="T14" fmla="*/ 35 w 303"/>
              <a:gd name="T15" fmla="*/ 36 h 349"/>
              <a:gd name="T16" fmla="*/ 83 w 303"/>
              <a:gd name="T17" fmla="*/ 7 h 349"/>
              <a:gd name="T18" fmla="*/ 179 w 303"/>
              <a:gd name="T19" fmla="*/ 22 h 349"/>
              <a:gd name="T20" fmla="*/ 214 w 303"/>
              <a:gd name="T21" fmla="*/ 73 h 349"/>
              <a:gd name="T22" fmla="*/ 230 w 303"/>
              <a:gd name="T23" fmla="*/ 111 h 349"/>
              <a:gd name="T24" fmla="*/ 252 w 303"/>
              <a:gd name="T25" fmla="*/ 156 h 349"/>
              <a:gd name="T26" fmla="*/ 276 w 303"/>
              <a:gd name="T27" fmla="*/ 184 h 349"/>
              <a:gd name="T28" fmla="*/ 296 w 303"/>
              <a:gd name="T29" fmla="*/ 223 h 349"/>
              <a:gd name="T30" fmla="*/ 297 w 303"/>
              <a:gd name="T31" fmla="*/ 240 h 349"/>
              <a:gd name="T32" fmla="*/ 249 w 303"/>
              <a:gd name="T33" fmla="*/ 336 h 349"/>
              <a:gd name="T34" fmla="*/ 209 w 303"/>
              <a:gd name="T35" fmla="*/ 343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349">
                <a:moveTo>
                  <a:pt x="209" y="343"/>
                </a:moveTo>
                <a:cubicBezTo>
                  <a:pt x="193" y="345"/>
                  <a:pt x="170" y="349"/>
                  <a:pt x="150" y="334"/>
                </a:cubicBezTo>
                <a:cubicBezTo>
                  <a:pt x="141" y="328"/>
                  <a:pt x="131" y="322"/>
                  <a:pt x="127" y="311"/>
                </a:cubicBezTo>
                <a:cubicBezTo>
                  <a:pt x="122" y="299"/>
                  <a:pt x="116" y="288"/>
                  <a:pt x="107" y="278"/>
                </a:cubicBezTo>
                <a:cubicBezTo>
                  <a:pt x="103" y="273"/>
                  <a:pt x="100" y="268"/>
                  <a:pt x="102" y="262"/>
                </a:cubicBezTo>
                <a:cubicBezTo>
                  <a:pt x="107" y="244"/>
                  <a:pt x="97" y="233"/>
                  <a:pt x="82" y="229"/>
                </a:cubicBezTo>
                <a:cubicBezTo>
                  <a:pt x="44" y="219"/>
                  <a:pt x="23" y="195"/>
                  <a:pt x="13" y="159"/>
                </a:cubicBezTo>
                <a:cubicBezTo>
                  <a:pt x="0" y="114"/>
                  <a:pt x="8" y="73"/>
                  <a:pt x="35" y="36"/>
                </a:cubicBezTo>
                <a:cubicBezTo>
                  <a:pt x="47" y="20"/>
                  <a:pt x="63" y="11"/>
                  <a:pt x="83" y="7"/>
                </a:cubicBezTo>
                <a:cubicBezTo>
                  <a:pt x="118" y="0"/>
                  <a:pt x="148" y="5"/>
                  <a:pt x="179" y="22"/>
                </a:cubicBezTo>
                <a:cubicBezTo>
                  <a:pt x="200" y="33"/>
                  <a:pt x="211" y="50"/>
                  <a:pt x="214" y="73"/>
                </a:cubicBezTo>
                <a:cubicBezTo>
                  <a:pt x="216" y="87"/>
                  <a:pt x="223" y="99"/>
                  <a:pt x="230" y="111"/>
                </a:cubicBezTo>
                <a:cubicBezTo>
                  <a:pt x="239" y="126"/>
                  <a:pt x="248" y="139"/>
                  <a:pt x="252" y="156"/>
                </a:cubicBezTo>
                <a:cubicBezTo>
                  <a:pt x="255" y="169"/>
                  <a:pt x="266" y="176"/>
                  <a:pt x="276" y="184"/>
                </a:cubicBezTo>
                <a:cubicBezTo>
                  <a:pt x="290" y="193"/>
                  <a:pt x="298" y="205"/>
                  <a:pt x="296" y="223"/>
                </a:cubicBezTo>
                <a:cubicBezTo>
                  <a:pt x="296" y="228"/>
                  <a:pt x="297" y="234"/>
                  <a:pt x="297" y="240"/>
                </a:cubicBezTo>
                <a:cubicBezTo>
                  <a:pt x="303" y="280"/>
                  <a:pt x="284" y="317"/>
                  <a:pt x="249" y="336"/>
                </a:cubicBezTo>
                <a:cubicBezTo>
                  <a:pt x="237" y="343"/>
                  <a:pt x="231" y="344"/>
                  <a:pt x="209" y="3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62" name="Freeform 195">
            <a:extLst>
              <a:ext uri="{FF2B5EF4-FFF2-40B4-BE49-F238E27FC236}">
                <a16:creationId xmlns:a16="http://schemas.microsoft.com/office/drawing/2014/main" id="{0BC90589-1E74-4365-8FE4-43FB17B3C234}"/>
              </a:ext>
            </a:extLst>
          </p:cNvPr>
          <p:cNvSpPr>
            <a:spLocks/>
          </p:cNvSpPr>
          <p:nvPr/>
        </p:nvSpPr>
        <p:spPr bwMode="auto">
          <a:xfrm>
            <a:off x="647845" y="3518258"/>
            <a:ext cx="55480" cy="53192"/>
          </a:xfrm>
          <a:custGeom>
            <a:avLst/>
            <a:gdLst>
              <a:gd name="T0" fmla="*/ 160 w 283"/>
              <a:gd name="T1" fmla="*/ 274 h 274"/>
              <a:gd name="T2" fmla="*/ 41 w 283"/>
              <a:gd name="T3" fmla="*/ 190 h 274"/>
              <a:gd name="T4" fmla="*/ 22 w 283"/>
              <a:gd name="T5" fmla="*/ 169 h 274"/>
              <a:gd name="T6" fmla="*/ 19 w 283"/>
              <a:gd name="T7" fmla="*/ 131 h 274"/>
              <a:gd name="T8" fmla="*/ 42 w 283"/>
              <a:gd name="T9" fmla="*/ 101 h 274"/>
              <a:gd name="T10" fmla="*/ 177 w 283"/>
              <a:gd name="T11" fmla="*/ 14 h 274"/>
              <a:gd name="T12" fmla="*/ 275 w 283"/>
              <a:gd name="T13" fmla="*/ 155 h 274"/>
              <a:gd name="T14" fmla="*/ 269 w 283"/>
              <a:gd name="T15" fmla="*/ 192 h 274"/>
              <a:gd name="T16" fmla="*/ 277 w 283"/>
              <a:gd name="T17" fmla="*/ 223 h 274"/>
              <a:gd name="T18" fmla="*/ 280 w 283"/>
              <a:gd name="T19" fmla="*/ 229 h 274"/>
              <a:gd name="T20" fmla="*/ 272 w 283"/>
              <a:gd name="T21" fmla="*/ 233 h 274"/>
              <a:gd name="T22" fmla="*/ 229 w 283"/>
              <a:gd name="T23" fmla="*/ 253 h 274"/>
              <a:gd name="T24" fmla="*/ 160 w 283"/>
              <a:gd name="T2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3" h="274">
                <a:moveTo>
                  <a:pt x="160" y="274"/>
                </a:moveTo>
                <a:cubicBezTo>
                  <a:pt x="104" y="273"/>
                  <a:pt x="60" y="243"/>
                  <a:pt x="41" y="190"/>
                </a:cubicBezTo>
                <a:cubicBezTo>
                  <a:pt x="37" y="180"/>
                  <a:pt x="32" y="174"/>
                  <a:pt x="22" y="169"/>
                </a:cubicBezTo>
                <a:cubicBezTo>
                  <a:pt x="2" y="161"/>
                  <a:pt x="0" y="143"/>
                  <a:pt x="19" y="131"/>
                </a:cubicBezTo>
                <a:cubicBezTo>
                  <a:pt x="32" y="123"/>
                  <a:pt x="37" y="114"/>
                  <a:pt x="42" y="101"/>
                </a:cubicBezTo>
                <a:cubicBezTo>
                  <a:pt x="61" y="37"/>
                  <a:pt x="119" y="0"/>
                  <a:pt x="177" y="14"/>
                </a:cubicBezTo>
                <a:cubicBezTo>
                  <a:pt x="238" y="28"/>
                  <a:pt x="283" y="93"/>
                  <a:pt x="275" y="155"/>
                </a:cubicBezTo>
                <a:cubicBezTo>
                  <a:pt x="274" y="168"/>
                  <a:pt x="274" y="181"/>
                  <a:pt x="269" y="192"/>
                </a:cubicBezTo>
                <a:cubicBezTo>
                  <a:pt x="263" y="205"/>
                  <a:pt x="259" y="216"/>
                  <a:pt x="277" y="223"/>
                </a:cubicBezTo>
                <a:cubicBezTo>
                  <a:pt x="279" y="223"/>
                  <a:pt x="281" y="226"/>
                  <a:pt x="280" y="229"/>
                </a:cubicBezTo>
                <a:cubicBezTo>
                  <a:pt x="279" y="233"/>
                  <a:pt x="275" y="234"/>
                  <a:pt x="272" y="233"/>
                </a:cubicBezTo>
                <a:cubicBezTo>
                  <a:pt x="253" y="229"/>
                  <a:pt x="242" y="242"/>
                  <a:pt x="229" y="253"/>
                </a:cubicBezTo>
                <a:cubicBezTo>
                  <a:pt x="212" y="268"/>
                  <a:pt x="189" y="274"/>
                  <a:pt x="160" y="2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63" name="Freeform 196">
            <a:extLst>
              <a:ext uri="{FF2B5EF4-FFF2-40B4-BE49-F238E27FC236}">
                <a16:creationId xmlns:a16="http://schemas.microsoft.com/office/drawing/2014/main" id="{714508C1-4606-4018-9DE1-5A75750BCB7D}"/>
              </a:ext>
            </a:extLst>
          </p:cNvPr>
          <p:cNvSpPr>
            <a:spLocks/>
          </p:cNvSpPr>
          <p:nvPr/>
        </p:nvSpPr>
        <p:spPr bwMode="auto">
          <a:xfrm>
            <a:off x="567198" y="3650952"/>
            <a:ext cx="36605" cy="37177"/>
          </a:xfrm>
          <a:custGeom>
            <a:avLst/>
            <a:gdLst>
              <a:gd name="T0" fmla="*/ 2 w 187"/>
              <a:gd name="T1" fmla="*/ 86 h 192"/>
              <a:gd name="T2" fmla="*/ 79 w 187"/>
              <a:gd name="T3" fmla="*/ 0 h 192"/>
              <a:gd name="T4" fmla="*/ 186 w 187"/>
              <a:gd name="T5" fmla="*/ 97 h 192"/>
              <a:gd name="T6" fmla="*/ 88 w 187"/>
              <a:gd name="T7" fmla="*/ 191 h 192"/>
              <a:gd name="T8" fmla="*/ 2 w 187"/>
              <a:gd name="T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92">
                <a:moveTo>
                  <a:pt x="2" y="86"/>
                </a:moveTo>
                <a:cubicBezTo>
                  <a:pt x="1" y="44"/>
                  <a:pt x="40" y="0"/>
                  <a:pt x="79" y="0"/>
                </a:cubicBezTo>
                <a:cubicBezTo>
                  <a:pt x="140" y="0"/>
                  <a:pt x="185" y="40"/>
                  <a:pt x="186" y="97"/>
                </a:cubicBezTo>
                <a:cubicBezTo>
                  <a:pt x="187" y="146"/>
                  <a:pt x="139" y="192"/>
                  <a:pt x="88" y="191"/>
                </a:cubicBezTo>
                <a:cubicBezTo>
                  <a:pt x="47" y="191"/>
                  <a:pt x="0" y="143"/>
                  <a:pt x="2" y="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64" name="Freeform 199">
            <a:extLst>
              <a:ext uri="{FF2B5EF4-FFF2-40B4-BE49-F238E27FC236}">
                <a16:creationId xmlns:a16="http://schemas.microsoft.com/office/drawing/2014/main" id="{CDB7F9B9-B384-4B70-AD39-761D1CCC2461}"/>
              </a:ext>
            </a:extLst>
          </p:cNvPr>
          <p:cNvSpPr>
            <a:spLocks/>
          </p:cNvSpPr>
          <p:nvPr/>
        </p:nvSpPr>
        <p:spPr bwMode="auto">
          <a:xfrm>
            <a:off x="761092" y="3659969"/>
            <a:ext cx="29170" cy="28598"/>
          </a:xfrm>
          <a:custGeom>
            <a:avLst/>
            <a:gdLst>
              <a:gd name="T0" fmla="*/ 116 w 149"/>
              <a:gd name="T1" fmla="*/ 144 h 144"/>
              <a:gd name="T2" fmla="*/ 79 w 149"/>
              <a:gd name="T3" fmla="*/ 125 h 144"/>
              <a:gd name="T4" fmla="*/ 27 w 149"/>
              <a:gd name="T5" fmla="*/ 82 h 144"/>
              <a:gd name="T6" fmla="*/ 16 w 149"/>
              <a:gd name="T7" fmla="*/ 65 h 144"/>
              <a:gd name="T8" fmla="*/ 13 w 149"/>
              <a:gd name="T9" fmla="*/ 45 h 144"/>
              <a:gd name="T10" fmla="*/ 14 w 149"/>
              <a:gd name="T11" fmla="*/ 17 h 144"/>
              <a:gd name="T12" fmla="*/ 55 w 149"/>
              <a:gd name="T13" fmla="*/ 10 h 144"/>
              <a:gd name="T14" fmla="*/ 123 w 149"/>
              <a:gd name="T15" fmla="*/ 54 h 144"/>
              <a:gd name="T16" fmla="*/ 147 w 149"/>
              <a:gd name="T17" fmla="*/ 112 h 144"/>
              <a:gd name="T18" fmla="*/ 116 w 149"/>
              <a:gd name="T19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" h="144">
                <a:moveTo>
                  <a:pt x="116" y="144"/>
                </a:moveTo>
                <a:cubicBezTo>
                  <a:pt x="101" y="144"/>
                  <a:pt x="90" y="136"/>
                  <a:pt x="79" y="125"/>
                </a:cubicBezTo>
                <a:cubicBezTo>
                  <a:pt x="64" y="109"/>
                  <a:pt x="49" y="91"/>
                  <a:pt x="27" y="82"/>
                </a:cubicBezTo>
                <a:cubicBezTo>
                  <a:pt x="20" y="79"/>
                  <a:pt x="17" y="72"/>
                  <a:pt x="16" y="65"/>
                </a:cubicBezTo>
                <a:cubicBezTo>
                  <a:pt x="15" y="58"/>
                  <a:pt x="14" y="52"/>
                  <a:pt x="13" y="45"/>
                </a:cubicBezTo>
                <a:cubicBezTo>
                  <a:pt x="11" y="36"/>
                  <a:pt x="0" y="26"/>
                  <a:pt x="14" y="17"/>
                </a:cubicBezTo>
                <a:cubicBezTo>
                  <a:pt x="26" y="9"/>
                  <a:pt x="38" y="0"/>
                  <a:pt x="55" y="10"/>
                </a:cubicBezTo>
                <a:cubicBezTo>
                  <a:pt x="79" y="23"/>
                  <a:pt x="104" y="33"/>
                  <a:pt x="123" y="54"/>
                </a:cubicBezTo>
                <a:cubicBezTo>
                  <a:pt x="138" y="71"/>
                  <a:pt x="146" y="90"/>
                  <a:pt x="147" y="112"/>
                </a:cubicBezTo>
                <a:cubicBezTo>
                  <a:pt x="149" y="134"/>
                  <a:pt x="139" y="144"/>
                  <a:pt x="116" y="1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65" name="Freeform 200">
            <a:extLst>
              <a:ext uri="{FF2B5EF4-FFF2-40B4-BE49-F238E27FC236}">
                <a16:creationId xmlns:a16="http://schemas.microsoft.com/office/drawing/2014/main" id="{529A5FFC-27FA-43F1-B500-D2E0DAF739E4}"/>
              </a:ext>
            </a:extLst>
          </p:cNvPr>
          <p:cNvSpPr>
            <a:spLocks/>
          </p:cNvSpPr>
          <p:nvPr/>
        </p:nvSpPr>
        <p:spPr bwMode="auto">
          <a:xfrm>
            <a:off x="584357" y="3516541"/>
            <a:ext cx="21734" cy="32602"/>
          </a:xfrm>
          <a:custGeom>
            <a:avLst/>
            <a:gdLst>
              <a:gd name="T0" fmla="*/ 85 w 112"/>
              <a:gd name="T1" fmla="*/ 54 h 166"/>
              <a:gd name="T2" fmla="*/ 98 w 112"/>
              <a:gd name="T3" fmla="*/ 91 h 166"/>
              <a:gd name="T4" fmla="*/ 97 w 112"/>
              <a:gd name="T5" fmla="*/ 144 h 166"/>
              <a:gd name="T6" fmla="*/ 50 w 112"/>
              <a:gd name="T7" fmla="*/ 158 h 166"/>
              <a:gd name="T8" fmla="*/ 27 w 112"/>
              <a:gd name="T9" fmla="*/ 103 h 166"/>
              <a:gd name="T10" fmla="*/ 19 w 112"/>
              <a:gd name="T11" fmla="*/ 73 h 166"/>
              <a:gd name="T12" fmla="*/ 6 w 112"/>
              <a:gd name="T13" fmla="*/ 31 h 166"/>
              <a:gd name="T14" fmla="*/ 46 w 112"/>
              <a:gd name="T15" fmla="*/ 3 h 166"/>
              <a:gd name="T16" fmla="*/ 77 w 112"/>
              <a:gd name="T17" fmla="*/ 28 h 166"/>
              <a:gd name="T18" fmla="*/ 85 w 112"/>
              <a:gd name="T19" fmla="*/ 5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166">
                <a:moveTo>
                  <a:pt x="85" y="54"/>
                </a:moveTo>
                <a:cubicBezTo>
                  <a:pt x="71" y="72"/>
                  <a:pt x="87" y="80"/>
                  <a:pt x="98" y="91"/>
                </a:cubicBezTo>
                <a:cubicBezTo>
                  <a:pt x="112" y="107"/>
                  <a:pt x="110" y="129"/>
                  <a:pt x="97" y="144"/>
                </a:cubicBezTo>
                <a:cubicBezTo>
                  <a:pt x="81" y="162"/>
                  <a:pt x="65" y="166"/>
                  <a:pt x="50" y="158"/>
                </a:cubicBezTo>
                <a:cubicBezTo>
                  <a:pt x="27" y="144"/>
                  <a:pt x="17" y="124"/>
                  <a:pt x="27" y="103"/>
                </a:cubicBezTo>
                <a:cubicBezTo>
                  <a:pt x="33" y="89"/>
                  <a:pt x="32" y="81"/>
                  <a:pt x="19" y="73"/>
                </a:cubicBezTo>
                <a:cubicBezTo>
                  <a:pt x="4" y="63"/>
                  <a:pt x="0" y="49"/>
                  <a:pt x="6" y="31"/>
                </a:cubicBezTo>
                <a:cubicBezTo>
                  <a:pt x="13" y="13"/>
                  <a:pt x="27" y="5"/>
                  <a:pt x="46" y="3"/>
                </a:cubicBezTo>
                <a:cubicBezTo>
                  <a:pt x="65" y="0"/>
                  <a:pt x="71" y="15"/>
                  <a:pt x="77" y="28"/>
                </a:cubicBezTo>
                <a:cubicBezTo>
                  <a:pt x="81" y="36"/>
                  <a:pt x="82" y="44"/>
                  <a:pt x="85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66" name="Freeform 201">
            <a:extLst>
              <a:ext uri="{FF2B5EF4-FFF2-40B4-BE49-F238E27FC236}">
                <a16:creationId xmlns:a16="http://schemas.microsoft.com/office/drawing/2014/main" id="{476496BD-E5C5-49BE-A9F3-9D98CB543A37}"/>
              </a:ext>
            </a:extLst>
          </p:cNvPr>
          <p:cNvSpPr>
            <a:spLocks/>
          </p:cNvSpPr>
          <p:nvPr/>
        </p:nvSpPr>
        <p:spPr bwMode="auto">
          <a:xfrm>
            <a:off x="643270" y="3499955"/>
            <a:ext cx="20018" cy="20590"/>
          </a:xfrm>
          <a:custGeom>
            <a:avLst/>
            <a:gdLst>
              <a:gd name="T0" fmla="*/ 101 w 102"/>
              <a:gd name="T1" fmla="*/ 51 h 105"/>
              <a:gd name="T2" fmla="*/ 52 w 102"/>
              <a:gd name="T3" fmla="*/ 104 h 105"/>
              <a:gd name="T4" fmla="*/ 1 w 102"/>
              <a:gd name="T5" fmla="*/ 47 h 105"/>
              <a:gd name="T6" fmla="*/ 51 w 102"/>
              <a:gd name="T7" fmla="*/ 0 h 105"/>
              <a:gd name="T8" fmla="*/ 101 w 102"/>
              <a:gd name="T9" fmla="*/ 51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05">
                <a:moveTo>
                  <a:pt x="101" y="51"/>
                </a:moveTo>
                <a:cubicBezTo>
                  <a:pt x="101" y="81"/>
                  <a:pt x="80" y="105"/>
                  <a:pt x="52" y="104"/>
                </a:cubicBezTo>
                <a:cubicBezTo>
                  <a:pt x="25" y="104"/>
                  <a:pt x="1" y="77"/>
                  <a:pt x="1" y="47"/>
                </a:cubicBezTo>
                <a:cubicBezTo>
                  <a:pt x="0" y="20"/>
                  <a:pt x="22" y="0"/>
                  <a:pt x="51" y="0"/>
                </a:cubicBezTo>
                <a:cubicBezTo>
                  <a:pt x="81" y="0"/>
                  <a:pt x="102" y="22"/>
                  <a:pt x="101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67" name="Freeform 205">
            <a:extLst>
              <a:ext uri="{FF2B5EF4-FFF2-40B4-BE49-F238E27FC236}">
                <a16:creationId xmlns:a16="http://schemas.microsoft.com/office/drawing/2014/main" id="{2F72538B-2DEC-4385-A99D-5B35DF723382}"/>
              </a:ext>
            </a:extLst>
          </p:cNvPr>
          <p:cNvSpPr>
            <a:spLocks/>
          </p:cNvSpPr>
          <p:nvPr/>
        </p:nvSpPr>
        <p:spPr bwMode="auto">
          <a:xfrm>
            <a:off x="779967" y="3765917"/>
            <a:ext cx="20590" cy="21734"/>
          </a:xfrm>
          <a:custGeom>
            <a:avLst/>
            <a:gdLst>
              <a:gd name="T0" fmla="*/ 102 w 104"/>
              <a:gd name="T1" fmla="*/ 31 h 113"/>
              <a:gd name="T2" fmla="*/ 92 w 104"/>
              <a:gd name="T3" fmla="*/ 82 h 113"/>
              <a:gd name="T4" fmla="*/ 34 w 104"/>
              <a:gd name="T5" fmla="*/ 98 h 113"/>
              <a:gd name="T6" fmla="*/ 5 w 104"/>
              <a:gd name="T7" fmla="*/ 56 h 113"/>
              <a:gd name="T8" fmla="*/ 23 w 104"/>
              <a:gd name="T9" fmla="*/ 13 h 113"/>
              <a:gd name="T10" fmla="*/ 91 w 104"/>
              <a:gd name="T11" fmla="*/ 5 h 113"/>
              <a:gd name="T12" fmla="*/ 102 w 104"/>
              <a:gd name="T13" fmla="*/ 3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113">
                <a:moveTo>
                  <a:pt x="102" y="31"/>
                </a:moveTo>
                <a:cubicBezTo>
                  <a:pt x="101" y="44"/>
                  <a:pt x="100" y="64"/>
                  <a:pt x="92" y="82"/>
                </a:cubicBezTo>
                <a:cubicBezTo>
                  <a:pt x="79" y="107"/>
                  <a:pt x="58" y="113"/>
                  <a:pt x="34" y="98"/>
                </a:cubicBezTo>
                <a:cubicBezTo>
                  <a:pt x="19" y="88"/>
                  <a:pt x="10" y="73"/>
                  <a:pt x="5" y="56"/>
                </a:cubicBezTo>
                <a:cubicBezTo>
                  <a:pt x="0" y="38"/>
                  <a:pt x="6" y="23"/>
                  <a:pt x="23" y="13"/>
                </a:cubicBezTo>
                <a:cubicBezTo>
                  <a:pt x="44" y="0"/>
                  <a:pt x="67" y="2"/>
                  <a:pt x="91" y="5"/>
                </a:cubicBezTo>
                <a:cubicBezTo>
                  <a:pt x="102" y="7"/>
                  <a:pt x="104" y="15"/>
                  <a:pt x="102" y="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68" name="Freeform 208">
            <a:extLst>
              <a:ext uri="{FF2B5EF4-FFF2-40B4-BE49-F238E27FC236}">
                <a16:creationId xmlns:a16="http://schemas.microsoft.com/office/drawing/2014/main" id="{573C2510-9955-47C1-ACBD-C2BD90364DF1}"/>
              </a:ext>
            </a:extLst>
          </p:cNvPr>
          <p:cNvSpPr>
            <a:spLocks/>
          </p:cNvSpPr>
          <p:nvPr/>
        </p:nvSpPr>
        <p:spPr bwMode="auto">
          <a:xfrm>
            <a:off x="773103" y="3695565"/>
            <a:ext cx="26882" cy="21734"/>
          </a:xfrm>
          <a:custGeom>
            <a:avLst/>
            <a:gdLst>
              <a:gd name="T0" fmla="*/ 134 w 135"/>
              <a:gd name="T1" fmla="*/ 84 h 112"/>
              <a:gd name="T2" fmla="*/ 104 w 135"/>
              <a:gd name="T3" fmla="*/ 108 h 112"/>
              <a:gd name="T4" fmla="*/ 60 w 135"/>
              <a:gd name="T5" fmla="*/ 67 h 112"/>
              <a:gd name="T6" fmla="*/ 38 w 135"/>
              <a:gd name="T7" fmla="*/ 51 h 112"/>
              <a:gd name="T8" fmla="*/ 5 w 135"/>
              <a:gd name="T9" fmla="*/ 40 h 112"/>
              <a:gd name="T10" fmla="*/ 11 w 135"/>
              <a:gd name="T11" fmla="*/ 10 h 112"/>
              <a:gd name="T12" fmla="*/ 50 w 135"/>
              <a:gd name="T13" fmla="*/ 10 h 112"/>
              <a:gd name="T14" fmla="*/ 84 w 135"/>
              <a:gd name="T15" fmla="*/ 23 h 112"/>
              <a:gd name="T16" fmla="*/ 134 w 135"/>
              <a:gd name="T17" fmla="*/ 8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12">
                <a:moveTo>
                  <a:pt x="134" y="84"/>
                </a:moveTo>
                <a:cubicBezTo>
                  <a:pt x="134" y="103"/>
                  <a:pt x="122" y="112"/>
                  <a:pt x="104" y="108"/>
                </a:cubicBezTo>
                <a:cubicBezTo>
                  <a:pt x="82" y="103"/>
                  <a:pt x="65" y="90"/>
                  <a:pt x="60" y="67"/>
                </a:cubicBezTo>
                <a:cubicBezTo>
                  <a:pt x="57" y="54"/>
                  <a:pt x="54" y="46"/>
                  <a:pt x="38" y="51"/>
                </a:cubicBezTo>
                <a:cubicBezTo>
                  <a:pt x="26" y="54"/>
                  <a:pt x="11" y="54"/>
                  <a:pt x="5" y="40"/>
                </a:cubicBezTo>
                <a:cubicBezTo>
                  <a:pt x="0" y="29"/>
                  <a:pt x="2" y="18"/>
                  <a:pt x="11" y="10"/>
                </a:cubicBezTo>
                <a:cubicBezTo>
                  <a:pt x="23" y="0"/>
                  <a:pt x="38" y="1"/>
                  <a:pt x="50" y="10"/>
                </a:cubicBezTo>
                <a:cubicBezTo>
                  <a:pt x="60" y="18"/>
                  <a:pt x="70" y="23"/>
                  <a:pt x="84" y="23"/>
                </a:cubicBezTo>
                <a:cubicBezTo>
                  <a:pt x="107" y="23"/>
                  <a:pt x="135" y="59"/>
                  <a:pt x="134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69" name="Freeform 212">
            <a:extLst>
              <a:ext uri="{FF2B5EF4-FFF2-40B4-BE49-F238E27FC236}">
                <a16:creationId xmlns:a16="http://schemas.microsoft.com/office/drawing/2014/main" id="{348EBE93-58A0-44BE-8651-065BBB6BE82E}"/>
              </a:ext>
            </a:extLst>
          </p:cNvPr>
          <p:cNvSpPr>
            <a:spLocks/>
          </p:cNvSpPr>
          <p:nvPr/>
        </p:nvSpPr>
        <p:spPr bwMode="auto">
          <a:xfrm>
            <a:off x="737642" y="3781359"/>
            <a:ext cx="22306" cy="17159"/>
          </a:xfrm>
          <a:custGeom>
            <a:avLst/>
            <a:gdLst>
              <a:gd name="T0" fmla="*/ 43 w 115"/>
              <a:gd name="T1" fmla="*/ 88 h 88"/>
              <a:gd name="T2" fmla="*/ 14 w 115"/>
              <a:gd name="T3" fmla="*/ 52 h 88"/>
              <a:gd name="T4" fmla="*/ 96 w 115"/>
              <a:gd name="T5" fmla="*/ 12 h 88"/>
              <a:gd name="T6" fmla="*/ 107 w 115"/>
              <a:gd name="T7" fmla="*/ 38 h 88"/>
              <a:gd name="T8" fmla="*/ 43 w 115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88">
                <a:moveTo>
                  <a:pt x="43" y="88"/>
                </a:moveTo>
                <a:cubicBezTo>
                  <a:pt x="5" y="88"/>
                  <a:pt x="0" y="80"/>
                  <a:pt x="14" y="52"/>
                </a:cubicBezTo>
                <a:cubicBezTo>
                  <a:pt x="34" y="14"/>
                  <a:pt x="61" y="0"/>
                  <a:pt x="96" y="12"/>
                </a:cubicBezTo>
                <a:cubicBezTo>
                  <a:pt x="111" y="16"/>
                  <a:pt x="115" y="24"/>
                  <a:pt x="107" y="38"/>
                </a:cubicBezTo>
                <a:cubicBezTo>
                  <a:pt x="91" y="66"/>
                  <a:pt x="71" y="87"/>
                  <a:pt x="43" y="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70" name="Freeform 215">
            <a:extLst>
              <a:ext uri="{FF2B5EF4-FFF2-40B4-BE49-F238E27FC236}">
                <a16:creationId xmlns:a16="http://schemas.microsoft.com/office/drawing/2014/main" id="{FCD1DA56-D9FD-4992-8F4D-21FF100D2673}"/>
              </a:ext>
            </a:extLst>
          </p:cNvPr>
          <p:cNvSpPr>
            <a:spLocks/>
          </p:cNvSpPr>
          <p:nvPr/>
        </p:nvSpPr>
        <p:spPr bwMode="auto">
          <a:xfrm>
            <a:off x="779955" y="3773858"/>
            <a:ext cx="15443" cy="25738"/>
          </a:xfrm>
          <a:custGeom>
            <a:avLst/>
            <a:gdLst>
              <a:gd name="T0" fmla="*/ 23 w 80"/>
              <a:gd name="T1" fmla="*/ 134 h 134"/>
              <a:gd name="T2" fmla="*/ 2 w 80"/>
              <a:gd name="T3" fmla="*/ 115 h 134"/>
              <a:gd name="T4" fmla="*/ 52 w 80"/>
              <a:gd name="T5" fmla="*/ 11 h 134"/>
              <a:gd name="T6" fmla="*/ 71 w 80"/>
              <a:gd name="T7" fmla="*/ 4 h 134"/>
              <a:gd name="T8" fmla="*/ 74 w 80"/>
              <a:gd name="T9" fmla="*/ 24 h 134"/>
              <a:gd name="T10" fmla="*/ 55 w 80"/>
              <a:gd name="T11" fmla="*/ 111 h 134"/>
              <a:gd name="T12" fmla="*/ 23 w 80"/>
              <a:gd name="T13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34">
                <a:moveTo>
                  <a:pt x="23" y="134"/>
                </a:moveTo>
                <a:cubicBezTo>
                  <a:pt x="10" y="133"/>
                  <a:pt x="0" y="129"/>
                  <a:pt x="2" y="115"/>
                </a:cubicBezTo>
                <a:cubicBezTo>
                  <a:pt x="8" y="76"/>
                  <a:pt x="22" y="40"/>
                  <a:pt x="52" y="11"/>
                </a:cubicBezTo>
                <a:cubicBezTo>
                  <a:pt x="57" y="6"/>
                  <a:pt x="64" y="0"/>
                  <a:pt x="71" y="4"/>
                </a:cubicBezTo>
                <a:cubicBezTo>
                  <a:pt x="80" y="8"/>
                  <a:pt x="75" y="17"/>
                  <a:pt x="74" y="24"/>
                </a:cubicBezTo>
                <a:cubicBezTo>
                  <a:pt x="69" y="53"/>
                  <a:pt x="55" y="80"/>
                  <a:pt x="55" y="111"/>
                </a:cubicBezTo>
                <a:cubicBezTo>
                  <a:pt x="55" y="127"/>
                  <a:pt x="33" y="127"/>
                  <a:pt x="23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71" name="Freeform 220">
            <a:extLst>
              <a:ext uri="{FF2B5EF4-FFF2-40B4-BE49-F238E27FC236}">
                <a16:creationId xmlns:a16="http://schemas.microsoft.com/office/drawing/2014/main" id="{B368CDD2-253D-46A2-84BB-A4CE39FD01C3}"/>
              </a:ext>
            </a:extLst>
          </p:cNvPr>
          <p:cNvSpPr>
            <a:spLocks/>
          </p:cNvSpPr>
          <p:nvPr/>
        </p:nvSpPr>
        <p:spPr bwMode="auto">
          <a:xfrm>
            <a:off x="784543" y="3613068"/>
            <a:ext cx="15443" cy="17731"/>
          </a:xfrm>
          <a:custGeom>
            <a:avLst/>
            <a:gdLst>
              <a:gd name="T0" fmla="*/ 77 w 77"/>
              <a:gd name="T1" fmla="*/ 57 h 91"/>
              <a:gd name="T2" fmla="*/ 47 w 77"/>
              <a:gd name="T3" fmla="*/ 85 h 91"/>
              <a:gd name="T4" fmla="*/ 1 w 77"/>
              <a:gd name="T5" fmla="*/ 31 h 91"/>
              <a:gd name="T6" fmla="*/ 9 w 77"/>
              <a:gd name="T7" fmla="*/ 6 h 91"/>
              <a:gd name="T8" fmla="*/ 38 w 77"/>
              <a:gd name="T9" fmla="*/ 9 h 91"/>
              <a:gd name="T10" fmla="*/ 77 w 77"/>
              <a:gd name="T11" fmla="*/ 5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91">
                <a:moveTo>
                  <a:pt x="77" y="57"/>
                </a:moveTo>
                <a:cubicBezTo>
                  <a:pt x="76" y="84"/>
                  <a:pt x="64" y="91"/>
                  <a:pt x="47" y="85"/>
                </a:cubicBezTo>
                <a:cubicBezTo>
                  <a:pt x="21" y="75"/>
                  <a:pt x="6" y="58"/>
                  <a:pt x="1" y="31"/>
                </a:cubicBezTo>
                <a:cubicBezTo>
                  <a:pt x="0" y="22"/>
                  <a:pt x="0" y="12"/>
                  <a:pt x="9" y="6"/>
                </a:cubicBezTo>
                <a:cubicBezTo>
                  <a:pt x="19" y="0"/>
                  <a:pt x="29" y="1"/>
                  <a:pt x="38" y="9"/>
                </a:cubicBezTo>
                <a:cubicBezTo>
                  <a:pt x="56" y="24"/>
                  <a:pt x="77" y="37"/>
                  <a:pt x="77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72" name="Freeform 223">
            <a:extLst>
              <a:ext uri="{FF2B5EF4-FFF2-40B4-BE49-F238E27FC236}">
                <a16:creationId xmlns:a16="http://schemas.microsoft.com/office/drawing/2014/main" id="{5E3811CE-D487-422B-9ED7-5B224F656BBA}"/>
              </a:ext>
            </a:extLst>
          </p:cNvPr>
          <p:cNvSpPr>
            <a:spLocks/>
          </p:cNvSpPr>
          <p:nvPr/>
        </p:nvSpPr>
        <p:spPr bwMode="auto">
          <a:xfrm>
            <a:off x="745077" y="3544568"/>
            <a:ext cx="14871" cy="14871"/>
          </a:xfrm>
          <a:custGeom>
            <a:avLst/>
            <a:gdLst>
              <a:gd name="T0" fmla="*/ 74 w 74"/>
              <a:gd name="T1" fmla="*/ 42 h 76"/>
              <a:gd name="T2" fmla="*/ 41 w 74"/>
              <a:gd name="T3" fmla="*/ 75 h 76"/>
              <a:gd name="T4" fmla="*/ 1 w 74"/>
              <a:gd name="T5" fmla="*/ 39 h 76"/>
              <a:gd name="T6" fmla="*/ 37 w 74"/>
              <a:gd name="T7" fmla="*/ 1 h 76"/>
              <a:gd name="T8" fmla="*/ 74 w 74"/>
              <a:gd name="T9" fmla="*/ 4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76">
                <a:moveTo>
                  <a:pt x="74" y="42"/>
                </a:moveTo>
                <a:cubicBezTo>
                  <a:pt x="74" y="59"/>
                  <a:pt x="59" y="74"/>
                  <a:pt x="41" y="75"/>
                </a:cubicBezTo>
                <a:cubicBezTo>
                  <a:pt x="20" y="76"/>
                  <a:pt x="0" y="59"/>
                  <a:pt x="1" y="39"/>
                </a:cubicBezTo>
                <a:cubicBezTo>
                  <a:pt x="1" y="20"/>
                  <a:pt x="19" y="1"/>
                  <a:pt x="37" y="1"/>
                </a:cubicBezTo>
                <a:cubicBezTo>
                  <a:pt x="58" y="0"/>
                  <a:pt x="74" y="17"/>
                  <a:pt x="74" y="4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73" name="Freeform 226">
            <a:extLst>
              <a:ext uri="{FF2B5EF4-FFF2-40B4-BE49-F238E27FC236}">
                <a16:creationId xmlns:a16="http://schemas.microsoft.com/office/drawing/2014/main" id="{0429D0E8-0957-4FA1-B217-9EC6521309A1}"/>
              </a:ext>
            </a:extLst>
          </p:cNvPr>
          <p:cNvSpPr>
            <a:spLocks/>
          </p:cNvSpPr>
          <p:nvPr/>
        </p:nvSpPr>
        <p:spPr bwMode="auto">
          <a:xfrm>
            <a:off x="714763" y="3546284"/>
            <a:ext cx="20590" cy="10295"/>
          </a:xfrm>
          <a:custGeom>
            <a:avLst/>
            <a:gdLst>
              <a:gd name="T0" fmla="*/ 43 w 104"/>
              <a:gd name="T1" fmla="*/ 53 h 54"/>
              <a:gd name="T2" fmla="*/ 29 w 104"/>
              <a:gd name="T3" fmla="*/ 50 h 54"/>
              <a:gd name="T4" fmla="*/ 2 w 104"/>
              <a:gd name="T5" fmla="*/ 25 h 54"/>
              <a:gd name="T6" fmla="*/ 32 w 104"/>
              <a:gd name="T7" fmla="*/ 4 h 54"/>
              <a:gd name="T8" fmla="*/ 93 w 104"/>
              <a:gd name="T9" fmla="*/ 18 h 54"/>
              <a:gd name="T10" fmla="*/ 92 w 104"/>
              <a:gd name="T11" fmla="*/ 37 h 54"/>
              <a:gd name="T12" fmla="*/ 43 w 104"/>
              <a:gd name="T13" fmla="*/ 5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54">
                <a:moveTo>
                  <a:pt x="43" y="53"/>
                </a:moveTo>
                <a:cubicBezTo>
                  <a:pt x="40" y="52"/>
                  <a:pt x="34" y="52"/>
                  <a:pt x="29" y="50"/>
                </a:cubicBezTo>
                <a:cubicBezTo>
                  <a:pt x="17" y="45"/>
                  <a:pt x="0" y="42"/>
                  <a:pt x="2" y="25"/>
                </a:cubicBezTo>
                <a:cubicBezTo>
                  <a:pt x="3" y="10"/>
                  <a:pt x="19" y="6"/>
                  <a:pt x="32" y="4"/>
                </a:cubicBezTo>
                <a:cubicBezTo>
                  <a:pt x="54" y="0"/>
                  <a:pt x="74" y="8"/>
                  <a:pt x="93" y="18"/>
                </a:cubicBezTo>
                <a:cubicBezTo>
                  <a:pt x="104" y="24"/>
                  <a:pt x="99" y="32"/>
                  <a:pt x="92" y="37"/>
                </a:cubicBezTo>
                <a:cubicBezTo>
                  <a:pt x="79" y="47"/>
                  <a:pt x="64" y="54"/>
                  <a:pt x="43" y="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74" name="Freeform 231">
            <a:extLst>
              <a:ext uri="{FF2B5EF4-FFF2-40B4-BE49-F238E27FC236}">
                <a16:creationId xmlns:a16="http://schemas.microsoft.com/office/drawing/2014/main" id="{6D42E68C-290C-4425-A4D7-28DED0F98063}"/>
              </a:ext>
            </a:extLst>
          </p:cNvPr>
          <p:cNvSpPr>
            <a:spLocks/>
          </p:cNvSpPr>
          <p:nvPr/>
        </p:nvSpPr>
        <p:spPr bwMode="auto">
          <a:xfrm>
            <a:off x="615243" y="3762483"/>
            <a:ext cx="22878" cy="9723"/>
          </a:xfrm>
          <a:custGeom>
            <a:avLst/>
            <a:gdLst>
              <a:gd name="T0" fmla="*/ 93 w 116"/>
              <a:gd name="T1" fmla="*/ 0 h 52"/>
              <a:gd name="T2" fmla="*/ 113 w 116"/>
              <a:gd name="T3" fmla="*/ 7 h 52"/>
              <a:gd name="T4" fmla="*/ 104 w 116"/>
              <a:gd name="T5" fmla="*/ 23 h 52"/>
              <a:gd name="T6" fmla="*/ 18 w 116"/>
              <a:gd name="T7" fmla="*/ 51 h 52"/>
              <a:gd name="T8" fmla="*/ 2 w 116"/>
              <a:gd name="T9" fmla="*/ 41 h 52"/>
              <a:gd name="T10" fmla="*/ 10 w 116"/>
              <a:gd name="T11" fmla="*/ 26 h 52"/>
              <a:gd name="T12" fmla="*/ 93 w 116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52">
                <a:moveTo>
                  <a:pt x="93" y="0"/>
                </a:moveTo>
                <a:cubicBezTo>
                  <a:pt x="102" y="1"/>
                  <a:pt x="110" y="0"/>
                  <a:pt x="113" y="7"/>
                </a:cubicBezTo>
                <a:cubicBezTo>
                  <a:pt x="116" y="14"/>
                  <a:pt x="109" y="19"/>
                  <a:pt x="104" y="23"/>
                </a:cubicBezTo>
                <a:cubicBezTo>
                  <a:pt x="79" y="42"/>
                  <a:pt x="48" y="48"/>
                  <a:pt x="18" y="51"/>
                </a:cubicBezTo>
                <a:cubicBezTo>
                  <a:pt x="11" y="52"/>
                  <a:pt x="4" y="48"/>
                  <a:pt x="2" y="41"/>
                </a:cubicBezTo>
                <a:cubicBezTo>
                  <a:pt x="0" y="34"/>
                  <a:pt x="4" y="28"/>
                  <a:pt x="10" y="26"/>
                </a:cubicBezTo>
                <a:cubicBezTo>
                  <a:pt x="38" y="17"/>
                  <a:pt x="67" y="8"/>
                  <a:pt x="9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75" name="Freeform 233">
            <a:extLst>
              <a:ext uri="{FF2B5EF4-FFF2-40B4-BE49-F238E27FC236}">
                <a16:creationId xmlns:a16="http://schemas.microsoft.com/office/drawing/2014/main" id="{495BA94F-D5AD-44BA-9F09-ED3ABAFDED7C}"/>
              </a:ext>
            </a:extLst>
          </p:cNvPr>
          <p:cNvSpPr>
            <a:spLocks/>
          </p:cNvSpPr>
          <p:nvPr/>
        </p:nvSpPr>
        <p:spPr bwMode="auto">
          <a:xfrm>
            <a:off x="642125" y="3593756"/>
            <a:ext cx="28026" cy="9151"/>
          </a:xfrm>
          <a:custGeom>
            <a:avLst/>
            <a:gdLst>
              <a:gd name="T0" fmla="*/ 128 w 144"/>
              <a:gd name="T1" fmla="*/ 47 h 48"/>
              <a:gd name="T2" fmla="*/ 44 w 144"/>
              <a:gd name="T3" fmla="*/ 38 h 48"/>
              <a:gd name="T4" fmla="*/ 5 w 144"/>
              <a:gd name="T5" fmla="*/ 18 h 48"/>
              <a:gd name="T6" fmla="*/ 3 w 144"/>
              <a:gd name="T7" fmla="*/ 5 h 48"/>
              <a:gd name="T8" fmla="*/ 15 w 144"/>
              <a:gd name="T9" fmla="*/ 1 h 48"/>
              <a:gd name="T10" fmla="*/ 131 w 144"/>
              <a:gd name="T11" fmla="*/ 30 h 48"/>
              <a:gd name="T12" fmla="*/ 141 w 144"/>
              <a:gd name="T13" fmla="*/ 42 h 48"/>
              <a:gd name="T14" fmla="*/ 128 w 144"/>
              <a:gd name="T15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48">
                <a:moveTo>
                  <a:pt x="128" y="47"/>
                </a:moveTo>
                <a:cubicBezTo>
                  <a:pt x="100" y="38"/>
                  <a:pt x="72" y="40"/>
                  <a:pt x="44" y="38"/>
                </a:cubicBezTo>
                <a:cubicBezTo>
                  <a:pt x="29" y="36"/>
                  <a:pt x="14" y="32"/>
                  <a:pt x="5" y="18"/>
                </a:cubicBezTo>
                <a:cubicBezTo>
                  <a:pt x="2" y="15"/>
                  <a:pt x="0" y="10"/>
                  <a:pt x="3" y="5"/>
                </a:cubicBezTo>
                <a:cubicBezTo>
                  <a:pt x="5" y="0"/>
                  <a:pt x="10" y="0"/>
                  <a:pt x="15" y="1"/>
                </a:cubicBezTo>
                <a:cubicBezTo>
                  <a:pt x="54" y="11"/>
                  <a:pt x="92" y="20"/>
                  <a:pt x="131" y="30"/>
                </a:cubicBezTo>
                <a:cubicBezTo>
                  <a:pt x="136" y="31"/>
                  <a:pt x="144" y="34"/>
                  <a:pt x="141" y="42"/>
                </a:cubicBezTo>
                <a:cubicBezTo>
                  <a:pt x="139" y="48"/>
                  <a:pt x="132" y="46"/>
                  <a:pt x="128" y="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76" name="Freeform 241">
            <a:extLst>
              <a:ext uri="{FF2B5EF4-FFF2-40B4-BE49-F238E27FC236}">
                <a16:creationId xmlns:a16="http://schemas.microsoft.com/office/drawing/2014/main" id="{F9C9BD47-3ECE-4C9C-834D-B7905849D576}"/>
              </a:ext>
            </a:extLst>
          </p:cNvPr>
          <p:cNvSpPr>
            <a:spLocks/>
          </p:cNvSpPr>
          <p:nvPr/>
        </p:nvSpPr>
        <p:spPr bwMode="auto">
          <a:xfrm>
            <a:off x="785686" y="3654821"/>
            <a:ext cx="9151" cy="11440"/>
          </a:xfrm>
          <a:custGeom>
            <a:avLst/>
            <a:gdLst>
              <a:gd name="T0" fmla="*/ 47 w 48"/>
              <a:gd name="T1" fmla="*/ 37 h 58"/>
              <a:gd name="T2" fmla="*/ 25 w 48"/>
              <a:gd name="T3" fmla="*/ 58 h 58"/>
              <a:gd name="T4" fmla="*/ 0 w 48"/>
              <a:gd name="T5" fmla="*/ 22 h 58"/>
              <a:gd name="T6" fmla="*/ 30 w 48"/>
              <a:gd name="T7" fmla="*/ 0 h 58"/>
              <a:gd name="T8" fmla="*/ 47 w 48"/>
              <a:gd name="T9" fmla="*/ 3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58">
                <a:moveTo>
                  <a:pt x="47" y="37"/>
                </a:moveTo>
                <a:cubicBezTo>
                  <a:pt x="48" y="51"/>
                  <a:pt x="39" y="58"/>
                  <a:pt x="25" y="58"/>
                </a:cubicBezTo>
                <a:cubicBezTo>
                  <a:pt x="12" y="58"/>
                  <a:pt x="1" y="41"/>
                  <a:pt x="0" y="22"/>
                </a:cubicBezTo>
                <a:cubicBezTo>
                  <a:pt x="0" y="13"/>
                  <a:pt x="17" y="0"/>
                  <a:pt x="30" y="0"/>
                </a:cubicBezTo>
                <a:cubicBezTo>
                  <a:pt x="40" y="0"/>
                  <a:pt x="47" y="15"/>
                  <a:pt x="47" y="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77" name="Freeform 243">
            <a:extLst>
              <a:ext uri="{FF2B5EF4-FFF2-40B4-BE49-F238E27FC236}">
                <a16:creationId xmlns:a16="http://schemas.microsoft.com/office/drawing/2014/main" id="{511200AF-FD48-4A57-B82F-47310DC9C60B}"/>
              </a:ext>
            </a:extLst>
          </p:cNvPr>
          <p:cNvSpPr>
            <a:spLocks/>
          </p:cNvSpPr>
          <p:nvPr/>
        </p:nvSpPr>
        <p:spPr bwMode="auto">
          <a:xfrm>
            <a:off x="821720" y="3662829"/>
            <a:ext cx="8007" cy="23450"/>
          </a:xfrm>
          <a:custGeom>
            <a:avLst/>
            <a:gdLst>
              <a:gd name="T0" fmla="*/ 3 w 40"/>
              <a:gd name="T1" fmla="*/ 26 h 121"/>
              <a:gd name="T2" fmla="*/ 3 w 40"/>
              <a:gd name="T3" fmla="*/ 13 h 121"/>
              <a:gd name="T4" fmla="*/ 9 w 40"/>
              <a:gd name="T5" fmla="*/ 1 h 121"/>
              <a:gd name="T6" fmla="*/ 21 w 40"/>
              <a:gd name="T7" fmla="*/ 10 h 121"/>
              <a:gd name="T8" fmla="*/ 25 w 40"/>
              <a:gd name="T9" fmla="*/ 38 h 121"/>
              <a:gd name="T10" fmla="*/ 37 w 40"/>
              <a:gd name="T11" fmla="*/ 106 h 121"/>
              <a:gd name="T12" fmla="*/ 32 w 40"/>
              <a:gd name="T13" fmla="*/ 120 h 121"/>
              <a:gd name="T14" fmla="*/ 20 w 40"/>
              <a:gd name="T15" fmla="*/ 109 h 121"/>
              <a:gd name="T16" fmla="*/ 3 w 40"/>
              <a:gd name="T17" fmla="*/ 2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" h="121">
                <a:moveTo>
                  <a:pt x="3" y="26"/>
                </a:moveTo>
                <a:cubicBezTo>
                  <a:pt x="3" y="21"/>
                  <a:pt x="3" y="17"/>
                  <a:pt x="3" y="13"/>
                </a:cubicBezTo>
                <a:cubicBezTo>
                  <a:pt x="3" y="8"/>
                  <a:pt x="4" y="2"/>
                  <a:pt x="9" y="1"/>
                </a:cubicBezTo>
                <a:cubicBezTo>
                  <a:pt x="15" y="0"/>
                  <a:pt x="20" y="5"/>
                  <a:pt x="21" y="10"/>
                </a:cubicBezTo>
                <a:cubicBezTo>
                  <a:pt x="23" y="19"/>
                  <a:pt x="24" y="28"/>
                  <a:pt x="25" y="38"/>
                </a:cubicBezTo>
                <a:cubicBezTo>
                  <a:pt x="29" y="61"/>
                  <a:pt x="33" y="83"/>
                  <a:pt x="37" y="106"/>
                </a:cubicBezTo>
                <a:cubicBezTo>
                  <a:pt x="37" y="111"/>
                  <a:pt x="40" y="118"/>
                  <a:pt x="32" y="120"/>
                </a:cubicBezTo>
                <a:cubicBezTo>
                  <a:pt x="25" y="121"/>
                  <a:pt x="20" y="115"/>
                  <a:pt x="20" y="109"/>
                </a:cubicBezTo>
                <a:cubicBezTo>
                  <a:pt x="23" y="79"/>
                  <a:pt x="0" y="55"/>
                  <a:pt x="3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78" name="Freeform 246">
            <a:extLst>
              <a:ext uri="{FF2B5EF4-FFF2-40B4-BE49-F238E27FC236}">
                <a16:creationId xmlns:a16="http://schemas.microsoft.com/office/drawing/2014/main" id="{08468CD9-6DB6-489A-A4D9-ECB5487B1E6A}"/>
              </a:ext>
            </a:extLst>
          </p:cNvPr>
          <p:cNvSpPr>
            <a:spLocks/>
          </p:cNvSpPr>
          <p:nvPr/>
        </p:nvSpPr>
        <p:spPr bwMode="auto">
          <a:xfrm>
            <a:off x="745066" y="3605568"/>
            <a:ext cx="16015" cy="14871"/>
          </a:xfrm>
          <a:custGeom>
            <a:avLst/>
            <a:gdLst>
              <a:gd name="T0" fmla="*/ 8 w 81"/>
              <a:gd name="T1" fmla="*/ 74 h 74"/>
              <a:gd name="T2" fmla="*/ 3 w 81"/>
              <a:gd name="T3" fmla="*/ 64 h 74"/>
              <a:gd name="T4" fmla="*/ 17 w 81"/>
              <a:gd name="T5" fmla="*/ 45 h 74"/>
              <a:gd name="T6" fmla="*/ 51 w 81"/>
              <a:gd name="T7" fmla="*/ 11 h 74"/>
              <a:gd name="T8" fmla="*/ 68 w 81"/>
              <a:gd name="T9" fmla="*/ 2 h 74"/>
              <a:gd name="T10" fmla="*/ 78 w 81"/>
              <a:gd name="T11" fmla="*/ 5 h 74"/>
              <a:gd name="T12" fmla="*/ 77 w 81"/>
              <a:gd name="T13" fmla="*/ 16 h 74"/>
              <a:gd name="T14" fmla="*/ 13 w 81"/>
              <a:gd name="T15" fmla="*/ 72 h 74"/>
              <a:gd name="T16" fmla="*/ 8 w 81"/>
              <a:gd name="T17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" h="74">
                <a:moveTo>
                  <a:pt x="8" y="74"/>
                </a:moveTo>
                <a:cubicBezTo>
                  <a:pt x="0" y="73"/>
                  <a:pt x="1" y="68"/>
                  <a:pt x="3" y="64"/>
                </a:cubicBezTo>
                <a:cubicBezTo>
                  <a:pt x="6" y="56"/>
                  <a:pt x="11" y="50"/>
                  <a:pt x="17" y="45"/>
                </a:cubicBezTo>
                <a:cubicBezTo>
                  <a:pt x="30" y="35"/>
                  <a:pt x="42" y="25"/>
                  <a:pt x="51" y="11"/>
                </a:cubicBezTo>
                <a:cubicBezTo>
                  <a:pt x="54" y="5"/>
                  <a:pt x="61" y="3"/>
                  <a:pt x="68" y="2"/>
                </a:cubicBezTo>
                <a:cubicBezTo>
                  <a:pt x="72" y="1"/>
                  <a:pt x="76" y="0"/>
                  <a:pt x="78" y="5"/>
                </a:cubicBezTo>
                <a:cubicBezTo>
                  <a:pt x="81" y="9"/>
                  <a:pt x="80" y="13"/>
                  <a:pt x="77" y="16"/>
                </a:cubicBezTo>
                <a:cubicBezTo>
                  <a:pt x="58" y="37"/>
                  <a:pt x="37" y="56"/>
                  <a:pt x="13" y="72"/>
                </a:cubicBezTo>
                <a:cubicBezTo>
                  <a:pt x="11" y="73"/>
                  <a:pt x="9" y="74"/>
                  <a:pt x="8" y="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79" name="Freeform 249">
            <a:extLst>
              <a:ext uri="{FF2B5EF4-FFF2-40B4-BE49-F238E27FC236}">
                <a16:creationId xmlns:a16="http://schemas.microsoft.com/office/drawing/2014/main" id="{3E84EAAF-B4F2-4557-A87E-1BE6B96354C5}"/>
              </a:ext>
            </a:extLst>
          </p:cNvPr>
          <p:cNvSpPr>
            <a:spLocks/>
          </p:cNvSpPr>
          <p:nvPr/>
        </p:nvSpPr>
        <p:spPr bwMode="auto">
          <a:xfrm>
            <a:off x="721055" y="3569162"/>
            <a:ext cx="8580" cy="9151"/>
          </a:xfrm>
          <a:custGeom>
            <a:avLst/>
            <a:gdLst>
              <a:gd name="T0" fmla="*/ 0 w 42"/>
              <a:gd name="T1" fmla="*/ 23 h 47"/>
              <a:gd name="T2" fmla="*/ 18 w 42"/>
              <a:gd name="T3" fmla="*/ 0 h 47"/>
              <a:gd name="T4" fmla="*/ 41 w 42"/>
              <a:gd name="T5" fmla="*/ 23 h 47"/>
              <a:gd name="T6" fmla="*/ 17 w 42"/>
              <a:gd name="T7" fmla="*/ 46 h 47"/>
              <a:gd name="T8" fmla="*/ 0 w 42"/>
              <a:gd name="T9" fmla="*/ 23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7">
                <a:moveTo>
                  <a:pt x="0" y="23"/>
                </a:moveTo>
                <a:cubicBezTo>
                  <a:pt x="0" y="9"/>
                  <a:pt x="5" y="0"/>
                  <a:pt x="18" y="0"/>
                </a:cubicBezTo>
                <a:cubicBezTo>
                  <a:pt x="32" y="0"/>
                  <a:pt x="40" y="9"/>
                  <a:pt x="41" y="23"/>
                </a:cubicBezTo>
                <a:cubicBezTo>
                  <a:pt x="42" y="35"/>
                  <a:pt x="29" y="47"/>
                  <a:pt x="17" y="46"/>
                </a:cubicBezTo>
                <a:cubicBezTo>
                  <a:pt x="2" y="45"/>
                  <a:pt x="2" y="32"/>
                  <a:pt x="0" y="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80" name="Freeform 250">
            <a:extLst>
              <a:ext uri="{FF2B5EF4-FFF2-40B4-BE49-F238E27FC236}">
                <a16:creationId xmlns:a16="http://schemas.microsoft.com/office/drawing/2014/main" id="{4CCE308A-8868-448D-A172-8BBB056CB56D}"/>
              </a:ext>
            </a:extLst>
          </p:cNvPr>
          <p:cNvSpPr>
            <a:spLocks/>
          </p:cNvSpPr>
          <p:nvPr/>
        </p:nvSpPr>
        <p:spPr bwMode="auto">
          <a:xfrm>
            <a:off x="791978" y="3686985"/>
            <a:ext cx="8580" cy="7435"/>
          </a:xfrm>
          <a:custGeom>
            <a:avLst/>
            <a:gdLst>
              <a:gd name="T0" fmla="*/ 42 w 43"/>
              <a:gd name="T1" fmla="*/ 21 h 40"/>
              <a:gd name="T2" fmla="*/ 22 w 43"/>
              <a:gd name="T3" fmla="*/ 40 h 40"/>
              <a:gd name="T4" fmla="*/ 1 w 43"/>
              <a:gd name="T5" fmla="*/ 19 h 40"/>
              <a:gd name="T6" fmla="*/ 21 w 43"/>
              <a:gd name="T7" fmla="*/ 0 h 40"/>
              <a:gd name="T8" fmla="*/ 42 w 43"/>
              <a:gd name="T9" fmla="*/ 2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0">
                <a:moveTo>
                  <a:pt x="42" y="21"/>
                </a:moveTo>
                <a:cubicBezTo>
                  <a:pt x="43" y="35"/>
                  <a:pt x="34" y="40"/>
                  <a:pt x="22" y="40"/>
                </a:cubicBezTo>
                <a:cubicBezTo>
                  <a:pt x="9" y="40"/>
                  <a:pt x="2" y="32"/>
                  <a:pt x="1" y="19"/>
                </a:cubicBezTo>
                <a:cubicBezTo>
                  <a:pt x="0" y="5"/>
                  <a:pt x="9" y="0"/>
                  <a:pt x="21" y="0"/>
                </a:cubicBezTo>
                <a:cubicBezTo>
                  <a:pt x="35" y="0"/>
                  <a:pt x="42" y="7"/>
                  <a:pt x="42" y="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58" name="Freeform 251">
            <a:extLst>
              <a:ext uri="{FF2B5EF4-FFF2-40B4-BE49-F238E27FC236}">
                <a16:creationId xmlns:a16="http://schemas.microsoft.com/office/drawing/2014/main" id="{01E20913-201F-45E0-AA91-2668C3E30997}"/>
              </a:ext>
            </a:extLst>
          </p:cNvPr>
          <p:cNvSpPr>
            <a:spLocks/>
          </p:cNvSpPr>
          <p:nvPr/>
        </p:nvSpPr>
        <p:spPr bwMode="auto">
          <a:xfrm>
            <a:off x="811557" y="3788302"/>
            <a:ext cx="11440" cy="9151"/>
          </a:xfrm>
          <a:custGeom>
            <a:avLst/>
            <a:gdLst>
              <a:gd name="T0" fmla="*/ 56 w 57"/>
              <a:gd name="T1" fmla="*/ 0 h 48"/>
              <a:gd name="T2" fmla="*/ 24 w 57"/>
              <a:gd name="T3" fmla="*/ 47 h 48"/>
              <a:gd name="T4" fmla="*/ 2 w 57"/>
              <a:gd name="T5" fmla="*/ 34 h 48"/>
              <a:gd name="T6" fmla="*/ 17 w 57"/>
              <a:gd name="T7" fmla="*/ 19 h 48"/>
              <a:gd name="T8" fmla="*/ 56 w 57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48">
                <a:moveTo>
                  <a:pt x="56" y="0"/>
                </a:moveTo>
                <a:cubicBezTo>
                  <a:pt x="57" y="28"/>
                  <a:pt x="46" y="44"/>
                  <a:pt x="24" y="47"/>
                </a:cubicBezTo>
                <a:cubicBezTo>
                  <a:pt x="14" y="48"/>
                  <a:pt x="5" y="43"/>
                  <a:pt x="2" y="34"/>
                </a:cubicBezTo>
                <a:cubicBezTo>
                  <a:pt x="0" y="25"/>
                  <a:pt x="9" y="19"/>
                  <a:pt x="17" y="19"/>
                </a:cubicBezTo>
                <a:cubicBezTo>
                  <a:pt x="32" y="18"/>
                  <a:pt x="45" y="14"/>
                  <a:pt x="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59" name="Freeform 191">
            <a:extLst>
              <a:ext uri="{FF2B5EF4-FFF2-40B4-BE49-F238E27FC236}">
                <a16:creationId xmlns:a16="http://schemas.microsoft.com/office/drawing/2014/main" id="{9923EFA2-70CB-40A1-B50B-4D13A0093B63}"/>
              </a:ext>
            </a:extLst>
          </p:cNvPr>
          <p:cNvSpPr>
            <a:spLocks noEditPoints="1"/>
          </p:cNvSpPr>
          <p:nvPr/>
        </p:nvSpPr>
        <p:spPr bwMode="auto">
          <a:xfrm rot="5400000">
            <a:off x="442152" y="3390125"/>
            <a:ext cx="828263" cy="769643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37" name="Freeform 193">
            <a:extLst>
              <a:ext uri="{FF2B5EF4-FFF2-40B4-BE49-F238E27FC236}">
                <a16:creationId xmlns:a16="http://schemas.microsoft.com/office/drawing/2014/main" id="{BD4EEB31-7371-4BFD-AAD4-F5F851E1E2E3}"/>
              </a:ext>
            </a:extLst>
          </p:cNvPr>
          <p:cNvSpPr>
            <a:spLocks/>
          </p:cNvSpPr>
          <p:nvPr/>
        </p:nvSpPr>
        <p:spPr bwMode="auto">
          <a:xfrm>
            <a:off x="1743118" y="1327565"/>
            <a:ext cx="94946" cy="93802"/>
          </a:xfrm>
          <a:custGeom>
            <a:avLst/>
            <a:gdLst>
              <a:gd name="T0" fmla="*/ 458 w 484"/>
              <a:gd name="T1" fmla="*/ 134 h 480"/>
              <a:gd name="T2" fmla="*/ 457 w 484"/>
              <a:gd name="T3" fmla="*/ 140 h 480"/>
              <a:gd name="T4" fmla="*/ 469 w 484"/>
              <a:gd name="T5" fmla="*/ 184 h 480"/>
              <a:gd name="T6" fmla="*/ 474 w 484"/>
              <a:gd name="T7" fmla="*/ 220 h 480"/>
              <a:gd name="T8" fmla="*/ 464 w 484"/>
              <a:gd name="T9" fmla="*/ 281 h 480"/>
              <a:gd name="T10" fmla="*/ 443 w 484"/>
              <a:gd name="T11" fmla="*/ 346 h 480"/>
              <a:gd name="T12" fmla="*/ 402 w 484"/>
              <a:gd name="T13" fmla="*/ 407 h 480"/>
              <a:gd name="T14" fmla="*/ 378 w 484"/>
              <a:gd name="T15" fmla="*/ 427 h 480"/>
              <a:gd name="T16" fmla="*/ 318 w 484"/>
              <a:gd name="T17" fmla="*/ 462 h 480"/>
              <a:gd name="T18" fmla="*/ 291 w 484"/>
              <a:gd name="T19" fmla="*/ 471 h 480"/>
              <a:gd name="T20" fmla="*/ 223 w 484"/>
              <a:gd name="T21" fmla="*/ 475 h 480"/>
              <a:gd name="T22" fmla="*/ 199 w 484"/>
              <a:gd name="T23" fmla="*/ 473 h 480"/>
              <a:gd name="T24" fmla="*/ 162 w 484"/>
              <a:gd name="T25" fmla="*/ 473 h 480"/>
              <a:gd name="T26" fmla="*/ 135 w 484"/>
              <a:gd name="T27" fmla="*/ 463 h 480"/>
              <a:gd name="T28" fmla="*/ 90 w 484"/>
              <a:gd name="T29" fmla="*/ 437 h 480"/>
              <a:gd name="T30" fmla="*/ 59 w 484"/>
              <a:gd name="T31" fmla="*/ 411 h 480"/>
              <a:gd name="T32" fmla="*/ 36 w 484"/>
              <a:gd name="T33" fmla="*/ 380 h 480"/>
              <a:gd name="T34" fmla="*/ 29 w 484"/>
              <a:gd name="T35" fmla="*/ 349 h 480"/>
              <a:gd name="T36" fmla="*/ 19 w 484"/>
              <a:gd name="T37" fmla="*/ 313 h 480"/>
              <a:gd name="T38" fmla="*/ 14 w 484"/>
              <a:gd name="T39" fmla="*/ 283 h 480"/>
              <a:gd name="T40" fmla="*/ 19 w 484"/>
              <a:gd name="T41" fmla="*/ 243 h 480"/>
              <a:gd name="T42" fmla="*/ 24 w 484"/>
              <a:gd name="T43" fmla="*/ 200 h 480"/>
              <a:gd name="T44" fmla="*/ 32 w 484"/>
              <a:gd name="T45" fmla="*/ 181 h 480"/>
              <a:gd name="T46" fmla="*/ 47 w 484"/>
              <a:gd name="T47" fmla="*/ 148 h 480"/>
              <a:gd name="T48" fmla="*/ 64 w 484"/>
              <a:gd name="T49" fmla="*/ 118 h 480"/>
              <a:gd name="T50" fmla="*/ 76 w 484"/>
              <a:gd name="T51" fmla="*/ 89 h 480"/>
              <a:gd name="T52" fmla="*/ 151 w 484"/>
              <a:gd name="T53" fmla="*/ 50 h 480"/>
              <a:gd name="T54" fmla="*/ 175 w 484"/>
              <a:gd name="T55" fmla="*/ 30 h 480"/>
              <a:gd name="T56" fmla="*/ 202 w 484"/>
              <a:gd name="T57" fmla="*/ 9 h 480"/>
              <a:gd name="T58" fmla="*/ 219 w 484"/>
              <a:gd name="T59" fmla="*/ 4 h 480"/>
              <a:gd name="T60" fmla="*/ 246 w 484"/>
              <a:gd name="T61" fmla="*/ 10 h 480"/>
              <a:gd name="T62" fmla="*/ 293 w 484"/>
              <a:gd name="T63" fmla="*/ 13 h 480"/>
              <a:gd name="T64" fmla="*/ 318 w 484"/>
              <a:gd name="T65" fmla="*/ 21 h 480"/>
              <a:gd name="T66" fmla="*/ 359 w 484"/>
              <a:gd name="T67" fmla="*/ 34 h 480"/>
              <a:gd name="T68" fmla="*/ 382 w 484"/>
              <a:gd name="T69" fmla="*/ 27 h 480"/>
              <a:gd name="T70" fmla="*/ 390 w 484"/>
              <a:gd name="T71" fmla="*/ 48 h 480"/>
              <a:gd name="T72" fmla="*/ 412 w 484"/>
              <a:gd name="T73" fmla="*/ 68 h 480"/>
              <a:gd name="T74" fmla="*/ 425 w 484"/>
              <a:gd name="T75" fmla="*/ 76 h 480"/>
              <a:gd name="T76" fmla="*/ 445 w 484"/>
              <a:gd name="T77" fmla="*/ 106 h 480"/>
              <a:gd name="T78" fmla="*/ 458 w 484"/>
              <a:gd name="T79" fmla="*/ 13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4" h="480">
                <a:moveTo>
                  <a:pt x="458" y="134"/>
                </a:moveTo>
                <a:cubicBezTo>
                  <a:pt x="458" y="135"/>
                  <a:pt x="458" y="138"/>
                  <a:pt x="457" y="140"/>
                </a:cubicBezTo>
                <a:cubicBezTo>
                  <a:pt x="449" y="158"/>
                  <a:pt x="452" y="172"/>
                  <a:pt x="469" y="184"/>
                </a:cubicBezTo>
                <a:cubicBezTo>
                  <a:pt x="481" y="193"/>
                  <a:pt x="484" y="206"/>
                  <a:pt x="474" y="220"/>
                </a:cubicBezTo>
                <a:cubicBezTo>
                  <a:pt x="459" y="238"/>
                  <a:pt x="455" y="257"/>
                  <a:pt x="464" y="281"/>
                </a:cubicBezTo>
                <a:cubicBezTo>
                  <a:pt x="472" y="305"/>
                  <a:pt x="462" y="328"/>
                  <a:pt x="443" y="346"/>
                </a:cubicBezTo>
                <a:cubicBezTo>
                  <a:pt x="426" y="364"/>
                  <a:pt x="407" y="380"/>
                  <a:pt x="402" y="407"/>
                </a:cubicBezTo>
                <a:cubicBezTo>
                  <a:pt x="400" y="418"/>
                  <a:pt x="389" y="424"/>
                  <a:pt x="378" y="427"/>
                </a:cubicBezTo>
                <a:cubicBezTo>
                  <a:pt x="354" y="431"/>
                  <a:pt x="333" y="442"/>
                  <a:pt x="318" y="462"/>
                </a:cubicBezTo>
                <a:cubicBezTo>
                  <a:pt x="311" y="470"/>
                  <a:pt x="300" y="475"/>
                  <a:pt x="291" y="471"/>
                </a:cubicBezTo>
                <a:cubicBezTo>
                  <a:pt x="267" y="463"/>
                  <a:pt x="245" y="472"/>
                  <a:pt x="223" y="475"/>
                </a:cubicBezTo>
                <a:cubicBezTo>
                  <a:pt x="215" y="476"/>
                  <a:pt x="206" y="478"/>
                  <a:pt x="199" y="473"/>
                </a:cubicBezTo>
                <a:cubicBezTo>
                  <a:pt x="187" y="466"/>
                  <a:pt x="175" y="465"/>
                  <a:pt x="162" y="473"/>
                </a:cubicBezTo>
                <a:cubicBezTo>
                  <a:pt x="150" y="480"/>
                  <a:pt x="141" y="474"/>
                  <a:pt x="135" y="463"/>
                </a:cubicBezTo>
                <a:cubicBezTo>
                  <a:pt x="125" y="446"/>
                  <a:pt x="112" y="436"/>
                  <a:pt x="90" y="437"/>
                </a:cubicBezTo>
                <a:cubicBezTo>
                  <a:pt x="73" y="438"/>
                  <a:pt x="61" y="430"/>
                  <a:pt x="59" y="411"/>
                </a:cubicBezTo>
                <a:cubicBezTo>
                  <a:pt x="57" y="397"/>
                  <a:pt x="49" y="385"/>
                  <a:pt x="36" y="380"/>
                </a:cubicBezTo>
                <a:cubicBezTo>
                  <a:pt x="17" y="373"/>
                  <a:pt x="20" y="362"/>
                  <a:pt x="29" y="349"/>
                </a:cubicBezTo>
                <a:cubicBezTo>
                  <a:pt x="44" y="327"/>
                  <a:pt x="43" y="326"/>
                  <a:pt x="19" y="313"/>
                </a:cubicBezTo>
                <a:cubicBezTo>
                  <a:pt x="2" y="304"/>
                  <a:pt x="0" y="295"/>
                  <a:pt x="14" y="283"/>
                </a:cubicBezTo>
                <a:cubicBezTo>
                  <a:pt x="27" y="270"/>
                  <a:pt x="28" y="257"/>
                  <a:pt x="19" y="243"/>
                </a:cubicBezTo>
                <a:cubicBezTo>
                  <a:pt x="6" y="227"/>
                  <a:pt x="9" y="213"/>
                  <a:pt x="24" y="200"/>
                </a:cubicBezTo>
                <a:cubicBezTo>
                  <a:pt x="30" y="195"/>
                  <a:pt x="34" y="189"/>
                  <a:pt x="32" y="181"/>
                </a:cubicBezTo>
                <a:cubicBezTo>
                  <a:pt x="26" y="164"/>
                  <a:pt x="35" y="156"/>
                  <a:pt x="47" y="148"/>
                </a:cubicBezTo>
                <a:cubicBezTo>
                  <a:pt x="57" y="141"/>
                  <a:pt x="63" y="131"/>
                  <a:pt x="64" y="118"/>
                </a:cubicBezTo>
                <a:cubicBezTo>
                  <a:pt x="65" y="107"/>
                  <a:pt x="66" y="94"/>
                  <a:pt x="76" y="89"/>
                </a:cubicBezTo>
                <a:cubicBezTo>
                  <a:pt x="101" y="75"/>
                  <a:pt x="124" y="58"/>
                  <a:pt x="151" y="50"/>
                </a:cubicBezTo>
                <a:cubicBezTo>
                  <a:pt x="164" y="46"/>
                  <a:pt x="172" y="42"/>
                  <a:pt x="175" y="30"/>
                </a:cubicBezTo>
                <a:cubicBezTo>
                  <a:pt x="179" y="16"/>
                  <a:pt x="187" y="8"/>
                  <a:pt x="202" y="9"/>
                </a:cubicBezTo>
                <a:cubicBezTo>
                  <a:pt x="208" y="9"/>
                  <a:pt x="214" y="7"/>
                  <a:pt x="219" y="4"/>
                </a:cubicBezTo>
                <a:cubicBezTo>
                  <a:pt x="230" y="0"/>
                  <a:pt x="238" y="2"/>
                  <a:pt x="246" y="10"/>
                </a:cubicBezTo>
                <a:cubicBezTo>
                  <a:pt x="266" y="30"/>
                  <a:pt x="270" y="30"/>
                  <a:pt x="293" y="13"/>
                </a:cubicBezTo>
                <a:cubicBezTo>
                  <a:pt x="308" y="3"/>
                  <a:pt x="313" y="4"/>
                  <a:pt x="318" y="21"/>
                </a:cubicBezTo>
                <a:cubicBezTo>
                  <a:pt x="327" y="48"/>
                  <a:pt x="337" y="51"/>
                  <a:pt x="359" y="34"/>
                </a:cubicBezTo>
                <a:cubicBezTo>
                  <a:pt x="366" y="28"/>
                  <a:pt x="373" y="23"/>
                  <a:pt x="382" y="27"/>
                </a:cubicBezTo>
                <a:cubicBezTo>
                  <a:pt x="392" y="31"/>
                  <a:pt x="390" y="40"/>
                  <a:pt x="390" y="48"/>
                </a:cubicBezTo>
                <a:cubicBezTo>
                  <a:pt x="390" y="63"/>
                  <a:pt x="392" y="76"/>
                  <a:pt x="412" y="68"/>
                </a:cubicBezTo>
                <a:cubicBezTo>
                  <a:pt x="420" y="65"/>
                  <a:pt x="424" y="69"/>
                  <a:pt x="425" y="76"/>
                </a:cubicBezTo>
                <a:cubicBezTo>
                  <a:pt x="427" y="89"/>
                  <a:pt x="434" y="99"/>
                  <a:pt x="445" y="106"/>
                </a:cubicBezTo>
                <a:cubicBezTo>
                  <a:pt x="454" y="112"/>
                  <a:pt x="458" y="122"/>
                  <a:pt x="458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8" name="Freeform 197">
            <a:extLst>
              <a:ext uri="{FF2B5EF4-FFF2-40B4-BE49-F238E27FC236}">
                <a16:creationId xmlns:a16="http://schemas.microsoft.com/office/drawing/2014/main" id="{3573ABD4-8A52-4F1E-92A2-80D315C9CC41}"/>
              </a:ext>
            </a:extLst>
          </p:cNvPr>
          <p:cNvSpPr>
            <a:spLocks/>
          </p:cNvSpPr>
          <p:nvPr/>
        </p:nvSpPr>
        <p:spPr bwMode="auto">
          <a:xfrm>
            <a:off x="1695646" y="1248197"/>
            <a:ext cx="30886" cy="41753"/>
          </a:xfrm>
          <a:custGeom>
            <a:avLst/>
            <a:gdLst>
              <a:gd name="T0" fmla="*/ 1 w 156"/>
              <a:gd name="T1" fmla="*/ 109 h 214"/>
              <a:gd name="T2" fmla="*/ 21 w 156"/>
              <a:gd name="T3" fmla="*/ 31 h 214"/>
              <a:gd name="T4" fmla="*/ 86 w 156"/>
              <a:gd name="T5" fmla="*/ 10 h 214"/>
              <a:gd name="T6" fmla="*/ 154 w 156"/>
              <a:gd name="T7" fmla="*/ 92 h 214"/>
              <a:gd name="T8" fmla="*/ 93 w 156"/>
              <a:gd name="T9" fmla="*/ 196 h 214"/>
              <a:gd name="T10" fmla="*/ 12 w 156"/>
              <a:gd name="T11" fmla="*/ 168 h 214"/>
              <a:gd name="T12" fmla="*/ 1 w 156"/>
              <a:gd name="T13" fmla="*/ 109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214">
                <a:moveTo>
                  <a:pt x="1" y="109"/>
                </a:moveTo>
                <a:cubicBezTo>
                  <a:pt x="0" y="81"/>
                  <a:pt x="6" y="55"/>
                  <a:pt x="21" y="31"/>
                </a:cubicBezTo>
                <a:cubicBezTo>
                  <a:pt x="39" y="5"/>
                  <a:pt x="57" y="0"/>
                  <a:pt x="86" y="10"/>
                </a:cubicBezTo>
                <a:cubicBezTo>
                  <a:pt x="125" y="25"/>
                  <a:pt x="153" y="48"/>
                  <a:pt x="154" y="92"/>
                </a:cubicBezTo>
                <a:cubicBezTo>
                  <a:pt x="156" y="139"/>
                  <a:pt x="134" y="174"/>
                  <a:pt x="93" y="196"/>
                </a:cubicBezTo>
                <a:cubicBezTo>
                  <a:pt x="59" y="214"/>
                  <a:pt x="28" y="202"/>
                  <a:pt x="12" y="168"/>
                </a:cubicBezTo>
                <a:cubicBezTo>
                  <a:pt x="4" y="151"/>
                  <a:pt x="1" y="134"/>
                  <a:pt x="1" y="1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9" name="Freeform 203">
            <a:extLst>
              <a:ext uri="{FF2B5EF4-FFF2-40B4-BE49-F238E27FC236}">
                <a16:creationId xmlns:a16="http://schemas.microsoft.com/office/drawing/2014/main" id="{EC4A7365-AFB5-4992-B4EE-0E61043A97EC}"/>
              </a:ext>
            </a:extLst>
          </p:cNvPr>
          <p:cNvSpPr>
            <a:spLocks/>
          </p:cNvSpPr>
          <p:nvPr/>
        </p:nvSpPr>
        <p:spPr bwMode="auto">
          <a:xfrm>
            <a:off x="1688210" y="1584947"/>
            <a:ext cx="22306" cy="22878"/>
          </a:xfrm>
          <a:custGeom>
            <a:avLst/>
            <a:gdLst>
              <a:gd name="T0" fmla="*/ 114 w 114"/>
              <a:gd name="T1" fmla="*/ 62 h 115"/>
              <a:gd name="T2" fmla="*/ 86 w 114"/>
              <a:gd name="T3" fmla="*/ 106 h 115"/>
              <a:gd name="T4" fmla="*/ 39 w 114"/>
              <a:gd name="T5" fmla="*/ 101 h 115"/>
              <a:gd name="T6" fmla="*/ 19 w 114"/>
              <a:gd name="T7" fmla="*/ 15 h 115"/>
              <a:gd name="T8" fmla="*/ 48 w 114"/>
              <a:gd name="T9" fmla="*/ 5 h 115"/>
              <a:gd name="T10" fmla="*/ 98 w 114"/>
              <a:gd name="T11" fmla="*/ 33 h 115"/>
              <a:gd name="T12" fmla="*/ 114 w 114"/>
              <a:gd name="T13" fmla="*/ 6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" h="115">
                <a:moveTo>
                  <a:pt x="114" y="62"/>
                </a:moveTo>
                <a:cubicBezTo>
                  <a:pt x="110" y="80"/>
                  <a:pt x="103" y="96"/>
                  <a:pt x="86" y="106"/>
                </a:cubicBezTo>
                <a:cubicBezTo>
                  <a:pt x="69" y="115"/>
                  <a:pt x="54" y="111"/>
                  <a:pt x="39" y="101"/>
                </a:cubicBezTo>
                <a:cubicBezTo>
                  <a:pt x="9" y="80"/>
                  <a:pt x="0" y="42"/>
                  <a:pt x="19" y="15"/>
                </a:cubicBezTo>
                <a:cubicBezTo>
                  <a:pt x="26" y="5"/>
                  <a:pt x="35" y="0"/>
                  <a:pt x="48" y="5"/>
                </a:cubicBezTo>
                <a:cubicBezTo>
                  <a:pt x="67" y="11"/>
                  <a:pt x="84" y="19"/>
                  <a:pt x="98" y="33"/>
                </a:cubicBezTo>
                <a:cubicBezTo>
                  <a:pt x="106" y="41"/>
                  <a:pt x="113" y="50"/>
                  <a:pt x="114" y="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2" name="Freeform 204">
            <a:extLst>
              <a:ext uri="{FF2B5EF4-FFF2-40B4-BE49-F238E27FC236}">
                <a16:creationId xmlns:a16="http://schemas.microsoft.com/office/drawing/2014/main" id="{F2877A22-2B45-4708-81CE-73AB4902F162}"/>
              </a:ext>
            </a:extLst>
          </p:cNvPr>
          <p:cNvSpPr>
            <a:spLocks/>
          </p:cNvSpPr>
          <p:nvPr/>
        </p:nvSpPr>
        <p:spPr bwMode="auto">
          <a:xfrm>
            <a:off x="1749982" y="1223469"/>
            <a:ext cx="33174" cy="14871"/>
          </a:xfrm>
          <a:custGeom>
            <a:avLst/>
            <a:gdLst>
              <a:gd name="T0" fmla="*/ 72 w 170"/>
              <a:gd name="T1" fmla="*/ 76 h 76"/>
              <a:gd name="T2" fmla="*/ 11 w 170"/>
              <a:gd name="T3" fmla="*/ 56 h 76"/>
              <a:gd name="T4" fmla="*/ 17 w 170"/>
              <a:gd name="T5" fmla="*/ 33 h 76"/>
              <a:gd name="T6" fmla="*/ 63 w 170"/>
              <a:gd name="T7" fmla="*/ 14 h 76"/>
              <a:gd name="T8" fmla="*/ 151 w 170"/>
              <a:gd name="T9" fmla="*/ 15 h 76"/>
              <a:gd name="T10" fmla="*/ 156 w 170"/>
              <a:gd name="T11" fmla="*/ 46 h 76"/>
              <a:gd name="T12" fmla="*/ 72 w 170"/>
              <a:gd name="T1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76">
                <a:moveTo>
                  <a:pt x="72" y="76"/>
                </a:moveTo>
                <a:cubicBezTo>
                  <a:pt x="49" y="76"/>
                  <a:pt x="28" y="73"/>
                  <a:pt x="11" y="56"/>
                </a:cubicBezTo>
                <a:cubicBezTo>
                  <a:pt x="0" y="44"/>
                  <a:pt x="1" y="38"/>
                  <a:pt x="17" y="33"/>
                </a:cubicBezTo>
                <a:cubicBezTo>
                  <a:pt x="32" y="27"/>
                  <a:pt x="48" y="21"/>
                  <a:pt x="63" y="14"/>
                </a:cubicBezTo>
                <a:cubicBezTo>
                  <a:pt x="93" y="0"/>
                  <a:pt x="122" y="0"/>
                  <a:pt x="151" y="15"/>
                </a:cubicBezTo>
                <a:cubicBezTo>
                  <a:pt x="168" y="25"/>
                  <a:pt x="170" y="32"/>
                  <a:pt x="156" y="46"/>
                </a:cubicBezTo>
                <a:cubicBezTo>
                  <a:pt x="132" y="68"/>
                  <a:pt x="103" y="76"/>
                  <a:pt x="72" y="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3" name="Freeform 206">
            <a:extLst>
              <a:ext uri="{FF2B5EF4-FFF2-40B4-BE49-F238E27FC236}">
                <a16:creationId xmlns:a16="http://schemas.microsoft.com/office/drawing/2014/main" id="{21D73455-A43E-4DDA-871A-5547CFFA6EFA}"/>
              </a:ext>
            </a:extLst>
          </p:cNvPr>
          <p:cNvSpPr>
            <a:spLocks/>
          </p:cNvSpPr>
          <p:nvPr/>
        </p:nvSpPr>
        <p:spPr bwMode="auto">
          <a:xfrm>
            <a:off x="1756845" y="1236186"/>
            <a:ext cx="38322" cy="14871"/>
          </a:xfrm>
          <a:custGeom>
            <a:avLst/>
            <a:gdLst>
              <a:gd name="T0" fmla="*/ 90 w 195"/>
              <a:gd name="T1" fmla="*/ 73 h 76"/>
              <a:gd name="T2" fmla="*/ 11 w 195"/>
              <a:gd name="T3" fmla="*/ 61 h 76"/>
              <a:gd name="T4" fmla="*/ 1 w 195"/>
              <a:gd name="T5" fmla="*/ 53 h 76"/>
              <a:gd name="T6" fmla="*/ 9 w 195"/>
              <a:gd name="T7" fmla="*/ 43 h 76"/>
              <a:gd name="T8" fmla="*/ 70 w 195"/>
              <a:gd name="T9" fmla="*/ 27 h 76"/>
              <a:gd name="T10" fmla="*/ 156 w 195"/>
              <a:gd name="T11" fmla="*/ 8 h 76"/>
              <a:gd name="T12" fmla="*/ 187 w 195"/>
              <a:gd name="T13" fmla="*/ 23 h 76"/>
              <a:gd name="T14" fmla="*/ 180 w 195"/>
              <a:gd name="T15" fmla="*/ 44 h 76"/>
              <a:gd name="T16" fmla="*/ 90 w 195"/>
              <a:gd name="T17" fmla="*/ 7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76">
                <a:moveTo>
                  <a:pt x="90" y="73"/>
                </a:moveTo>
                <a:cubicBezTo>
                  <a:pt x="62" y="75"/>
                  <a:pt x="37" y="69"/>
                  <a:pt x="11" y="61"/>
                </a:cubicBezTo>
                <a:cubicBezTo>
                  <a:pt x="7" y="59"/>
                  <a:pt x="1" y="59"/>
                  <a:pt x="1" y="53"/>
                </a:cubicBezTo>
                <a:cubicBezTo>
                  <a:pt x="0" y="48"/>
                  <a:pt x="5" y="45"/>
                  <a:pt x="9" y="43"/>
                </a:cubicBezTo>
                <a:cubicBezTo>
                  <a:pt x="27" y="31"/>
                  <a:pt x="48" y="28"/>
                  <a:pt x="70" y="27"/>
                </a:cubicBezTo>
                <a:cubicBezTo>
                  <a:pt x="100" y="25"/>
                  <a:pt x="129" y="25"/>
                  <a:pt x="156" y="8"/>
                </a:cubicBezTo>
                <a:cubicBezTo>
                  <a:pt x="171" y="0"/>
                  <a:pt x="179" y="13"/>
                  <a:pt x="187" y="23"/>
                </a:cubicBezTo>
                <a:cubicBezTo>
                  <a:pt x="195" y="33"/>
                  <a:pt x="186" y="39"/>
                  <a:pt x="180" y="44"/>
                </a:cubicBezTo>
                <a:cubicBezTo>
                  <a:pt x="154" y="67"/>
                  <a:pt x="124" y="76"/>
                  <a:pt x="90" y="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4" name="Freeform 207">
            <a:extLst>
              <a:ext uri="{FF2B5EF4-FFF2-40B4-BE49-F238E27FC236}">
                <a16:creationId xmlns:a16="http://schemas.microsoft.com/office/drawing/2014/main" id="{9E100B3D-8E2F-43A8-A26E-3D988E69F339}"/>
              </a:ext>
            </a:extLst>
          </p:cNvPr>
          <p:cNvSpPr>
            <a:spLocks/>
          </p:cNvSpPr>
          <p:nvPr/>
        </p:nvSpPr>
        <p:spPr bwMode="auto">
          <a:xfrm>
            <a:off x="1709944" y="1264077"/>
            <a:ext cx="26311" cy="16587"/>
          </a:xfrm>
          <a:custGeom>
            <a:avLst/>
            <a:gdLst>
              <a:gd name="T0" fmla="*/ 65 w 136"/>
              <a:gd name="T1" fmla="*/ 83 h 83"/>
              <a:gd name="T2" fmla="*/ 11 w 136"/>
              <a:gd name="T3" fmla="*/ 59 h 83"/>
              <a:gd name="T4" fmla="*/ 20 w 136"/>
              <a:gd name="T5" fmla="*/ 19 h 83"/>
              <a:gd name="T6" fmla="*/ 128 w 136"/>
              <a:gd name="T7" fmla="*/ 33 h 83"/>
              <a:gd name="T8" fmla="*/ 119 w 136"/>
              <a:gd name="T9" fmla="*/ 69 h 83"/>
              <a:gd name="T10" fmla="*/ 65 w 136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83">
                <a:moveTo>
                  <a:pt x="65" y="83"/>
                </a:moveTo>
                <a:cubicBezTo>
                  <a:pt x="43" y="82"/>
                  <a:pt x="23" y="78"/>
                  <a:pt x="11" y="59"/>
                </a:cubicBezTo>
                <a:cubicBezTo>
                  <a:pt x="0" y="42"/>
                  <a:pt x="3" y="29"/>
                  <a:pt x="20" y="19"/>
                </a:cubicBezTo>
                <a:cubicBezTo>
                  <a:pt x="52" y="0"/>
                  <a:pt x="103" y="7"/>
                  <a:pt x="128" y="33"/>
                </a:cubicBezTo>
                <a:cubicBezTo>
                  <a:pt x="136" y="41"/>
                  <a:pt x="132" y="59"/>
                  <a:pt x="119" y="69"/>
                </a:cubicBezTo>
                <a:cubicBezTo>
                  <a:pt x="102" y="82"/>
                  <a:pt x="82" y="80"/>
                  <a:pt x="65" y="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5" name="Freeform 210">
            <a:extLst>
              <a:ext uri="{FF2B5EF4-FFF2-40B4-BE49-F238E27FC236}">
                <a16:creationId xmlns:a16="http://schemas.microsoft.com/office/drawing/2014/main" id="{3E9776D2-DE59-42B2-948B-3D7E79F196AA}"/>
              </a:ext>
            </a:extLst>
          </p:cNvPr>
          <p:cNvSpPr>
            <a:spLocks/>
          </p:cNvSpPr>
          <p:nvPr/>
        </p:nvSpPr>
        <p:spPr bwMode="auto">
          <a:xfrm>
            <a:off x="1768297" y="1443872"/>
            <a:ext cx="14299" cy="25167"/>
          </a:xfrm>
          <a:custGeom>
            <a:avLst/>
            <a:gdLst>
              <a:gd name="T0" fmla="*/ 6 w 73"/>
              <a:gd name="T1" fmla="*/ 94 h 129"/>
              <a:gd name="T2" fmla="*/ 16 w 73"/>
              <a:gd name="T3" fmla="*/ 38 h 129"/>
              <a:gd name="T4" fmla="*/ 43 w 73"/>
              <a:gd name="T5" fmla="*/ 8 h 129"/>
              <a:gd name="T6" fmla="*/ 71 w 73"/>
              <a:gd name="T7" fmla="*/ 25 h 129"/>
              <a:gd name="T8" fmla="*/ 64 w 73"/>
              <a:gd name="T9" fmla="*/ 88 h 129"/>
              <a:gd name="T10" fmla="*/ 58 w 73"/>
              <a:gd name="T11" fmla="*/ 102 h 129"/>
              <a:gd name="T12" fmla="*/ 20 w 73"/>
              <a:gd name="T13" fmla="*/ 126 h 129"/>
              <a:gd name="T14" fmla="*/ 6 w 73"/>
              <a:gd name="T15" fmla="*/ 9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" h="129">
                <a:moveTo>
                  <a:pt x="6" y="94"/>
                </a:moveTo>
                <a:cubicBezTo>
                  <a:pt x="5" y="73"/>
                  <a:pt x="9" y="55"/>
                  <a:pt x="16" y="38"/>
                </a:cubicBezTo>
                <a:cubicBezTo>
                  <a:pt x="21" y="25"/>
                  <a:pt x="29" y="14"/>
                  <a:pt x="43" y="8"/>
                </a:cubicBezTo>
                <a:cubicBezTo>
                  <a:pt x="60" y="0"/>
                  <a:pt x="70" y="6"/>
                  <a:pt x="71" y="25"/>
                </a:cubicBezTo>
                <a:cubicBezTo>
                  <a:pt x="73" y="46"/>
                  <a:pt x="70" y="67"/>
                  <a:pt x="64" y="88"/>
                </a:cubicBezTo>
                <a:cubicBezTo>
                  <a:pt x="63" y="93"/>
                  <a:pt x="61" y="98"/>
                  <a:pt x="58" y="102"/>
                </a:cubicBezTo>
                <a:cubicBezTo>
                  <a:pt x="50" y="117"/>
                  <a:pt x="38" y="129"/>
                  <a:pt x="20" y="126"/>
                </a:cubicBezTo>
                <a:cubicBezTo>
                  <a:pt x="0" y="122"/>
                  <a:pt x="9" y="103"/>
                  <a:pt x="6" y="9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2" name="Freeform 211">
            <a:extLst>
              <a:ext uri="{FF2B5EF4-FFF2-40B4-BE49-F238E27FC236}">
                <a16:creationId xmlns:a16="http://schemas.microsoft.com/office/drawing/2014/main" id="{D19144FE-DE24-4A0E-9C0D-664F3B53C47D}"/>
              </a:ext>
            </a:extLst>
          </p:cNvPr>
          <p:cNvSpPr>
            <a:spLocks/>
          </p:cNvSpPr>
          <p:nvPr/>
        </p:nvSpPr>
        <p:spPr bwMode="auto">
          <a:xfrm>
            <a:off x="1703665" y="1071393"/>
            <a:ext cx="17159" cy="20018"/>
          </a:xfrm>
          <a:custGeom>
            <a:avLst/>
            <a:gdLst>
              <a:gd name="T0" fmla="*/ 88 w 88"/>
              <a:gd name="T1" fmla="*/ 51 h 104"/>
              <a:gd name="T2" fmla="*/ 58 w 88"/>
              <a:gd name="T3" fmla="*/ 96 h 104"/>
              <a:gd name="T4" fmla="*/ 22 w 88"/>
              <a:gd name="T5" fmla="*/ 80 h 104"/>
              <a:gd name="T6" fmla="*/ 17 w 88"/>
              <a:gd name="T7" fmla="*/ 68 h 104"/>
              <a:gd name="T8" fmla="*/ 48 w 88"/>
              <a:gd name="T9" fmla="*/ 3 h 104"/>
              <a:gd name="T10" fmla="*/ 88 w 88"/>
              <a:gd name="T11" fmla="*/ 5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" h="104">
                <a:moveTo>
                  <a:pt x="88" y="51"/>
                </a:moveTo>
                <a:cubicBezTo>
                  <a:pt x="88" y="70"/>
                  <a:pt x="76" y="89"/>
                  <a:pt x="58" y="96"/>
                </a:cubicBezTo>
                <a:cubicBezTo>
                  <a:pt x="38" y="104"/>
                  <a:pt x="30" y="101"/>
                  <a:pt x="22" y="80"/>
                </a:cubicBezTo>
                <a:cubicBezTo>
                  <a:pt x="21" y="76"/>
                  <a:pt x="19" y="72"/>
                  <a:pt x="17" y="68"/>
                </a:cubicBezTo>
                <a:cubicBezTo>
                  <a:pt x="0" y="34"/>
                  <a:pt x="11" y="10"/>
                  <a:pt x="48" y="3"/>
                </a:cubicBezTo>
                <a:cubicBezTo>
                  <a:pt x="64" y="0"/>
                  <a:pt x="88" y="28"/>
                  <a:pt x="88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6" name="Freeform 216">
            <a:extLst>
              <a:ext uri="{FF2B5EF4-FFF2-40B4-BE49-F238E27FC236}">
                <a16:creationId xmlns:a16="http://schemas.microsoft.com/office/drawing/2014/main" id="{328168B5-01F4-482F-9CD5-BBC55E09260A}"/>
              </a:ext>
            </a:extLst>
          </p:cNvPr>
          <p:cNvSpPr>
            <a:spLocks/>
          </p:cNvSpPr>
          <p:nvPr/>
        </p:nvSpPr>
        <p:spPr bwMode="auto">
          <a:xfrm>
            <a:off x="1649318" y="1485426"/>
            <a:ext cx="20590" cy="14871"/>
          </a:xfrm>
          <a:custGeom>
            <a:avLst/>
            <a:gdLst>
              <a:gd name="T0" fmla="*/ 45 w 106"/>
              <a:gd name="T1" fmla="*/ 0 h 75"/>
              <a:gd name="T2" fmla="*/ 100 w 106"/>
              <a:gd name="T3" fmla="*/ 32 h 75"/>
              <a:gd name="T4" fmla="*/ 82 w 106"/>
              <a:gd name="T5" fmla="*/ 67 h 75"/>
              <a:gd name="T6" fmla="*/ 8 w 106"/>
              <a:gd name="T7" fmla="*/ 34 h 75"/>
              <a:gd name="T8" fmla="*/ 21 w 106"/>
              <a:gd name="T9" fmla="*/ 6 h 75"/>
              <a:gd name="T10" fmla="*/ 45 w 106"/>
              <a:gd name="T11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75">
                <a:moveTo>
                  <a:pt x="45" y="0"/>
                </a:moveTo>
                <a:cubicBezTo>
                  <a:pt x="70" y="0"/>
                  <a:pt x="94" y="15"/>
                  <a:pt x="100" y="32"/>
                </a:cubicBezTo>
                <a:cubicBezTo>
                  <a:pt x="106" y="49"/>
                  <a:pt x="100" y="62"/>
                  <a:pt x="82" y="67"/>
                </a:cubicBezTo>
                <a:cubicBezTo>
                  <a:pt x="55" y="75"/>
                  <a:pt x="20" y="60"/>
                  <a:pt x="8" y="34"/>
                </a:cubicBezTo>
                <a:cubicBezTo>
                  <a:pt x="0" y="16"/>
                  <a:pt x="2" y="11"/>
                  <a:pt x="21" y="6"/>
                </a:cubicBezTo>
                <a:cubicBezTo>
                  <a:pt x="30" y="3"/>
                  <a:pt x="39" y="1"/>
                  <a:pt x="4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9" name="Freeform 217">
            <a:extLst>
              <a:ext uri="{FF2B5EF4-FFF2-40B4-BE49-F238E27FC236}">
                <a16:creationId xmlns:a16="http://schemas.microsoft.com/office/drawing/2014/main" id="{CC94E260-31AF-4D7F-BCB9-C4328838B1C0}"/>
              </a:ext>
            </a:extLst>
          </p:cNvPr>
          <p:cNvSpPr>
            <a:spLocks/>
          </p:cNvSpPr>
          <p:nvPr/>
        </p:nvSpPr>
        <p:spPr bwMode="auto">
          <a:xfrm>
            <a:off x="1665904" y="1339577"/>
            <a:ext cx="16587" cy="15443"/>
          </a:xfrm>
          <a:custGeom>
            <a:avLst/>
            <a:gdLst>
              <a:gd name="T0" fmla="*/ 82 w 83"/>
              <a:gd name="T1" fmla="*/ 49 h 79"/>
              <a:gd name="T2" fmla="*/ 44 w 83"/>
              <a:gd name="T3" fmla="*/ 77 h 79"/>
              <a:gd name="T4" fmla="*/ 1 w 83"/>
              <a:gd name="T5" fmla="*/ 47 h 79"/>
              <a:gd name="T6" fmla="*/ 37 w 83"/>
              <a:gd name="T7" fmla="*/ 1 h 79"/>
              <a:gd name="T8" fmla="*/ 82 w 83"/>
              <a:gd name="T9" fmla="*/ 4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79">
                <a:moveTo>
                  <a:pt x="82" y="49"/>
                </a:moveTo>
                <a:cubicBezTo>
                  <a:pt x="81" y="78"/>
                  <a:pt x="79" y="73"/>
                  <a:pt x="44" y="77"/>
                </a:cubicBezTo>
                <a:cubicBezTo>
                  <a:pt x="25" y="79"/>
                  <a:pt x="0" y="61"/>
                  <a:pt x="1" y="47"/>
                </a:cubicBezTo>
                <a:cubicBezTo>
                  <a:pt x="1" y="22"/>
                  <a:pt x="18" y="1"/>
                  <a:pt x="37" y="1"/>
                </a:cubicBezTo>
                <a:cubicBezTo>
                  <a:pt x="59" y="0"/>
                  <a:pt x="83" y="26"/>
                  <a:pt x="82" y="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0" name="Freeform 218">
            <a:extLst>
              <a:ext uri="{FF2B5EF4-FFF2-40B4-BE49-F238E27FC236}">
                <a16:creationId xmlns:a16="http://schemas.microsoft.com/office/drawing/2014/main" id="{29173891-D167-4D0D-B777-AF3ABA9E44C3}"/>
              </a:ext>
            </a:extLst>
          </p:cNvPr>
          <p:cNvSpPr>
            <a:spLocks/>
          </p:cNvSpPr>
          <p:nvPr/>
        </p:nvSpPr>
        <p:spPr bwMode="auto">
          <a:xfrm>
            <a:off x="1580122" y="1601026"/>
            <a:ext cx="16015" cy="18875"/>
          </a:xfrm>
          <a:custGeom>
            <a:avLst/>
            <a:gdLst>
              <a:gd name="T0" fmla="*/ 78 w 80"/>
              <a:gd name="T1" fmla="*/ 47 h 97"/>
              <a:gd name="T2" fmla="*/ 51 w 80"/>
              <a:gd name="T3" fmla="*/ 80 h 97"/>
              <a:gd name="T4" fmla="*/ 33 w 80"/>
              <a:gd name="T5" fmla="*/ 92 h 97"/>
              <a:gd name="T6" fmla="*/ 26 w 80"/>
              <a:gd name="T7" fmla="*/ 97 h 97"/>
              <a:gd name="T8" fmla="*/ 20 w 80"/>
              <a:gd name="T9" fmla="*/ 88 h 97"/>
              <a:gd name="T10" fmla="*/ 11 w 80"/>
              <a:gd name="T11" fmla="*/ 62 h 97"/>
              <a:gd name="T12" fmla="*/ 15 w 80"/>
              <a:gd name="T13" fmla="*/ 18 h 97"/>
              <a:gd name="T14" fmla="*/ 52 w 80"/>
              <a:gd name="T15" fmla="*/ 4 h 97"/>
              <a:gd name="T16" fmla="*/ 78 w 80"/>
              <a:gd name="T17" fmla="*/ 42 h 97"/>
              <a:gd name="T18" fmla="*/ 78 w 80"/>
              <a:gd name="T19" fmla="*/ 4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97">
                <a:moveTo>
                  <a:pt x="78" y="47"/>
                </a:moveTo>
                <a:cubicBezTo>
                  <a:pt x="80" y="67"/>
                  <a:pt x="70" y="78"/>
                  <a:pt x="51" y="80"/>
                </a:cubicBezTo>
                <a:cubicBezTo>
                  <a:pt x="43" y="81"/>
                  <a:pt x="35" y="81"/>
                  <a:pt x="33" y="92"/>
                </a:cubicBezTo>
                <a:cubicBezTo>
                  <a:pt x="33" y="95"/>
                  <a:pt x="30" y="97"/>
                  <a:pt x="26" y="97"/>
                </a:cubicBezTo>
                <a:cubicBezTo>
                  <a:pt x="21" y="96"/>
                  <a:pt x="20" y="92"/>
                  <a:pt x="20" y="88"/>
                </a:cubicBezTo>
                <a:cubicBezTo>
                  <a:pt x="18" y="78"/>
                  <a:pt x="17" y="70"/>
                  <a:pt x="11" y="62"/>
                </a:cubicBezTo>
                <a:cubicBezTo>
                  <a:pt x="0" y="46"/>
                  <a:pt x="4" y="31"/>
                  <a:pt x="15" y="18"/>
                </a:cubicBezTo>
                <a:cubicBezTo>
                  <a:pt x="24" y="7"/>
                  <a:pt x="37" y="0"/>
                  <a:pt x="52" y="4"/>
                </a:cubicBezTo>
                <a:cubicBezTo>
                  <a:pt x="70" y="9"/>
                  <a:pt x="79" y="23"/>
                  <a:pt x="78" y="42"/>
                </a:cubicBezTo>
                <a:cubicBezTo>
                  <a:pt x="78" y="44"/>
                  <a:pt x="78" y="46"/>
                  <a:pt x="78" y="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1" name="Freeform 219">
            <a:extLst>
              <a:ext uri="{FF2B5EF4-FFF2-40B4-BE49-F238E27FC236}">
                <a16:creationId xmlns:a16="http://schemas.microsoft.com/office/drawing/2014/main" id="{7BD2C3D2-9037-4EB2-8A2D-A0446BDCB8CB}"/>
              </a:ext>
            </a:extLst>
          </p:cNvPr>
          <p:cNvSpPr>
            <a:spLocks/>
          </p:cNvSpPr>
          <p:nvPr/>
        </p:nvSpPr>
        <p:spPr bwMode="auto">
          <a:xfrm>
            <a:off x="1688794" y="1027924"/>
            <a:ext cx="17159" cy="29169"/>
          </a:xfrm>
          <a:custGeom>
            <a:avLst/>
            <a:gdLst>
              <a:gd name="T0" fmla="*/ 3 w 90"/>
              <a:gd name="T1" fmla="*/ 22 h 149"/>
              <a:gd name="T2" fmla="*/ 11 w 90"/>
              <a:gd name="T3" fmla="*/ 1 h 149"/>
              <a:gd name="T4" fmla="*/ 31 w 90"/>
              <a:gd name="T5" fmla="*/ 16 h 149"/>
              <a:gd name="T6" fmla="*/ 37 w 90"/>
              <a:gd name="T7" fmla="*/ 48 h 149"/>
              <a:gd name="T8" fmla="*/ 52 w 90"/>
              <a:gd name="T9" fmla="*/ 69 h 149"/>
              <a:gd name="T10" fmla="*/ 86 w 90"/>
              <a:gd name="T11" fmla="*/ 130 h 149"/>
              <a:gd name="T12" fmla="*/ 61 w 90"/>
              <a:gd name="T13" fmla="*/ 141 h 149"/>
              <a:gd name="T14" fmla="*/ 34 w 90"/>
              <a:gd name="T15" fmla="*/ 94 h 149"/>
              <a:gd name="T16" fmla="*/ 21 w 90"/>
              <a:gd name="T17" fmla="*/ 71 h 149"/>
              <a:gd name="T18" fmla="*/ 3 w 90"/>
              <a:gd name="T19" fmla="*/ 2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0" h="149">
                <a:moveTo>
                  <a:pt x="3" y="22"/>
                </a:moveTo>
                <a:cubicBezTo>
                  <a:pt x="5" y="14"/>
                  <a:pt x="0" y="3"/>
                  <a:pt x="11" y="1"/>
                </a:cubicBezTo>
                <a:cubicBezTo>
                  <a:pt x="21" y="0"/>
                  <a:pt x="27" y="8"/>
                  <a:pt x="31" y="16"/>
                </a:cubicBezTo>
                <a:cubicBezTo>
                  <a:pt x="37" y="26"/>
                  <a:pt x="38" y="37"/>
                  <a:pt x="37" y="48"/>
                </a:cubicBezTo>
                <a:cubicBezTo>
                  <a:pt x="37" y="59"/>
                  <a:pt x="41" y="65"/>
                  <a:pt x="52" y="69"/>
                </a:cubicBezTo>
                <a:cubicBezTo>
                  <a:pt x="75" y="76"/>
                  <a:pt x="90" y="106"/>
                  <a:pt x="86" y="130"/>
                </a:cubicBezTo>
                <a:cubicBezTo>
                  <a:pt x="83" y="145"/>
                  <a:pt x="74" y="149"/>
                  <a:pt x="61" y="141"/>
                </a:cubicBezTo>
                <a:cubicBezTo>
                  <a:pt x="44" y="130"/>
                  <a:pt x="37" y="113"/>
                  <a:pt x="34" y="94"/>
                </a:cubicBezTo>
                <a:cubicBezTo>
                  <a:pt x="32" y="84"/>
                  <a:pt x="29" y="77"/>
                  <a:pt x="21" y="71"/>
                </a:cubicBezTo>
                <a:cubicBezTo>
                  <a:pt x="6" y="58"/>
                  <a:pt x="5" y="40"/>
                  <a:pt x="3" y="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2" name="Freeform 221">
            <a:extLst>
              <a:ext uri="{FF2B5EF4-FFF2-40B4-BE49-F238E27FC236}">
                <a16:creationId xmlns:a16="http://schemas.microsoft.com/office/drawing/2014/main" id="{4D364A51-1B55-469F-BFE4-5165D8DD5C47}"/>
              </a:ext>
            </a:extLst>
          </p:cNvPr>
          <p:cNvSpPr>
            <a:spLocks/>
          </p:cNvSpPr>
          <p:nvPr/>
        </p:nvSpPr>
        <p:spPr bwMode="auto">
          <a:xfrm>
            <a:off x="1785456" y="1264850"/>
            <a:ext cx="18875" cy="20018"/>
          </a:xfrm>
          <a:custGeom>
            <a:avLst/>
            <a:gdLst>
              <a:gd name="T0" fmla="*/ 1 w 94"/>
              <a:gd name="T1" fmla="*/ 74 h 103"/>
              <a:gd name="T2" fmla="*/ 26 w 94"/>
              <a:gd name="T3" fmla="*/ 32 h 103"/>
              <a:gd name="T4" fmla="*/ 60 w 94"/>
              <a:gd name="T5" fmla="*/ 12 h 103"/>
              <a:gd name="T6" fmla="*/ 86 w 94"/>
              <a:gd name="T7" fmla="*/ 7 h 103"/>
              <a:gd name="T8" fmla="*/ 81 w 94"/>
              <a:gd name="T9" fmla="*/ 34 h 103"/>
              <a:gd name="T10" fmla="*/ 27 w 94"/>
              <a:gd name="T11" fmla="*/ 93 h 103"/>
              <a:gd name="T12" fmla="*/ 1 w 94"/>
              <a:gd name="T13" fmla="*/ 74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3">
                <a:moveTo>
                  <a:pt x="1" y="74"/>
                </a:moveTo>
                <a:cubicBezTo>
                  <a:pt x="2" y="58"/>
                  <a:pt x="11" y="43"/>
                  <a:pt x="26" y="32"/>
                </a:cubicBezTo>
                <a:cubicBezTo>
                  <a:pt x="36" y="23"/>
                  <a:pt x="47" y="16"/>
                  <a:pt x="60" y="12"/>
                </a:cubicBezTo>
                <a:cubicBezTo>
                  <a:pt x="68" y="9"/>
                  <a:pt x="78" y="0"/>
                  <a:pt x="86" y="7"/>
                </a:cubicBezTo>
                <a:cubicBezTo>
                  <a:pt x="94" y="15"/>
                  <a:pt x="86" y="26"/>
                  <a:pt x="81" y="34"/>
                </a:cubicBezTo>
                <a:cubicBezTo>
                  <a:pt x="68" y="59"/>
                  <a:pt x="52" y="81"/>
                  <a:pt x="27" y="93"/>
                </a:cubicBezTo>
                <a:cubicBezTo>
                  <a:pt x="8" y="103"/>
                  <a:pt x="0" y="98"/>
                  <a:pt x="1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3" name="Freeform 224">
            <a:extLst>
              <a:ext uri="{FF2B5EF4-FFF2-40B4-BE49-F238E27FC236}">
                <a16:creationId xmlns:a16="http://schemas.microsoft.com/office/drawing/2014/main" id="{2B5ED6F7-00A5-42A3-A420-39419192BDEA}"/>
              </a:ext>
            </a:extLst>
          </p:cNvPr>
          <p:cNvSpPr>
            <a:spLocks/>
          </p:cNvSpPr>
          <p:nvPr/>
        </p:nvSpPr>
        <p:spPr bwMode="auto">
          <a:xfrm>
            <a:off x="1838064" y="1352866"/>
            <a:ext cx="14299" cy="17159"/>
          </a:xfrm>
          <a:custGeom>
            <a:avLst/>
            <a:gdLst>
              <a:gd name="T0" fmla="*/ 0 w 72"/>
              <a:gd name="T1" fmla="*/ 29 h 87"/>
              <a:gd name="T2" fmla="*/ 31 w 72"/>
              <a:gd name="T3" fmla="*/ 11 h 87"/>
              <a:gd name="T4" fmla="*/ 69 w 72"/>
              <a:gd name="T5" fmla="*/ 59 h 87"/>
              <a:gd name="T6" fmla="*/ 43 w 72"/>
              <a:gd name="T7" fmla="*/ 84 h 87"/>
              <a:gd name="T8" fmla="*/ 0 w 72"/>
              <a:gd name="T9" fmla="*/ 29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87">
                <a:moveTo>
                  <a:pt x="0" y="29"/>
                </a:moveTo>
                <a:cubicBezTo>
                  <a:pt x="0" y="5"/>
                  <a:pt x="8" y="0"/>
                  <a:pt x="31" y="11"/>
                </a:cubicBezTo>
                <a:cubicBezTo>
                  <a:pt x="51" y="21"/>
                  <a:pt x="64" y="36"/>
                  <a:pt x="69" y="59"/>
                </a:cubicBezTo>
                <a:cubicBezTo>
                  <a:pt x="72" y="79"/>
                  <a:pt x="63" y="87"/>
                  <a:pt x="43" y="84"/>
                </a:cubicBezTo>
                <a:cubicBezTo>
                  <a:pt x="18" y="80"/>
                  <a:pt x="0" y="57"/>
                  <a:pt x="0" y="2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4" name="Freeform 225">
            <a:extLst>
              <a:ext uri="{FF2B5EF4-FFF2-40B4-BE49-F238E27FC236}">
                <a16:creationId xmlns:a16="http://schemas.microsoft.com/office/drawing/2014/main" id="{A6A389A9-2A97-4697-84F1-DF54C1CFD411}"/>
              </a:ext>
            </a:extLst>
          </p:cNvPr>
          <p:cNvSpPr>
            <a:spLocks/>
          </p:cNvSpPr>
          <p:nvPr/>
        </p:nvSpPr>
        <p:spPr bwMode="auto">
          <a:xfrm>
            <a:off x="1756857" y="1207654"/>
            <a:ext cx="11440" cy="18303"/>
          </a:xfrm>
          <a:custGeom>
            <a:avLst/>
            <a:gdLst>
              <a:gd name="T0" fmla="*/ 57 w 57"/>
              <a:gd name="T1" fmla="*/ 39 h 95"/>
              <a:gd name="T2" fmla="*/ 48 w 57"/>
              <a:gd name="T3" fmla="*/ 78 h 95"/>
              <a:gd name="T4" fmla="*/ 16 w 57"/>
              <a:gd name="T5" fmla="*/ 92 h 95"/>
              <a:gd name="T6" fmla="*/ 2 w 57"/>
              <a:gd name="T7" fmla="*/ 63 h 95"/>
              <a:gd name="T8" fmla="*/ 24 w 57"/>
              <a:gd name="T9" fmla="*/ 13 h 95"/>
              <a:gd name="T10" fmla="*/ 46 w 57"/>
              <a:gd name="T11" fmla="*/ 3 h 95"/>
              <a:gd name="T12" fmla="*/ 56 w 57"/>
              <a:gd name="T13" fmla="*/ 23 h 95"/>
              <a:gd name="T14" fmla="*/ 57 w 57"/>
              <a:gd name="T15" fmla="*/ 3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95">
                <a:moveTo>
                  <a:pt x="57" y="39"/>
                </a:moveTo>
                <a:cubicBezTo>
                  <a:pt x="57" y="53"/>
                  <a:pt x="55" y="66"/>
                  <a:pt x="48" y="78"/>
                </a:cubicBezTo>
                <a:cubicBezTo>
                  <a:pt x="41" y="90"/>
                  <a:pt x="31" y="95"/>
                  <a:pt x="16" y="92"/>
                </a:cubicBezTo>
                <a:cubicBezTo>
                  <a:pt x="2" y="88"/>
                  <a:pt x="0" y="76"/>
                  <a:pt x="2" y="63"/>
                </a:cubicBezTo>
                <a:cubicBezTo>
                  <a:pt x="4" y="44"/>
                  <a:pt x="11" y="27"/>
                  <a:pt x="24" y="13"/>
                </a:cubicBezTo>
                <a:cubicBezTo>
                  <a:pt x="30" y="7"/>
                  <a:pt x="37" y="0"/>
                  <a:pt x="46" y="3"/>
                </a:cubicBezTo>
                <a:cubicBezTo>
                  <a:pt x="55" y="6"/>
                  <a:pt x="54" y="16"/>
                  <a:pt x="56" y="23"/>
                </a:cubicBezTo>
                <a:cubicBezTo>
                  <a:pt x="57" y="28"/>
                  <a:pt x="57" y="34"/>
                  <a:pt x="57" y="3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5" name="Freeform 229">
            <a:extLst>
              <a:ext uri="{FF2B5EF4-FFF2-40B4-BE49-F238E27FC236}">
                <a16:creationId xmlns:a16="http://schemas.microsoft.com/office/drawing/2014/main" id="{40323B86-BDFD-4CA6-9988-A813C38AB722}"/>
              </a:ext>
            </a:extLst>
          </p:cNvPr>
          <p:cNvSpPr>
            <a:spLocks/>
          </p:cNvSpPr>
          <p:nvPr/>
        </p:nvSpPr>
        <p:spPr bwMode="auto">
          <a:xfrm>
            <a:off x="1645886" y="1287091"/>
            <a:ext cx="10868" cy="17159"/>
          </a:xfrm>
          <a:custGeom>
            <a:avLst/>
            <a:gdLst>
              <a:gd name="T0" fmla="*/ 55 w 55"/>
              <a:gd name="T1" fmla="*/ 38 h 89"/>
              <a:gd name="T2" fmla="*/ 29 w 55"/>
              <a:gd name="T3" fmla="*/ 84 h 89"/>
              <a:gd name="T4" fmla="*/ 8 w 55"/>
              <a:gd name="T5" fmla="*/ 85 h 89"/>
              <a:gd name="T6" fmla="*/ 2 w 55"/>
              <a:gd name="T7" fmla="*/ 66 h 89"/>
              <a:gd name="T8" fmla="*/ 14 w 55"/>
              <a:gd name="T9" fmla="*/ 18 h 89"/>
              <a:gd name="T10" fmla="*/ 34 w 55"/>
              <a:gd name="T11" fmla="*/ 2 h 89"/>
              <a:gd name="T12" fmla="*/ 55 w 55"/>
              <a:gd name="T13" fmla="*/ 26 h 89"/>
              <a:gd name="T14" fmla="*/ 55 w 55"/>
              <a:gd name="T15" fmla="*/ 3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89">
                <a:moveTo>
                  <a:pt x="55" y="38"/>
                </a:moveTo>
                <a:cubicBezTo>
                  <a:pt x="54" y="57"/>
                  <a:pt x="47" y="74"/>
                  <a:pt x="29" y="84"/>
                </a:cubicBezTo>
                <a:cubicBezTo>
                  <a:pt x="22" y="88"/>
                  <a:pt x="15" y="89"/>
                  <a:pt x="8" y="85"/>
                </a:cubicBezTo>
                <a:cubicBezTo>
                  <a:pt x="0" y="80"/>
                  <a:pt x="1" y="73"/>
                  <a:pt x="2" y="66"/>
                </a:cubicBezTo>
                <a:cubicBezTo>
                  <a:pt x="5" y="49"/>
                  <a:pt x="5" y="32"/>
                  <a:pt x="14" y="18"/>
                </a:cubicBezTo>
                <a:cubicBezTo>
                  <a:pt x="19" y="10"/>
                  <a:pt x="23" y="0"/>
                  <a:pt x="34" y="2"/>
                </a:cubicBezTo>
                <a:cubicBezTo>
                  <a:pt x="47" y="4"/>
                  <a:pt x="53" y="14"/>
                  <a:pt x="55" y="26"/>
                </a:cubicBezTo>
                <a:cubicBezTo>
                  <a:pt x="55" y="30"/>
                  <a:pt x="55" y="34"/>
                  <a:pt x="55" y="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6" name="Freeform 230">
            <a:extLst>
              <a:ext uri="{FF2B5EF4-FFF2-40B4-BE49-F238E27FC236}">
                <a16:creationId xmlns:a16="http://schemas.microsoft.com/office/drawing/2014/main" id="{C59C69DD-8598-4399-9AEF-52229E2DDD24}"/>
              </a:ext>
            </a:extLst>
          </p:cNvPr>
          <p:cNvSpPr>
            <a:spLocks/>
          </p:cNvSpPr>
          <p:nvPr/>
        </p:nvSpPr>
        <p:spPr bwMode="auto">
          <a:xfrm>
            <a:off x="1691654" y="1386106"/>
            <a:ext cx="12583" cy="13155"/>
          </a:xfrm>
          <a:custGeom>
            <a:avLst/>
            <a:gdLst>
              <a:gd name="T0" fmla="*/ 64 w 65"/>
              <a:gd name="T1" fmla="*/ 46 h 68"/>
              <a:gd name="T2" fmla="*/ 41 w 65"/>
              <a:gd name="T3" fmla="*/ 67 h 68"/>
              <a:gd name="T4" fmla="*/ 0 w 65"/>
              <a:gd name="T5" fmla="*/ 46 h 68"/>
              <a:gd name="T6" fmla="*/ 34 w 65"/>
              <a:gd name="T7" fmla="*/ 1 h 68"/>
              <a:gd name="T8" fmla="*/ 64 w 65"/>
              <a:gd name="T9" fmla="*/ 4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8">
                <a:moveTo>
                  <a:pt x="64" y="46"/>
                </a:moveTo>
                <a:cubicBezTo>
                  <a:pt x="65" y="58"/>
                  <a:pt x="59" y="68"/>
                  <a:pt x="41" y="67"/>
                </a:cubicBezTo>
                <a:cubicBezTo>
                  <a:pt x="21" y="67"/>
                  <a:pt x="1" y="57"/>
                  <a:pt x="0" y="46"/>
                </a:cubicBezTo>
                <a:cubicBezTo>
                  <a:pt x="0" y="30"/>
                  <a:pt x="22" y="0"/>
                  <a:pt x="34" y="1"/>
                </a:cubicBezTo>
                <a:cubicBezTo>
                  <a:pt x="49" y="1"/>
                  <a:pt x="64" y="22"/>
                  <a:pt x="64" y="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7" name="Freeform 232">
            <a:extLst>
              <a:ext uri="{FF2B5EF4-FFF2-40B4-BE49-F238E27FC236}">
                <a16:creationId xmlns:a16="http://schemas.microsoft.com/office/drawing/2014/main" id="{DDCB42C8-55D8-4D44-A49D-79AE01AE450B}"/>
              </a:ext>
            </a:extLst>
          </p:cNvPr>
          <p:cNvSpPr>
            <a:spLocks/>
          </p:cNvSpPr>
          <p:nvPr/>
        </p:nvSpPr>
        <p:spPr bwMode="auto">
          <a:xfrm>
            <a:off x="1807190" y="1290587"/>
            <a:ext cx="17159" cy="10867"/>
          </a:xfrm>
          <a:custGeom>
            <a:avLst/>
            <a:gdLst>
              <a:gd name="T0" fmla="*/ 34 w 89"/>
              <a:gd name="T1" fmla="*/ 58 h 58"/>
              <a:gd name="T2" fmla="*/ 3 w 89"/>
              <a:gd name="T3" fmla="*/ 44 h 58"/>
              <a:gd name="T4" fmla="*/ 24 w 89"/>
              <a:gd name="T5" fmla="*/ 15 h 58"/>
              <a:gd name="T6" fmla="*/ 69 w 89"/>
              <a:gd name="T7" fmla="*/ 8 h 58"/>
              <a:gd name="T8" fmla="*/ 75 w 89"/>
              <a:gd name="T9" fmla="*/ 42 h 58"/>
              <a:gd name="T10" fmla="*/ 34 w 89"/>
              <a:gd name="T1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" h="58">
                <a:moveTo>
                  <a:pt x="34" y="58"/>
                </a:moveTo>
                <a:cubicBezTo>
                  <a:pt x="24" y="53"/>
                  <a:pt x="6" y="58"/>
                  <a:pt x="3" y="44"/>
                </a:cubicBezTo>
                <a:cubicBezTo>
                  <a:pt x="0" y="31"/>
                  <a:pt x="14" y="22"/>
                  <a:pt x="24" y="15"/>
                </a:cubicBezTo>
                <a:cubicBezTo>
                  <a:pt x="38" y="6"/>
                  <a:pt x="52" y="0"/>
                  <a:pt x="69" y="8"/>
                </a:cubicBezTo>
                <a:cubicBezTo>
                  <a:pt x="86" y="15"/>
                  <a:pt x="89" y="29"/>
                  <a:pt x="75" y="42"/>
                </a:cubicBezTo>
                <a:cubicBezTo>
                  <a:pt x="64" y="53"/>
                  <a:pt x="50" y="57"/>
                  <a:pt x="34" y="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8" name="Freeform 234">
            <a:extLst>
              <a:ext uri="{FF2B5EF4-FFF2-40B4-BE49-F238E27FC236}">
                <a16:creationId xmlns:a16="http://schemas.microsoft.com/office/drawing/2014/main" id="{ABE0B3A4-6EA4-4698-8384-24B72369DA49}"/>
              </a:ext>
            </a:extLst>
          </p:cNvPr>
          <p:cNvSpPr>
            <a:spLocks/>
          </p:cNvSpPr>
          <p:nvPr/>
        </p:nvSpPr>
        <p:spPr bwMode="auto">
          <a:xfrm>
            <a:off x="1547521" y="1615897"/>
            <a:ext cx="16587" cy="10867"/>
          </a:xfrm>
          <a:custGeom>
            <a:avLst/>
            <a:gdLst>
              <a:gd name="T0" fmla="*/ 18 w 83"/>
              <a:gd name="T1" fmla="*/ 57 h 58"/>
              <a:gd name="T2" fmla="*/ 3 w 83"/>
              <a:gd name="T3" fmla="*/ 50 h 58"/>
              <a:gd name="T4" fmla="*/ 4 w 83"/>
              <a:gd name="T5" fmla="*/ 35 h 58"/>
              <a:gd name="T6" fmla="*/ 75 w 83"/>
              <a:gd name="T7" fmla="*/ 3 h 58"/>
              <a:gd name="T8" fmla="*/ 83 w 83"/>
              <a:gd name="T9" fmla="*/ 16 h 58"/>
              <a:gd name="T10" fmla="*/ 53 w 83"/>
              <a:gd name="T11" fmla="*/ 53 h 58"/>
              <a:gd name="T12" fmla="*/ 18 w 83"/>
              <a:gd name="T13" fmla="*/ 5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58">
                <a:moveTo>
                  <a:pt x="18" y="57"/>
                </a:moveTo>
                <a:cubicBezTo>
                  <a:pt x="11" y="58"/>
                  <a:pt x="6" y="56"/>
                  <a:pt x="3" y="50"/>
                </a:cubicBezTo>
                <a:cubicBezTo>
                  <a:pt x="0" y="44"/>
                  <a:pt x="1" y="40"/>
                  <a:pt x="4" y="35"/>
                </a:cubicBezTo>
                <a:cubicBezTo>
                  <a:pt x="12" y="21"/>
                  <a:pt x="59" y="0"/>
                  <a:pt x="75" y="3"/>
                </a:cubicBezTo>
                <a:cubicBezTo>
                  <a:pt x="83" y="4"/>
                  <a:pt x="83" y="9"/>
                  <a:pt x="83" y="16"/>
                </a:cubicBezTo>
                <a:cubicBezTo>
                  <a:pt x="83" y="34"/>
                  <a:pt x="71" y="50"/>
                  <a:pt x="53" y="53"/>
                </a:cubicBezTo>
                <a:cubicBezTo>
                  <a:pt x="42" y="55"/>
                  <a:pt x="30" y="55"/>
                  <a:pt x="18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9" name="Freeform 237">
            <a:extLst>
              <a:ext uri="{FF2B5EF4-FFF2-40B4-BE49-F238E27FC236}">
                <a16:creationId xmlns:a16="http://schemas.microsoft.com/office/drawing/2014/main" id="{7958FC50-96E7-426C-BC82-CD55D1CE4CAB}"/>
              </a:ext>
            </a:extLst>
          </p:cNvPr>
          <p:cNvSpPr>
            <a:spLocks/>
          </p:cNvSpPr>
          <p:nvPr/>
        </p:nvSpPr>
        <p:spPr bwMode="auto">
          <a:xfrm>
            <a:off x="1663617" y="1458543"/>
            <a:ext cx="12011" cy="10867"/>
          </a:xfrm>
          <a:custGeom>
            <a:avLst/>
            <a:gdLst>
              <a:gd name="T0" fmla="*/ 26 w 59"/>
              <a:gd name="T1" fmla="*/ 0 h 58"/>
              <a:gd name="T2" fmla="*/ 59 w 59"/>
              <a:gd name="T3" fmla="*/ 30 h 58"/>
              <a:gd name="T4" fmla="*/ 30 w 59"/>
              <a:gd name="T5" fmla="*/ 58 h 58"/>
              <a:gd name="T6" fmla="*/ 2 w 59"/>
              <a:gd name="T7" fmla="*/ 29 h 58"/>
              <a:gd name="T8" fmla="*/ 26 w 59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8">
                <a:moveTo>
                  <a:pt x="26" y="0"/>
                </a:moveTo>
                <a:cubicBezTo>
                  <a:pt x="44" y="0"/>
                  <a:pt x="59" y="14"/>
                  <a:pt x="59" y="30"/>
                </a:cubicBezTo>
                <a:cubicBezTo>
                  <a:pt x="58" y="45"/>
                  <a:pt x="46" y="58"/>
                  <a:pt x="30" y="58"/>
                </a:cubicBezTo>
                <a:cubicBezTo>
                  <a:pt x="20" y="57"/>
                  <a:pt x="0" y="38"/>
                  <a:pt x="2" y="29"/>
                </a:cubicBezTo>
                <a:cubicBezTo>
                  <a:pt x="5" y="16"/>
                  <a:pt x="7" y="0"/>
                  <a:pt x="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0" name="Freeform 238">
            <a:extLst>
              <a:ext uri="{FF2B5EF4-FFF2-40B4-BE49-F238E27FC236}">
                <a16:creationId xmlns:a16="http://schemas.microsoft.com/office/drawing/2014/main" id="{68222E5B-8577-49C9-A8DA-37ED57DE67B2}"/>
              </a:ext>
            </a:extLst>
          </p:cNvPr>
          <p:cNvSpPr>
            <a:spLocks/>
          </p:cNvSpPr>
          <p:nvPr/>
        </p:nvSpPr>
        <p:spPr bwMode="auto">
          <a:xfrm>
            <a:off x="1695657" y="1237968"/>
            <a:ext cx="17731" cy="22306"/>
          </a:xfrm>
          <a:custGeom>
            <a:avLst/>
            <a:gdLst>
              <a:gd name="T0" fmla="*/ 92 w 92"/>
              <a:gd name="T1" fmla="*/ 11 h 115"/>
              <a:gd name="T2" fmla="*/ 71 w 92"/>
              <a:gd name="T3" fmla="*/ 53 h 115"/>
              <a:gd name="T4" fmla="*/ 34 w 92"/>
              <a:gd name="T5" fmla="*/ 99 h 115"/>
              <a:gd name="T6" fmla="*/ 10 w 92"/>
              <a:gd name="T7" fmla="*/ 109 h 115"/>
              <a:gd name="T8" fmla="*/ 16 w 92"/>
              <a:gd name="T9" fmla="*/ 83 h 115"/>
              <a:gd name="T10" fmla="*/ 40 w 92"/>
              <a:gd name="T11" fmla="*/ 60 h 115"/>
              <a:gd name="T12" fmla="*/ 76 w 92"/>
              <a:gd name="T13" fmla="*/ 9 h 115"/>
              <a:gd name="T14" fmla="*/ 85 w 92"/>
              <a:gd name="T15" fmla="*/ 0 h 115"/>
              <a:gd name="T16" fmla="*/ 92 w 92"/>
              <a:gd name="T17" fmla="*/ 1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" h="115">
                <a:moveTo>
                  <a:pt x="92" y="11"/>
                </a:moveTo>
                <a:cubicBezTo>
                  <a:pt x="89" y="27"/>
                  <a:pt x="81" y="41"/>
                  <a:pt x="71" y="53"/>
                </a:cubicBezTo>
                <a:cubicBezTo>
                  <a:pt x="60" y="69"/>
                  <a:pt x="47" y="84"/>
                  <a:pt x="34" y="99"/>
                </a:cubicBezTo>
                <a:cubicBezTo>
                  <a:pt x="28" y="106"/>
                  <a:pt x="18" y="115"/>
                  <a:pt x="10" y="109"/>
                </a:cubicBezTo>
                <a:cubicBezTo>
                  <a:pt x="0" y="100"/>
                  <a:pt x="10" y="90"/>
                  <a:pt x="16" y="83"/>
                </a:cubicBezTo>
                <a:cubicBezTo>
                  <a:pt x="22" y="74"/>
                  <a:pt x="30" y="65"/>
                  <a:pt x="40" y="60"/>
                </a:cubicBezTo>
                <a:cubicBezTo>
                  <a:pt x="60" y="48"/>
                  <a:pt x="74" y="33"/>
                  <a:pt x="76" y="9"/>
                </a:cubicBezTo>
                <a:cubicBezTo>
                  <a:pt x="77" y="4"/>
                  <a:pt x="78" y="0"/>
                  <a:pt x="85" y="0"/>
                </a:cubicBezTo>
                <a:cubicBezTo>
                  <a:pt x="89" y="1"/>
                  <a:pt x="92" y="4"/>
                  <a:pt x="92" y="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1" name="Freeform 239">
            <a:extLst>
              <a:ext uri="{FF2B5EF4-FFF2-40B4-BE49-F238E27FC236}">
                <a16:creationId xmlns:a16="http://schemas.microsoft.com/office/drawing/2014/main" id="{32A60008-430B-47F8-822F-9047E7F2055D}"/>
              </a:ext>
            </a:extLst>
          </p:cNvPr>
          <p:cNvSpPr>
            <a:spLocks/>
          </p:cNvSpPr>
          <p:nvPr/>
        </p:nvSpPr>
        <p:spPr bwMode="auto">
          <a:xfrm>
            <a:off x="1601845" y="1530611"/>
            <a:ext cx="12011" cy="14299"/>
          </a:xfrm>
          <a:custGeom>
            <a:avLst/>
            <a:gdLst>
              <a:gd name="T0" fmla="*/ 61 w 61"/>
              <a:gd name="T1" fmla="*/ 60 h 73"/>
              <a:gd name="T2" fmla="*/ 45 w 61"/>
              <a:gd name="T3" fmla="*/ 71 h 73"/>
              <a:gd name="T4" fmla="*/ 2 w 61"/>
              <a:gd name="T5" fmla="*/ 13 h 73"/>
              <a:gd name="T6" fmla="*/ 15 w 61"/>
              <a:gd name="T7" fmla="*/ 2 h 73"/>
              <a:gd name="T8" fmla="*/ 61 w 61"/>
              <a:gd name="T9" fmla="*/ 6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73">
                <a:moveTo>
                  <a:pt x="61" y="60"/>
                </a:moveTo>
                <a:cubicBezTo>
                  <a:pt x="61" y="68"/>
                  <a:pt x="56" y="73"/>
                  <a:pt x="45" y="71"/>
                </a:cubicBezTo>
                <a:cubicBezTo>
                  <a:pt x="27" y="68"/>
                  <a:pt x="0" y="31"/>
                  <a:pt x="2" y="13"/>
                </a:cubicBezTo>
                <a:cubicBezTo>
                  <a:pt x="3" y="5"/>
                  <a:pt x="7" y="0"/>
                  <a:pt x="15" y="2"/>
                </a:cubicBezTo>
                <a:cubicBezTo>
                  <a:pt x="30" y="5"/>
                  <a:pt x="60" y="42"/>
                  <a:pt x="61" y="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2" name="Freeform 240">
            <a:extLst>
              <a:ext uri="{FF2B5EF4-FFF2-40B4-BE49-F238E27FC236}">
                <a16:creationId xmlns:a16="http://schemas.microsoft.com/office/drawing/2014/main" id="{861FA979-AEC7-4DA1-B4C2-06BE0D704F2B}"/>
              </a:ext>
            </a:extLst>
          </p:cNvPr>
          <p:cNvSpPr>
            <a:spLocks/>
          </p:cNvSpPr>
          <p:nvPr/>
        </p:nvSpPr>
        <p:spPr bwMode="auto">
          <a:xfrm>
            <a:off x="1741403" y="1339576"/>
            <a:ext cx="12583" cy="9723"/>
          </a:xfrm>
          <a:custGeom>
            <a:avLst/>
            <a:gdLst>
              <a:gd name="T0" fmla="*/ 33 w 62"/>
              <a:gd name="T1" fmla="*/ 0 h 49"/>
              <a:gd name="T2" fmla="*/ 60 w 62"/>
              <a:gd name="T3" fmla="*/ 25 h 49"/>
              <a:gd name="T4" fmla="*/ 32 w 62"/>
              <a:gd name="T5" fmla="*/ 48 h 49"/>
              <a:gd name="T6" fmla="*/ 1 w 62"/>
              <a:gd name="T7" fmla="*/ 26 h 49"/>
              <a:gd name="T8" fmla="*/ 33 w 62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49">
                <a:moveTo>
                  <a:pt x="33" y="0"/>
                </a:moveTo>
                <a:cubicBezTo>
                  <a:pt x="51" y="1"/>
                  <a:pt x="62" y="11"/>
                  <a:pt x="60" y="25"/>
                </a:cubicBezTo>
                <a:cubicBezTo>
                  <a:pt x="59" y="42"/>
                  <a:pt x="48" y="49"/>
                  <a:pt x="32" y="48"/>
                </a:cubicBezTo>
                <a:cubicBezTo>
                  <a:pt x="17" y="48"/>
                  <a:pt x="3" y="45"/>
                  <a:pt x="1" y="26"/>
                </a:cubicBezTo>
                <a:cubicBezTo>
                  <a:pt x="0" y="14"/>
                  <a:pt x="18" y="0"/>
                  <a:pt x="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3" name="Freeform 244">
            <a:extLst>
              <a:ext uri="{FF2B5EF4-FFF2-40B4-BE49-F238E27FC236}">
                <a16:creationId xmlns:a16="http://schemas.microsoft.com/office/drawing/2014/main" id="{204FA2FD-4E2E-406C-88D0-6825D521B37D}"/>
              </a:ext>
            </a:extLst>
          </p:cNvPr>
          <p:cNvSpPr>
            <a:spLocks/>
          </p:cNvSpPr>
          <p:nvPr/>
        </p:nvSpPr>
        <p:spPr bwMode="auto">
          <a:xfrm>
            <a:off x="1604704" y="1566071"/>
            <a:ext cx="13155" cy="9723"/>
          </a:xfrm>
          <a:custGeom>
            <a:avLst/>
            <a:gdLst>
              <a:gd name="T0" fmla="*/ 22 w 67"/>
              <a:gd name="T1" fmla="*/ 0 h 50"/>
              <a:gd name="T2" fmla="*/ 59 w 67"/>
              <a:gd name="T3" fmla="*/ 17 h 50"/>
              <a:gd name="T4" fmla="*/ 60 w 67"/>
              <a:gd name="T5" fmla="*/ 35 h 50"/>
              <a:gd name="T6" fmla="*/ 35 w 67"/>
              <a:gd name="T7" fmla="*/ 46 h 50"/>
              <a:gd name="T8" fmla="*/ 5 w 67"/>
              <a:gd name="T9" fmla="*/ 25 h 50"/>
              <a:gd name="T10" fmla="*/ 3 w 67"/>
              <a:gd name="T11" fmla="*/ 8 h 50"/>
              <a:gd name="T12" fmla="*/ 22 w 67"/>
              <a:gd name="T1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50">
                <a:moveTo>
                  <a:pt x="22" y="0"/>
                </a:moveTo>
                <a:cubicBezTo>
                  <a:pt x="34" y="2"/>
                  <a:pt x="47" y="9"/>
                  <a:pt x="59" y="17"/>
                </a:cubicBezTo>
                <a:cubicBezTo>
                  <a:pt x="67" y="22"/>
                  <a:pt x="64" y="29"/>
                  <a:pt x="60" y="35"/>
                </a:cubicBezTo>
                <a:cubicBezTo>
                  <a:pt x="54" y="43"/>
                  <a:pt x="47" y="50"/>
                  <a:pt x="35" y="46"/>
                </a:cubicBezTo>
                <a:cubicBezTo>
                  <a:pt x="24" y="41"/>
                  <a:pt x="14" y="34"/>
                  <a:pt x="5" y="25"/>
                </a:cubicBezTo>
                <a:cubicBezTo>
                  <a:pt x="0" y="20"/>
                  <a:pt x="0" y="14"/>
                  <a:pt x="3" y="8"/>
                </a:cubicBezTo>
                <a:cubicBezTo>
                  <a:pt x="6" y="1"/>
                  <a:pt x="12" y="0"/>
                  <a:pt x="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4" name="Freeform 245">
            <a:extLst>
              <a:ext uri="{FF2B5EF4-FFF2-40B4-BE49-F238E27FC236}">
                <a16:creationId xmlns:a16="http://schemas.microsoft.com/office/drawing/2014/main" id="{6DAB8587-C50F-4117-98BC-07BECCF0C363}"/>
              </a:ext>
            </a:extLst>
          </p:cNvPr>
          <p:cNvSpPr>
            <a:spLocks/>
          </p:cNvSpPr>
          <p:nvPr/>
        </p:nvSpPr>
        <p:spPr bwMode="auto">
          <a:xfrm>
            <a:off x="1719668" y="1330996"/>
            <a:ext cx="9151" cy="11440"/>
          </a:xfrm>
          <a:custGeom>
            <a:avLst/>
            <a:gdLst>
              <a:gd name="T0" fmla="*/ 45 w 46"/>
              <a:gd name="T1" fmla="*/ 33 h 57"/>
              <a:gd name="T2" fmla="*/ 26 w 46"/>
              <a:gd name="T3" fmla="*/ 56 h 57"/>
              <a:gd name="T4" fmla="*/ 0 w 46"/>
              <a:gd name="T5" fmla="*/ 12 h 57"/>
              <a:gd name="T6" fmla="*/ 12 w 46"/>
              <a:gd name="T7" fmla="*/ 0 h 57"/>
              <a:gd name="T8" fmla="*/ 45 w 46"/>
              <a:gd name="T9" fmla="*/ 3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7">
                <a:moveTo>
                  <a:pt x="45" y="33"/>
                </a:moveTo>
                <a:cubicBezTo>
                  <a:pt x="46" y="46"/>
                  <a:pt x="39" y="55"/>
                  <a:pt x="26" y="56"/>
                </a:cubicBezTo>
                <a:cubicBezTo>
                  <a:pt x="11" y="57"/>
                  <a:pt x="0" y="37"/>
                  <a:pt x="0" y="12"/>
                </a:cubicBezTo>
                <a:cubicBezTo>
                  <a:pt x="0" y="4"/>
                  <a:pt x="2" y="0"/>
                  <a:pt x="12" y="0"/>
                </a:cubicBezTo>
                <a:cubicBezTo>
                  <a:pt x="32" y="2"/>
                  <a:pt x="45" y="14"/>
                  <a:pt x="45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5" name="Freeform 247">
            <a:extLst>
              <a:ext uri="{FF2B5EF4-FFF2-40B4-BE49-F238E27FC236}">
                <a16:creationId xmlns:a16="http://schemas.microsoft.com/office/drawing/2014/main" id="{FF2125C8-5617-432B-B233-C5F5941278F0}"/>
              </a:ext>
            </a:extLst>
          </p:cNvPr>
          <p:cNvSpPr>
            <a:spLocks/>
          </p:cNvSpPr>
          <p:nvPr/>
        </p:nvSpPr>
        <p:spPr bwMode="auto">
          <a:xfrm>
            <a:off x="1674483" y="1359594"/>
            <a:ext cx="10868" cy="8579"/>
          </a:xfrm>
          <a:custGeom>
            <a:avLst/>
            <a:gdLst>
              <a:gd name="T0" fmla="*/ 23 w 55"/>
              <a:gd name="T1" fmla="*/ 43 h 44"/>
              <a:gd name="T2" fmla="*/ 1 w 55"/>
              <a:gd name="T3" fmla="*/ 18 h 44"/>
              <a:gd name="T4" fmla="*/ 25 w 55"/>
              <a:gd name="T5" fmla="*/ 0 h 44"/>
              <a:gd name="T6" fmla="*/ 52 w 55"/>
              <a:gd name="T7" fmla="*/ 19 h 44"/>
              <a:gd name="T8" fmla="*/ 23 w 55"/>
              <a:gd name="T9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4">
                <a:moveTo>
                  <a:pt x="23" y="43"/>
                </a:moveTo>
                <a:cubicBezTo>
                  <a:pt x="6" y="44"/>
                  <a:pt x="2" y="31"/>
                  <a:pt x="1" y="18"/>
                </a:cubicBezTo>
                <a:cubicBezTo>
                  <a:pt x="0" y="3"/>
                  <a:pt x="14" y="0"/>
                  <a:pt x="25" y="0"/>
                </a:cubicBezTo>
                <a:cubicBezTo>
                  <a:pt x="37" y="0"/>
                  <a:pt x="50" y="4"/>
                  <a:pt x="52" y="19"/>
                </a:cubicBezTo>
                <a:cubicBezTo>
                  <a:pt x="55" y="34"/>
                  <a:pt x="42" y="43"/>
                  <a:pt x="23" y="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6" name="Freeform 248">
            <a:extLst>
              <a:ext uri="{FF2B5EF4-FFF2-40B4-BE49-F238E27FC236}">
                <a16:creationId xmlns:a16="http://schemas.microsoft.com/office/drawing/2014/main" id="{F277054D-47BA-4A38-B77F-CD4C4051ED3B}"/>
              </a:ext>
            </a:extLst>
          </p:cNvPr>
          <p:cNvSpPr>
            <a:spLocks/>
          </p:cNvSpPr>
          <p:nvPr/>
        </p:nvSpPr>
        <p:spPr bwMode="auto">
          <a:xfrm>
            <a:off x="1695073" y="1293954"/>
            <a:ext cx="9151" cy="10867"/>
          </a:xfrm>
          <a:custGeom>
            <a:avLst/>
            <a:gdLst>
              <a:gd name="T0" fmla="*/ 4 w 46"/>
              <a:gd name="T1" fmla="*/ 31 h 54"/>
              <a:gd name="T2" fmla="*/ 23 w 46"/>
              <a:gd name="T3" fmla="*/ 1 h 54"/>
              <a:gd name="T4" fmla="*/ 46 w 46"/>
              <a:gd name="T5" fmla="*/ 28 h 54"/>
              <a:gd name="T6" fmla="*/ 18 w 46"/>
              <a:gd name="T7" fmla="*/ 52 h 54"/>
              <a:gd name="T8" fmla="*/ 4 w 46"/>
              <a:gd name="T9" fmla="*/ 3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4">
                <a:moveTo>
                  <a:pt x="4" y="31"/>
                </a:moveTo>
                <a:cubicBezTo>
                  <a:pt x="4" y="17"/>
                  <a:pt x="3" y="0"/>
                  <a:pt x="23" y="1"/>
                </a:cubicBezTo>
                <a:cubicBezTo>
                  <a:pt x="38" y="1"/>
                  <a:pt x="46" y="12"/>
                  <a:pt x="46" y="28"/>
                </a:cubicBezTo>
                <a:cubicBezTo>
                  <a:pt x="45" y="43"/>
                  <a:pt x="33" y="54"/>
                  <a:pt x="18" y="52"/>
                </a:cubicBezTo>
                <a:cubicBezTo>
                  <a:pt x="4" y="51"/>
                  <a:pt x="0" y="43"/>
                  <a:pt x="4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0" name="Freeform 192">
            <a:extLst>
              <a:ext uri="{FF2B5EF4-FFF2-40B4-BE49-F238E27FC236}">
                <a16:creationId xmlns:a16="http://schemas.microsoft.com/office/drawing/2014/main" id="{82CEF9D3-BA68-47DA-B90B-111D8D044CB5}"/>
              </a:ext>
            </a:extLst>
          </p:cNvPr>
          <p:cNvSpPr>
            <a:spLocks/>
          </p:cNvSpPr>
          <p:nvPr/>
        </p:nvSpPr>
        <p:spPr bwMode="auto">
          <a:xfrm>
            <a:off x="1626890" y="1059436"/>
            <a:ext cx="97805" cy="113819"/>
          </a:xfrm>
          <a:custGeom>
            <a:avLst/>
            <a:gdLst>
              <a:gd name="T0" fmla="*/ 342 w 499"/>
              <a:gd name="T1" fmla="*/ 63 h 583"/>
              <a:gd name="T2" fmla="*/ 371 w 499"/>
              <a:gd name="T3" fmla="*/ 90 h 583"/>
              <a:gd name="T4" fmla="*/ 381 w 499"/>
              <a:gd name="T5" fmla="*/ 88 h 583"/>
              <a:gd name="T6" fmla="*/ 394 w 499"/>
              <a:gd name="T7" fmla="*/ 94 h 583"/>
              <a:gd name="T8" fmla="*/ 384 w 499"/>
              <a:gd name="T9" fmla="*/ 104 h 583"/>
              <a:gd name="T10" fmla="*/ 335 w 499"/>
              <a:gd name="T11" fmla="*/ 174 h 583"/>
              <a:gd name="T12" fmla="*/ 345 w 499"/>
              <a:gd name="T13" fmla="*/ 180 h 583"/>
              <a:gd name="T14" fmla="*/ 378 w 499"/>
              <a:gd name="T15" fmla="*/ 184 h 583"/>
              <a:gd name="T16" fmla="*/ 373 w 499"/>
              <a:gd name="T17" fmla="*/ 220 h 583"/>
              <a:gd name="T18" fmla="*/ 382 w 499"/>
              <a:gd name="T19" fmla="*/ 247 h 583"/>
              <a:gd name="T20" fmla="*/ 417 w 499"/>
              <a:gd name="T21" fmla="*/ 269 h 583"/>
              <a:gd name="T22" fmla="*/ 437 w 499"/>
              <a:gd name="T23" fmla="*/ 277 h 583"/>
              <a:gd name="T24" fmla="*/ 484 w 499"/>
              <a:gd name="T25" fmla="*/ 284 h 583"/>
              <a:gd name="T26" fmla="*/ 498 w 499"/>
              <a:gd name="T27" fmla="*/ 298 h 583"/>
              <a:gd name="T28" fmla="*/ 479 w 499"/>
              <a:gd name="T29" fmla="*/ 308 h 583"/>
              <a:gd name="T30" fmla="*/ 449 w 499"/>
              <a:gd name="T31" fmla="*/ 303 h 583"/>
              <a:gd name="T32" fmla="*/ 437 w 499"/>
              <a:gd name="T33" fmla="*/ 319 h 583"/>
              <a:gd name="T34" fmla="*/ 428 w 499"/>
              <a:gd name="T35" fmla="*/ 387 h 583"/>
              <a:gd name="T36" fmla="*/ 416 w 499"/>
              <a:gd name="T37" fmla="*/ 414 h 583"/>
              <a:gd name="T38" fmla="*/ 382 w 499"/>
              <a:gd name="T39" fmla="*/ 470 h 583"/>
              <a:gd name="T40" fmla="*/ 345 w 499"/>
              <a:gd name="T41" fmla="*/ 548 h 583"/>
              <a:gd name="T42" fmla="*/ 317 w 499"/>
              <a:gd name="T43" fmla="*/ 565 h 583"/>
              <a:gd name="T44" fmla="*/ 246 w 499"/>
              <a:gd name="T45" fmla="*/ 569 h 583"/>
              <a:gd name="T46" fmla="*/ 179 w 499"/>
              <a:gd name="T47" fmla="*/ 571 h 583"/>
              <a:gd name="T48" fmla="*/ 123 w 499"/>
              <a:gd name="T49" fmla="*/ 562 h 583"/>
              <a:gd name="T50" fmla="*/ 88 w 499"/>
              <a:gd name="T51" fmla="*/ 535 h 583"/>
              <a:gd name="T52" fmla="*/ 85 w 499"/>
              <a:gd name="T53" fmla="*/ 519 h 583"/>
              <a:gd name="T54" fmla="*/ 40 w 499"/>
              <a:gd name="T55" fmla="*/ 452 h 583"/>
              <a:gd name="T56" fmla="*/ 14 w 499"/>
              <a:gd name="T57" fmla="*/ 378 h 583"/>
              <a:gd name="T58" fmla="*/ 8 w 499"/>
              <a:gd name="T59" fmla="*/ 277 h 583"/>
              <a:gd name="T60" fmla="*/ 18 w 499"/>
              <a:gd name="T61" fmla="*/ 254 h 583"/>
              <a:gd name="T62" fmla="*/ 37 w 499"/>
              <a:gd name="T63" fmla="*/ 222 h 583"/>
              <a:gd name="T64" fmla="*/ 50 w 499"/>
              <a:gd name="T65" fmla="*/ 207 h 583"/>
              <a:gd name="T66" fmla="*/ 68 w 499"/>
              <a:gd name="T67" fmla="*/ 205 h 583"/>
              <a:gd name="T68" fmla="*/ 116 w 499"/>
              <a:gd name="T69" fmla="*/ 137 h 583"/>
              <a:gd name="T70" fmla="*/ 139 w 499"/>
              <a:gd name="T71" fmla="*/ 57 h 583"/>
              <a:gd name="T72" fmla="*/ 146 w 499"/>
              <a:gd name="T73" fmla="*/ 51 h 583"/>
              <a:gd name="T74" fmla="*/ 191 w 499"/>
              <a:gd name="T75" fmla="*/ 11 h 583"/>
              <a:gd name="T76" fmla="*/ 321 w 499"/>
              <a:gd name="T77" fmla="*/ 35 h 583"/>
              <a:gd name="T78" fmla="*/ 342 w 499"/>
              <a:gd name="T79" fmla="*/ 63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9" h="583">
                <a:moveTo>
                  <a:pt x="342" y="63"/>
                </a:moveTo>
                <a:cubicBezTo>
                  <a:pt x="341" y="87"/>
                  <a:pt x="348" y="94"/>
                  <a:pt x="371" y="90"/>
                </a:cubicBezTo>
                <a:cubicBezTo>
                  <a:pt x="375" y="89"/>
                  <a:pt x="378" y="89"/>
                  <a:pt x="381" y="88"/>
                </a:cubicBezTo>
                <a:cubicBezTo>
                  <a:pt x="386" y="88"/>
                  <a:pt x="393" y="87"/>
                  <a:pt x="394" y="94"/>
                </a:cubicBezTo>
                <a:cubicBezTo>
                  <a:pt x="395" y="100"/>
                  <a:pt x="389" y="102"/>
                  <a:pt x="384" y="104"/>
                </a:cubicBezTo>
                <a:cubicBezTo>
                  <a:pt x="368" y="110"/>
                  <a:pt x="334" y="159"/>
                  <a:pt x="335" y="174"/>
                </a:cubicBezTo>
                <a:cubicBezTo>
                  <a:pt x="335" y="183"/>
                  <a:pt x="339" y="182"/>
                  <a:pt x="345" y="180"/>
                </a:cubicBezTo>
                <a:cubicBezTo>
                  <a:pt x="357" y="176"/>
                  <a:pt x="369" y="171"/>
                  <a:pt x="378" y="184"/>
                </a:cubicBezTo>
                <a:cubicBezTo>
                  <a:pt x="385" y="197"/>
                  <a:pt x="381" y="208"/>
                  <a:pt x="373" y="220"/>
                </a:cubicBezTo>
                <a:cubicBezTo>
                  <a:pt x="362" y="235"/>
                  <a:pt x="365" y="242"/>
                  <a:pt x="382" y="247"/>
                </a:cubicBezTo>
                <a:cubicBezTo>
                  <a:pt x="396" y="252"/>
                  <a:pt x="409" y="256"/>
                  <a:pt x="417" y="269"/>
                </a:cubicBezTo>
                <a:cubicBezTo>
                  <a:pt x="421" y="276"/>
                  <a:pt x="429" y="276"/>
                  <a:pt x="437" y="277"/>
                </a:cubicBezTo>
                <a:cubicBezTo>
                  <a:pt x="452" y="279"/>
                  <a:pt x="468" y="281"/>
                  <a:pt x="484" y="284"/>
                </a:cubicBezTo>
                <a:cubicBezTo>
                  <a:pt x="491" y="286"/>
                  <a:pt x="499" y="289"/>
                  <a:pt x="498" y="298"/>
                </a:cubicBezTo>
                <a:cubicBezTo>
                  <a:pt x="496" y="308"/>
                  <a:pt x="487" y="309"/>
                  <a:pt x="479" y="308"/>
                </a:cubicBezTo>
                <a:cubicBezTo>
                  <a:pt x="469" y="307"/>
                  <a:pt x="459" y="304"/>
                  <a:pt x="449" y="303"/>
                </a:cubicBezTo>
                <a:cubicBezTo>
                  <a:pt x="436" y="301"/>
                  <a:pt x="430" y="307"/>
                  <a:pt x="437" y="319"/>
                </a:cubicBezTo>
                <a:cubicBezTo>
                  <a:pt x="451" y="344"/>
                  <a:pt x="445" y="365"/>
                  <a:pt x="428" y="387"/>
                </a:cubicBezTo>
                <a:cubicBezTo>
                  <a:pt x="422" y="394"/>
                  <a:pt x="416" y="404"/>
                  <a:pt x="416" y="414"/>
                </a:cubicBezTo>
                <a:cubicBezTo>
                  <a:pt x="414" y="439"/>
                  <a:pt x="400" y="455"/>
                  <a:pt x="382" y="470"/>
                </a:cubicBezTo>
                <a:cubicBezTo>
                  <a:pt x="357" y="490"/>
                  <a:pt x="345" y="515"/>
                  <a:pt x="345" y="548"/>
                </a:cubicBezTo>
                <a:cubicBezTo>
                  <a:pt x="346" y="569"/>
                  <a:pt x="335" y="576"/>
                  <a:pt x="317" y="565"/>
                </a:cubicBezTo>
                <a:cubicBezTo>
                  <a:pt x="292" y="550"/>
                  <a:pt x="269" y="555"/>
                  <a:pt x="246" y="569"/>
                </a:cubicBezTo>
                <a:cubicBezTo>
                  <a:pt x="224" y="581"/>
                  <a:pt x="202" y="583"/>
                  <a:pt x="179" y="571"/>
                </a:cubicBezTo>
                <a:cubicBezTo>
                  <a:pt x="162" y="562"/>
                  <a:pt x="143" y="559"/>
                  <a:pt x="123" y="562"/>
                </a:cubicBezTo>
                <a:cubicBezTo>
                  <a:pt x="103" y="564"/>
                  <a:pt x="92" y="555"/>
                  <a:pt x="88" y="535"/>
                </a:cubicBezTo>
                <a:cubicBezTo>
                  <a:pt x="87" y="530"/>
                  <a:pt x="85" y="525"/>
                  <a:pt x="85" y="519"/>
                </a:cubicBezTo>
                <a:cubicBezTo>
                  <a:pt x="86" y="486"/>
                  <a:pt x="65" y="467"/>
                  <a:pt x="40" y="452"/>
                </a:cubicBezTo>
                <a:cubicBezTo>
                  <a:pt x="9" y="433"/>
                  <a:pt x="0" y="412"/>
                  <a:pt x="14" y="378"/>
                </a:cubicBezTo>
                <a:cubicBezTo>
                  <a:pt x="28" y="343"/>
                  <a:pt x="34" y="310"/>
                  <a:pt x="8" y="277"/>
                </a:cubicBezTo>
                <a:cubicBezTo>
                  <a:pt x="0" y="267"/>
                  <a:pt x="11" y="259"/>
                  <a:pt x="18" y="254"/>
                </a:cubicBezTo>
                <a:cubicBezTo>
                  <a:pt x="29" y="246"/>
                  <a:pt x="38" y="238"/>
                  <a:pt x="37" y="222"/>
                </a:cubicBezTo>
                <a:cubicBezTo>
                  <a:pt x="36" y="213"/>
                  <a:pt x="42" y="209"/>
                  <a:pt x="50" y="207"/>
                </a:cubicBezTo>
                <a:cubicBezTo>
                  <a:pt x="56" y="207"/>
                  <a:pt x="62" y="205"/>
                  <a:pt x="68" y="205"/>
                </a:cubicBezTo>
                <a:cubicBezTo>
                  <a:pt x="111" y="200"/>
                  <a:pt x="124" y="180"/>
                  <a:pt x="116" y="137"/>
                </a:cubicBezTo>
                <a:cubicBezTo>
                  <a:pt x="110" y="108"/>
                  <a:pt x="121" y="81"/>
                  <a:pt x="139" y="57"/>
                </a:cubicBezTo>
                <a:cubicBezTo>
                  <a:pt x="141" y="55"/>
                  <a:pt x="145" y="54"/>
                  <a:pt x="146" y="51"/>
                </a:cubicBezTo>
                <a:cubicBezTo>
                  <a:pt x="154" y="30"/>
                  <a:pt x="166" y="18"/>
                  <a:pt x="191" y="11"/>
                </a:cubicBezTo>
                <a:cubicBezTo>
                  <a:pt x="239" y="0"/>
                  <a:pt x="283" y="0"/>
                  <a:pt x="321" y="35"/>
                </a:cubicBezTo>
                <a:cubicBezTo>
                  <a:pt x="330" y="43"/>
                  <a:pt x="349" y="45"/>
                  <a:pt x="342" y="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1" name="Freeform 194">
            <a:extLst>
              <a:ext uri="{FF2B5EF4-FFF2-40B4-BE49-F238E27FC236}">
                <a16:creationId xmlns:a16="http://schemas.microsoft.com/office/drawing/2014/main" id="{02A7A00F-6D63-40B3-BCA4-9DE1CDD6A51F}"/>
              </a:ext>
            </a:extLst>
          </p:cNvPr>
          <p:cNvSpPr>
            <a:spLocks/>
          </p:cNvSpPr>
          <p:nvPr/>
        </p:nvSpPr>
        <p:spPr bwMode="auto">
          <a:xfrm>
            <a:off x="1527369" y="1021686"/>
            <a:ext cx="59484" cy="68635"/>
          </a:xfrm>
          <a:custGeom>
            <a:avLst/>
            <a:gdLst>
              <a:gd name="T0" fmla="*/ 209 w 303"/>
              <a:gd name="T1" fmla="*/ 343 h 349"/>
              <a:gd name="T2" fmla="*/ 150 w 303"/>
              <a:gd name="T3" fmla="*/ 334 h 349"/>
              <a:gd name="T4" fmla="*/ 127 w 303"/>
              <a:gd name="T5" fmla="*/ 311 h 349"/>
              <a:gd name="T6" fmla="*/ 107 w 303"/>
              <a:gd name="T7" fmla="*/ 278 h 349"/>
              <a:gd name="T8" fmla="*/ 102 w 303"/>
              <a:gd name="T9" fmla="*/ 262 h 349"/>
              <a:gd name="T10" fmla="*/ 82 w 303"/>
              <a:gd name="T11" fmla="*/ 229 h 349"/>
              <a:gd name="T12" fmla="*/ 13 w 303"/>
              <a:gd name="T13" fmla="*/ 159 h 349"/>
              <a:gd name="T14" fmla="*/ 35 w 303"/>
              <a:gd name="T15" fmla="*/ 36 h 349"/>
              <a:gd name="T16" fmla="*/ 83 w 303"/>
              <a:gd name="T17" fmla="*/ 7 h 349"/>
              <a:gd name="T18" fmla="*/ 179 w 303"/>
              <a:gd name="T19" fmla="*/ 22 h 349"/>
              <a:gd name="T20" fmla="*/ 214 w 303"/>
              <a:gd name="T21" fmla="*/ 73 h 349"/>
              <a:gd name="T22" fmla="*/ 230 w 303"/>
              <a:gd name="T23" fmla="*/ 111 h 349"/>
              <a:gd name="T24" fmla="*/ 252 w 303"/>
              <a:gd name="T25" fmla="*/ 156 h 349"/>
              <a:gd name="T26" fmla="*/ 276 w 303"/>
              <a:gd name="T27" fmla="*/ 184 h 349"/>
              <a:gd name="T28" fmla="*/ 296 w 303"/>
              <a:gd name="T29" fmla="*/ 223 h 349"/>
              <a:gd name="T30" fmla="*/ 297 w 303"/>
              <a:gd name="T31" fmla="*/ 240 h 349"/>
              <a:gd name="T32" fmla="*/ 249 w 303"/>
              <a:gd name="T33" fmla="*/ 336 h 349"/>
              <a:gd name="T34" fmla="*/ 209 w 303"/>
              <a:gd name="T35" fmla="*/ 343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349">
                <a:moveTo>
                  <a:pt x="209" y="343"/>
                </a:moveTo>
                <a:cubicBezTo>
                  <a:pt x="193" y="345"/>
                  <a:pt x="170" y="349"/>
                  <a:pt x="150" y="334"/>
                </a:cubicBezTo>
                <a:cubicBezTo>
                  <a:pt x="141" y="328"/>
                  <a:pt x="131" y="322"/>
                  <a:pt x="127" y="311"/>
                </a:cubicBezTo>
                <a:cubicBezTo>
                  <a:pt x="122" y="299"/>
                  <a:pt x="116" y="288"/>
                  <a:pt x="107" y="278"/>
                </a:cubicBezTo>
                <a:cubicBezTo>
                  <a:pt x="103" y="273"/>
                  <a:pt x="100" y="268"/>
                  <a:pt x="102" y="262"/>
                </a:cubicBezTo>
                <a:cubicBezTo>
                  <a:pt x="107" y="244"/>
                  <a:pt x="97" y="233"/>
                  <a:pt x="82" y="229"/>
                </a:cubicBezTo>
                <a:cubicBezTo>
                  <a:pt x="44" y="219"/>
                  <a:pt x="23" y="195"/>
                  <a:pt x="13" y="159"/>
                </a:cubicBezTo>
                <a:cubicBezTo>
                  <a:pt x="0" y="114"/>
                  <a:pt x="8" y="73"/>
                  <a:pt x="35" y="36"/>
                </a:cubicBezTo>
                <a:cubicBezTo>
                  <a:pt x="47" y="20"/>
                  <a:pt x="63" y="11"/>
                  <a:pt x="83" y="7"/>
                </a:cubicBezTo>
                <a:cubicBezTo>
                  <a:pt x="118" y="0"/>
                  <a:pt x="148" y="5"/>
                  <a:pt x="179" y="22"/>
                </a:cubicBezTo>
                <a:cubicBezTo>
                  <a:pt x="200" y="33"/>
                  <a:pt x="211" y="50"/>
                  <a:pt x="214" y="73"/>
                </a:cubicBezTo>
                <a:cubicBezTo>
                  <a:pt x="216" y="87"/>
                  <a:pt x="223" y="99"/>
                  <a:pt x="230" y="111"/>
                </a:cubicBezTo>
                <a:cubicBezTo>
                  <a:pt x="239" y="126"/>
                  <a:pt x="248" y="139"/>
                  <a:pt x="252" y="156"/>
                </a:cubicBezTo>
                <a:cubicBezTo>
                  <a:pt x="255" y="169"/>
                  <a:pt x="266" y="176"/>
                  <a:pt x="276" y="184"/>
                </a:cubicBezTo>
                <a:cubicBezTo>
                  <a:pt x="290" y="193"/>
                  <a:pt x="298" y="205"/>
                  <a:pt x="296" y="223"/>
                </a:cubicBezTo>
                <a:cubicBezTo>
                  <a:pt x="296" y="228"/>
                  <a:pt x="297" y="234"/>
                  <a:pt x="297" y="240"/>
                </a:cubicBezTo>
                <a:cubicBezTo>
                  <a:pt x="303" y="280"/>
                  <a:pt x="284" y="317"/>
                  <a:pt x="249" y="336"/>
                </a:cubicBezTo>
                <a:cubicBezTo>
                  <a:pt x="237" y="343"/>
                  <a:pt x="231" y="344"/>
                  <a:pt x="209" y="3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2" name="Freeform 195">
            <a:extLst>
              <a:ext uri="{FF2B5EF4-FFF2-40B4-BE49-F238E27FC236}">
                <a16:creationId xmlns:a16="http://schemas.microsoft.com/office/drawing/2014/main" id="{6780A110-D962-4948-8FFF-ACFE18B0D547}"/>
              </a:ext>
            </a:extLst>
          </p:cNvPr>
          <p:cNvSpPr>
            <a:spLocks/>
          </p:cNvSpPr>
          <p:nvPr/>
        </p:nvSpPr>
        <p:spPr bwMode="auto">
          <a:xfrm>
            <a:off x="1593145" y="966779"/>
            <a:ext cx="55480" cy="53192"/>
          </a:xfrm>
          <a:custGeom>
            <a:avLst/>
            <a:gdLst>
              <a:gd name="T0" fmla="*/ 160 w 283"/>
              <a:gd name="T1" fmla="*/ 274 h 274"/>
              <a:gd name="T2" fmla="*/ 41 w 283"/>
              <a:gd name="T3" fmla="*/ 190 h 274"/>
              <a:gd name="T4" fmla="*/ 22 w 283"/>
              <a:gd name="T5" fmla="*/ 169 h 274"/>
              <a:gd name="T6" fmla="*/ 19 w 283"/>
              <a:gd name="T7" fmla="*/ 131 h 274"/>
              <a:gd name="T8" fmla="*/ 42 w 283"/>
              <a:gd name="T9" fmla="*/ 101 h 274"/>
              <a:gd name="T10" fmla="*/ 177 w 283"/>
              <a:gd name="T11" fmla="*/ 14 h 274"/>
              <a:gd name="T12" fmla="*/ 275 w 283"/>
              <a:gd name="T13" fmla="*/ 155 h 274"/>
              <a:gd name="T14" fmla="*/ 269 w 283"/>
              <a:gd name="T15" fmla="*/ 192 h 274"/>
              <a:gd name="T16" fmla="*/ 277 w 283"/>
              <a:gd name="T17" fmla="*/ 223 h 274"/>
              <a:gd name="T18" fmla="*/ 280 w 283"/>
              <a:gd name="T19" fmla="*/ 229 h 274"/>
              <a:gd name="T20" fmla="*/ 272 w 283"/>
              <a:gd name="T21" fmla="*/ 233 h 274"/>
              <a:gd name="T22" fmla="*/ 229 w 283"/>
              <a:gd name="T23" fmla="*/ 253 h 274"/>
              <a:gd name="T24" fmla="*/ 160 w 283"/>
              <a:gd name="T2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3" h="274">
                <a:moveTo>
                  <a:pt x="160" y="274"/>
                </a:moveTo>
                <a:cubicBezTo>
                  <a:pt x="104" y="273"/>
                  <a:pt x="60" y="243"/>
                  <a:pt x="41" y="190"/>
                </a:cubicBezTo>
                <a:cubicBezTo>
                  <a:pt x="37" y="180"/>
                  <a:pt x="32" y="174"/>
                  <a:pt x="22" y="169"/>
                </a:cubicBezTo>
                <a:cubicBezTo>
                  <a:pt x="2" y="161"/>
                  <a:pt x="0" y="143"/>
                  <a:pt x="19" y="131"/>
                </a:cubicBezTo>
                <a:cubicBezTo>
                  <a:pt x="32" y="123"/>
                  <a:pt x="37" y="114"/>
                  <a:pt x="42" y="101"/>
                </a:cubicBezTo>
                <a:cubicBezTo>
                  <a:pt x="61" y="37"/>
                  <a:pt x="119" y="0"/>
                  <a:pt x="177" y="14"/>
                </a:cubicBezTo>
                <a:cubicBezTo>
                  <a:pt x="238" y="28"/>
                  <a:pt x="283" y="93"/>
                  <a:pt x="275" y="155"/>
                </a:cubicBezTo>
                <a:cubicBezTo>
                  <a:pt x="274" y="168"/>
                  <a:pt x="274" y="181"/>
                  <a:pt x="269" y="192"/>
                </a:cubicBezTo>
                <a:cubicBezTo>
                  <a:pt x="263" y="205"/>
                  <a:pt x="259" y="216"/>
                  <a:pt x="277" y="223"/>
                </a:cubicBezTo>
                <a:cubicBezTo>
                  <a:pt x="279" y="223"/>
                  <a:pt x="281" y="226"/>
                  <a:pt x="280" y="229"/>
                </a:cubicBezTo>
                <a:cubicBezTo>
                  <a:pt x="279" y="233"/>
                  <a:pt x="275" y="234"/>
                  <a:pt x="272" y="233"/>
                </a:cubicBezTo>
                <a:cubicBezTo>
                  <a:pt x="253" y="229"/>
                  <a:pt x="242" y="242"/>
                  <a:pt x="229" y="253"/>
                </a:cubicBezTo>
                <a:cubicBezTo>
                  <a:pt x="212" y="268"/>
                  <a:pt x="189" y="274"/>
                  <a:pt x="160" y="2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3" name="Freeform 196">
            <a:extLst>
              <a:ext uri="{FF2B5EF4-FFF2-40B4-BE49-F238E27FC236}">
                <a16:creationId xmlns:a16="http://schemas.microsoft.com/office/drawing/2014/main" id="{719831F2-87B8-4058-A321-7BDC565AD587}"/>
              </a:ext>
            </a:extLst>
          </p:cNvPr>
          <p:cNvSpPr>
            <a:spLocks/>
          </p:cNvSpPr>
          <p:nvPr/>
        </p:nvSpPr>
        <p:spPr bwMode="auto">
          <a:xfrm>
            <a:off x="1512498" y="1099473"/>
            <a:ext cx="36605" cy="37177"/>
          </a:xfrm>
          <a:custGeom>
            <a:avLst/>
            <a:gdLst>
              <a:gd name="T0" fmla="*/ 2 w 187"/>
              <a:gd name="T1" fmla="*/ 86 h 192"/>
              <a:gd name="T2" fmla="*/ 79 w 187"/>
              <a:gd name="T3" fmla="*/ 0 h 192"/>
              <a:gd name="T4" fmla="*/ 186 w 187"/>
              <a:gd name="T5" fmla="*/ 97 h 192"/>
              <a:gd name="T6" fmla="*/ 88 w 187"/>
              <a:gd name="T7" fmla="*/ 191 h 192"/>
              <a:gd name="T8" fmla="*/ 2 w 187"/>
              <a:gd name="T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92">
                <a:moveTo>
                  <a:pt x="2" y="86"/>
                </a:moveTo>
                <a:cubicBezTo>
                  <a:pt x="1" y="44"/>
                  <a:pt x="40" y="0"/>
                  <a:pt x="79" y="0"/>
                </a:cubicBezTo>
                <a:cubicBezTo>
                  <a:pt x="140" y="0"/>
                  <a:pt x="185" y="40"/>
                  <a:pt x="186" y="97"/>
                </a:cubicBezTo>
                <a:cubicBezTo>
                  <a:pt x="187" y="146"/>
                  <a:pt x="139" y="192"/>
                  <a:pt x="88" y="191"/>
                </a:cubicBezTo>
                <a:cubicBezTo>
                  <a:pt x="47" y="191"/>
                  <a:pt x="0" y="143"/>
                  <a:pt x="2" y="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4" name="Freeform 199">
            <a:extLst>
              <a:ext uri="{FF2B5EF4-FFF2-40B4-BE49-F238E27FC236}">
                <a16:creationId xmlns:a16="http://schemas.microsoft.com/office/drawing/2014/main" id="{8F6BC79C-FC5F-4AB3-BB46-5BD74C86F06C}"/>
              </a:ext>
            </a:extLst>
          </p:cNvPr>
          <p:cNvSpPr>
            <a:spLocks/>
          </p:cNvSpPr>
          <p:nvPr/>
        </p:nvSpPr>
        <p:spPr bwMode="auto">
          <a:xfrm>
            <a:off x="1706392" y="1108490"/>
            <a:ext cx="29170" cy="28598"/>
          </a:xfrm>
          <a:custGeom>
            <a:avLst/>
            <a:gdLst>
              <a:gd name="T0" fmla="*/ 116 w 149"/>
              <a:gd name="T1" fmla="*/ 144 h 144"/>
              <a:gd name="T2" fmla="*/ 79 w 149"/>
              <a:gd name="T3" fmla="*/ 125 h 144"/>
              <a:gd name="T4" fmla="*/ 27 w 149"/>
              <a:gd name="T5" fmla="*/ 82 h 144"/>
              <a:gd name="T6" fmla="*/ 16 w 149"/>
              <a:gd name="T7" fmla="*/ 65 h 144"/>
              <a:gd name="T8" fmla="*/ 13 w 149"/>
              <a:gd name="T9" fmla="*/ 45 h 144"/>
              <a:gd name="T10" fmla="*/ 14 w 149"/>
              <a:gd name="T11" fmla="*/ 17 h 144"/>
              <a:gd name="T12" fmla="*/ 55 w 149"/>
              <a:gd name="T13" fmla="*/ 10 h 144"/>
              <a:gd name="T14" fmla="*/ 123 w 149"/>
              <a:gd name="T15" fmla="*/ 54 h 144"/>
              <a:gd name="T16" fmla="*/ 147 w 149"/>
              <a:gd name="T17" fmla="*/ 112 h 144"/>
              <a:gd name="T18" fmla="*/ 116 w 149"/>
              <a:gd name="T19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" h="144">
                <a:moveTo>
                  <a:pt x="116" y="144"/>
                </a:moveTo>
                <a:cubicBezTo>
                  <a:pt x="101" y="144"/>
                  <a:pt x="90" y="136"/>
                  <a:pt x="79" y="125"/>
                </a:cubicBezTo>
                <a:cubicBezTo>
                  <a:pt x="64" y="109"/>
                  <a:pt x="49" y="91"/>
                  <a:pt x="27" y="82"/>
                </a:cubicBezTo>
                <a:cubicBezTo>
                  <a:pt x="20" y="79"/>
                  <a:pt x="17" y="72"/>
                  <a:pt x="16" y="65"/>
                </a:cubicBezTo>
                <a:cubicBezTo>
                  <a:pt x="15" y="58"/>
                  <a:pt x="14" y="52"/>
                  <a:pt x="13" y="45"/>
                </a:cubicBezTo>
                <a:cubicBezTo>
                  <a:pt x="11" y="36"/>
                  <a:pt x="0" y="26"/>
                  <a:pt x="14" y="17"/>
                </a:cubicBezTo>
                <a:cubicBezTo>
                  <a:pt x="26" y="9"/>
                  <a:pt x="38" y="0"/>
                  <a:pt x="55" y="10"/>
                </a:cubicBezTo>
                <a:cubicBezTo>
                  <a:pt x="79" y="23"/>
                  <a:pt x="104" y="33"/>
                  <a:pt x="123" y="54"/>
                </a:cubicBezTo>
                <a:cubicBezTo>
                  <a:pt x="138" y="71"/>
                  <a:pt x="146" y="90"/>
                  <a:pt x="147" y="112"/>
                </a:cubicBezTo>
                <a:cubicBezTo>
                  <a:pt x="149" y="134"/>
                  <a:pt x="139" y="144"/>
                  <a:pt x="116" y="1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5" name="Freeform 200">
            <a:extLst>
              <a:ext uri="{FF2B5EF4-FFF2-40B4-BE49-F238E27FC236}">
                <a16:creationId xmlns:a16="http://schemas.microsoft.com/office/drawing/2014/main" id="{53AEDE8B-0DCC-4207-B9F9-C6B045F9FA7F}"/>
              </a:ext>
            </a:extLst>
          </p:cNvPr>
          <p:cNvSpPr>
            <a:spLocks/>
          </p:cNvSpPr>
          <p:nvPr/>
        </p:nvSpPr>
        <p:spPr bwMode="auto">
          <a:xfrm>
            <a:off x="1529657" y="965063"/>
            <a:ext cx="21734" cy="32602"/>
          </a:xfrm>
          <a:custGeom>
            <a:avLst/>
            <a:gdLst>
              <a:gd name="T0" fmla="*/ 85 w 112"/>
              <a:gd name="T1" fmla="*/ 54 h 166"/>
              <a:gd name="T2" fmla="*/ 98 w 112"/>
              <a:gd name="T3" fmla="*/ 91 h 166"/>
              <a:gd name="T4" fmla="*/ 97 w 112"/>
              <a:gd name="T5" fmla="*/ 144 h 166"/>
              <a:gd name="T6" fmla="*/ 50 w 112"/>
              <a:gd name="T7" fmla="*/ 158 h 166"/>
              <a:gd name="T8" fmla="*/ 27 w 112"/>
              <a:gd name="T9" fmla="*/ 103 h 166"/>
              <a:gd name="T10" fmla="*/ 19 w 112"/>
              <a:gd name="T11" fmla="*/ 73 h 166"/>
              <a:gd name="T12" fmla="*/ 6 w 112"/>
              <a:gd name="T13" fmla="*/ 31 h 166"/>
              <a:gd name="T14" fmla="*/ 46 w 112"/>
              <a:gd name="T15" fmla="*/ 3 h 166"/>
              <a:gd name="T16" fmla="*/ 77 w 112"/>
              <a:gd name="T17" fmla="*/ 28 h 166"/>
              <a:gd name="T18" fmla="*/ 85 w 112"/>
              <a:gd name="T19" fmla="*/ 5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166">
                <a:moveTo>
                  <a:pt x="85" y="54"/>
                </a:moveTo>
                <a:cubicBezTo>
                  <a:pt x="71" y="72"/>
                  <a:pt x="87" y="80"/>
                  <a:pt x="98" y="91"/>
                </a:cubicBezTo>
                <a:cubicBezTo>
                  <a:pt x="112" y="107"/>
                  <a:pt x="110" y="129"/>
                  <a:pt x="97" y="144"/>
                </a:cubicBezTo>
                <a:cubicBezTo>
                  <a:pt x="81" y="162"/>
                  <a:pt x="65" y="166"/>
                  <a:pt x="50" y="158"/>
                </a:cubicBezTo>
                <a:cubicBezTo>
                  <a:pt x="27" y="144"/>
                  <a:pt x="17" y="124"/>
                  <a:pt x="27" y="103"/>
                </a:cubicBezTo>
                <a:cubicBezTo>
                  <a:pt x="33" y="89"/>
                  <a:pt x="32" y="81"/>
                  <a:pt x="19" y="73"/>
                </a:cubicBezTo>
                <a:cubicBezTo>
                  <a:pt x="4" y="63"/>
                  <a:pt x="0" y="49"/>
                  <a:pt x="6" y="31"/>
                </a:cubicBezTo>
                <a:cubicBezTo>
                  <a:pt x="13" y="13"/>
                  <a:pt x="27" y="5"/>
                  <a:pt x="46" y="3"/>
                </a:cubicBezTo>
                <a:cubicBezTo>
                  <a:pt x="65" y="0"/>
                  <a:pt x="71" y="15"/>
                  <a:pt x="77" y="28"/>
                </a:cubicBezTo>
                <a:cubicBezTo>
                  <a:pt x="81" y="36"/>
                  <a:pt x="82" y="44"/>
                  <a:pt x="85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6" name="Freeform 201">
            <a:extLst>
              <a:ext uri="{FF2B5EF4-FFF2-40B4-BE49-F238E27FC236}">
                <a16:creationId xmlns:a16="http://schemas.microsoft.com/office/drawing/2014/main" id="{2796ABCE-0986-4F71-BB79-6650F3E2535E}"/>
              </a:ext>
            </a:extLst>
          </p:cNvPr>
          <p:cNvSpPr>
            <a:spLocks/>
          </p:cNvSpPr>
          <p:nvPr/>
        </p:nvSpPr>
        <p:spPr bwMode="auto">
          <a:xfrm>
            <a:off x="1588570" y="948477"/>
            <a:ext cx="20018" cy="20590"/>
          </a:xfrm>
          <a:custGeom>
            <a:avLst/>
            <a:gdLst>
              <a:gd name="T0" fmla="*/ 101 w 102"/>
              <a:gd name="T1" fmla="*/ 51 h 105"/>
              <a:gd name="T2" fmla="*/ 52 w 102"/>
              <a:gd name="T3" fmla="*/ 104 h 105"/>
              <a:gd name="T4" fmla="*/ 1 w 102"/>
              <a:gd name="T5" fmla="*/ 47 h 105"/>
              <a:gd name="T6" fmla="*/ 51 w 102"/>
              <a:gd name="T7" fmla="*/ 0 h 105"/>
              <a:gd name="T8" fmla="*/ 101 w 102"/>
              <a:gd name="T9" fmla="*/ 51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05">
                <a:moveTo>
                  <a:pt x="101" y="51"/>
                </a:moveTo>
                <a:cubicBezTo>
                  <a:pt x="101" y="81"/>
                  <a:pt x="80" y="105"/>
                  <a:pt x="52" y="104"/>
                </a:cubicBezTo>
                <a:cubicBezTo>
                  <a:pt x="25" y="104"/>
                  <a:pt x="1" y="77"/>
                  <a:pt x="1" y="47"/>
                </a:cubicBezTo>
                <a:cubicBezTo>
                  <a:pt x="0" y="20"/>
                  <a:pt x="22" y="0"/>
                  <a:pt x="51" y="0"/>
                </a:cubicBezTo>
                <a:cubicBezTo>
                  <a:pt x="81" y="0"/>
                  <a:pt x="102" y="22"/>
                  <a:pt x="101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7" name="Freeform 205">
            <a:extLst>
              <a:ext uri="{FF2B5EF4-FFF2-40B4-BE49-F238E27FC236}">
                <a16:creationId xmlns:a16="http://schemas.microsoft.com/office/drawing/2014/main" id="{579C639C-F441-4976-BE43-8BB02B93D276}"/>
              </a:ext>
            </a:extLst>
          </p:cNvPr>
          <p:cNvSpPr>
            <a:spLocks/>
          </p:cNvSpPr>
          <p:nvPr/>
        </p:nvSpPr>
        <p:spPr bwMode="auto">
          <a:xfrm>
            <a:off x="1725267" y="1214438"/>
            <a:ext cx="20590" cy="21734"/>
          </a:xfrm>
          <a:custGeom>
            <a:avLst/>
            <a:gdLst>
              <a:gd name="T0" fmla="*/ 102 w 104"/>
              <a:gd name="T1" fmla="*/ 31 h 113"/>
              <a:gd name="T2" fmla="*/ 92 w 104"/>
              <a:gd name="T3" fmla="*/ 82 h 113"/>
              <a:gd name="T4" fmla="*/ 34 w 104"/>
              <a:gd name="T5" fmla="*/ 98 h 113"/>
              <a:gd name="T6" fmla="*/ 5 w 104"/>
              <a:gd name="T7" fmla="*/ 56 h 113"/>
              <a:gd name="T8" fmla="*/ 23 w 104"/>
              <a:gd name="T9" fmla="*/ 13 h 113"/>
              <a:gd name="T10" fmla="*/ 91 w 104"/>
              <a:gd name="T11" fmla="*/ 5 h 113"/>
              <a:gd name="T12" fmla="*/ 102 w 104"/>
              <a:gd name="T13" fmla="*/ 3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113">
                <a:moveTo>
                  <a:pt x="102" y="31"/>
                </a:moveTo>
                <a:cubicBezTo>
                  <a:pt x="101" y="44"/>
                  <a:pt x="100" y="64"/>
                  <a:pt x="92" y="82"/>
                </a:cubicBezTo>
                <a:cubicBezTo>
                  <a:pt x="79" y="107"/>
                  <a:pt x="58" y="113"/>
                  <a:pt x="34" y="98"/>
                </a:cubicBezTo>
                <a:cubicBezTo>
                  <a:pt x="19" y="88"/>
                  <a:pt x="10" y="73"/>
                  <a:pt x="5" y="56"/>
                </a:cubicBezTo>
                <a:cubicBezTo>
                  <a:pt x="0" y="38"/>
                  <a:pt x="6" y="23"/>
                  <a:pt x="23" y="13"/>
                </a:cubicBezTo>
                <a:cubicBezTo>
                  <a:pt x="44" y="0"/>
                  <a:pt x="67" y="2"/>
                  <a:pt x="91" y="5"/>
                </a:cubicBezTo>
                <a:cubicBezTo>
                  <a:pt x="102" y="7"/>
                  <a:pt x="104" y="15"/>
                  <a:pt x="102" y="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8" name="Freeform 208">
            <a:extLst>
              <a:ext uri="{FF2B5EF4-FFF2-40B4-BE49-F238E27FC236}">
                <a16:creationId xmlns:a16="http://schemas.microsoft.com/office/drawing/2014/main" id="{F28779DD-71A0-48EA-8E74-A3D9E4F0FFEF}"/>
              </a:ext>
            </a:extLst>
          </p:cNvPr>
          <p:cNvSpPr>
            <a:spLocks/>
          </p:cNvSpPr>
          <p:nvPr/>
        </p:nvSpPr>
        <p:spPr bwMode="auto">
          <a:xfrm>
            <a:off x="1718403" y="1144086"/>
            <a:ext cx="26882" cy="21734"/>
          </a:xfrm>
          <a:custGeom>
            <a:avLst/>
            <a:gdLst>
              <a:gd name="T0" fmla="*/ 134 w 135"/>
              <a:gd name="T1" fmla="*/ 84 h 112"/>
              <a:gd name="T2" fmla="*/ 104 w 135"/>
              <a:gd name="T3" fmla="*/ 108 h 112"/>
              <a:gd name="T4" fmla="*/ 60 w 135"/>
              <a:gd name="T5" fmla="*/ 67 h 112"/>
              <a:gd name="T6" fmla="*/ 38 w 135"/>
              <a:gd name="T7" fmla="*/ 51 h 112"/>
              <a:gd name="T8" fmla="*/ 5 w 135"/>
              <a:gd name="T9" fmla="*/ 40 h 112"/>
              <a:gd name="T10" fmla="*/ 11 w 135"/>
              <a:gd name="T11" fmla="*/ 10 h 112"/>
              <a:gd name="T12" fmla="*/ 50 w 135"/>
              <a:gd name="T13" fmla="*/ 10 h 112"/>
              <a:gd name="T14" fmla="*/ 84 w 135"/>
              <a:gd name="T15" fmla="*/ 23 h 112"/>
              <a:gd name="T16" fmla="*/ 134 w 135"/>
              <a:gd name="T17" fmla="*/ 8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12">
                <a:moveTo>
                  <a:pt x="134" y="84"/>
                </a:moveTo>
                <a:cubicBezTo>
                  <a:pt x="134" y="103"/>
                  <a:pt x="122" y="112"/>
                  <a:pt x="104" y="108"/>
                </a:cubicBezTo>
                <a:cubicBezTo>
                  <a:pt x="82" y="103"/>
                  <a:pt x="65" y="90"/>
                  <a:pt x="60" y="67"/>
                </a:cubicBezTo>
                <a:cubicBezTo>
                  <a:pt x="57" y="54"/>
                  <a:pt x="54" y="46"/>
                  <a:pt x="38" y="51"/>
                </a:cubicBezTo>
                <a:cubicBezTo>
                  <a:pt x="26" y="54"/>
                  <a:pt x="11" y="54"/>
                  <a:pt x="5" y="40"/>
                </a:cubicBezTo>
                <a:cubicBezTo>
                  <a:pt x="0" y="29"/>
                  <a:pt x="2" y="18"/>
                  <a:pt x="11" y="10"/>
                </a:cubicBezTo>
                <a:cubicBezTo>
                  <a:pt x="23" y="0"/>
                  <a:pt x="38" y="1"/>
                  <a:pt x="50" y="10"/>
                </a:cubicBezTo>
                <a:cubicBezTo>
                  <a:pt x="60" y="18"/>
                  <a:pt x="70" y="23"/>
                  <a:pt x="84" y="23"/>
                </a:cubicBezTo>
                <a:cubicBezTo>
                  <a:pt x="107" y="23"/>
                  <a:pt x="135" y="59"/>
                  <a:pt x="134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9" name="Freeform 212">
            <a:extLst>
              <a:ext uri="{FF2B5EF4-FFF2-40B4-BE49-F238E27FC236}">
                <a16:creationId xmlns:a16="http://schemas.microsoft.com/office/drawing/2014/main" id="{0AA0F3D7-0BF8-4904-BD14-D8B13C17CEE6}"/>
              </a:ext>
            </a:extLst>
          </p:cNvPr>
          <p:cNvSpPr>
            <a:spLocks/>
          </p:cNvSpPr>
          <p:nvPr/>
        </p:nvSpPr>
        <p:spPr bwMode="auto">
          <a:xfrm>
            <a:off x="1682942" y="1229880"/>
            <a:ext cx="22306" cy="17159"/>
          </a:xfrm>
          <a:custGeom>
            <a:avLst/>
            <a:gdLst>
              <a:gd name="T0" fmla="*/ 43 w 115"/>
              <a:gd name="T1" fmla="*/ 88 h 88"/>
              <a:gd name="T2" fmla="*/ 14 w 115"/>
              <a:gd name="T3" fmla="*/ 52 h 88"/>
              <a:gd name="T4" fmla="*/ 96 w 115"/>
              <a:gd name="T5" fmla="*/ 12 h 88"/>
              <a:gd name="T6" fmla="*/ 107 w 115"/>
              <a:gd name="T7" fmla="*/ 38 h 88"/>
              <a:gd name="T8" fmla="*/ 43 w 115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88">
                <a:moveTo>
                  <a:pt x="43" y="88"/>
                </a:moveTo>
                <a:cubicBezTo>
                  <a:pt x="5" y="88"/>
                  <a:pt x="0" y="80"/>
                  <a:pt x="14" y="52"/>
                </a:cubicBezTo>
                <a:cubicBezTo>
                  <a:pt x="34" y="14"/>
                  <a:pt x="61" y="0"/>
                  <a:pt x="96" y="12"/>
                </a:cubicBezTo>
                <a:cubicBezTo>
                  <a:pt x="111" y="16"/>
                  <a:pt x="115" y="24"/>
                  <a:pt x="107" y="38"/>
                </a:cubicBezTo>
                <a:cubicBezTo>
                  <a:pt x="91" y="66"/>
                  <a:pt x="71" y="87"/>
                  <a:pt x="43" y="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0" name="Freeform 215">
            <a:extLst>
              <a:ext uri="{FF2B5EF4-FFF2-40B4-BE49-F238E27FC236}">
                <a16:creationId xmlns:a16="http://schemas.microsoft.com/office/drawing/2014/main" id="{DC2D78DA-6DBF-4550-8100-01A67B4E9D8B}"/>
              </a:ext>
            </a:extLst>
          </p:cNvPr>
          <p:cNvSpPr>
            <a:spLocks/>
          </p:cNvSpPr>
          <p:nvPr/>
        </p:nvSpPr>
        <p:spPr bwMode="auto">
          <a:xfrm>
            <a:off x="1725255" y="1222380"/>
            <a:ext cx="15443" cy="25738"/>
          </a:xfrm>
          <a:custGeom>
            <a:avLst/>
            <a:gdLst>
              <a:gd name="T0" fmla="*/ 23 w 80"/>
              <a:gd name="T1" fmla="*/ 134 h 134"/>
              <a:gd name="T2" fmla="*/ 2 w 80"/>
              <a:gd name="T3" fmla="*/ 115 h 134"/>
              <a:gd name="T4" fmla="*/ 52 w 80"/>
              <a:gd name="T5" fmla="*/ 11 h 134"/>
              <a:gd name="T6" fmla="*/ 71 w 80"/>
              <a:gd name="T7" fmla="*/ 4 h 134"/>
              <a:gd name="T8" fmla="*/ 74 w 80"/>
              <a:gd name="T9" fmla="*/ 24 h 134"/>
              <a:gd name="T10" fmla="*/ 55 w 80"/>
              <a:gd name="T11" fmla="*/ 111 h 134"/>
              <a:gd name="T12" fmla="*/ 23 w 80"/>
              <a:gd name="T13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34">
                <a:moveTo>
                  <a:pt x="23" y="134"/>
                </a:moveTo>
                <a:cubicBezTo>
                  <a:pt x="10" y="133"/>
                  <a:pt x="0" y="129"/>
                  <a:pt x="2" y="115"/>
                </a:cubicBezTo>
                <a:cubicBezTo>
                  <a:pt x="8" y="76"/>
                  <a:pt x="22" y="40"/>
                  <a:pt x="52" y="11"/>
                </a:cubicBezTo>
                <a:cubicBezTo>
                  <a:pt x="57" y="6"/>
                  <a:pt x="64" y="0"/>
                  <a:pt x="71" y="4"/>
                </a:cubicBezTo>
                <a:cubicBezTo>
                  <a:pt x="80" y="8"/>
                  <a:pt x="75" y="17"/>
                  <a:pt x="74" y="24"/>
                </a:cubicBezTo>
                <a:cubicBezTo>
                  <a:pt x="69" y="53"/>
                  <a:pt x="55" y="80"/>
                  <a:pt x="55" y="111"/>
                </a:cubicBezTo>
                <a:cubicBezTo>
                  <a:pt x="55" y="127"/>
                  <a:pt x="33" y="127"/>
                  <a:pt x="23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1" name="Freeform 220">
            <a:extLst>
              <a:ext uri="{FF2B5EF4-FFF2-40B4-BE49-F238E27FC236}">
                <a16:creationId xmlns:a16="http://schemas.microsoft.com/office/drawing/2014/main" id="{6A73EB23-67A2-4AFA-A368-AD62DE01E958}"/>
              </a:ext>
            </a:extLst>
          </p:cNvPr>
          <p:cNvSpPr>
            <a:spLocks/>
          </p:cNvSpPr>
          <p:nvPr/>
        </p:nvSpPr>
        <p:spPr bwMode="auto">
          <a:xfrm>
            <a:off x="1729843" y="1061590"/>
            <a:ext cx="15443" cy="17731"/>
          </a:xfrm>
          <a:custGeom>
            <a:avLst/>
            <a:gdLst>
              <a:gd name="T0" fmla="*/ 77 w 77"/>
              <a:gd name="T1" fmla="*/ 57 h 91"/>
              <a:gd name="T2" fmla="*/ 47 w 77"/>
              <a:gd name="T3" fmla="*/ 85 h 91"/>
              <a:gd name="T4" fmla="*/ 1 w 77"/>
              <a:gd name="T5" fmla="*/ 31 h 91"/>
              <a:gd name="T6" fmla="*/ 9 w 77"/>
              <a:gd name="T7" fmla="*/ 6 h 91"/>
              <a:gd name="T8" fmla="*/ 38 w 77"/>
              <a:gd name="T9" fmla="*/ 9 h 91"/>
              <a:gd name="T10" fmla="*/ 77 w 77"/>
              <a:gd name="T11" fmla="*/ 5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91">
                <a:moveTo>
                  <a:pt x="77" y="57"/>
                </a:moveTo>
                <a:cubicBezTo>
                  <a:pt x="76" y="84"/>
                  <a:pt x="64" y="91"/>
                  <a:pt x="47" y="85"/>
                </a:cubicBezTo>
                <a:cubicBezTo>
                  <a:pt x="21" y="75"/>
                  <a:pt x="6" y="58"/>
                  <a:pt x="1" y="31"/>
                </a:cubicBezTo>
                <a:cubicBezTo>
                  <a:pt x="0" y="22"/>
                  <a:pt x="0" y="12"/>
                  <a:pt x="9" y="6"/>
                </a:cubicBezTo>
                <a:cubicBezTo>
                  <a:pt x="19" y="0"/>
                  <a:pt x="29" y="1"/>
                  <a:pt x="38" y="9"/>
                </a:cubicBezTo>
                <a:cubicBezTo>
                  <a:pt x="56" y="24"/>
                  <a:pt x="77" y="37"/>
                  <a:pt x="77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2" name="Freeform 223">
            <a:extLst>
              <a:ext uri="{FF2B5EF4-FFF2-40B4-BE49-F238E27FC236}">
                <a16:creationId xmlns:a16="http://schemas.microsoft.com/office/drawing/2014/main" id="{13881163-DBA6-48A1-B982-B37CFABDDB4A}"/>
              </a:ext>
            </a:extLst>
          </p:cNvPr>
          <p:cNvSpPr>
            <a:spLocks/>
          </p:cNvSpPr>
          <p:nvPr/>
        </p:nvSpPr>
        <p:spPr bwMode="auto">
          <a:xfrm>
            <a:off x="1690377" y="993090"/>
            <a:ext cx="14871" cy="14871"/>
          </a:xfrm>
          <a:custGeom>
            <a:avLst/>
            <a:gdLst>
              <a:gd name="T0" fmla="*/ 74 w 74"/>
              <a:gd name="T1" fmla="*/ 42 h 76"/>
              <a:gd name="T2" fmla="*/ 41 w 74"/>
              <a:gd name="T3" fmla="*/ 75 h 76"/>
              <a:gd name="T4" fmla="*/ 1 w 74"/>
              <a:gd name="T5" fmla="*/ 39 h 76"/>
              <a:gd name="T6" fmla="*/ 37 w 74"/>
              <a:gd name="T7" fmla="*/ 1 h 76"/>
              <a:gd name="T8" fmla="*/ 74 w 74"/>
              <a:gd name="T9" fmla="*/ 4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76">
                <a:moveTo>
                  <a:pt x="74" y="42"/>
                </a:moveTo>
                <a:cubicBezTo>
                  <a:pt x="74" y="59"/>
                  <a:pt x="59" y="74"/>
                  <a:pt x="41" y="75"/>
                </a:cubicBezTo>
                <a:cubicBezTo>
                  <a:pt x="20" y="76"/>
                  <a:pt x="0" y="59"/>
                  <a:pt x="1" y="39"/>
                </a:cubicBezTo>
                <a:cubicBezTo>
                  <a:pt x="1" y="20"/>
                  <a:pt x="19" y="1"/>
                  <a:pt x="37" y="1"/>
                </a:cubicBezTo>
                <a:cubicBezTo>
                  <a:pt x="58" y="0"/>
                  <a:pt x="74" y="17"/>
                  <a:pt x="74" y="4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3" name="Freeform 226">
            <a:extLst>
              <a:ext uri="{FF2B5EF4-FFF2-40B4-BE49-F238E27FC236}">
                <a16:creationId xmlns:a16="http://schemas.microsoft.com/office/drawing/2014/main" id="{117DE445-0ED2-4784-86DC-896FB8E7B4E2}"/>
              </a:ext>
            </a:extLst>
          </p:cNvPr>
          <p:cNvSpPr>
            <a:spLocks/>
          </p:cNvSpPr>
          <p:nvPr/>
        </p:nvSpPr>
        <p:spPr bwMode="auto">
          <a:xfrm>
            <a:off x="1660063" y="994805"/>
            <a:ext cx="20590" cy="10295"/>
          </a:xfrm>
          <a:custGeom>
            <a:avLst/>
            <a:gdLst>
              <a:gd name="T0" fmla="*/ 43 w 104"/>
              <a:gd name="T1" fmla="*/ 53 h 54"/>
              <a:gd name="T2" fmla="*/ 29 w 104"/>
              <a:gd name="T3" fmla="*/ 50 h 54"/>
              <a:gd name="T4" fmla="*/ 2 w 104"/>
              <a:gd name="T5" fmla="*/ 25 h 54"/>
              <a:gd name="T6" fmla="*/ 32 w 104"/>
              <a:gd name="T7" fmla="*/ 4 h 54"/>
              <a:gd name="T8" fmla="*/ 93 w 104"/>
              <a:gd name="T9" fmla="*/ 18 h 54"/>
              <a:gd name="T10" fmla="*/ 92 w 104"/>
              <a:gd name="T11" fmla="*/ 37 h 54"/>
              <a:gd name="T12" fmla="*/ 43 w 104"/>
              <a:gd name="T13" fmla="*/ 5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54">
                <a:moveTo>
                  <a:pt x="43" y="53"/>
                </a:moveTo>
                <a:cubicBezTo>
                  <a:pt x="40" y="52"/>
                  <a:pt x="34" y="52"/>
                  <a:pt x="29" y="50"/>
                </a:cubicBezTo>
                <a:cubicBezTo>
                  <a:pt x="17" y="45"/>
                  <a:pt x="0" y="42"/>
                  <a:pt x="2" y="25"/>
                </a:cubicBezTo>
                <a:cubicBezTo>
                  <a:pt x="3" y="10"/>
                  <a:pt x="19" y="6"/>
                  <a:pt x="32" y="4"/>
                </a:cubicBezTo>
                <a:cubicBezTo>
                  <a:pt x="54" y="0"/>
                  <a:pt x="74" y="8"/>
                  <a:pt x="93" y="18"/>
                </a:cubicBezTo>
                <a:cubicBezTo>
                  <a:pt x="104" y="24"/>
                  <a:pt x="99" y="32"/>
                  <a:pt x="92" y="37"/>
                </a:cubicBezTo>
                <a:cubicBezTo>
                  <a:pt x="79" y="47"/>
                  <a:pt x="64" y="54"/>
                  <a:pt x="43" y="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4" name="Freeform 231">
            <a:extLst>
              <a:ext uri="{FF2B5EF4-FFF2-40B4-BE49-F238E27FC236}">
                <a16:creationId xmlns:a16="http://schemas.microsoft.com/office/drawing/2014/main" id="{E669D3C5-AD15-4EE2-959B-62A6B2B6B5D8}"/>
              </a:ext>
            </a:extLst>
          </p:cNvPr>
          <p:cNvSpPr>
            <a:spLocks/>
          </p:cNvSpPr>
          <p:nvPr/>
        </p:nvSpPr>
        <p:spPr bwMode="auto">
          <a:xfrm>
            <a:off x="1560543" y="1211005"/>
            <a:ext cx="22878" cy="9723"/>
          </a:xfrm>
          <a:custGeom>
            <a:avLst/>
            <a:gdLst>
              <a:gd name="T0" fmla="*/ 93 w 116"/>
              <a:gd name="T1" fmla="*/ 0 h 52"/>
              <a:gd name="T2" fmla="*/ 113 w 116"/>
              <a:gd name="T3" fmla="*/ 7 h 52"/>
              <a:gd name="T4" fmla="*/ 104 w 116"/>
              <a:gd name="T5" fmla="*/ 23 h 52"/>
              <a:gd name="T6" fmla="*/ 18 w 116"/>
              <a:gd name="T7" fmla="*/ 51 h 52"/>
              <a:gd name="T8" fmla="*/ 2 w 116"/>
              <a:gd name="T9" fmla="*/ 41 h 52"/>
              <a:gd name="T10" fmla="*/ 10 w 116"/>
              <a:gd name="T11" fmla="*/ 26 h 52"/>
              <a:gd name="T12" fmla="*/ 93 w 116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52">
                <a:moveTo>
                  <a:pt x="93" y="0"/>
                </a:moveTo>
                <a:cubicBezTo>
                  <a:pt x="102" y="1"/>
                  <a:pt x="110" y="0"/>
                  <a:pt x="113" y="7"/>
                </a:cubicBezTo>
                <a:cubicBezTo>
                  <a:pt x="116" y="14"/>
                  <a:pt x="109" y="19"/>
                  <a:pt x="104" y="23"/>
                </a:cubicBezTo>
                <a:cubicBezTo>
                  <a:pt x="79" y="42"/>
                  <a:pt x="48" y="48"/>
                  <a:pt x="18" y="51"/>
                </a:cubicBezTo>
                <a:cubicBezTo>
                  <a:pt x="11" y="52"/>
                  <a:pt x="4" y="48"/>
                  <a:pt x="2" y="41"/>
                </a:cubicBezTo>
                <a:cubicBezTo>
                  <a:pt x="0" y="34"/>
                  <a:pt x="4" y="28"/>
                  <a:pt x="10" y="26"/>
                </a:cubicBezTo>
                <a:cubicBezTo>
                  <a:pt x="38" y="17"/>
                  <a:pt x="67" y="8"/>
                  <a:pt x="9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5" name="Freeform 233">
            <a:extLst>
              <a:ext uri="{FF2B5EF4-FFF2-40B4-BE49-F238E27FC236}">
                <a16:creationId xmlns:a16="http://schemas.microsoft.com/office/drawing/2014/main" id="{7F7A0267-6986-4DC7-BC3C-C51694E8D572}"/>
              </a:ext>
            </a:extLst>
          </p:cNvPr>
          <p:cNvSpPr>
            <a:spLocks/>
          </p:cNvSpPr>
          <p:nvPr/>
        </p:nvSpPr>
        <p:spPr bwMode="auto">
          <a:xfrm>
            <a:off x="1587425" y="1042278"/>
            <a:ext cx="28026" cy="9151"/>
          </a:xfrm>
          <a:custGeom>
            <a:avLst/>
            <a:gdLst>
              <a:gd name="T0" fmla="*/ 128 w 144"/>
              <a:gd name="T1" fmla="*/ 47 h 48"/>
              <a:gd name="T2" fmla="*/ 44 w 144"/>
              <a:gd name="T3" fmla="*/ 38 h 48"/>
              <a:gd name="T4" fmla="*/ 5 w 144"/>
              <a:gd name="T5" fmla="*/ 18 h 48"/>
              <a:gd name="T6" fmla="*/ 3 w 144"/>
              <a:gd name="T7" fmla="*/ 5 h 48"/>
              <a:gd name="T8" fmla="*/ 15 w 144"/>
              <a:gd name="T9" fmla="*/ 1 h 48"/>
              <a:gd name="T10" fmla="*/ 131 w 144"/>
              <a:gd name="T11" fmla="*/ 30 h 48"/>
              <a:gd name="T12" fmla="*/ 141 w 144"/>
              <a:gd name="T13" fmla="*/ 42 h 48"/>
              <a:gd name="T14" fmla="*/ 128 w 144"/>
              <a:gd name="T15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48">
                <a:moveTo>
                  <a:pt x="128" y="47"/>
                </a:moveTo>
                <a:cubicBezTo>
                  <a:pt x="100" y="38"/>
                  <a:pt x="72" y="40"/>
                  <a:pt x="44" y="38"/>
                </a:cubicBezTo>
                <a:cubicBezTo>
                  <a:pt x="29" y="36"/>
                  <a:pt x="14" y="32"/>
                  <a:pt x="5" y="18"/>
                </a:cubicBezTo>
                <a:cubicBezTo>
                  <a:pt x="2" y="15"/>
                  <a:pt x="0" y="10"/>
                  <a:pt x="3" y="5"/>
                </a:cubicBezTo>
                <a:cubicBezTo>
                  <a:pt x="5" y="0"/>
                  <a:pt x="10" y="0"/>
                  <a:pt x="15" y="1"/>
                </a:cubicBezTo>
                <a:cubicBezTo>
                  <a:pt x="54" y="11"/>
                  <a:pt x="92" y="20"/>
                  <a:pt x="131" y="30"/>
                </a:cubicBezTo>
                <a:cubicBezTo>
                  <a:pt x="136" y="31"/>
                  <a:pt x="144" y="34"/>
                  <a:pt x="141" y="42"/>
                </a:cubicBezTo>
                <a:cubicBezTo>
                  <a:pt x="139" y="48"/>
                  <a:pt x="132" y="46"/>
                  <a:pt x="128" y="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6" name="Freeform 241">
            <a:extLst>
              <a:ext uri="{FF2B5EF4-FFF2-40B4-BE49-F238E27FC236}">
                <a16:creationId xmlns:a16="http://schemas.microsoft.com/office/drawing/2014/main" id="{183D2BBC-C12C-4A76-B304-A1B23C16B24C}"/>
              </a:ext>
            </a:extLst>
          </p:cNvPr>
          <p:cNvSpPr>
            <a:spLocks/>
          </p:cNvSpPr>
          <p:nvPr/>
        </p:nvSpPr>
        <p:spPr bwMode="auto">
          <a:xfrm>
            <a:off x="1730986" y="1103342"/>
            <a:ext cx="9151" cy="11440"/>
          </a:xfrm>
          <a:custGeom>
            <a:avLst/>
            <a:gdLst>
              <a:gd name="T0" fmla="*/ 47 w 48"/>
              <a:gd name="T1" fmla="*/ 37 h 58"/>
              <a:gd name="T2" fmla="*/ 25 w 48"/>
              <a:gd name="T3" fmla="*/ 58 h 58"/>
              <a:gd name="T4" fmla="*/ 0 w 48"/>
              <a:gd name="T5" fmla="*/ 22 h 58"/>
              <a:gd name="T6" fmla="*/ 30 w 48"/>
              <a:gd name="T7" fmla="*/ 0 h 58"/>
              <a:gd name="T8" fmla="*/ 47 w 48"/>
              <a:gd name="T9" fmla="*/ 3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58">
                <a:moveTo>
                  <a:pt x="47" y="37"/>
                </a:moveTo>
                <a:cubicBezTo>
                  <a:pt x="48" y="51"/>
                  <a:pt x="39" y="58"/>
                  <a:pt x="25" y="58"/>
                </a:cubicBezTo>
                <a:cubicBezTo>
                  <a:pt x="12" y="58"/>
                  <a:pt x="1" y="41"/>
                  <a:pt x="0" y="22"/>
                </a:cubicBezTo>
                <a:cubicBezTo>
                  <a:pt x="0" y="13"/>
                  <a:pt x="17" y="0"/>
                  <a:pt x="30" y="0"/>
                </a:cubicBezTo>
                <a:cubicBezTo>
                  <a:pt x="40" y="0"/>
                  <a:pt x="47" y="15"/>
                  <a:pt x="47" y="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7" name="Freeform 243">
            <a:extLst>
              <a:ext uri="{FF2B5EF4-FFF2-40B4-BE49-F238E27FC236}">
                <a16:creationId xmlns:a16="http://schemas.microsoft.com/office/drawing/2014/main" id="{0E942BC7-74DC-42B3-95E3-7660109AA58C}"/>
              </a:ext>
            </a:extLst>
          </p:cNvPr>
          <p:cNvSpPr>
            <a:spLocks/>
          </p:cNvSpPr>
          <p:nvPr/>
        </p:nvSpPr>
        <p:spPr bwMode="auto">
          <a:xfrm>
            <a:off x="1767020" y="1111350"/>
            <a:ext cx="8007" cy="23450"/>
          </a:xfrm>
          <a:custGeom>
            <a:avLst/>
            <a:gdLst>
              <a:gd name="T0" fmla="*/ 3 w 40"/>
              <a:gd name="T1" fmla="*/ 26 h 121"/>
              <a:gd name="T2" fmla="*/ 3 w 40"/>
              <a:gd name="T3" fmla="*/ 13 h 121"/>
              <a:gd name="T4" fmla="*/ 9 w 40"/>
              <a:gd name="T5" fmla="*/ 1 h 121"/>
              <a:gd name="T6" fmla="*/ 21 w 40"/>
              <a:gd name="T7" fmla="*/ 10 h 121"/>
              <a:gd name="T8" fmla="*/ 25 w 40"/>
              <a:gd name="T9" fmla="*/ 38 h 121"/>
              <a:gd name="T10" fmla="*/ 37 w 40"/>
              <a:gd name="T11" fmla="*/ 106 h 121"/>
              <a:gd name="T12" fmla="*/ 32 w 40"/>
              <a:gd name="T13" fmla="*/ 120 h 121"/>
              <a:gd name="T14" fmla="*/ 20 w 40"/>
              <a:gd name="T15" fmla="*/ 109 h 121"/>
              <a:gd name="T16" fmla="*/ 3 w 40"/>
              <a:gd name="T17" fmla="*/ 2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" h="121">
                <a:moveTo>
                  <a:pt x="3" y="26"/>
                </a:moveTo>
                <a:cubicBezTo>
                  <a:pt x="3" y="21"/>
                  <a:pt x="3" y="17"/>
                  <a:pt x="3" y="13"/>
                </a:cubicBezTo>
                <a:cubicBezTo>
                  <a:pt x="3" y="8"/>
                  <a:pt x="4" y="2"/>
                  <a:pt x="9" y="1"/>
                </a:cubicBezTo>
                <a:cubicBezTo>
                  <a:pt x="15" y="0"/>
                  <a:pt x="20" y="5"/>
                  <a:pt x="21" y="10"/>
                </a:cubicBezTo>
                <a:cubicBezTo>
                  <a:pt x="23" y="19"/>
                  <a:pt x="24" y="28"/>
                  <a:pt x="25" y="38"/>
                </a:cubicBezTo>
                <a:cubicBezTo>
                  <a:pt x="29" y="61"/>
                  <a:pt x="33" y="83"/>
                  <a:pt x="37" y="106"/>
                </a:cubicBezTo>
                <a:cubicBezTo>
                  <a:pt x="37" y="111"/>
                  <a:pt x="40" y="118"/>
                  <a:pt x="32" y="120"/>
                </a:cubicBezTo>
                <a:cubicBezTo>
                  <a:pt x="25" y="121"/>
                  <a:pt x="20" y="115"/>
                  <a:pt x="20" y="109"/>
                </a:cubicBezTo>
                <a:cubicBezTo>
                  <a:pt x="23" y="79"/>
                  <a:pt x="0" y="55"/>
                  <a:pt x="3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8" name="Freeform 246">
            <a:extLst>
              <a:ext uri="{FF2B5EF4-FFF2-40B4-BE49-F238E27FC236}">
                <a16:creationId xmlns:a16="http://schemas.microsoft.com/office/drawing/2014/main" id="{D423507E-A0D8-4BAB-9973-17C17E96CFEE}"/>
              </a:ext>
            </a:extLst>
          </p:cNvPr>
          <p:cNvSpPr>
            <a:spLocks/>
          </p:cNvSpPr>
          <p:nvPr/>
        </p:nvSpPr>
        <p:spPr bwMode="auto">
          <a:xfrm>
            <a:off x="1690366" y="1054089"/>
            <a:ext cx="16015" cy="14871"/>
          </a:xfrm>
          <a:custGeom>
            <a:avLst/>
            <a:gdLst>
              <a:gd name="T0" fmla="*/ 8 w 81"/>
              <a:gd name="T1" fmla="*/ 74 h 74"/>
              <a:gd name="T2" fmla="*/ 3 w 81"/>
              <a:gd name="T3" fmla="*/ 64 h 74"/>
              <a:gd name="T4" fmla="*/ 17 w 81"/>
              <a:gd name="T5" fmla="*/ 45 h 74"/>
              <a:gd name="T6" fmla="*/ 51 w 81"/>
              <a:gd name="T7" fmla="*/ 11 h 74"/>
              <a:gd name="T8" fmla="*/ 68 w 81"/>
              <a:gd name="T9" fmla="*/ 2 h 74"/>
              <a:gd name="T10" fmla="*/ 78 w 81"/>
              <a:gd name="T11" fmla="*/ 5 h 74"/>
              <a:gd name="T12" fmla="*/ 77 w 81"/>
              <a:gd name="T13" fmla="*/ 16 h 74"/>
              <a:gd name="T14" fmla="*/ 13 w 81"/>
              <a:gd name="T15" fmla="*/ 72 h 74"/>
              <a:gd name="T16" fmla="*/ 8 w 81"/>
              <a:gd name="T17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" h="74">
                <a:moveTo>
                  <a:pt x="8" y="74"/>
                </a:moveTo>
                <a:cubicBezTo>
                  <a:pt x="0" y="73"/>
                  <a:pt x="1" y="68"/>
                  <a:pt x="3" y="64"/>
                </a:cubicBezTo>
                <a:cubicBezTo>
                  <a:pt x="6" y="56"/>
                  <a:pt x="11" y="50"/>
                  <a:pt x="17" y="45"/>
                </a:cubicBezTo>
                <a:cubicBezTo>
                  <a:pt x="30" y="35"/>
                  <a:pt x="42" y="25"/>
                  <a:pt x="51" y="11"/>
                </a:cubicBezTo>
                <a:cubicBezTo>
                  <a:pt x="54" y="5"/>
                  <a:pt x="61" y="3"/>
                  <a:pt x="68" y="2"/>
                </a:cubicBezTo>
                <a:cubicBezTo>
                  <a:pt x="72" y="1"/>
                  <a:pt x="76" y="0"/>
                  <a:pt x="78" y="5"/>
                </a:cubicBezTo>
                <a:cubicBezTo>
                  <a:pt x="81" y="9"/>
                  <a:pt x="80" y="13"/>
                  <a:pt x="77" y="16"/>
                </a:cubicBezTo>
                <a:cubicBezTo>
                  <a:pt x="58" y="37"/>
                  <a:pt x="37" y="56"/>
                  <a:pt x="13" y="72"/>
                </a:cubicBezTo>
                <a:cubicBezTo>
                  <a:pt x="11" y="73"/>
                  <a:pt x="9" y="74"/>
                  <a:pt x="8" y="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9" name="Freeform 249">
            <a:extLst>
              <a:ext uri="{FF2B5EF4-FFF2-40B4-BE49-F238E27FC236}">
                <a16:creationId xmlns:a16="http://schemas.microsoft.com/office/drawing/2014/main" id="{43DEB30C-F435-45CA-BF28-A2E52B38B3DA}"/>
              </a:ext>
            </a:extLst>
          </p:cNvPr>
          <p:cNvSpPr>
            <a:spLocks/>
          </p:cNvSpPr>
          <p:nvPr/>
        </p:nvSpPr>
        <p:spPr bwMode="auto">
          <a:xfrm>
            <a:off x="1666355" y="1017683"/>
            <a:ext cx="8580" cy="9151"/>
          </a:xfrm>
          <a:custGeom>
            <a:avLst/>
            <a:gdLst>
              <a:gd name="T0" fmla="*/ 0 w 42"/>
              <a:gd name="T1" fmla="*/ 23 h 47"/>
              <a:gd name="T2" fmla="*/ 18 w 42"/>
              <a:gd name="T3" fmla="*/ 0 h 47"/>
              <a:gd name="T4" fmla="*/ 41 w 42"/>
              <a:gd name="T5" fmla="*/ 23 h 47"/>
              <a:gd name="T6" fmla="*/ 17 w 42"/>
              <a:gd name="T7" fmla="*/ 46 h 47"/>
              <a:gd name="T8" fmla="*/ 0 w 42"/>
              <a:gd name="T9" fmla="*/ 23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7">
                <a:moveTo>
                  <a:pt x="0" y="23"/>
                </a:moveTo>
                <a:cubicBezTo>
                  <a:pt x="0" y="9"/>
                  <a:pt x="5" y="0"/>
                  <a:pt x="18" y="0"/>
                </a:cubicBezTo>
                <a:cubicBezTo>
                  <a:pt x="32" y="0"/>
                  <a:pt x="40" y="9"/>
                  <a:pt x="41" y="23"/>
                </a:cubicBezTo>
                <a:cubicBezTo>
                  <a:pt x="42" y="35"/>
                  <a:pt x="29" y="47"/>
                  <a:pt x="17" y="46"/>
                </a:cubicBezTo>
                <a:cubicBezTo>
                  <a:pt x="2" y="45"/>
                  <a:pt x="2" y="32"/>
                  <a:pt x="0" y="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0" name="Freeform 250">
            <a:extLst>
              <a:ext uri="{FF2B5EF4-FFF2-40B4-BE49-F238E27FC236}">
                <a16:creationId xmlns:a16="http://schemas.microsoft.com/office/drawing/2014/main" id="{763CC435-3D8F-410B-B255-6315B25FBD01}"/>
              </a:ext>
            </a:extLst>
          </p:cNvPr>
          <p:cNvSpPr>
            <a:spLocks/>
          </p:cNvSpPr>
          <p:nvPr/>
        </p:nvSpPr>
        <p:spPr bwMode="auto">
          <a:xfrm>
            <a:off x="1737278" y="1135507"/>
            <a:ext cx="8580" cy="7435"/>
          </a:xfrm>
          <a:custGeom>
            <a:avLst/>
            <a:gdLst>
              <a:gd name="T0" fmla="*/ 42 w 43"/>
              <a:gd name="T1" fmla="*/ 21 h 40"/>
              <a:gd name="T2" fmla="*/ 22 w 43"/>
              <a:gd name="T3" fmla="*/ 40 h 40"/>
              <a:gd name="T4" fmla="*/ 1 w 43"/>
              <a:gd name="T5" fmla="*/ 19 h 40"/>
              <a:gd name="T6" fmla="*/ 21 w 43"/>
              <a:gd name="T7" fmla="*/ 0 h 40"/>
              <a:gd name="T8" fmla="*/ 42 w 43"/>
              <a:gd name="T9" fmla="*/ 2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0">
                <a:moveTo>
                  <a:pt x="42" y="21"/>
                </a:moveTo>
                <a:cubicBezTo>
                  <a:pt x="43" y="35"/>
                  <a:pt x="34" y="40"/>
                  <a:pt x="22" y="40"/>
                </a:cubicBezTo>
                <a:cubicBezTo>
                  <a:pt x="9" y="40"/>
                  <a:pt x="2" y="32"/>
                  <a:pt x="1" y="19"/>
                </a:cubicBezTo>
                <a:cubicBezTo>
                  <a:pt x="0" y="5"/>
                  <a:pt x="9" y="0"/>
                  <a:pt x="21" y="0"/>
                </a:cubicBezTo>
                <a:cubicBezTo>
                  <a:pt x="35" y="0"/>
                  <a:pt x="42" y="7"/>
                  <a:pt x="42" y="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8" name="Freeform 251">
            <a:extLst>
              <a:ext uri="{FF2B5EF4-FFF2-40B4-BE49-F238E27FC236}">
                <a16:creationId xmlns:a16="http://schemas.microsoft.com/office/drawing/2014/main" id="{AF6889C9-13CE-4645-B3B7-E47ECCDF50AF}"/>
              </a:ext>
            </a:extLst>
          </p:cNvPr>
          <p:cNvSpPr>
            <a:spLocks/>
          </p:cNvSpPr>
          <p:nvPr/>
        </p:nvSpPr>
        <p:spPr bwMode="auto">
          <a:xfrm>
            <a:off x="1756857" y="1236823"/>
            <a:ext cx="11440" cy="9151"/>
          </a:xfrm>
          <a:custGeom>
            <a:avLst/>
            <a:gdLst>
              <a:gd name="T0" fmla="*/ 56 w 57"/>
              <a:gd name="T1" fmla="*/ 0 h 48"/>
              <a:gd name="T2" fmla="*/ 24 w 57"/>
              <a:gd name="T3" fmla="*/ 47 h 48"/>
              <a:gd name="T4" fmla="*/ 2 w 57"/>
              <a:gd name="T5" fmla="*/ 34 h 48"/>
              <a:gd name="T6" fmla="*/ 17 w 57"/>
              <a:gd name="T7" fmla="*/ 19 h 48"/>
              <a:gd name="T8" fmla="*/ 56 w 57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48">
                <a:moveTo>
                  <a:pt x="56" y="0"/>
                </a:moveTo>
                <a:cubicBezTo>
                  <a:pt x="57" y="28"/>
                  <a:pt x="46" y="44"/>
                  <a:pt x="24" y="47"/>
                </a:cubicBezTo>
                <a:cubicBezTo>
                  <a:pt x="14" y="48"/>
                  <a:pt x="5" y="43"/>
                  <a:pt x="2" y="34"/>
                </a:cubicBezTo>
                <a:cubicBezTo>
                  <a:pt x="0" y="25"/>
                  <a:pt x="9" y="19"/>
                  <a:pt x="17" y="19"/>
                </a:cubicBezTo>
                <a:cubicBezTo>
                  <a:pt x="32" y="18"/>
                  <a:pt x="45" y="14"/>
                  <a:pt x="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9" name="Freeform 191">
            <a:extLst>
              <a:ext uri="{FF2B5EF4-FFF2-40B4-BE49-F238E27FC236}">
                <a16:creationId xmlns:a16="http://schemas.microsoft.com/office/drawing/2014/main" id="{08239206-EE12-4F76-B951-A7DB8089677D}"/>
              </a:ext>
            </a:extLst>
          </p:cNvPr>
          <p:cNvSpPr>
            <a:spLocks noEditPoints="1"/>
          </p:cNvSpPr>
          <p:nvPr/>
        </p:nvSpPr>
        <p:spPr bwMode="auto">
          <a:xfrm rot="5400000">
            <a:off x="1387452" y="838647"/>
            <a:ext cx="828263" cy="769643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182" name="Freeform 193">
            <a:extLst>
              <a:ext uri="{FF2B5EF4-FFF2-40B4-BE49-F238E27FC236}">
                <a16:creationId xmlns:a16="http://schemas.microsoft.com/office/drawing/2014/main" id="{C437690F-0AD7-44C2-B2AF-7792CE11E1F2}"/>
              </a:ext>
            </a:extLst>
          </p:cNvPr>
          <p:cNvSpPr>
            <a:spLocks/>
          </p:cNvSpPr>
          <p:nvPr/>
        </p:nvSpPr>
        <p:spPr bwMode="auto">
          <a:xfrm>
            <a:off x="1823145" y="5448238"/>
            <a:ext cx="94946" cy="93802"/>
          </a:xfrm>
          <a:custGeom>
            <a:avLst/>
            <a:gdLst>
              <a:gd name="T0" fmla="*/ 458 w 484"/>
              <a:gd name="T1" fmla="*/ 134 h 480"/>
              <a:gd name="T2" fmla="*/ 457 w 484"/>
              <a:gd name="T3" fmla="*/ 140 h 480"/>
              <a:gd name="T4" fmla="*/ 469 w 484"/>
              <a:gd name="T5" fmla="*/ 184 h 480"/>
              <a:gd name="T6" fmla="*/ 474 w 484"/>
              <a:gd name="T7" fmla="*/ 220 h 480"/>
              <a:gd name="T8" fmla="*/ 464 w 484"/>
              <a:gd name="T9" fmla="*/ 281 h 480"/>
              <a:gd name="T10" fmla="*/ 443 w 484"/>
              <a:gd name="T11" fmla="*/ 346 h 480"/>
              <a:gd name="T12" fmla="*/ 402 w 484"/>
              <a:gd name="T13" fmla="*/ 407 h 480"/>
              <a:gd name="T14" fmla="*/ 378 w 484"/>
              <a:gd name="T15" fmla="*/ 427 h 480"/>
              <a:gd name="T16" fmla="*/ 318 w 484"/>
              <a:gd name="T17" fmla="*/ 462 h 480"/>
              <a:gd name="T18" fmla="*/ 291 w 484"/>
              <a:gd name="T19" fmla="*/ 471 h 480"/>
              <a:gd name="T20" fmla="*/ 223 w 484"/>
              <a:gd name="T21" fmla="*/ 475 h 480"/>
              <a:gd name="T22" fmla="*/ 199 w 484"/>
              <a:gd name="T23" fmla="*/ 473 h 480"/>
              <a:gd name="T24" fmla="*/ 162 w 484"/>
              <a:gd name="T25" fmla="*/ 473 h 480"/>
              <a:gd name="T26" fmla="*/ 135 w 484"/>
              <a:gd name="T27" fmla="*/ 463 h 480"/>
              <a:gd name="T28" fmla="*/ 90 w 484"/>
              <a:gd name="T29" fmla="*/ 437 h 480"/>
              <a:gd name="T30" fmla="*/ 59 w 484"/>
              <a:gd name="T31" fmla="*/ 411 h 480"/>
              <a:gd name="T32" fmla="*/ 36 w 484"/>
              <a:gd name="T33" fmla="*/ 380 h 480"/>
              <a:gd name="T34" fmla="*/ 29 w 484"/>
              <a:gd name="T35" fmla="*/ 349 h 480"/>
              <a:gd name="T36" fmla="*/ 19 w 484"/>
              <a:gd name="T37" fmla="*/ 313 h 480"/>
              <a:gd name="T38" fmla="*/ 14 w 484"/>
              <a:gd name="T39" fmla="*/ 283 h 480"/>
              <a:gd name="T40" fmla="*/ 19 w 484"/>
              <a:gd name="T41" fmla="*/ 243 h 480"/>
              <a:gd name="T42" fmla="*/ 24 w 484"/>
              <a:gd name="T43" fmla="*/ 200 h 480"/>
              <a:gd name="T44" fmla="*/ 32 w 484"/>
              <a:gd name="T45" fmla="*/ 181 h 480"/>
              <a:gd name="T46" fmla="*/ 47 w 484"/>
              <a:gd name="T47" fmla="*/ 148 h 480"/>
              <a:gd name="T48" fmla="*/ 64 w 484"/>
              <a:gd name="T49" fmla="*/ 118 h 480"/>
              <a:gd name="T50" fmla="*/ 76 w 484"/>
              <a:gd name="T51" fmla="*/ 89 h 480"/>
              <a:gd name="T52" fmla="*/ 151 w 484"/>
              <a:gd name="T53" fmla="*/ 50 h 480"/>
              <a:gd name="T54" fmla="*/ 175 w 484"/>
              <a:gd name="T55" fmla="*/ 30 h 480"/>
              <a:gd name="T56" fmla="*/ 202 w 484"/>
              <a:gd name="T57" fmla="*/ 9 h 480"/>
              <a:gd name="T58" fmla="*/ 219 w 484"/>
              <a:gd name="T59" fmla="*/ 4 h 480"/>
              <a:gd name="T60" fmla="*/ 246 w 484"/>
              <a:gd name="T61" fmla="*/ 10 h 480"/>
              <a:gd name="T62" fmla="*/ 293 w 484"/>
              <a:gd name="T63" fmla="*/ 13 h 480"/>
              <a:gd name="T64" fmla="*/ 318 w 484"/>
              <a:gd name="T65" fmla="*/ 21 h 480"/>
              <a:gd name="T66" fmla="*/ 359 w 484"/>
              <a:gd name="T67" fmla="*/ 34 h 480"/>
              <a:gd name="T68" fmla="*/ 382 w 484"/>
              <a:gd name="T69" fmla="*/ 27 h 480"/>
              <a:gd name="T70" fmla="*/ 390 w 484"/>
              <a:gd name="T71" fmla="*/ 48 h 480"/>
              <a:gd name="T72" fmla="*/ 412 w 484"/>
              <a:gd name="T73" fmla="*/ 68 h 480"/>
              <a:gd name="T74" fmla="*/ 425 w 484"/>
              <a:gd name="T75" fmla="*/ 76 h 480"/>
              <a:gd name="T76" fmla="*/ 445 w 484"/>
              <a:gd name="T77" fmla="*/ 106 h 480"/>
              <a:gd name="T78" fmla="*/ 458 w 484"/>
              <a:gd name="T79" fmla="*/ 13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4" h="480">
                <a:moveTo>
                  <a:pt x="458" y="134"/>
                </a:moveTo>
                <a:cubicBezTo>
                  <a:pt x="458" y="135"/>
                  <a:pt x="458" y="138"/>
                  <a:pt x="457" y="140"/>
                </a:cubicBezTo>
                <a:cubicBezTo>
                  <a:pt x="449" y="158"/>
                  <a:pt x="452" y="172"/>
                  <a:pt x="469" y="184"/>
                </a:cubicBezTo>
                <a:cubicBezTo>
                  <a:pt x="481" y="193"/>
                  <a:pt x="484" y="206"/>
                  <a:pt x="474" y="220"/>
                </a:cubicBezTo>
                <a:cubicBezTo>
                  <a:pt x="459" y="238"/>
                  <a:pt x="455" y="257"/>
                  <a:pt x="464" y="281"/>
                </a:cubicBezTo>
                <a:cubicBezTo>
                  <a:pt x="472" y="305"/>
                  <a:pt x="462" y="328"/>
                  <a:pt x="443" y="346"/>
                </a:cubicBezTo>
                <a:cubicBezTo>
                  <a:pt x="426" y="364"/>
                  <a:pt x="407" y="380"/>
                  <a:pt x="402" y="407"/>
                </a:cubicBezTo>
                <a:cubicBezTo>
                  <a:pt x="400" y="418"/>
                  <a:pt x="389" y="424"/>
                  <a:pt x="378" y="427"/>
                </a:cubicBezTo>
                <a:cubicBezTo>
                  <a:pt x="354" y="431"/>
                  <a:pt x="333" y="442"/>
                  <a:pt x="318" y="462"/>
                </a:cubicBezTo>
                <a:cubicBezTo>
                  <a:pt x="311" y="470"/>
                  <a:pt x="300" y="475"/>
                  <a:pt x="291" y="471"/>
                </a:cubicBezTo>
                <a:cubicBezTo>
                  <a:pt x="267" y="463"/>
                  <a:pt x="245" y="472"/>
                  <a:pt x="223" y="475"/>
                </a:cubicBezTo>
                <a:cubicBezTo>
                  <a:pt x="215" y="476"/>
                  <a:pt x="206" y="478"/>
                  <a:pt x="199" y="473"/>
                </a:cubicBezTo>
                <a:cubicBezTo>
                  <a:pt x="187" y="466"/>
                  <a:pt x="175" y="465"/>
                  <a:pt x="162" y="473"/>
                </a:cubicBezTo>
                <a:cubicBezTo>
                  <a:pt x="150" y="480"/>
                  <a:pt x="141" y="474"/>
                  <a:pt x="135" y="463"/>
                </a:cubicBezTo>
                <a:cubicBezTo>
                  <a:pt x="125" y="446"/>
                  <a:pt x="112" y="436"/>
                  <a:pt x="90" y="437"/>
                </a:cubicBezTo>
                <a:cubicBezTo>
                  <a:pt x="73" y="438"/>
                  <a:pt x="61" y="430"/>
                  <a:pt x="59" y="411"/>
                </a:cubicBezTo>
                <a:cubicBezTo>
                  <a:pt x="57" y="397"/>
                  <a:pt x="49" y="385"/>
                  <a:pt x="36" y="380"/>
                </a:cubicBezTo>
                <a:cubicBezTo>
                  <a:pt x="17" y="373"/>
                  <a:pt x="20" y="362"/>
                  <a:pt x="29" y="349"/>
                </a:cubicBezTo>
                <a:cubicBezTo>
                  <a:pt x="44" y="327"/>
                  <a:pt x="43" y="326"/>
                  <a:pt x="19" y="313"/>
                </a:cubicBezTo>
                <a:cubicBezTo>
                  <a:pt x="2" y="304"/>
                  <a:pt x="0" y="295"/>
                  <a:pt x="14" y="283"/>
                </a:cubicBezTo>
                <a:cubicBezTo>
                  <a:pt x="27" y="270"/>
                  <a:pt x="28" y="257"/>
                  <a:pt x="19" y="243"/>
                </a:cubicBezTo>
                <a:cubicBezTo>
                  <a:pt x="6" y="227"/>
                  <a:pt x="9" y="213"/>
                  <a:pt x="24" y="200"/>
                </a:cubicBezTo>
                <a:cubicBezTo>
                  <a:pt x="30" y="195"/>
                  <a:pt x="34" y="189"/>
                  <a:pt x="32" y="181"/>
                </a:cubicBezTo>
                <a:cubicBezTo>
                  <a:pt x="26" y="164"/>
                  <a:pt x="35" y="156"/>
                  <a:pt x="47" y="148"/>
                </a:cubicBezTo>
                <a:cubicBezTo>
                  <a:pt x="57" y="141"/>
                  <a:pt x="63" y="131"/>
                  <a:pt x="64" y="118"/>
                </a:cubicBezTo>
                <a:cubicBezTo>
                  <a:pt x="65" y="107"/>
                  <a:pt x="66" y="94"/>
                  <a:pt x="76" y="89"/>
                </a:cubicBezTo>
                <a:cubicBezTo>
                  <a:pt x="101" y="75"/>
                  <a:pt x="124" y="58"/>
                  <a:pt x="151" y="50"/>
                </a:cubicBezTo>
                <a:cubicBezTo>
                  <a:pt x="164" y="46"/>
                  <a:pt x="172" y="42"/>
                  <a:pt x="175" y="30"/>
                </a:cubicBezTo>
                <a:cubicBezTo>
                  <a:pt x="179" y="16"/>
                  <a:pt x="187" y="8"/>
                  <a:pt x="202" y="9"/>
                </a:cubicBezTo>
                <a:cubicBezTo>
                  <a:pt x="208" y="9"/>
                  <a:pt x="214" y="7"/>
                  <a:pt x="219" y="4"/>
                </a:cubicBezTo>
                <a:cubicBezTo>
                  <a:pt x="230" y="0"/>
                  <a:pt x="238" y="2"/>
                  <a:pt x="246" y="10"/>
                </a:cubicBezTo>
                <a:cubicBezTo>
                  <a:pt x="266" y="30"/>
                  <a:pt x="270" y="30"/>
                  <a:pt x="293" y="13"/>
                </a:cubicBezTo>
                <a:cubicBezTo>
                  <a:pt x="308" y="3"/>
                  <a:pt x="313" y="4"/>
                  <a:pt x="318" y="21"/>
                </a:cubicBezTo>
                <a:cubicBezTo>
                  <a:pt x="327" y="48"/>
                  <a:pt x="337" y="51"/>
                  <a:pt x="359" y="34"/>
                </a:cubicBezTo>
                <a:cubicBezTo>
                  <a:pt x="366" y="28"/>
                  <a:pt x="373" y="23"/>
                  <a:pt x="382" y="27"/>
                </a:cubicBezTo>
                <a:cubicBezTo>
                  <a:pt x="392" y="31"/>
                  <a:pt x="390" y="40"/>
                  <a:pt x="390" y="48"/>
                </a:cubicBezTo>
                <a:cubicBezTo>
                  <a:pt x="390" y="63"/>
                  <a:pt x="392" y="76"/>
                  <a:pt x="412" y="68"/>
                </a:cubicBezTo>
                <a:cubicBezTo>
                  <a:pt x="420" y="65"/>
                  <a:pt x="424" y="69"/>
                  <a:pt x="425" y="76"/>
                </a:cubicBezTo>
                <a:cubicBezTo>
                  <a:pt x="427" y="89"/>
                  <a:pt x="434" y="99"/>
                  <a:pt x="445" y="106"/>
                </a:cubicBezTo>
                <a:cubicBezTo>
                  <a:pt x="454" y="112"/>
                  <a:pt x="458" y="122"/>
                  <a:pt x="458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83" name="Freeform 197">
            <a:extLst>
              <a:ext uri="{FF2B5EF4-FFF2-40B4-BE49-F238E27FC236}">
                <a16:creationId xmlns:a16="http://schemas.microsoft.com/office/drawing/2014/main" id="{ACCE0E97-F1CE-47C1-9228-F99AF1FEFF5F}"/>
              </a:ext>
            </a:extLst>
          </p:cNvPr>
          <p:cNvSpPr>
            <a:spLocks/>
          </p:cNvSpPr>
          <p:nvPr/>
        </p:nvSpPr>
        <p:spPr bwMode="auto">
          <a:xfrm>
            <a:off x="1775674" y="5368870"/>
            <a:ext cx="30886" cy="41753"/>
          </a:xfrm>
          <a:custGeom>
            <a:avLst/>
            <a:gdLst>
              <a:gd name="T0" fmla="*/ 1 w 156"/>
              <a:gd name="T1" fmla="*/ 109 h 214"/>
              <a:gd name="T2" fmla="*/ 21 w 156"/>
              <a:gd name="T3" fmla="*/ 31 h 214"/>
              <a:gd name="T4" fmla="*/ 86 w 156"/>
              <a:gd name="T5" fmla="*/ 10 h 214"/>
              <a:gd name="T6" fmla="*/ 154 w 156"/>
              <a:gd name="T7" fmla="*/ 92 h 214"/>
              <a:gd name="T8" fmla="*/ 93 w 156"/>
              <a:gd name="T9" fmla="*/ 196 h 214"/>
              <a:gd name="T10" fmla="*/ 12 w 156"/>
              <a:gd name="T11" fmla="*/ 168 h 214"/>
              <a:gd name="T12" fmla="*/ 1 w 156"/>
              <a:gd name="T13" fmla="*/ 109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214">
                <a:moveTo>
                  <a:pt x="1" y="109"/>
                </a:moveTo>
                <a:cubicBezTo>
                  <a:pt x="0" y="81"/>
                  <a:pt x="6" y="55"/>
                  <a:pt x="21" y="31"/>
                </a:cubicBezTo>
                <a:cubicBezTo>
                  <a:pt x="39" y="5"/>
                  <a:pt x="57" y="0"/>
                  <a:pt x="86" y="10"/>
                </a:cubicBezTo>
                <a:cubicBezTo>
                  <a:pt x="125" y="25"/>
                  <a:pt x="153" y="48"/>
                  <a:pt x="154" y="92"/>
                </a:cubicBezTo>
                <a:cubicBezTo>
                  <a:pt x="156" y="139"/>
                  <a:pt x="134" y="174"/>
                  <a:pt x="93" y="196"/>
                </a:cubicBezTo>
                <a:cubicBezTo>
                  <a:pt x="59" y="214"/>
                  <a:pt x="28" y="202"/>
                  <a:pt x="12" y="168"/>
                </a:cubicBezTo>
                <a:cubicBezTo>
                  <a:pt x="4" y="151"/>
                  <a:pt x="1" y="134"/>
                  <a:pt x="1" y="1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84" name="Freeform 203">
            <a:extLst>
              <a:ext uri="{FF2B5EF4-FFF2-40B4-BE49-F238E27FC236}">
                <a16:creationId xmlns:a16="http://schemas.microsoft.com/office/drawing/2014/main" id="{CBF347EF-06C4-4418-A59D-6A2B89DD5027}"/>
              </a:ext>
            </a:extLst>
          </p:cNvPr>
          <p:cNvSpPr>
            <a:spLocks/>
          </p:cNvSpPr>
          <p:nvPr/>
        </p:nvSpPr>
        <p:spPr bwMode="auto">
          <a:xfrm>
            <a:off x="1768238" y="5705620"/>
            <a:ext cx="22306" cy="22878"/>
          </a:xfrm>
          <a:custGeom>
            <a:avLst/>
            <a:gdLst>
              <a:gd name="T0" fmla="*/ 114 w 114"/>
              <a:gd name="T1" fmla="*/ 62 h 115"/>
              <a:gd name="T2" fmla="*/ 86 w 114"/>
              <a:gd name="T3" fmla="*/ 106 h 115"/>
              <a:gd name="T4" fmla="*/ 39 w 114"/>
              <a:gd name="T5" fmla="*/ 101 h 115"/>
              <a:gd name="T6" fmla="*/ 19 w 114"/>
              <a:gd name="T7" fmla="*/ 15 h 115"/>
              <a:gd name="T8" fmla="*/ 48 w 114"/>
              <a:gd name="T9" fmla="*/ 5 h 115"/>
              <a:gd name="T10" fmla="*/ 98 w 114"/>
              <a:gd name="T11" fmla="*/ 33 h 115"/>
              <a:gd name="T12" fmla="*/ 114 w 114"/>
              <a:gd name="T13" fmla="*/ 6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" h="115">
                <a:moveTo>
                  <a:pt x="114" y="62"/>
                </a:moveTo>
                <a:cubicBezTo>
                  <a:pt x="110" y="80"/>
                  <a:pt x="103" y="96"/>
                  <a:pt x="86" y="106"/>
                </a:cubicBezTo>
                <a:cubicBezTo>
                  <a:pt x="69" y="115"/>
                  <a:pt x="54" y="111"/>
                  <a:pt x="39" y="101"/>
                </a:cubicBezTo>
                <a:cubicBezTo>
                  <a:pt x="9" y="80"/>
                  <a:pt x="0" y="42"/>
                  <a:pt x="19" y="15"/>
                </a:cubicBezTo>
                <a:cubicBezTo>
                  <a:pt x="26" y="5"/>
                  <a:pt x="35" y="0"/>
                  <a:pt x="48" y="5"/>
                </a:cubicBezTo>
                <a:cubicBezTo>
                  <a:pt x="67" y="11"/>
                  <a:pt x="84" y="19"/>
                  <a:pt x="98" y="33"/>
                </a:cubicBezTo>
                <a:cubicBezTo>
                  <a:pt x="106" y="41"/>
                  <a:pt x="113" y="50"/>
                  <a:pt x="114" y="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85" name="Freeform 204">
            <a:extLst>
              <a:ext uri="{FF2B5EF4-FFF2-40B4-BE49-F238E27FC236}">
                <a16:creationId xmlns:a16="http://schemas.microsoft.com/office/drawing/2014/main" id="{B4782998-AE9B-4135-A7E4-76B386763609}"/>
              </a:ext>
            </a:extLst>
          </p:cNvPr>
          <p:cNvSpPr>
            <a:spLocks/>
          </p:cNvSpPr>
          <p:nvPr/>
        </p:nvSpPr>
        <p:spPr bwMode="auto">
          <a:xfrm>
            <a:off x="1830009" y="5344142"/>
            <a:ext cx="33174" cy="14871"/>
          </a:xfrm>
          <a:custGeom>
            <a:avLst/>
            <a:gdLst>
              <a:gd name="T0" fmla="*/ 72 w 170"/>
              <a:gd name="T1" fmla="*/ 76 h 76"/>
              <a:gd name="T2" fmla="*/ 11 w 170"/>
              <a:gd name="T3" fmla="*/ 56 h 76"/>
              <a:gd name="T4" fmla="*/ 17 w 170"/>
              <a:gd name="T5" fmla="*/ 33 h 76"/>
              <a:gd name="T6" fmla="*/ 63 w 170"/>
              <a:gd name="T7" fmla="*/ 14 h 76"/>
              <a:gd name="T8" fmla="*/ 151 w 170"/>
              <a:gd name="T9" fmla="*/ 15 h 76"/>
              <a:gd name="T10" fmla="*/ 156 w 170"/>
              <a:gd name="T11" fmla="*/ 46 h 76"/>
              <a:gd name="T12" fmla="*/ 72 w 170"/>
              <a:gd name="T1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76">
                <a:moveTo>
                  <a:pt x="72" y="76"/>
                </a:moveTo>
                <a:cubicBezTo>
                  <a:pt x="49" y="76"/>
                  <a:pt x="28" y="73"/>
                  <a:pt x="11" y="56"/>
                </a:cubicBezTo>
                <a:cubicBezTo>
                  <a:pt x="0" y="44"/>
                  <a:pt x="1" y="38"/>
                  <a:pt x="17" y="33"/>
                </a:cubicBezTo>
                <a:cubicBezTo>
                  <a:pt x="32" y="27"/>
                  <a:pt x="48" y="21"/>
                  <a:pt x="63" y="14"/>
                </a:cubicBezTo>
                <a:cubicBezTo>
                  <a:pt x="93" y="0"/>
                  <a:pt x="122" y="0"/>
                  <a:pt x="151" y="15"/>
                </a:cubicBezTo>
                <a:cubicBezTo>
                  <a:pt x="168" y="25"/>
                  <a:pt x="170" y="32"/>
                  <a:pt x="156" y="46"/>
                </a:cubicBezTo>
                <a:cubicBezTo>
                  <a:pt x="132" y="68"/>
                  <a:pt x="103" y="76"/>
                  <a:pt x="72" y="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86" name="Freeform 206">
            <a:extLst>
              <a:ext uri="{FF2B5EF4-FFF2-40B4-BE49-F238E27FC236}">
                <a16:creationId xmlns:a16="http://schemas.microsoft.com/office/drawing/2014/main" id="{9271DD06-3D4D-4BB2-AB12-6F12849C0AB2}"/>
              </a:ext>
            </a:extLst>
          </p:cNvPr>
          <p:cNvSpPr>
            <a:spLocks/>
          </p:cNvSpPr>
          <p:nvPr/>
        </p:nvSpPr>
        <p:spPr bwMode="auto">
          <a:xfrm>
            <a:off x="1836873" y="5356860"/>
            <a:ext cx="38322" cy="14871"/>
          </a:xfrm>
          <a:custGeom>
            <a:avLst/>
            <a:gdLst>
              <a:gd name="T0" fmla="*/ 90 w 195"/>
              <a:gd name="T1" fmla="*/ 73 h 76"/>
              <a:gd name="T2" fmla="*/ 11 w 195"/>
              <a:gd name="T3" fmla="*/ 61 h 76"/>
              <a:gd name="T4" fmla="*/ 1 w 195"/>
              <a:gd name="T5" fmla="*/ 53 h 76"/>
              <a:gd name="T6" fmla="*/ 9 w 195"/>
              <a:gd name="T7" fmla="*/ 43 h 76"/>
              <a:gd name="T8" fmla="*/ 70 w 195"/>
              <a:gd name="T9" fmla="*/ 27 h 76"/>
              <a:gd name="T10" fmla="*/ 156 w 195"/>
              <a:gd name="T11" fmla="*/ 8 h 76"/>
              <a:gd name="T12" fmla="*/ 187 w 195"/>
              <a:gd name="T13" fmla="*/ 23 h 76"/>
              <a:gd name="T14" fmla="*/ 180 w 195"/>
              <a:gd name="T15" fmla="*/ 44 h 76"/>
              <a:gd name="T16" fmla="*/ 90 w 195"/>
              <a:gd name="T17" fmla="*/ 7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76">
                <a:moveTo>
                  <a:pt x="90" y="73"/>
                </a:moveTo>
                <a:cubicBezTo>
                  <a:pt x="62" y="75"/>
                  <a:pt x="37" y="69"/>
                  <a:pt x="11" y="61"/>
                </a:cubicBezTo>
                <a:cubicBezTo>
                  <a:pt x="7" y="59"/>
                  <a:pt x="1" y="59"/>
                  <a:pt x="1" y="53"/>
                </a:cubicBezTo>
                <a:cubicBezTo>
                  <a:pt x="0" y="48"/>
                  <a:pt x="5" y="45"/>
                  <a:pt x="9" y="43"/>
                </a:cubicBezTo>
                <a:cubicBezTo>
                  <a:pt x="27" y="31"/>
                  <a:pt x="48" y="28"/>
                  <a:pt x="70" y="27"/>
                </a:cubicBezTo>
                <a:cubicBezTo>
                  <a:pt x="100" y="25"/>
                  <a:pt x="129" y="25"/>
                  <a:pt x="156" y="8"/>
                </a:cubicBezTo>
                <a:cubicBezTo>
                  <a:pt x="171" y="0"/>
                  <a:pt x="179" y="13"/>
                  <a:pt x="187" y="23"/>
                </a:cubicBezTo>
                <a:cubicBezTo>
                  <a:pt x="195" y="33"/>
                  <a:pt x="186" y="39"/>
                  <a:pt x="180" y="44"/>
                </a:cubicBezTo>
                <a:cubicBezTo>
                  <a:pt x="154" y="67"/>
                  <a:pt x="124" y="76"/>
                  <a:pt x="90" y="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87" name="Freeform 207">
            <a:extLst>
              <a:ext uri="{FF2B5EF4-FFF2-40B4-BE49-F238E27FC236}">
                <a16:creationId xmlns:a16="http://schemas.microsoft.com/office/drawing/2014/main" id="{7B172E80-5E95-4E48-8495-68A66C4CF16E}"/>
              </a:ext>
            </a:extLst>
          </p:cNvPr>
          <p:cNvSpPr>
            <a:spLocks/>
          </p:cNvSpPr>
          <p:nvPr/>
        </p:nvSpPr>
        <p:spPr bwMode="auto">
          <a:xfrm>
            <a:off x="1789971" y="5384751"/>
            <a:ext cx="26311" cy="16587"/>
          </a:xfrm>
          <a:custGeom>
            <a:avLst/>
            <a:gdLst>
              <a:gd name="T0" fmla="*/ 65 w 136"/>
              <a:gd name="T1" fmla="*/ 83 h 83"/>
              <a:gd name="T2" fmla="*/ 11 w 136"/>
              <a:gd name="T3" fmla="*/ 59 h 83"/>
              <a:gd name="T4" fmla="*/ 20 w 136"/>
              <a:gd name="T5" fmla="*/ 19 h 83"/>
              <a:gd name="T6" fmla="*/ 128 w 136"/>
              <a:gd name="T7" fmla="*/ 33 h 83"/>
              <a:gd name="T8" fmla="*/ 119 w 136"/>
              <a:gd name="T9" fmla="*/ 69 h 83"/>
              <a:gd name="T10" fmla="*/ 65 w 136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83">
                <a:moveTo>
                  <a:pt x="65" y="83"/>
                </a:moveTo>
                <a:cubicBezTo>
                  <a:pt x="43" y="82"/>
                  <a:pt x="23" y="78"/>
                  <a:pt x="11" y="59"/>
                </a:cubicBezTo>
                <a:cubicBezTo>
                  <a:pt x="0" y="42"/>
                  <a:pt x="3" y="29"/>
                  <a:pt x="20" y="19"/>
                </a:cubicBezTo>
                <a:cubicBezTo>
                  <a:pt x="52" y="0"/>
                  <a:pt x="103" y="7"/>
                  <a:pt x="128" y="33"/>
                </a:cubicBezTo>
                <a:cubicBezTo>
                  <a:pt x="136" y="41"/>
                  <a:pt x="132" y="59"/>
                  <a:pt x="119" y="69"/>
                </a:cubicBezTo>
                <a:cubicBezTo>
                  <a:pt x="102" y="82"/>
                  <a:pt x="82" y="80"/>
                  <a:pt x="65" y="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88" name="Freeform 210">
            <a:extLst>
              <a:ext uri="{FF2B5EF4-FFF2-40B4-BE49-F238E27FC236}">
                <a16:creationId xmlns:a16="http://schemas.microsoft.com/office/drawing/2014/main" id="{828FCB7E-66F4-42E0-8360-1849252FCDB6}"/>
              </a:ext>
            </a:extLst>
          </p:cNvPr>
          <p:cNvSpPr>
            <a:spLocks/>
          </p:cNvSpPr>
          <p:nvPr/>
        </p:nvSpPr>
        <p:spPr bwMode="auto">
          <a:xfrm>
            <a:off x="1848325" y="5564546"/>
            <a:ext cx="14299" cy="25167"/>
          </a:xfrm>
          <a:custGeom>
            <a:avLst/>
            <a:gdLst>
              <a:gd name="T0" fmla="*/ 6 w 73"/>
              <a:gd name="T1" fmla="*/ 94 h 129"/>
              <a:gd name="T2" fmla="*/ 16 w 73"/>
              <a:gd name="T3" fmla="*/ 38 h 129"/>
              <a:gd name="T4" fmla="*/ 43 w 73"/>
              <a:gd name="T5" fmla="*/ 8 h 129"/>
              <a:gd name="T6" fmla="*/ 71 w 73"/>
              <a:gd name="T7" fmla="*/ 25 h 129"/>
              <a:gd name="T8" fmla="*/ 64 w 73"/>
              <a:gd name="T9" fmla="*/ 88 h 129"/>
              <a:gd name="T10" fmla="*/ 58 w 73"/>
              <a:gd name="T11" fmla="*/ 102 h 129"/>
              <a:gd name="T12" fmla="*/ 20 w 73"/>
              <a:gd name="T13" fmla="*/ 126 h 129"/>
              <a:gd name="T14" fmla="*/ 6 w 73"/>
              <a:gd name="T15" fmla="*/ 9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" h="129">
                <a:moveTo>
                  <a:pt x="6" y="94"/>
                </a:moveTo>
                <a:cubicBezTo>
                  <a:pt x="5" y="73"/>
                  <a:pt x="9" y="55"/>
                  <a:pt x="16" y="38"/>
                </a:cubicBezTo>
                <a:cubicBezTo>
                  <a:pt x="21" y="25"/>
                  <a:pt x="29" y="14"/>
                  <a:pt x="43" y="8"/>
                </a:cubicBezTo>
                <a:cubicBezTo>
                  <a:pt x="60" y="0"/>
                  <a:pt x="70" y="6"/>
                  <a:pt x="71" y="25"/>
                </a:cubicBezTo>
                <a:cubicBezTo>
                  <a:pt x="73" y="46"/>
                  <a:pt x="70" y="67"/>
                  <a:pt x="64" y="88"/>
                </a:cubicBezTo>
                <a:cubicBezTo>
                  <a:pt x="63" y="93"/>
                  <a:pt x="61" y="98"/>
                  <a:pt x="58" y="102"/>
                </a:cubicBezTo>
                <a:cubicBezTo>
                  <a:pt x="50" y="117"/>
                  <a:pt x="38" y="129"/>
                  <a:pt x="20" y="126"/>
                </a:cubicBezTo>
                <a:cubicBezTo>
                  <a:pt x="0" y="122"/>
                  <a:pt x="9" y="103"/>
                  <a:pt x="6" y="9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89" name="Freeform 211">
            <a:extLst>
              <a:ext uri="{FF2B5EF4-FFF2-40B4-BE49-F238E27FC236}">
                <a16:creationId xmlns:a16="http://schemas.microsoft.com/office/drawing/2014/main" id="{332C7351-2588-444B-A89D-50A2BE60988A}"/>
              </a:ext>
            </a:extLst>
          </p:cNvPr>
          <p:cNvSpPr>
            <a:spLocks/>
          </p:cNvSpPr>
          <p:nvPr/>
        </p:nvSpPr>
        <p:spPr bwMode="auto">
          <a:xfrm>
            <a:off x="1783693" y="5192066"/>
            <a:ext cx="17159" cy="20018"/>
          </a:xfrm>
          <a:custGeom>
            <a:avLst/>
            <a:gdLst>
              <a:gd name="T0" fmla="*/ 88 w 88"/>
              <a:gd name="T1" fmla="*/ 51 h 104"/>
              <a:gd name="T2" fmla="*/ 58 w 88"/>
              <a:gd name="T3" fmla="*/ 96 h 104"/>
              <a:gd name="T4" fmla="*/ 22 w 88"/>
              <a:gd name="T5" fmla="*/ 80 h 104"/>
              <a:gd name="T6" fmla="*/ 17 w 88"/>
              <a:gd name="T7" fmla="*/ 68 h 104"/>
              <a:gd name="T8" fmla="*/ 48 w 88"/>
              <a:gd name="T9" fmla="*/ 3 h 104"/>
              <a:gd name="T10" fmla="*/ 88 w 88"/>
              <a:gd name="T11" fmla="*/ 5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" h="104">
                <a:moveTo>
                  <a:pt x="88" y="51"/>
                </a:moveTo>
                <a:cubicBezTo>
                  <a:pt x="88" y="70"/>
                  <a:pt x="76" y="89"/>
                  <a:pt x="58" y="96"/>
                </a:cubicBezTo>
                <a:cubicBezTo>
                  <a:pt x="38" y="104"/>
                  <a:pt x="30" y="101"/>
                  <a:pt x="22" y="80"/>
                </a:cubicBezTo>
                <a:cubicBezTo>
                  <a:pt x="21" y="76"/>
                  <a:pt x="19" y="72"/>
                  <a:pt x="17" y="68"/>
                </a:cubicBezTo>
                <a:cubicBezTo>
                  <a:pt x="0" y="34"/>
                  <a:pt x="11" y="10"/>
                  <a:pt x="48" y="3"/>
                </a:cubicBezTo>
                <a:cubicBezTo>
                  <a:pt x="64" y="0"/>
                  <a:pt x="88" y="28"/>
                  <a:pt x="88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90" name="Freeform 216">
            <a:extLst>
              <a:ext uri="{FF2B5EF4-FFF2-40B4-BE49-F238E27FC236}">
                <a16:creationId xmlns:a16="http://schemas.microsoft.com/office/drawing/2014/main" id="{CC9F28D0-B8E3-441F-AAAE-AC092C340E86}"/>
              </a:ext>
            </a:extLst>
          </p:cNvPr>
          <p:cNvSpPr>
            <a:spLocks/>
          </p:cNvSpPr>
          <p:nvPr/>
        </p:nvSpPr>
        <p:spPr bwMode="auto">
          <a:xfrm>
            <a:off x="1729345" y="5606099"/>
            <a:ext cx="20590" cy="14871"/>
          </a:xfrm>
          <a:custGeom>
            <a:avLst/>
            <a:gdLst>
              <a:gd name="T0" fmla="*/ 45 w 106"/>
              <a:gd name="T1" fmla="*/ 0 h 75"/>
              <a:gd name="T2" fmla="*/ 100 w 106"/>
              <a:gd name="T3" fmla="*/ 32 h 75"/>
              <a:gd name="T4" fmla="*/ 82 w 106"/>
              <a:gd name="T5" fmla="*/ 67 h 75"/>
              <a:gd name="T6" fmla="*/ 8 w 106"/>
              <a:gd name="T7" fmla="*/ 34 h 75"/>
              <a:gd name="T8" fmla="*/ 21 w 106"/>
              <a:gd name="T9" fmla="*/ 6 h 75"/>
              <a:gd name="T10" fmla="*/ 45 w 106"/>
              <a:gd name="T11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75">
                <a:moveTo>
                  <a:pt x="45" y="0"/>
                </a:moveTo>
                <a:cubicBezTo>
                  <a:pt x="70" y="0"/>
                  <a:pt x="94" y="15"/>
                  <a:pt x="100" y="32"/>
                </a:cubicBezTo>
                <a:cubicBezTo>
                  <a:pt x="106" y="49"/>
                  <a:pt x="100" y="62"/>
                  <a:pt x="82" y="67"/>
                </a:cubicBezTo>
                <a:cubicBezTo>
                  <a:pt x="55" y="75"/>
                  <a:pt x="20" y="60"/>
                  <a:pt x="8" y="34"/>
                </a:cubicBezTo>
                <a:cubicBezTo>
                  <a:pt x="0" y="16"/>
                  <a:pt x="2" y="11"/>
                  <a:pt x="21" y="6"/>
                </a:cubicBezTo>
                <a:cubicBezTo>
                  <a:pt x="30" y="3"/>
                  <a:pt x="39" y="1"/>
                  <a:pt x="4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91" name="Freeform 217">
            <a:extLst>
              <a:ext uri="{FF2B5EF4-FFF2-40B4-BE49-F238E27FC236}">
                <a16:creationId xmlns:a16="http://schemas.microsoft.com/office/drawing/2014/main" id="{C9254246-8176-44DE-A04E-E4ADF9D93F8A}"/>
              </a:ext>
            </a:extLst>
          </p:cNvPr>
          <p:cNvSpPr>
            <a:spLocks/>
          </p:cNvSpPr>
          <p:nvPr/>
        </p:nvSpPr>
        <p:spPr bwMode="auto">
          <a:xfrm>
            <a:off x="1745932" y="5460250"/>
            <a:ext cx="16587" cy="15443"/>
          </a:xfrm>
          <a:custGeom>
            <a:avLst/>
            <a:gdLst>
              <a:gd name="T0" fmla="*/ 82 w 83"/>
              <a:gd name="T1" fmla="*/ 49 h 79"/>
              <a:gd name="T2" fmla="*/ 44 w 83"/>
              <a:gd name="T3" fmla="*/ 77 h 79"/>
              <a:gd name="T4" fmla="*/ 1 w 83"/>
              <a:gd name="T5" fmla="*/ 47 h 79"/>
              <a:gd name="T6" fmla="*/ 37 w 83"/>
              <a:gd name="T7" fmla="*/ 1 h 79"/>
              <a:gd name="T8" fmla="*/ 82 w 83"/>
              <a:gd name="T9" fmla="*/ 4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79">
                <a:moveTo>
                  <a:pt x="82" y="49"/>
                </a:moveTo>
                <a:cubicBezTo>
                  <a:pt x="81" y="78"/>
                  <a:pt x="79" y="73"/>
                  <a:pt x="44" y="77"/>
                </a:cubicBezTo>
                <a:cubicBezTo>
                  <a:pt x="25" y="79"/>
                  <a:pt x="0" y="61"/>
                  <a:pt x="1" y="47"/>
                </a:cubicBezTo>
                <a:cubicBezTo>
                  <a:pt x="1" y="22"/>
                  <a:pt x="18" y="1"/>
                  <a:pt x="37" y="1"/>
                </a:cubicBezTo>
                <a:cubicBezTo>
                  <a:pt x="59" y="0"/>
                  <a:pt x="83" y="26"/>
                  <a:pt x="82" y="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92" name="Freeform 218">
            <a:extLst>
              <a:ext uri="{FF2B5EF4-FFF2-40B4-BE49-F238E27FC236}">
                <a16:creationId xmlns:a16="http://schemas.microsoft.com/office/drawing/2014/main" id="{C23C46E3-14E2-49AD-97BB-A4A7E9EA94BC}"/>
              </a:ext>
            </a:extLst>
          </p:cNvPr>
          <p:cNvSpPr>
            <a:spLocks/>
          </p:cNvSpPr>
          <p:nvPr/>
        </p:nvSpPr>
        <p:spPr bwMode="auto">
          <a:xfrm>
            <a:off x="1660150" y="5721700"/>
            <a:ext cx="16015" cy="18875"/>
          </a:xfrm>
          <a:custGeom>
            <a:avLst/>
            <a:gdLst>
              <a:gd name="T0" fmla="*/ 78 w 80"/>
              <a:gd name="T1" fmla="*/ 47 h 97"/>
              <a:gd name="T2" fmla="*/ 51 w 80"/>
              <a:gd name="T3" fmla="*/ 80 h 97"/>
              <a:gd name="T4" fmla="*/ 33 w 80"/>
              <a:gd name="T5" fmla="*/ 92 h 97"/>
              <a:gd name="T6" fmla="*/ 26 w 80"/>
              <a:gd name="T7" fmla="*/ 97 h 97"/>
              <a:gd name="T8" fmla="*/ 20 w 80"/>
              <a:gd name="T9" fmla="*/ 88 h 97"/>
              <a:gd name="T10" fmla="*/ 11 w 80"/>
              <a:gd name="T11" fmla="*/ 62 h 97"/>
              <a:gd name="T12" fmla="*/ 15 w 80"/>
              <a:gd name="T13" fmla="*/ 18 h 97"/>
              <a:gd name="T14" fmla="*/ 52 w 80"/>
              <a:gd name="T15" fmla="*/ 4 h 97"/>
              <a:gd name="T16" fmla="*/ 78 w 80"/>
              <a:gd name="T17" fmla="*/ 42 h 97"/>
              <a:gd name="T18" fmla="*/ 78 w 80"/>
              <a:gd name="T19" fmla="*/ 4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97">
                <a:moveTo>
                  <a:pt x="78" y="47"/>
                </a:moveTo>
                <a:cubicBezTo>
                  <a:pt x="80" y="67"/>
                  <a:pt x="70" y="78"/>
                  <a:pt x="51" y="80"/>
                </a:cubicBezTo>
                <a:cubicBezTo>
                  <a:pt x="43" y="81"/>
                  <a:pt x="35" y="81"/>
                  <a:pt x="33" y="92"/>
                </a:cubicBezTo>
                <a:cubicBezTo>
                  <a:pt x="33" y="95"/>
                  <a:pt x="30" y="97"/>
                  <a:pt x="26" y="97"/>
                </a:cubicBezTo>
                <a:cubicBezTo>
                  <a:pt x="21" y="96"/>
                  <a:pt x="20" y="92"/>
                  <a:pt x="20" y="88"/>
                </a:cubicBezTo>
                <a:cubicBezTo>
                  <a:pt x="18" y="78"/>
                  <a:pt x="17" y="70"/>
                  <a:pt x="11" y="62"/>
                </a:cubicBezTo>
                <a:cubicBezTo>
                  <a:pt x="0" y="46"/>
                  <a:pt x="4" y="31"/>
                  <a:pt x="15" y="18"/>
                </a:cubicBezTo>
                <a:cubicBezTo>
                  <a:pt x="24" y="7"/>
                  <a:pt x="37" y="0"/>
                  <a:pt x="52" y="4"/>
                </a:cubicBezTo>
                <a:cubicBezTo>
                  <a:pt x="70" y="9"/>
                  <a:pt x="79" y="23"/>
                  <a:pt x="78" y="42"/>
                </a:cubicBezTo>
                <a:cubicBezTo>
                  <a:pt x="78" y="44"/>
                  <a:pt x="78" y="46"/>
                  <a:pt x="78" y="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93" name="Freeform 219">
            <a:extLst>
              <a:ext uri="{FF2B5EF4-FFF2-40B4-BE49-F238E27FC236}">
                <a16:creationId xmlns:a16="http://schemas.microsoft.com/office/drawing/2014/main" id="{78B76E0B-448F-45FB-89D2-7805E9DA3ED4}"/>
              </a:ext>
            </a:extLst>
          </p:cNvPr>
          <p:cNvSpPr>
            <a:spLocks/>
          </p:cNvSpPr>
          <p:nvPr/>
        </p:nvSpPr>
        <p:spPr bwMode="auto">
          <a:xfrm>
            <a:off x="1768822" y="5148598"/>
            <a:ext cx="17159" cy="29169"/>
          </a:xfrm>
          <a:custGeom>
            <a:avLst/>
            <a:gdLst>
              <a:gd name="T0" fmla="*/ 3 w 90"/>
              <a:gd name="T1" fmla="*/ 22 h 149"/>
              <a:gd name="T2" fmla="*/ 11 w 90"/>
              <a:gd name="T3" fmla="*/ 1 h 149"/>
              <a:gd name="T4" fmla="*/ 31 w 90"/>
              <a:gd name="T5" fmla="*/ 16 h 149"/>
              <a:gd name="T6" fmla="*/ 37 w 90"/>
              <a:gd name="T7" fmla="*/ 48 h 149"/>
              <a:gd name="T8" fmla="*/ 52 w 90"/>
              <a:gd name="T9" fmla="*/ 69 h 149"/>
              <a:gd name="T10" fmla="*/ 86 w 90"/>
              <a:gd name="T11" fmla="*/ 130 h 149"/>
              <a:gd name="T12" fmla="*/ 61 w 90"/>
              <a:gd name="T13" fmla="*/ 141 h 149"/>
              <a:gd name="T14" fmla="*/ 34 w 90"/>
              <a:gd name="T15" fmla="*/ 94 h 149"/>
              <a:gd name="T16" fmla="*/ 21 w 90"/>
              <a:gd name="T17" fmla="*/ 71 h 149"/>
              <a:gd name="T18" fmla="*/ 3 w 90"/>
              <a:gd name="T19" fmla="*/ 2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0" h="149">
                <a:moveTo>
                  <a:pt x="3" y="22"/>
                </a:moveTo>
                <a:cubicBezTo>
                  <a:pt x="5" y="14"/>
                  <a:pt x="0" y="3"/>
                  <a:pt x="11" y="1"/>
                </a:cubicBezTo>
                <a:cubicBezTo>
                  <a:pt x="21" y="0"/>
                  <a:pt x="27" y="8"/>
                  <a:pt x="31" y="16"/>
                </a:cubicBezTo>
                <a:cubicBezTo>
                  <a:pt x="37" y="26"/>
                  <a:pt x="38" y="37"/>
                  <a:pt x="37" y="48"/>
                </a:cubicBezTo>
                <a:cubicBezTo>
                  <a:pt x="37" y="59"/>
                  <a:pt x="41" y="65"/>
                  <a:pt x="52" y="69"/>
                </a:cubicBezTo>
                <a:cubicBezTo>
                  <a:pt x="75" y="76"/>
                  <a:pt x="90" y="106"/>
                  <a:pt x="86" y="130"/>
                </a:cubicBezTo>
                <a:cubicBezTo>
                  <a:pt x="83" y="145"/>
                  <a:pt x="74" y="149"/>
                  <a:pt x="61" y="141"/>
                </a:cubicBezTo>
                <a:cubicBezTo>
                  <a:pt x="44" y="130"/>
                  <a:pt x="37" y="113"/>
                  <a:pt x="34" y="94"/>
                </a:cubicBezTo>
                <a:cubicBezTo>
                  <a:pt x="32" y="84"/>
                  <a:pt x="29" y="77"/>
                  <a:pt x="21" y="71"/>
                </a:cubicBezTo>
                <a:cubicBezTo>
                  <a:pt x="6" y="58"/>
                  <a:pt x="5" y="40"/>
                  <a:pt x="3" y="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94" name="Freeform 221">
            <a:extLst>
              <a:ext uri="{FF2B5EF4-FFF2-40B4-BE49-F238E27FC236}">
                <a16:creationId xmlns:a16="http://schemas.microsoft.com/office/drawing/2014/main" id="{AE6C122B-52E5-41B4-8A95-BA5B5EDBC576}"/>
              </a:ext>
            </a:extLst>
          </p:cNvPr>
          <p:cNvSpPr>
            <a:spLocks/>
          </p:cNvSpPr>
          <p:nvPr/>
        </p:nvSpPr>
        <p:spPr bwMode="auto">
          <a:xfrm>
            <a:off x="1865483" y="5385524"/>
            <a:ext cx="18875" cy="20018"/>
          </a:xfrm>
          <a:custGeom>
            <a:avLst/>
            <a:gdLst>
              <a:gd name="T0" fmla="*/ 1 w 94"/>
              <a:gd name="T1" fmla="*/ 74 h 103"/>
              <a:gd name="T2" fmla="*/ 26 w 94"/>
              <a:gd name="T3" fmla="*/ 32 h 103"/>
              <a:gd name="T4" fmla="*/ 60 w 94"/>
              <a:gd name="T5" fmla="*/ 12 h 103"/>
              <a:gd name="T6" fmla="*/ 86 w 94"/>
              <a:gd name="T7" fmla="*/ 7 h 103"/>
              <a:gd name="T8" fmla="*/ 81 w 94"/>
              <a:gd name="T9" fmla="*/ 34 h 103"/>
              <a:gd name="T10" fmla="*/ 27 w 94"/>
              <a:gd name="T11" fmla="*/ 93 h 103"/>
              <a:gd name="T12" fmla="*/ 1 w 94"/>
              <a:gd name="T13" fmla="*/ 74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3">
                <a:moveTo>
                  <a:pt x="1" y="74"/>
                </a:moveTo>
                <a:cubicBezTo>
                  <a:pt x="2" y="58"/>
                  <a:pt x="11" y="43"/>
                  <a:pt x="26" y="32"/>
                </a:cubicBezTo>
                <a:cubicBezTo>
                  <a:pt x="36" y="23"/>
                  <a:pt x="47" y="16"/>
                  <a:pt x="60" y="12"/>
                </a:cubicBezTo>
                <a:cubicBezTo>
                  <a:pt x="68" y="9"/>
                  <a:pt x="78" y="0"/>
                  <a:pt x="86" y="7"/>
                </a:cubicBezTo>
                <a:cubicBezTo>
                  <a:pt x="94" y="15"/>
                  <a:pt x="86" y="26"/>
                  <a:pt x="81" y="34"/>
                </a:cubicBezTo>
                <a:cubicBezTo>
                  <a:pt x="68" y="59"/>
                  <a:pt x="52" y="81"/>
                  <a:pt x="27" y="93"/>
                </a:cubicBezTo>
                <a:cubicBezTo>
                  <a:pt x="8" y="103"/>
                  <a:pt x="0" y="98"/>
                  <a:pt x="1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95" name="Freeform 224">
            <a:extLst>
              <a:ext uri="{FF2B5EF4-FFF2-40B4-BE49-F238E27FC236}">
                <a16:creationId xmlns:a16="http://schemas.microsoft.com/office/drawing/2014/main" id="{E05DB81D-F996-4AC9-81CB-3A9B26FD69CA}"/>
              </a:ext>
            </a:extLst>
          </p:cNvPr>
          <p:cNvSpPr>
            <a:spLocks/>
          </p:cNvSpPr>
          <p:nvPr/>
        </p:nvSpPr>
        <p:spPr bwMode="auto">
          <a:xfrm>
            <a:off x="1918092" y="5473539"/>
            <a:ext cx="14299" cy="17159"/>
          </a:xfrm>
          <a:custGeom>
            <a:avLst/>
            <a:gdLst>
              <a:gd name="T0" fmla="*/ 0 w 72"/>
              <a:gd name="T1" fmla="*/ 29 h 87"/>
              <a:gd name="T2" fmla="*/ 31 w 72"/>
              <a:gd name="T3" fmla="*/ 11 h 87"/>
              <a:gd name="T4" fmla="*/ 69 w 72"/>
              <a:gd name="T5" fmla="*/ 59 h 87"/>
              <a:gd name="T6" fmla="*/ 43 w 72"/>
              <a:gd name="T7" fmla="*/ 84 h 87"/>
              <a:gd name="T8" fmla="*/ 0 w 72"/>
              <a:gd name="T9" fmla="*/ 29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87">
                <a:moveTo>
                  <a:pt x="0" y="29"/>
                </a:moveTo>
                <a:cubicBezTo>
                  <a:pt x="0" y="5"/>
                  <a:pt x="8" y="0"/>
                  <a:pt x="31" y="11"/>
                </a:cubicBezTo>
                <a:cubicBezTo>
                  <a:pt x="51" y="21"/>
                  <a:pt x="64" y="36"/>
                  <a:pt x="69" y="59"/>
                </a:cubicBezTo>
                <a:cubicBezTo>
                  <a:pt x="72" y="79"/>
                  <a:pt x="63" y="87"/>
                  <a:pt x="43" y="84"/>
                </a:cubicBezTo>
                <a:cubicBezTo>
                  <a:pt x="18" y="80"/>
                  <a:pt x="0" y="57"/>
                  <a:pt x="0" y="2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96" name="Freeform 225">
            <a:extLst>
              <a:ext uri="{FF2B5EF4-FFF2-40B4-BE49-F238E27FC236}">
                <a16:creationId xmlns:a16="http://schemas.microsoft.com/office/drawing/2014/main" id="{2D896464-2B81-4E2A-95C0-76B4DFB8715D}"/>
              </a:ext>
            </a:extLst>
          </p:cNvPr>
          <p:cNvSpPr>
            <a:spLocks/>
          </p:cNvSpPr>
          <p:nvPr/>
        </p:nvSpPr>
        <p:spPr bwMode="auto">
          <a:xfrm>
            <a:off x="1836885" y="5328327"/>
            <a:ext cx="11440" cy="18303"/>
          </a:xfrm>
          <a:custGeom>
            <a:avLst/>
            <a:gdLst>
              <a:gd name="T0" fmla="*/ 57 w 57"/>
              <a:gd name="T1" fmla="*/ 39 h 95"/>
              <a:gd name="T2" fmla="*/ 48 w 57"/>
              <a:gd name="T3" fmla="*/ 78 h 95"/>
              <a:gd name="T4" fmla="*/ 16 w 57"/>
              <a:gd name="T5" fmla="*/ 92 h 95"/>
              <a:gd name="T6" fmla="*/ 2 w 57"/>
              <a:gd name="T7" fmla="*/ 63 h 95"/>
              <a:gd name="T8" fmla="*/ 24 w 57"/>
              <a:gd name="T9" fmla="*/ 13 h 95"/>
              <a:gd name="T10" fmla="*/ 46 w 57"/>
              <a:gd name="T11" fmla="*/ 3 h 95"/>
              <a:gd name="T12" fmla="*/ 56 w 57"/>
              <a:gd name="T13" fmla="*/ 23 h 95"/>
              <a:gd name="T14" fmla="*/ 57 w 57"/>
              <a:gd name="T15" fmla="*/ 3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95">
                <a:moveTo>
                  <a:pt x="57" y="39"/>
                </a:moveTo>
                <a:cubicBezTo>
                  <a:pt x="57" y="53"/>
                  <a:pt x="55" y="66"/>
                  <a:pt x="48" y="78"/>
                </a:cubicBezTo>
                <a:cubicBezTo>
                  <a:pt x="41" y="90"/>
                  <a:pt x="31" y="95"/>
                  <a:pt x="16" y="92"/>
                </a:cubicBezTo>
                <a:cubicBezTo>
                  <a:pt x="2" y="88"/>
                  <a:pt x="0" y="76"/>
                  <a:pt x="2" y="63"/>
                </a:cubicBezTo>
                <a:cubicBezTo>
                  <a:pt x="4" y="44"/>
                  <a:pt x="11" y="27"/>
                  <a:pt x="24" y="13"/>
                </a:cubicBezTo>
                <a:cubicBezTo>
                  <a:pt x="30" y="7"/>
                  <a:pt x="37" y="0"/>
                  <a:pt x="46" y="3"/>
                </a:cubicBezTo>
                <a:cubicBezTo>
                  <a:pt x="55" y="6"/>
                  <a:pt x="54" y="16"/>
                  <a:pt x="56" y="23"/>
                </a:cubicBezTo>
                <a:cubicBezTo>
                  <a:pt x="57" y="28"/>
                  <a:pt x="57" y="34"/>
                  <a:pt x="57" y="3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97" name="Freeform 229">
            <a:extLst>
              <a:ext uri="{FF2B5EF4-FFF2-40B4-BE49-F238E27FC236}">
                <a16:creationId xmlns:a16="http://schemas.microsoft.com/office/drawing/2014/main" id="{C6314E92-5741-4615-BE7B-6B6B8CC3460E}"/>
              </a:ext>
            </a:extLst>
          </p:cNvPr>
          <p:cNvSpPr>
            <a:spLocks/>
          </p:cNvSpPr>
          <p:nvPr/>
        </p:nvSpPr>
        <p:spPr bwMode="auto">
          <a:xfrm>
            <a:off x="1725913" y="5407765"/>
            <a:ext cx="10868" cy="17159"/>
          </a:xfrm>
          <a:custGeom>
            <a:avLst/>
            <a:gdLst>
              <a:gd name="T0" fmla="*/ 55 w 55"/>
              <a:gd name="T1" fmla="*/ 38 h 89"/>
              <a:gd name="T2" fmla="*/ 29 w 55"/>
              <a:gd name="T3" fmla="*/ 84 h 89"/>
              <a:gd name="T4" fmla="*/ 8 w 55"/>
              <a:gd name="T5" fmla="*/ 85 h 89"/>
              <a:gd name="T6" fmla="*/ 2 w 55"/>
              <a:gd name="T7" fmla="*/ 66 h 89"/>
              <a:gd name="T8" fmla="*/ 14 w 55"/>
              <a:gd name="T9" fmla="*/ 18 h 89"/>
              <a:gd name="T10" fmla="*/ 34 w 55"/>
              <a:gd name="T11" fmla="*/ 2 h 89"/>
              <a:gd name="T12" fmla="*/ 55 w 55"/>
              <a:gd name="T13" fmla="*/ 26 h 89"/>
              <a:gd name="T14" fmla="*/ 55 w 55"/>
              <a:gd name="T15" fmla="*/ 3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89">
                <a:moveTo>
                  <a:pt x="55" y="38"/>
                </a:moveTo>
                <a:cubicBezTo>
                  <a:pt x="54" y="57"/>
                  <a:pt x="47" y="74"/>
                  <a:pt x="29" y="84"/>
                </a:cubicBezTo>
                <a:cubicBezTo>
                  <a:pt x="22" y="88"/>
                  <a:pt x="15" y="89"/>
                  <a:pt x="8" y="85"/>
                </a:cubicBezTo>
                <a:cubicBezTo>
                  <a:pt x="0" y="80"/>
                  <a:pt x="1" y="73"/>
                  <a:pt x="2" y="66"/>
                </a:cubicBezTo>
                <a:cubicBezTo>
                  <a:pt x="5" y="49"/>
                  <a:pt x="5" y="32"/>
                  <a:pt x="14" y="18"/>
                </a:cubicBezTo>
                <a:cubicBezTo>
                  <a:pt x="19" y="10"/>
                  <a:pt x="23" y="0"/>
                  <a:pt x="34" y="2"/>
                </a:cubicBezTo>
                <a:cubicBezTo>
                  <a:pt x="47" y="4"/>
                  <a:pt x="53" y="14"/>
                  <a:pt x="55" y="26"/>
                </a:cubicBezTo>
                <a:cubicBezTo>
                  <a:pt x="55" y="30"/>
                  <a:pt x="55" y="34"/>
                  <a:pt x="55" y="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98" name="Freeform 230">
            <a:extLst>
              <a:ext uri="{FF2B5EF4-FFF2-40B4-BE49-F238E27FC236}">
                <a16:creationId xmlns:a16="http://schemas.microsoft.com/office/drawing/2014/main" id="{3FC4A1EE-5AFA-4682-9A7A-4430048E7253}"/>
              </a:ext>
            </a:extLst>
          </p:cNvPr>
          <p:cNvSpPr>
            <a:spLocks/>
          </p:cNvSpPr>
          <p:nvPr/>
        </p:nvSpPr>
        <p:spPr bwMode="auto">
          <a:xfrm>
            <a:off x="1771682" y="5506779"/>
            <a:ext cx="12583" cy="13155"/>
          </a:xfrm>
          <a:custGeom>
            <a:avLst/>
            <a:gdLst>
              <a:gd name="T0" fmla="*/ 64 w 65"/>
              <a:gd name="T1" fmla="*/ 46 h 68"/>
              <a:gd name="T2" fmla="*/ 41 w 65"/>
              <a:gd name="T3" fmla="*/ 67 h 68"/>
              <a:gd name="T4" fmla="*/ 0 w 65"/>
              <a:gd name="T5" fmla="*/ 46 h 68"/>
              <a:gd name="T6" fmla="*/ 34 w 65"/>
              <a:gd name="T7" fmla="*/ 1 h 68"/>
              <a:gd name="T8" fmla="*/ 64 w 65"/>
              <a:gd name="T9" fmla="*/ 4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8">
                <a:moveTo>
                  <a:pt x="64" y="46"/>
                </a:moveTo>
                <a:cubicBezTo>
                  <a:pt x="65" y="58"/>
                  <a:pt x="59" y="68"/>
                  <a:pt x="41" y="67"/>
                </a:cubicBezTo>
                <a:cubicBezTo>
                  <a:pt x="21" y="67"/>
                  <a:pt x="1" y="57"/>
                  <a:pt x="0" y="46"/>
                </a:cubicBezTo>
                <a:cubicBezTo>
                  <a:pt x="0" y="30"/>
                  <a:pt x="22" y="0"/>
                  <a:pt x="34" y="1"/>
                </a:cubicBezTo>
                <a:cubicBezTo>
                  <a:pt x="49" y="1"/>
                  <a:pt x="64" y="22"/>
                  <a:pt x="64" y="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99" name="Freeform 232">
            <a:extLst>
              <a:ext uri="{FF2B5EF4-FFF2-40B4-BE49-F238E27FC236}">
                <a16:creationId xmlns:a16="http://schemas.microsoft.com/office/drawing/2014/main" id="{540EA332-E9ED-40B4-9484-B965AFD744EA}"/>
              </a:ext>
            </a:extLst>
          </p:cNvPr>
          <p:cNvSpPr>
            <a:spLocks/>
          </p:cNvSpPr>
          <p:nvPr/>
        </p:nvSpPr>
        <p:spPr bwMode="auto">
          <a:xfrm>
            <a:off x="1887217" y="5411261"/>
            <a:ext cx="17159" cy="10867"/>
          </a:xfrm>
          <a:custGeom>
            <a:avLst/>
            <a:gdLst>
              <a:gd name="T0" fmla="*/ 34 w 89"/>
              <a:gd name="T1" fmla="*/ 58 h 58"/>
              <a:gd name="T2" fmla="*/ 3 w 89"/>
              <a:gd name="T3" fmla="*/ 44 h 58"/>
              <a:gd name="T4" fmla="*/ 24 w 89"/>
              <a:gd name="T5" fmla="*/ 15 h 58"/>
              <a:gd name="T6" fmla="*/ 69 w 89"/>
              <a:gd name="T7" fmla="*/ 8 h 58"/>
              <a:gd name="T8" fmla="*/ 75 w 89"/>
              <a:gd name="T9" fmla="*/ 42 h 58"/>
              <a:gd name="T10" fmla="*/ 34 w 89"/>
              <a:gd name="T1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" h="58">
                <a:moveTo>
                  <a:pt x="34" y="58"/>
                </a:moveTo>
                <a:cubicBezTo>
                  <a:pt x="24" y="53"/>
                  <a:pt x="6" y="58"/>
                  <a:pt x="3" y="44"/>
                </a:cubicBezTo>
                <a:cubicBezTo>
                  <a:pt x="0" y="31"/>
                  <a:pt x="14" y="22"/>
                  <a:pt x="24" y="15"/>
                </a:cubicBezTo>
                <a:cubicBezTo>
                  <a:pt x="38" y="6"/>
                  <a:pt x="52" y="0"/>
                  <a:pt x="69" y="8"/>
                </a:cubicBezTo>
                <a:cubicBezTo>
                  <a:pt x="86" y="15"/>
                  <a:pt x="89" y="29"/>
                  <a:pt x="75" y="42"/>
                </a:cubicBezTo>
                <a:cubicBezTo>
                  <a:pt x="64" y="53"/>
                  <a:pt x="50" y="57"/>
                  <a:pt x="34" y="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00" name="Freeform 234">
            <a:extLst>
              <a:ext uri="{FF2B5EF4-FFF2-40B4-BE49-F238E27FC236}">
                <a16:creationId xmlns:a16="http://schemas.microsoft.com/office/drawing/2014/main" id="{F562D236-7EC9-4784-B850-AE62606D7974}"/>
              </a:ext>
            </a:extLst>
          </p:cNvPr>
          <p:cNvSpPr>
            <a:spLocks/>
          </p:cNvSpPr>
          <p:nvPr/>
        </p:nvSpPr>
        <p:spPr bwMode="auto">
          <a:xfrm>
            <a:off x="1627548" y="5736570"/>
            <a:ext cx="16587" cy="10867"/>
          </a:xfrm>
          <a:custGeom>
            <a:avLst/>
            <a:gdLst>
              <a:gd name="T0" fmla="*/ 18 w 83"/>
              <a:gd name="T1" fmla="*/ 57 h 58"/>
              <a:gd name="T2" fmla="*/ 3 w 83"/>
              <a:gd name="T3" fmla="*/ 50 h 58"/>
              <a:gd name="T4" fmla="*/ 4 w 83"/>
              <a:gd name="T5" fmla="*/ 35 h 58"/>
              <a:gd name="T6" fmla="*/ 75 w 83"/>
              <a:gd name="T7" fmla="*/ 3 h 58"/>
              <a:gd name="T8" fmla="*/ 83 w 83"/>
              <a:gd name="T9" fmla="*/ 16 h 58"/>
              <a:gd name="T10" fmla="*/ 53 w 83"/>
              <a:gd name="T11" fmla="*/ 53 h 58"/>
              <a:gd name="T12" fmla="*/ 18 w 83"/>
              <a:gd name="T13" fmla="*/ 5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58">
                <a:moveTo>
                  <a:pt x="18" y="57"/>
                </a:moveTo>
                <a:cubicBezTo>
                  <a:pt x="11" y="58"/>
                  <a:pt x="6" y="56"/>
                  <a:pt x="3" y="50"/>
                </a:cubicBezTo>
                <a:cubicBezTo>
                  <a:pt x="0" y="44"/>
                  <a:pt x="1" y="40"/>
                  <a:pt x="4" y="35"/>
                </a:cubicBezTo>
                <a:cubicBezTo>
                  <a:pt x="12" y="21"/>
                  <a:pt x="59" y="0"/>
                  <a:pt x="75" y="3"/>
                </a:cubicBezTo>
                <a:cubicBezTo>
                  <a:pt x="83" y="4"/>
                  <a:pt x="83" y="9"/>
                  <a:pt x="83" y="16"/>
                </a:cubicBezTo>
                <a:cubicBezTo>
                  <a:pt x="83" y="34"/>
                  <a:pt x="71" y="50"/>
                  <a:pt x="53" y="53"/>
                </a:cubicBezTo>
                <a:cubicBezTo>
                  <a:pt x="42" y="55"/>
                  <a:pt x="30" y="55"/>
                  <a:pt x="18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01" name="Freeform 237">
            <a:extLst>
              <a:ext uri="{FF2B5EF4-FFF2-40B4-BE49-F238E27FC236}">
                <a16:creationId xmlns:a16="http://schemas.microsoft.com/office/drawing/2014/main" id="{D81B7477-9531-4668-8846-82C0B2ED470E}"/>
              </a:ext>
            </a:extLst>
          </p:cNvPr>
          <p:cNvSpPr>
            <a:spLocks/>
          </p:cNvSpPr>
          <p:nvPr/>
        </p:nvSpPr>
        <p:spPr bwMode="auto">
          <a:xfrm>
            <a:off x="1743644" y="5579217"/>
            <a:ext cx="12011" cy="10867"/>
          </a:xfrm>
          <a:custGeom>
            <a:avLst/>
            <a:gdLst>
              <a:gd name="T0" fmla="*/ 26 w 59"/>
              <a:gd name="T1" fmla="*/ 0 h 58"/>
              <a:gd name="T2" fmla="*/ 59 w 59"/>
              <a:gd name="T3" fmla="*/ 30 h 58"/>
              <a:gd name="T4" fmla="*/ 30 w 59"/>
              <a:gd name="T5" fmla="*/ 58 h 58"/>
              <a:gd name="T6" fmla="*/ 2 w 59"/>
              <a:gd name="T7" fmla="*/ 29 h 58"/>
              <a:gd name="T8" fmla="*/ 26 w 59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8">
                <a:moveTo>
                  <a:pt x="26" y="0"/>
                </a:moveTo>
                <a:cubicBezTo>
                  <a:pt x="44" y="0"/>
                  <a:pt x="59" y="14"/>
                  <a:pt x="59" y="30"/>
                </a:cubicBezTo>
                <a:cubicBezTo>
                  <a:pt x="58" y="45"/>
                  <a:pt x="46" y="58"/>
                  <a:pt x="30" y="58"/>
                </a:cubicBezTo>
                <a:cubicBezTo>
                  <a:pt x="20" y="57"/>
                  <a:pt x="0" y="38"/>
                  <a:pt x="2" y="29"/>
                </a:cubicBezTo>
                <a:cubicBezTo>
                  <a:pt x="5" y="16"/>
                  <a:pt x="7" y="0"/>
                  <a:pt x="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02" name="Freeform 238">
            <a:extLst>
              <a:ext uri="{FF2B5EF4-FFF2-40B4-BE49-F238E27FC236}">
                <a16:creationId xmlns:a16="http://schemas.microsoft.com/office/drawing/2014/main" id="{CAF469CB-6AC1-4835-BFB7-AA8644B50986}"/>
              </a:ext>
            </a:extLst>
          </p:cNvPr>
          <p:cNvSpPr>
            <a:spLocks/>
          </p:cNvSpPr>
          <p:nvPr/>
        </p:nvSpPr>
        <p:spPr bwMode="auto">
          <a:xfrm>
            <a:off x="1775685" y="5358641"/>
            <a:ext cx="17731" cy="22306"/>
          </a:xfrm>
          <a:custGeom>
            <a:avLst/>
            <a:gdLst>
              <a:gd name="T0" fmla="*/ 92 w 92"/>
              <a:gd name="T1" fmla="*/ 11 h 115"/>
              <a:gd name="T2" fmla="*/ 71 w 92"/>
              <a:gd name="T3" fmla="*/ 53 h 115"/>
              <a:gd name="T4" fmla="*/ 34 w 92"/>
              <a:gd name="T5" fmla="*/ 99 h 115"/>
              <a:gd name="T6" fmla="*/ 10 w 92"/>
              <a:gd name="T7" fmla="*/ 109 h 115"/>
              <a:gd name="T8" fmla="*/ 16 w 92"/>
              <a:gd name="T9" fmla="*/ 83 h 115"/>
              <a:gd name="T10" fmla="*/ 40 w 92"/>
              <a:gd name="T11" fmla="*/ 60 h 115"/>
              <a:gd name="T12" fmla="*/ 76 w 92"/>
              <a:gd name="T13" fmla="*/ 9 h 115"/>
              <a:gd name="T14" fmla="*/ 85 w 92"/>
              <a:gd name="T15" fmla="*/ 0 h 115"/>
              <a:gd name="T16" fmla="*/ 92 w 92"/>
              <a:gd name="T17" fmla="*/ 1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" h="115">
                <a:moveTo>
                  <a:pt x="92" y="11"/>
                </a:moveTo>
                <a:cubicBezTo>
                  <a:pt x="89" y="27"/>
                  <a:pt x="81" y="41"/>
                  <a:pt x="71" y="53"/>
                </a:cubicBezTo>
                <a:cubicBezTo>
                  <a:pt x="60" y="69"/>
                  <a:pt x="47" y="84"/>
                  <a:pt x="34" y="99"/>
                </a:cubicBezTo>
                <a:cubicBezTo>
                  <a:pt x="28" y="106"/>
                  <a:pt x="18" y="115"/>
                  <a:pt x="10" y="109"/>
                </a:cubicBezTo>
                <a:cubicBezTo>
                  <a:pt x="0" y="100"/>
                  <a:pt x="10" y="90"/>
                  <a:pt x="16" y="83"/>
                </a:cubicBezTo>
                <a:cubicBezTo>
                  <a:pt x="22" y="74"/>
                  <a:pt x="30" y="65"/>
                  <a:pt x="40" y="60"/>
                </a:cubicBezTo>
                <a:cubicBezTo>
                  <a:pt x="60" y="48"/>
                  <a:pt x="74" y="33"/>
                  <a:pt x="76" y="9"/>
                </a:cubicBezTo>
                <a:cubicBezTo>
                  <a:pt x="77" y="4"/>
                  <a:pt x="78" y="0"/>
                  <a:pt x="85" y="0"/>
                </a:cubicBezTo>
                <a:cubicBezTo>
                  <a:pt x="89" y="1"/>
                  <a:pt x="92" y="4"/>
                  <a:pt x="92" y="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03" name="Freeform 239">
            <a:extLst>
              <a:ext uri="{FF2B5EF4-FFF2-40B4-BE49-F238E27FC236}">
                <a16:creationId xmlns:a16="http://schemas.microsoft.com/office/drawing/2014/main" id="{B548B9D2-1F0D-4A80-BE1C-1E408B12702F}"/>
              </a:ext>
            </a:extLst>
          </p:cNvPr>
          <p:cNvSpPr>
            <a:spLocks/>
          </p:cNvSpPr>
          <p:nvPr/>
        </p:nvSpPr>
        <p:spPr bwMode="auto">
          <a:xfrm>
            <a:off x="1681872" y="5651284"/>
            <a:ext cx="12011" cy="14299"/>
          </a:xfrm>
          <a:custGeom>
            <a:avLst/>
            <a:gdLst>
              <a:gd name="T0" fmla="*/ 61 w 61"/>
              <a:gd name="T1" fmla="*/ 60 h 73"/>
              <a:gd name="T2" fmla="*/ 45 w 61"/>
              <a:gd name="T3" fmla="*/ 71 h 73"/>
              <a:gd name="T4" fmla="*/ 2 w 61"/>
              <a:gd name="T5" fmla="*/ 13 h 73"/>
              <a:gd name="T6" fmla="*/ 15 w 61"/>
              <a:gd name="T7" fmla="*/ 2 h 73"/>
              <a:gd name="T8" fmla="*/ 61 w 61"/>
              <a:gd name="T9" fmla="*/ 6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73">
                <a:moveTo>
                  <a:pt x="61" y="60"/>
                </a:moveTo>
                <a:cubicBezTo>
                  <a:pt x="61" y="68"/>
                  <a:pt x="56" y="73"/>
                  <a:pt x="45" y="71"/>
                </a:cubicBezTo>
                <a:cubicBezTo>
                  <a:pt x="27" y="68"/>
                  <a:pt x="0" y="31"/>
                  <a:pt x="2" y="13"/>
                </a:cubicBezTo>
                <a:cubicBezTo>
                  <a:pt x="3" y="5"/>
                  <a:pt x="7" y="0"/>
                  <a:pt x="15" y="2"/>
                </a:cubicBezTo>
                <a:cubicBezTo>
                  <a:pt x="30" y="5"/>
                  <a:pt x="60" y="42"/>
                  <a:pt x="61" y="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04" name="Freeform 240">
            <a:extLst>
              <a:ext uri="{FF2B5EF4-FFF2-40B4-BE49-F238E27FC236}">
                <a16:creationId xmlns:a16="http://schemas.microsoft.com/office/drawing/2014/main" id="{7DA348A3-5C1B-43AB-B2C6-957B3A808487}"/>
              </a:ext>
            </a:extLst>
          </p:cNvPr>
          <p:cNvSpPr>
            <a:spLocks/>
          </p:cNvSpPr>
          <p:nvPr/>
        </p:nvSpPr>
        <p:spPr bwMode="auto">
          <a:xfrm>
            <a:off x="1821430" y="5460249"/>
            <a:ext cx="12583" cy="9723"/>
          </a:xfrm>
          <a:custGeom>
            <a:avLst/>
            <a:gdLst>
              <a:gd name="T0" fmla="*/ 33 w 62"/>
              <a:gd name="T1" fmla="*/ 0 h 49"/>
              <a:gd name="T2" fmla="*/ 60 w 62"/>
              <a:gd name="T3" fmla="*/ 25 h 49"/>
              <a:gd name="T4" fmla="*/ 32 w 62"/>
              <a:gd name="T5" fmla="*/ 48 h 49"/>
              <a:gd name="T6" fmla="*/ 1 w 62"/>
              <a:gd name="T7" fmla="*/ 26 h 49"/>
              <a:gd name="T8" fmla="*/ 33 w 62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49">
                <a:moveTo>
                  <a:pt x="33" y="0"/>
                </a:moveTo>
                <a:cubicBezTo>
                  <a:pt x="51" y="1"/>
                  <a:pt x="62" y="11"/>
                  <a:pt x="60" y="25"/>
                </a:cubicBezTo>
                <a:cubicBezTo>
                  <a:pt x="59" y="42"/>
                  <a:pt x="48" y="49"/>
                  <a:pt x="32" y="48"/>
                </a:cubicBezTo>
                <a:cubicBezTo>
                  <a:pt x="17" y="48"/>
                  <a:pt x="3" y="45"/>
                  <a:pt x="1" y="26"/>
                </a:cubicBezTo>
                <a:cubicBezTo>
                  <a:pt x="0" y="14"/>
                  <a:pt x="18" y="0"/>
                  <a:pt x="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05" name="Freeform 244">
            <a:extLst>
              <a:ext uri="{FF2B5EF4-FFF2-40B4-BE49-F238E27FC236}">
                <a16:creationId xmlns:a16="http://schemas.microsoft.com/office/drawing/2014/main" id="{9D1C3147-8881-4CA4-B633-0DFD18B50231}"/>
              </a:ext>
            </a:extLst>
          </p:cNvPr>
          <p:cNvSpPr>
            <a:spLocks/>
          </p:cNvSpPr>
          <p:nvPr/>
        </p:nvSpPr>
        <p:spPr bwMode="auto">
          <a:xfrm>
            <a:off x="1684732" y="5686745"/>
            <a:ext cx="13155" cy="9723"/>
          </a:xfrm>
          <a:custGeom>
            <a:avLst/>
            <a:gdLst>
              <a:gd name="T0" fmla="*/ 22 w 67"/>
              <a:gd name="T1" fmla="*/ 0 h 50"/>
              <a:gd name="T2" fmla="*/ 59 w 67"/>
              <a:gd name="T3" fmla="*/ 17 h 50"/>
              <a:gd name="T4" fmla="*/ 60 w 67"/>
              <a:gd name="T5" fmla="*/ 35 h 50"/>
              <a:gd name="T6" fmla="*/ 35 w 67"/>
              <a:gd name="T7" fmla="*/ 46 h 50"/>
              <a:gd name="T8" fmla="*/ 5 w 67"/>
              <a:gd name="T9" fmla="*/ 25 h 50"/>
              <a:gd name="T10" fmla="*/ 3 w 67"/>
              <a:gd name="T11" fmla="*/ 8 h 50"/>
              <a:gd name="T12" fmla="*/ 22 w 67"/>
              <a:gd name="T1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50">
                <a:moveTo>
                  <a:pt x="22" y="0"/>
                </a:moveTo>
                <a:cubicBezTo>
                  <a:pt x="34" y="2"/>
                  <a:pt x="47" y="9"/>
                  <a:pt x="59" y="17"/>
                </a:cubicBezTo>
                <a:cubicBezTo>
                  <a:pt x="67" y="22"/>
                  <a:pt x="64" y="29"/>
                  <a:pt x="60" y="35"/>
                </a:cubicBezTo>
                <a:cubicBezTo>
                  <a:pt x="54" y="43"/>
                  <a:pt x="47" y="50"/>
                  <a:pt x="35" y="46"/>
                </a:cubicBezTo>
                <a:cubicBezTo>
                  <a:pt x="24" y="41"/>
                  <a:pt x="14" y="34"/>
                  <a:pt x="5" y="25"/>
                </a:cubicBezTo>
                <a:cubicBezTo>
                  <a:pt x="0" y="20"/>
                  <a:pt x="0" y="14"/>
                  <a:pt x="3" y="8"/>
                </a:cubicBezTo>
                <a:cubicBezTo>
                  <a:pt x="6" y="1"/>
                  <a:pt x="12" y="0"/>
                  <a:pt x="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06" name="Freeform 245">
            <a:extLst>
              <a:ext uri="{FF2B5EF4-FFF2-40B4-BE49-F238E27FC236}">
                <a16:creationId xmlns:a16="http://schemas.microsoft.com/office/drawing/2014/main" id="{4EDBE9B0-17C8-475B-8662-C6C03E59276F}"/>
              </a:ext>
            </a:extLst>
          </p:cNvPr>
          <p:cNvSpPr>
            <a:spLocks/>
          </p:cNvSpPr>
          <p:nvPr/>
        </p:nvSpPr>
        <p:spPr bwMode="auto">
          <a:xfrm>
            <a:off x="1799695" y="5451670"/>
            <a:ext cx="9151" cy="11440"/>
          </a:xfrm>
          <a:custGeom>
            <a:avLst/>
            <a:gdLst>
              <a:gd name="T0" fmla="*/ 45 w 46"/>
              <a:gd name="T1" fmla="*/ 33 h 57"/>
              <a:gd name="T2" fmla="*/ 26 w 46"/>
              <a:gd name="T3" fmla="*/ 56 h 57"/>
              <a:gd name="T4" fmla="*/ 0 w 46"/>
              <a:gd name="T5" fmla="*/ 12 h 57"/>
              <a:gd name="T6" fmla="*/ 12 w 46"/>
              <a:gd name="T7" fmla="*/ 0 h 57"/>
              <a:gd name="T8" fmla="*/ 45 w 46"/>
              <a:gd name="T9" fmla="*/ 3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7">
                <a:moveTo>
                  <a:pt x="45" y="33"/>
                </a:moveTo>
                <a:cubicBezTo>
                  <a:pt x="46" y="46"/>
                  <a:pt x="39" y="55"/>
                  <a:pt x="26" y="56"/>
                </a:cubicBezTo>
                <a:cubicBezTo>
                  <a:pt x="11" y="57"/>
                  <a:pt x="0" y="37"/>
                  <a:pt x="0" y="12"/>
                </a:cubicBezTo>
                <a:cubicBezTo>
                  <a:pt x="0" y="4"/>
                  <a:pt x="2" y="0"/>
                  <a:pt x="12" y="0"/>
                </a:cubicBezTo>
                <a:cubicBezTo>
                  <a:pt x="32" y="2"/>
                  <a:pt x="45" y="14"/>
                  <a:pt x="45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07" name="Freeform 247">
            <a:extLst>
              <a:ext uri="{FF2B5EF4-FFF2-40B4-BE49-F238E27FC236}">
                <a16:creationId xmlns:a16="http://schemas.microsoft.com/office/drawing/2014/main" id="{E0AAB8F2-FF23-4D54-8F45-050918A48298}"/>
              </a:ext>
            </a:extLst>
          </p:cNvPr>
          <p:cNvSpPr>
            <a:spLocks/>
          </p:cNvSpPr>
          <p:nvPr/>
        </p:nvSpPr>
        <p:spPr bwMode="auto">
          <a:xfrm>
            <a:off x="1754511" y="5480268"/>
            <a:ext cx="10868" cy="8579"/>
          </a:xfrm>
          <a:custGeom>
            <a:avLst/>
            <a:gdLst>
              <a:gd name="T0" fmla="*/ 23 w 55"/>
              <a:gd name="T1" fmla="*/ 43 h 44"/>
              <a:gd name="T2" fmla="*/ 1 w 55"/>
              <a:gd name="T3" fmla="*/ 18 h 44"/>
              <a:gd name="T4" fmla="*/ 25 w 55"/>
              <a:gd name="T5" fmla="*/ 0 h 44"/>
              <a:gd name="T6" fmla="*/ 52 w 55"/>
              <a:gd name="T7" fmla="*/ 19 h 44"/>
              <a:gd name="T8" fmla="*/ 23 w 55"/>
              <a:gd name="T9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4">
                <a:moveTo>
                  <a:pt x="23" y="43"/>
                </a:moveTo>
                <a:cubicBezTo>
                  <a:pt x="6" y="44"/>
                  <a:pt x="2" y="31"/>
                  <a:pt x="1" y="18"/>
                </a:cubicBezTo>
                <a:cubicBezTo>
                  <a:pt x="0" y="3"/>
                  <a:pt x="14" y="0"/>
                  <a:pt x="25" y="0"/>
                </a:cubicBezTo>
                <a:cubicBezTo>
                  <a:pt x="37" y="0"/>
                  <a:pt x="50" y="4"/>
                  <a:pt x="52" y="19"/>
                </a:cubicBezTo>
                <a:cubicBezTo>
                  <a:pt x="55" y="34"/>
                  <a:pt x="42" y="43"/>
                  <a:pt x="23" y="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08" name="Freeform 248">
            <a:extLst>
              <a:ext uri="{FF2B5EF4-FFF2-40B4-BE49-F238E27FC236}">
                <a16:creationId xmlns:a16="http://schemas.microsoft.com/office/drawing/2014/main" id="{74E9EFD1-A8AD-42BF-BB6B-3FB8451276E9}"/>
              </a:ext>
            </a:extLst>
          </p:cNvPr>
          <p:cNvSpPr>
            <a:spLocks/>
          </p:cNvSpPr>
          <p:nvPr/>
        </p:nvSpPr>
        <p:spPr bwMode="auto">
          <a:xfrm>
            <a:off x="1775101" y="5414627"/>
            <a:ext cx="9151" cy="10867"/>
          </a:xfrm>
          <a:custGeom>
            <a:avLst/>
            <a:gdLst>
              <a:gd name="T0" fmla="*/ 4 w 46"/>
              <a:gd name="T1" fmla="*/ 31 h 54"/>
              <a:gd name="T2" fmla="*/ 23 w 46"/>
              <a:gd name="T3" fmla="*/ 1 h 54"/>
              <a:gd name="T4" fmla="*/ 46 w 46"/>
              <a:gd name="T5" fmla="*/ 28 h 54"/>
              <a:gd name="T6" fmla="*/ 18 w 46"/>
              <a:gd name="T7" fmla="*/ 52 h 54"/>
              <a:gd name="T8" fmla="*/ 4 w 46"/>
              <a:gd name="T9" fmla="*/ 3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4">
                <a:moveTo>
                  <a:pt x="4" y="31"/>
                </a:moveTo>
                <a:cubicBezTo>
                  <a:pt x="4" y="17"/>
                  <a:pt x="3" y="0"/>
                  <a:pt x="23" y="1"/>
                </a:cubicBezTo>
                <a:cubicBezTo>
                  <a:pt x="38" y="1"/>
                  <a:pt x="46" y="12"/>
                  <a:pt x="46" y="28"/>
                </a:cubicBezTo>
                <a:cubicBezTo>
                  <a:pt x="45" y="43"/>
                  <a:pt x="33" y="54"/>
                  <a:pt x="18" y="52"/>
                </a:cubicBezTo>
                <a:cubicBezTo>
                  <a:pt x="4" y="51"/>
                  <a:pt x="0" y="43"/>
                  <a:pt x="4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12" name="Freeform 192">
            <a:extLst>
              <a:ext uri="{FF2B5EF4-FFF2-40B4-BE49-F238E27FC236}">
                <a16:creationId xmlns:a16="http://schemas.microsoft.com/office/drawing/2014/main" id="{B26F54D3-CC49-4B00-A569-2333303D7690}"/>
              </a:ext>
            </a:extLst>
          </p:cNvPr>
          <p:cNvSpPr>
            <a:spLocks/>
          </p:cNvSpPr>
          <p:nvPr/>
        </p:nvSpPr>
        <p:spPr bwMode="auto">
          <a:xfrm>
            <a:off x="1706918" y="5180109"/>
            <a:ext cx="97805" cy="113819"/>
          </a:xfrm>
          <a:custGeom>
            <a:avLst/>
            <a:gdLst>
              <a:gd name="T0" fmla="*/ 342 w 499"/>
              <a:gd name="T1" fmla="*/ 63 h 583"/>
              <a:gd name="T2" fmla="*/ 371 w 499"/>
              <a:gd name="T3" fmla="*/ 90 h 583"/>
              <a:gd name="T4" fmla="*/ 381 w 499"/>
              <a:gd name="T5" fmla="*/ 88 h 583"/>
              <a:gd name="T6" fmla="*/ 394 w 499"/>
              <a:gd name="T7" fmla="*/ 94 h 583"/>
              <a:gd name="T8" fmla="*/ 384 w 499"/>
              <a:gd name="T9" fmla="*/ 104 h 583"/>
              <a:gd name="T10" fmla="*/ 335 w 499"/>
              <a:gd name="T11" fmla="*/ 174 h 583"/>
              <a:gd name="T12" fmla="*/ 345 w 499"/>
              <a:gd name="T13" fmla="*/ 180 h 583"/>
              <a:gd name="T14" fmla="*/ 378 w 499"/>
              <a:gd name="T15" fmla="*/ 184 h 583"/>
              <a:gd name="T16" fmla="*/ 373 w 499"/>
              <a:gd name="T17" fmla="*/ 220 h 583"/>
              <a:gd name="T18" fmla="*/ 382 w 499"/>
              <a:gd name="T19" fmla="*/ 247 h 583"/>
              <a:gd name="T20" fmla="*/ 417 w 499"/>
              <a:gd name="T21" fmla="*/ 269 h 583"/>
              <a:gd name="T22" fmla="*/ 437 w 499"/>
              <a:gd name="T23" fmla="*/ 277 h 583"/>
              <a:gd name="T24" fmla="*/ 484 w 499"/>
              <a:gd name="T25" fmla="*/ 284 h 583"/>
              <a:gd name="T26" fmla="*/ 498 w 499"/>
              <a:gd name="T27" fmla="*/ 298 h 583"/>
              <a:gd name="T28" fmla="*/ 479 w 499"/>
              <a:gd name="T29" fmla="*/ 308 h 583"/>
              <a:gd name="T30" fmla="*/ 449 w 499"/>
              <a:gd name="T31" fmla="*/ 303 h 583"/>
              <a:gd name="T32" fmla="*/ 437 w 499"/>
              <a:gd name="T33" fmla="*/ 319 h 583"/>
              <a:gd name="T34" fmla="*/ 428 w 499"/>
              <a:gd name="T35" fmla="*/ 387 h 583"/>
              <a:gd name="T36" fmla="*/ 416 w 499"/>
              <a:gd name="T37" fmla="*/ 414 h 583"/>
              <a:gd name="T38" fmla="*/ 382 w 499"/>
              <a:gd name="T39" fmla="*/ 470 h 583"/>
              <a:gd name="T40" fmla="*/ 345 w 499"/>
              <a:gd name="T41" fmla="*/ 548 h 583"/>
              <a:gd name="T42" fmla="*/ 317 w 499"/>
              <a:gd name="T43" fmla="*/ 565 h 583"/>
              <a:gd name="T44" fmla="*/ 246 w 499"/>
              <a:gd name="T45" fmla="*/ 569 h 583"/>
              <a:gd name="T46" fmla="*/ 179 w 499"/>
              <a:gd name="T47" fmla="*/ 571 h 583"/>
              <a:gd name="T48" fmla="*/ 123 w 499"/>
              <a:gd name="T49" fmla="*/ 562 h 583"/>
              <a:gd name="T50" fmla="*/ 88 w 499"/>
              <a:gd name="T51" fmla="*/ 535 h 583"/>
              <a:gd name="T52" fmla="*/ 85 w 499"/>
              <a:gd name="T53" fmla="*/ 519 h 583"/>
              <a:gd name="T54" fmla="*/ 40 w 499"/>
              <a:gd name="T55" fmla="*/ 452 h 583"/>
              <a:gd name="T56" fmla="*/ 14 w 499"/>
              <a:gd name="T57" fmla="*/ 378 h 583"/>
              <a:gd name="T58" fmla="*/ 8 w 499"/>
              <a:gd name="T59" fmla="*/ 277 h 583"/>
              <a:gd name="T60" fmla="*/ 18 w 499"/>
              <a:gd name="T61" fmla="*/ 254 h 583"/>
              <a:gd name="T62" fmla="*/ 37 w 499"/>
              <a:gd name="T63" fmla="*/ 222 h 583"/>
              <a:gd name="T64" fmla="*/ 50 w 499"/>
              <a:gd name="T65" fmla="*/ 207 h 583"/>
              <a:gd name="T66" fmla="*/ 68 w 499"/>
              <a:gd name="T67" fmla="*/ 205 h 583"/>
              <a:gd name="T68" fmla="*/ 116 w 499"/>
              <a:gd name="T69" fmla="*/ 137 h 583"/>
              <a:gd name="T70" fmla="*/ 139 w 499"/>
              <a:gd name="T71" fmla="*/ 57 h 583"/>
              <a:gd name="T72" fmla="*/ 146 w 499"/>
              <a:gd name="T73" fmla="*/ 51 h 583"/>
              <a:gd name="T74" fmla="*/ 191 w 499"/>
              <a:gd name="T75" fmla="*/ 11 h 583"/>
              <a:gd name="T76" fmla="*/ 321 w 499"/>
              <a:gd name="T77" fmla="*/ 35 h 583"/>
              <a:gd name="T78" fmla="*/ 342 w 499"/>
              <a:gd name="T79" fmla="*/ 63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9" h="583">
                <a:moveTo>
                  <a:pt x="342" y="63"/>
                </a:moveTo>
                <a:cubicBezTo>
                  <a:pt x="341" y="87"/>
                  <a:pt x="348" y="94"/>
                  <a:pt x="371" y="90"/>
                </a:cubicBezTo>
                <a:cubicBezTo>
                  <a:pt x="375" y="89"/>
                  <a:pt x="378" y="89"/>
                  <a:pt x="381" y="88"/>
                </a:cubicBezTo>
                <a:cubicBezTo>
                  <a:pt x="386" y="88"/>
                  <a:pt x="393" y="87"/>
                  <a:pt x="394" y="94"/>
                </a:cubicBezTo>
                <a:cubicBezTo>
                  <a:pt x="395" y="100"/>
                  <a:pt x="389" y="102"/>
                  <a:pt x="384" y="104"/>
                </a:cubicBezTo>
                <a:cubicBezTo>
                  <a:pt x="368" y="110"/>
                  <a:pt x="334" y="159"/>
                  <a:pt x="335" y="174"/>
                </a:cubicBezTo>
                <a:cubicBezTo>
                  <a:pt x="335" y="183"/>
                  <a:pt x="339" y="182"/>
                  <a:pt x="345" y="180"/>
                </a:cubicBezTo>
                <a:cubicBezTo>
                  <a:pt x="357" y="176"/>
                  <a:pt x="369" y="171"/>
                  <a:pt x="378" y="184"/>
                </a:cubicBezTo>
                <a:cubicBezTo>
                  <a:pt x="385" y="197"/>
                  <a:pt x="381" y="208"/>
                  <a:pt x="373" y="220"/>
                </a:cubicBezTo>
                <a:cubicBezTo>
                  <a:pt x="362" y="235"/>
                  <a:pt x="365" y="242"/>
                  <a:pt x="382" y="247"/>
                </a:cubicBezTo>
                <a:cubicBezTo>
                  <a:pt x="396" y="252"/>
                  <a:pt x="409" y="256"/>
                  <a:pt x="417" y="269"/>
                </a:cubicBezTo>
                <a:cubicBezTo>
                  <a:pt x="421" y="276"/>
                  <a:pt x="429" y="276"/>
                  <a:pt x="437" y="277"/>
                </a:cubicBezTo>
                <a:cubicBezTo>
                  <a:pt x="452" y="279"/>
                  <a:pt x="468" y="281"/>
                  <a:pt x="484" y="284"/>
                </a:cubicBezTo>
                <a:cubicBezTo>
                  <a:pt x="491" y="286"/>
                  <a:pt x="499" y="289"/>
                  <a:pt x="498" y="298"/>
                </a:cubicBezTo>
                <a:cubicBezTo>
                  <a:pt x="496" y="308"/>
                  <a:pt x="487" y="309"/>
                  <a:pt x="479" y="308"/>
                </a:cubicBezTo>
                <a:cubicBezTo>
                  <a:pt x="469" y="307"/>
                  <a:pt x="459" y="304"/>
                  <a:pt x="449" y="303"/>
                </a:cubicBezTo>
                <a:cubicBezTo>
                  <a:pt x="436" y="301"/>
                  <a:pt x="430" y="307"/>
                  <a:pt x="437" y="319"/>
                </a:cubicBezTo>
                <a:cubicBezTo>
                  <a:pt x="451" y="344"/>
                  <a:pt x="445" y="365"/>
                  <a:pt x="428" y="387"/>
                </a:cubicBezTo>
                <a:cubicBezTo>
                  <a:pt x="422" y="394"/>
                  <a:pt x="416" y="404"/>
                  <a:pt x="416" y="414"/>
                </a:cubicBezTo>
                <a:cubicBezTo>
                  <a:pt x="414" y="439"/>
                  <a:pt x="400" y="455"/>
                  <a:pt x="382" y="470"/>
                </a:cubicBezTo>
                <a:cubicBezTo>
                  <a:pt x="357" y="490"/>
                  <a:pt x="345" y="515"/>
                  <a:pt x="345" y="548"/>
                </a:cubicBezTo>
                <a:cubicBezTo>
                  <a:pt x="346" y="569"/>
                  <a:pt x="335" y="576"/>
                  <a:pt x="317" y="565"/>
                </a:cubicBezTo>
                <a:cubicBezTo>
                  <a:pt x="292" y="550"/>
                  <a:pt x="269" y="555"/>
                  <a:pt x="246" y="569"/>
                </a:cubicBezTo>
                <a:cubicBezTo>
                  <a:pt x="224" y="581"/>
                  <a:pt x="202" y="583"/>
                  <a:pt x="179" y="571"/>
                </a:cubicBezTo>
                <a:cubicBezTo>
                  <a:pt x="162" y="562"/>
                  <a:pt x="143" y="559"/>
                  <a:pt x="123" y="562"/>
                </a:cubicBezTo>
                <a:cubicBezTo>
                  <a:pt x="103" y="564"/>
                  <a:pt x="92" y="555"/>
                  <a:pt x="88" y="535"/>
                </a:cubicBezTo>
                <a:cubicBezTo>
                  <a:pt x="87" y="530"/>
                  <a:pt x="85" y="525"/>
                  <a:pt x="85" y="519"/>
                </a:cubicBezTo>
                <a:cubicBezTo>
                  <a:pt x="86" y="486"/>
                  <a:pt x="65" y="467"/>
                  <a:pt x="40" y="452"/>
                </a:cubicBezTo>
                <a:cubicBezTo>
                  <a:pt x="9" y="433"/>
                  <a:pt x="0" y="412"/>
                  <a:pt x="14" y="378"/>
                </a:cubicBezTo>
                <a:cubicBezTo>
                  <a:pt x="28" y="343"/>
                  <a:pt x="34" y="310"/>
                  <a:pt x="8" y="277"/>
                </a:cubicBezTo>
                <a:cubicBezTo>
                  <a:pt x="0" y="267"/>
                  <a:pt x="11" y="259"/>
                  <a:pt x="18" y="254"/>
                </a:cubicBezTo>
                <a:cubicBezTo>
                  <a:pt x="29" y="246"/>
                  <a:pt x="38" y="238"/>
                  <a:pt x="37" y="222"/>
                </a:cubicBezTo>
                <a:cubicBezTo>
                  <a:pt x="36" y="213"/>
                  <a:pt x="42" y="209"/>
                  <a:pt x="50" y="207"/>
                </a:cubicBezTo>
                <a:cubicBezTo>
                  <a:pt x="56" y="207"/>
                  <a:pt x="62" y="205"/>
                  <a:pt x="68" y="205"/>
                </a:cubicBezTo>
                <a:cubicBezTo>
                  <a:pt x="111" y="200"/>
                  <a:pt x="124" y="180"/>
                  <a:pt x="116" y="137"/>
                </a:cubicBezTo>
                <a:cubicBezTo>
                  <a:pt x="110" y="108"/>
                  <a:pt x="121" y="81"/>
                  <a:pt x="139" y="57"/>
                </a:cubicBezTo>
                <a:cubicBezTo>
                  <a:pt x="141" y="55"/>
                  <a:pt x="145" y="54"/>
                  <a:pt x="146" y="51"/>
                </a:cubicBezTo>
                <a:cubicBezTo>
                  <a:pt x="154" y="30"/>
                  <a:pt x="166" y="18"/>
                  <a:pt x="191" y="11"/>
                </a:cubicBezTo>
                <a:cubicBezTo>
                  <a:pt x="239" y="0"/>
                  <a:pt x="283" y="0"/>
                  <a:pt x="321" y="35"/>
                </a:cubicBezTo>
                <a:cubicBezTo>
                  <a:pt x="330" y="43"/>
                  <a:pt x="349" y="45"/>
                  <a:pt x="342" y="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13" name="Freeform 194">
            <a:extLst>
              <a:ext uri="{FF2B5EF4-FFF2-40B4-BE49-F238E27FC236}">
                <a16:creationId xmlns:a16="http://schemas.microsoft.com/office/drawing/2014/main" id="{D040B9D1-997B-41C0-B551-E6FE9507AF9C}"/>
              </a:ext>
            </a:extLst>
          </p:cNvPr>
          <p:cNvSpPr>
            <a:spLocks/>
          </p:cNvSpPr>
          <p:nvPr/>
        </p:nvSpPr>
        <p:spPr bwMode="auto">
          <a:xfrm>
            <a:off x="1607397" y="5142360"/>
            <a:ext cx="59484" cy="68635"/>
          </a:xfrm>
          <a:custGeom>
            <a:avLst/>
            <a:gdLst>
              <a:gd name="T0" fmla="*/ 209 w 303"/>
              <a:gd name="T1" fmla="*/ 343 h 349"/>
              <a:gd name="T2" fmla="*/ 150 w 303"/>
              <a:gd name="T3" fmla="*/ 334 h 349"/>
              <a:gd name="T4" fmla="*/ 127 w 303"/>
              <a:gd name="T5" fmla="*/ 311 h 349"/>
              <a:gd name="T6" fmla="*/ 107 w 303"/>
              <a:gd name="T7" fmla="*/ 278 h 349"/>
              <a:gd name="T8" fmla="*/ 102 w 303"/>
              <a:gd name="T9" fmla="*/ 262 h 349"/>
              <a:gd name="T10" fmla="*/ 82 w 303"/>
              <a:gd name="T11" fmla="*/ 229 h 349"/>
              <a:gd name="T12" fmla="*/ 13 w 303"/>
              <a:gd name="T13" fmla="*/ 159 h 349"/>
              <a:gd name="T14" fmla="*/ 35 w 303"/>
              <a:gd name="T15" fmla="*/ 36 h 349"/>
              <a:gd name="T16" fmla="*/ 83 w 303"/>
              <a:gd name="T17" fmla="*/ 7 h 349"/>
              <a:gd name="T18" fmla="*/ 179 w 303"/>
              <a:gd name="T19" fmla="*/ 22 h 349"/>
              <a:gd name="T20" fmla="*/ 214 w 303"/>
              <a:gd name="T21" fmla="*/ 73 h 349"/>
              <a:gd name="T22" fmla="*/ 230 w 303"/>
              <a:gd name="T23" fmla="*/ 111 h 349"/>
              <a:gd name="T24" fmla="*/ 252 w 303"/>
              <a:gd name="T25" fmla="*/ 156 h 349"/>
              <a:gd name="T26" fmla="*/ 276 w 303"/>
              <a:gd name="T27" fmla="*/ 184 h 349"/>
              <a:gd name="T28" fmla="*/ 296 w 303"/>
              <a:gd name="T29" fmla="*/ 223 h 349"/>
              <a:gd name="T30" fmla="*/ 297 w 303"/>
              <a:gd name="T31" fmla="*/ 240 h 349"/>
              <a:gd name="T32" fmla="*/ 249 w 303"/>
              <a:gd name="T33" fmla="*/ 336 h 349"/>
              <a:gd name="T34" fmla="*/ 209 w 303"/>
              <a:gd name="T35" fmla="*/ 343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349">
                <a:moveTo>
                  <a:pt x="209" y="343"/>
                </a:moveTo>
                <a:cubicBezTo>
                  <a:pt x="193" y="345"/>
                  <a:pt x="170" y="349"/>
                  <a:pt x="150" y="334"/>
                </a:cubicBezTo>
                <a:cubicBezTo>
                  <a:pt x="141" y="328"/>
                  <a:pt x="131" y="322"/>
                  <a:pt x="127" y="311"/>
                </a:cubicBezTo>
                <a:cubicBezTo>
                  <a:pt x="122" y="299"/>
                  <a:pt x="116" y="288"/>
                  <a:pt x="107" y="278"/>
                </a:cubicBezTo>
                <a:cubicBezTo>
                  <a:pt x="103" y="273"/>
                  <a:pt x="100" y="268"/>
                  <a:pt x="102" y="262"/>
                </a:cubicBezTo>
                <a:cubicBezTo>
                  <a:pt x="107" y="244"/>
                  <a:pt x="97" y="233"/>
                  <a:pt x="82" y="229"/>
                </a:cubicBezTo>
                <a:cubicBezTo>
                  <a:pt x="44" y="219"/>
                  <a:pt x="23" y="195"/>
                  <a:pt x="13" y="159"/>
                </a:cubicBezTo>
                <a:cubicBezTo>
                  <a:pt x="0" y="114"/>
                  <a:pt x="8" y="73"/>
                  <a:pt x="35" y="36"/>
                </a:cubicBezTo>
                <a:cubicBezTo>
                  <a:pt x="47" y="20"/>
                  <a:pt x="63" y="11"/>
                  <a:pt x="83" y="7"/>
                </a:cubicBezTo>
                <a:cubicBezTo>
                  <a:pt x="118" y="0"/>
                  <a:pt x="148" y="5"/>
                  <a:pt x="179" y="22"/>
                </a:cubicBezTo>
                <a:cubicBezTo>
                  <a:pt x="200" y="33"/>
                  <a:pt x="211" y="50"/>
                  <a:pt x="214" y="73"/>
                </a:cubicBezTo>
                <a:cubicBezTo>
                  <a:pt x="216" y="87"/>
                  <a:pt x="223" y="99"/>
                  <a:pt x="230" y="111"/>
                </a:cubicBezTo>
                <a:cubicBezTo>
                  <a:pt x="239" y="126"/>
                  <a:pt x="248" y="139"/>
                  <a:pt x="252" y="156"/>
                </a:cubicBezTo>
                <a:cubicBezTo>
                  <a:pt x="255" y="169"/>
                  <a:pt x="266" y="176"/>
                  <a:pt x="276" y="184"/>
                </a:cubicBezTo>
                <a:cubicBezTo>
                  <a:pt x="290" y="193"/>
                  <a:pt x="298" y="205"/>
                  <a:pt x="296" y="223"/>
                </a:cubicBezTo>
                <a:cubicBezTo>
                  <a:pt x="296" y="228"/>
                  <a:pt x="297" y="234"/>
                  <a:pt x="297" y="240"/>
                </a:cubicBezTo>
                <a:cubicBezTo>
                  <a:pt x="303" y="280"/>
                  <a:pt x="284" y="317"/>
                  <a:pt x="249" y="336"/>
                </a:cubicBezTo>
                <a:cubicBezTo>
                  <a:pt x="237" y="343"/>
                  <a:pt x="231" y="344"/>
                  <a:pt x="209" y="3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14" name="Freeform 195">
            <a:extLst>
              <a:ext uri="{FF2B5EF4-FFF2-40B4-BE49-F238E27FC236}">
                <a16:creationId xmlns:a16="http://schemas.microsoft.com/office/drawing/2014/main" id="{2FECDCAD-7DC5-428A-9226-63266FACDB51}"/>
              </a:ext>
            </a:extLst>
          </p:cNvPr>
          <p:cNvSpPr>
            <a:spLocks/>
          </p:cNvSpPr>
          <p:nvPr/>
        </p:nvSpPr>
        <p:spPr bwMode="auto">
          <a:xfrm>
            <a:off x="1673172" y="5087453"/>
            <a:ext cx="55480" cy="53192"/>
          </a:xfrm>
          <a:custGeom>
            <a:avLst/>
            <a:gdLst>
              <a:gd name="T0" fmla="*/ 160 w 283"/>
              <a:gd name="T1" fmla="*/ 274 h 274"/>
              <a:gd name="T2" fmla="*/ 41 w 283"/>
              <a:gd name="T3" fmla="*/ 190 h 274"/>
              <a:gd name="T4" fmla="*/ 22 w 283"/>
              <a:gd name="T5" fmla="*/ 169 h 274"/>
              <a:gd name="T6" fmla="*/ 19 w 283"/>
              <a:gd name="T7" fmla="*/ 131 h 274"/>
              <a:gd name="T8" fmla="*/ 42 w 283"/>
              <a:gd name="T9" fmla="*/ 101 h 274"/>
              <a:gd name="T10" fmla="*/ 177 w 283"/>
              <a:gd name="T11" fmla="*/ 14 h 274"/>
              <a:gd name="T12" fmla="*/ 275 w 283"/>
              <a:gd name="T13" fmla="*/ 155 h 274"/>
              <a:gd name="T14" fmla="*/ 269 w 283"/>
              <a:gd name="T15" fmla="*/ 192 h 274"/>
              <a:gd name="T16" fmla="*/ 277 w 283"/>
              <a:gd name="T17" fmla="*/ 223 h 274"/>
              <a:gd name="T18" fmla="*/ 280 w 283"/>
              <a:gd name="T19" fmla="*/ 229 h 274"/>
              <a:gd name="T20" fmla="*/ 272 w 283"/>
              <a:gd name="T21" fmla="*/ 233 h 274"/>
              <a:gd name="T22" fmla="*/ 229 w 283"/>
              <a:gd name="T23" fmla="*/ 253 h 274"/>
              <a:gd name="T24" fmla="*/ 160 w 283"/>
              <a:gd name="T2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3" h="274">
                <a:moveTo>
                  <a:pt x="160" y="274"/>
                </a:moveTo>
                <a:cubicBezTo>
                  <a:pt x="104" y="273"/>
                  <a:pt x="60" y="243"/>
                  <a:pt x="41" y="190"/>
                </a:cubicBezTo>
                <a:cubicBezTo>
                  <a:pt x="37" y="180"/>
                  <a:pt x="32" y="174"/>
                  <a:pt x="22" y="169"/>
                </a:cubicBezTo>
                <a:cubicBezTo>
                  <a:pt x="2" y="161"/>
                  <a:pt x="0" y="143"/>
                  <a:pt x="19" y="131"/>
                </a:cubicBezTo>
                <a:cubicBezTo>
                  <a:pt x="32" y="123"/>
                  <a:pt x="37" y="114"/>
                  <a:pt x="42" y="101"/>
                </a:cubicBezTo>
                <a:cubicBezTo>
                  <a:pt x="61" y="37"/>
                  <a:pt x="119" y="0"/>
                  <a:pt x="177" y="14"/>
                </a:cubicBezTo>
                <a:cubicBezTo>
                  <a:pt x="238" y="28"/>
                  <a:pt x="283" y="93"/>
                  <a:pt x="275" y="155"/>
                </a:cubicBezTo>
                <a:cubicBezTo>
                  <a:pt x="274" y="168"/>
                  <a:pt x="274" y="181"/>
                  <a:pt x="269" y="192"/>
                </a:cubicBezTo>
                <a:cubicBezTo>
                  <a:pt x="263" y="205"/>
                  <a:pt x="259" y="216"/>
                  <a:pt x="277" y="223"/>
                </a:cubicBezTo>
                <a:cubicBezTo>
                  <a:pt x="279" y="223"/>
                  <a:pt x="281" y="226"/>
                  <a:pt x="280" y="229"/>
                </a:cubicBezTo>
                <a:cubicBezTo>
                  <a:pt x="279" y="233"/>
                  <a:pt x="275" y="234"/>
                  <a:pt x="272" y="233"/>
                </a:cubicBezTo>
                <a:cubicBezTo>
                  <a:pt x="253" y="229"/>
                  <a:pt x="242" y="242"/>
                  <a:pt x="229" y="253"/>
                </a:cubicBezTo>
                <a:cubicBezTo>
                  <a:pt x="212" y="268"/>
                  <a:pt x="189" y="274"/>
                  <a:pt x="160" y="2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15" name="Freeform 196">
            <a:extLst>
              <a:ext uri="{FF2B5EF4-FFF2-40B4-BE49-F238E27FC236}">
                <a16:creationId xmlns:a16="http://schemas.microsoft.com/office/drawing/2014/main" id="{AA5647F7-04DB-44DC-8EE7-33BD7AE3AFCA}"/>
              </a:ext>
            </a:extLst>
          </p:cNvPr>
          <p:cNvSpPr>
            <a:spLocks/>
          </p:cNvSpPr>
          <p:nvPr/>
        </p:nvSpPr>
        <p:spPr bwMode="auto">
          <a:xfrm>
            <a:off x="1592526" y="5220147"/>
            <a:ext cx="36605" cy="37177"/>
          </a:xfrm>
          <a:custGeom>
            <a:avLst/>
            <a:gdLst>
              <a:gd name="T0" fmla="*/ 2 w 187"/>
              <a:gd name="T1" fmla="*/ 86 h 192"/>
              <a:gd name="T2" fmla="*/ 79 w 187"/>
              <a:gd name="T3" fmla="*/ 0 h 192"/>
              <a:gd name="T4" fmla="*/ 186 w 187"/>
              <a:gd name="T5" fmla="*/ 97 h 192"/>
              <a:gd name="T6" fmla="*/ 88 w 187"/>
              <a:gd name="T7" fmla="*/ 191 h 192"/>
              <a:gd name="T8" fmla="*/ 2 w 187"/>
              <a:gd name="T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92">
                <a:moveTo>
                  <a:pt x="2" y="86"/>
                </a:moveTo>
                <a:cubicBezTo>
                  <a:pt x="1" y="44"/>
                  <a:pt x="40" y="0"/>
                  <a:pt x="79" y="0"/>
                </a:cubicBezTo>
                <a:cubicBezTo>
                  <a:pt x="140" y="0"/>
                  <a:pt x="185" y="40"/>
                  <a:pt x="186" y="97"/>
                </a:cubicBezTo>
                <a:cubicBezTo>
                  <a:pt x="187" y="146"/>
                  <a:pt x="139" y="192"/>
                  <a:pt x="88" y="191"/>
                </a:cubicBezTo>
                <a:cubicBezTo>
                  <a:pt x="47" y="191"/>
                  <a:pt x="0" y="143"/>
                  <a:pt x="2" y="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16" name="Freeform 199">
            <a:extLst>
              <a:ext uri="{FF2B5EF4-FFF2-40B4-BE49-F238E27FC236}">
                <a16:creationId xmlns:a16="http://schemas.microsoft.com/office/drawing/2014/main" id="{23D74229-20D7-439B-AC81-01625D8B488C}"/>
              </a:ext>
            </a:extLst>
          </p:cNvPr>
          <p:cNvSpPr>
            <a:spLocks/>
          </p:cNvSpPr>
          <p:nvPr/>
        </p:nvSpPr>
        <p:spPr bwMode="auto">
          <a:xfrm>
            <a:off x="1786419" y="5229164"/>
            <a:ext cx="29170" cy="28598"/>
          </a:xfrm>
          <a:custGeom>
            <a:avLst/>
            <a:gdLst>
              <a:gd name="T0" fmla="*/ 116 w 149"/>
              <a:gd name="T1" fmla="*/ 144 h 144"/>
              <a:gd name="T2" fmla="*/ 79 w 149"/>
              <a:gd name="T3" fmla="*/ 125 h 144"/>
              <a:gd name="T4" fmla="*/ 27 w 149"/>
              <a:gd name="T5" fmla="*/ 82 h 144"/>
              <a:gd name="T6" fmla="*/ 16 w 149"/>
              <a:gd name="T7" fmla="*/ 65 h 144"/>
              <a:gd name="T8" fmla="*/ 13 w 149"/>
              <a:gd name="T9" fmla="*/ 45 h 144"/>
              <a:gd name="T10" fmla="*/ 14 w 149"/>
              <a:gd name="T11" fmla="*/ 17 h 144"/>
              <a:gd name="T12" fmla="*/ 55 w 149"/>
              <a:gd name="T13" fmla="*/ 10 h 144"/>
              <a:gd name="T14" fmla="*/ 123 w 149"/>
              <a:gd name="T15" fmla="*/ 54 h 144"/>
              <a:gd name="T16" fmla="*/ 147 w 149"/>
              <a:gd name="T17" fmla="*/ 112 h 144"/>
              <a:gd name="T18" fmla="*/ 116 w 149"/>
              <a:gd name="T19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" h="144">
                <a:moveTo>
                  <a:pt x="116" y="144"/>
                </a:moveTo>
                <a:cubicBezTo>
                  <a:pt x="101" y="144"/>
                  <a:pt x="90" y="136"/>
                  <a:pt x="79" y="125"/>
                </a:cubicBezTo>
                <a:cubicBezTo>
                  <a:pt x="64" y="109"/>
                  <a:pt x="49" y="91"/>
                  <a:pt x="27" y="82"/>
                </a:cubicBezTo>
                <a:cubicBezTo>
                  <a:pt x="20" y="79"/>
                  <a:pt x="17" y="72"/>
                  <a:pt x="16" y="65"/>
                </a:cubicBezTo>
                <a:cubicBezTo>
                  <a:pt x="15" y="58"/>
                  <a:pt x="14" y="52"/>
                  <a:pt x="13" y="45"/>
                </a:cubicBezTo>
                <a:cubicBezTo>
                  <a:pt x="11" y="36"/>
                  <a:pt x="0" y="26"/>
                  <a:pt x="14" y="17"/>
                </a:cubicBezTo>
                <a:cubicBezTo>
                  <a:pt x="26" y="9"/>
                  <a:pt x="38" y="0"/>
                  <a:pt x="55" y="10"/>
                </a:cubicBezTo>
                <a:cubicBezTo>
                  <a:pt x="79" y="23"/>
                  <a:pt x="104" y="33"/>
                  <a:pt x="123" y="54"/>
                </a:cubicBezTo>
                <a:cubicBezTo>
                  <a:pt x="138" y="71"/>
                  <a:pt x="146" y="90"/>
                  <a:pt x="147" y="112"/>
                </a:cubicBezTo>
                <a:cubicBezTo>
                  <a:pt x="149" y="134"/>
                  <a:pt x="139" y="144"/>
                  <a:pt x="116" y="1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17" name="Freeform 200">
            <a:extLst>
              <a:ext uri="{FF2B5EF4-FFF2-40B4-BE49-F238E27FC236}">
                <a16:creationId xmlns:a16="http://schemas.microsoft.com/office/drawing/2014/main" id="{51F50425-6846-4D51-AA48-5A03E8C877D3}"/>
              </a:ext>
            </a:extLst>
          </p:cNvPr>
          <p:cNvSpPr>
            <a:spLocks/>
          </p:cNvSpPr>
          <p:nvPr/>
        </p:nvSpPr>
        <p:spPr bwMode="auto">
          <a:xfrm>
            <a:off x="1609685" y="5085736"/>
            <a:ext cx="21734" cy="32602"/>
          </a:xfrm>
          <a:custGeom>
            <a:avLst/>
            <a:gdLst>
              <a:gd name="T0" fmla="*/ 85 w 112"/>
              <a:gd name="T1" fmla="*/ 54 h 166"/>
              <a:gd name="T2" fmla="*/ 98 w 112"/>
              <a:gd name="T3" fmla="*/ 91 h 166"/>
              <a:gd name="T4" fmla="*/ 97 w 112"/>
              <a:gd name="T5" fmla="*/ 144 h 166"/>
              <a:gd name="T6" fmla="*/ 50 w 112"/>
              <a:gd name="T7" fmla="*/ 158 h 166"/>
              <a:gd name="T8" fmla="*/ 27 w 112"/>
              <a:gd name="T9" fmla="*/ 103 h 166"/>
              <a:gd name="T10" fmla="*/ 19 w 112"/>
              <a:gd name="T11" fmla="*/ 73 h 166"/>
              <a:gd name="T12" fmla="*/ 6 w 112"/>
              <a:gd name="T13" fmla="*/ 31 h 166"/>
              <a:gd name="T14" fmla="*/ 46 w 112"/>
              <a:gd name="T15" fmla="*/ 3 h 166"/>
              <a:gd name="T16" fmla="*/ 77 w 112"/>
              <a:gd name="T17" fmla="*/ 28 h 166"/>
              <a:gd name="T18" fmla="*/ 85 w 112"/>
              <a:gd name="T19" fmla="*/ 5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166">
                <a:moveTo>
                  <a:pt x="85" y="54"/>
                </a:moveTo>
                <a:cubicBezTo>
                  <a:pt x="71" y="72"/>
                  <a:pt x="87" y="80"/>
                  <a:pt x="98" y="91"/>
                </a:cubicBezTo>
                <a:cubicBezTo>
                  <a:pt x="112" y="107"/>
                  <a:pt x="110" y="129"/>
                  <a:pt x="97" y="144"/>
                </a:cubicBezTo>
                <a:cubicBezTo>
                  <a:pt x="81" y="162"/>
                  <a:pt x="65" y="166"/>
                  <a:pt x="50" y="158"/>
                </a:cubicBezTo>
                <a:cubicBezTo>
                  <a:pt x="27" y="144"/>
                  <a:pt x="17" y="124"/>
                  <a:pt x="27" y="103"/>
                </a:cubicBezTo>
                <a:cubicBezTo>
                  <a:pt x="33" y="89"/>
                  <a:pt x="32" y="81"/>
                  <a:pt x="19" y="73"/>
                </a:cubicBezTo>
                <a:cubicBezTo>
                  <a:pt x="4" y="63"/>
                  <a:pt x="0" y="49"/>
                  <a:pt x="6" y="31"/>
                </a:cubicBezTo>
                <a:cubicBezTo>
                  <a:pt x="13" y="13"/>
                  <a:pt x="27" y="5"/>
                  <a:pt x="46" y="3"/>
                </a:cubicBezTo>
                <a:cubicBezTo>
                  <a:pt x="65" y="0"/>
                  <a:pt x="71" y="15"/>
                  <a:pt x="77" y="28"/>
                </a:cubicBezTo>
                <a:cubicBezTo>
                  <a:pt x="81" y="36"/>
                  <a:pt x="82" y="44"/>
                  <a:pt x="85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18" name="Freeform 201">
            <a:extLst>
              <a:ext uri="{FF2B5EF4-FFF2-40B4-BE49-F238E27FC236}">
                <a16:creationId xmlns:a16="http://schemas.microsoft.com/office/drawing/2014/main" id="{21ACE23A-1FB0-4EDD-BD45-BAC5F4C10D88}"/>
              </a:ext>
            </a:extLst>
          </p:cNvPr>
          <p:cNvSpPr>
            <a:spLocks/>
          </p:cNvSpPr>
          <p:nvPr/>
        </p:nvSpPr>
        <p:spPr bwMode="auto">
          <a:xfrm>
            <a:off x="1668597" y="5069150"/>
            <a:ext cx="20018" cy="20590"/>
          </a:xfrm>
          <a:custGeom>
            <a:avLst/>
            <a:gdLst>
              <a:gd name="T0" fmla="*/ 101 w 102"/>
              <a:gd name="T1" fmla="*/ 51 h 105"/>
              <a:gd name="T2" fmla="*/ 52 w 102"/>
              <a:gd name="T3" fmla="*/ 104 h 105"/>
              <a:gd name="T4" fmla="*/ 1 w 102"/>
              <a:gd name="T5" fmla="*/ 47 h 105"/>
              <a:gd name="T6" fmla="*/ 51 w 102"/>
              <a:gd name="T7" fmla="*/ 0 h 105"/>
              <a:gd name="T8" fmla="*/ 101 w 102"/>
              <a:gd name="T9" fmla="*/ 51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05">
                <a:moveTo>
                  <a:pt x="101" y="51"/>
                </a:moveTo>
                <a:cubicBezTo>
                  <a:pt x="101" y="81"/>
                  <a:pt x="80" y="105"/>
                  <a:pt x="52" y="104"/>
                </a:cubicBezTo>
                <a:cubicBezTo>
                  <a:pt x="25" y="104"/>
                  <a:pt x="1" y="77"/>
                  <a:pt x="1" y="47"/>
                </a:cubicBezTo>
                <a:cubicBezTo>
                  <a:pt x="0" y="20"/>
                  <a:pt x="22" y="0"/>
                  <a:pt x="51" y="0"/>
                </a:cubicBezTo>
                <a:cubicBezTo>
                  <a:pt x="81" y="0"/>
                  <a:pt x="102" y="22"/>
                  <a:pt x="101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19" name="Freeform 205">
            <a:extLst>
              <a:ext uri="{FF2B5EF4-FFF2-40B4-BE49-F238E27FC236}">
                <a16:creationId xmlns:a16="http://schemas.microsoft.com/office/drawing/2014/main" id="{FCCDC651-8F16-47C6-A4B5-9AA9D7D3EC25}"/>
              </a:ext>
            </a:extLst>
          </p:cNvPr>
          <p:cNvSpPr>
            <a:spLocks/>
          </p:cNvSpPr>
          <p:nvPr/>
        </p:nvSpPr>
        <p:spPr bwMode="auto">
          <a:xfrm>
            <a:off x="1805294" y="5335111"/>
            <a:ext cx="20590" cy="21734"/>
          </a:xfrm>
          <a:custGeom>
            <a:avLst/>
            <a:gdLst>
              <a:gd name="T0" fmla="*/ 102 w 104"/>
              <a:gd name="T1" fmla="*/ 31 h 113"/>
              <a:gd name="T2" fmla="*/ 92 w 104"/>
              <a:gd name="T3" fmla="*/ 82 h 113"/>
              <a:gd name="T4" fmla="*/ 34 w 104"/>
              <a:gd name="T5" fmla="*/ 98 h 113"/>
              <a:gd name="T6" fmla="*/ 5 w 104"/>
              <a:gd name="T7" fmla="*/ 56 h 113"/>
              <a:gd name="T8" fmla="*/ 23 w 104"/>
              <a:gd name="T9" fmla="*/ 13 h 113"/>
              <a:gd name="T10" fmla="*/ 91 w 104"/>
              <a:gd name="T11" fmla="*/ 5 h 113"/>
              <a:gd name="T12" fmla="*/ 102 w 104"/>
              <a:gd name="T13" fmla="*/ 3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113">
                <a:moveTo>
                  <a:pt x="102" y="31"/>
                </a:moveTo>
                <a:cubicBezTo>
                  <a:pt x="101" y="44"/>
                  <a:pt x="100" y="64"/>
                  <a:pt x="92" y="82"/>
                </a:cubicBezTo>
                <a:cubicBezTo>
                  <a:pt x="79" y="107"/>
                  <a:pt x="58" y="113"/>
                  <a:pt x="34" y="98"/>
                </a:cubicBezTo>
                <a:cubicBezTo>
                  <a:pt x="19" y="88"/>
                  <a:pt x="10" y="73"/>
                  <a:pt x="5" y="56"/>
                </a:cubicBezTo>
                <a:cubicBezTo>
                  <a:pt x="0" y="38"/>
                  <a:pt x="6" y="23"/>
                  <a:pt x="23" y="13"/>
                </a:cubicBezTo>
                <a:cubicBezTo>
                  <a:pt x="44" y="0"/>
                  <a:pt x="67" y="2"/>
                  <a:pt x="91" y="5"/>
                </a:cubicBezTo>
                <a:cubicBezTo>
                  <a:pt x="102" y="7"/>
                  <a:pt x="104" y="15"/>
                  <a:pt x="102" y="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20" name="Freeform 208">
            <a:extLst>
              <a:ext uri="{FF2B5EF4-FFF2-40B4-BE49-F238E27FC236}">
                <a16:creationId xmlns:a16="http://schemas.microsoft.com/office/drawing/2014/main" id="{758D4B26-B40E-4CD9-85A2-918450ADA217}"/>
              </a:ext>
            </a:extLst>
          </p:cNvPr>
          <p:cNvSpPr>
            <a:spLocks/>
          </p:cNvSpPr>
          <p:nvPr/>
        </p:nvSpPr>
        <p:spPr bwMode="auto">
          <a:xfrm>
            <a:off x="1798431" y="5264760"/>
            <a:ext cx="26882" cy="21734"/>
          </a:xfrm>
          <a:custGeom>
            <a:avLst/>
            <a:gdLst>
              <a:gd name="T0" fmla="*/ 134 w 135"/>
              <a:gd name="T1" fmla="*/ 84 h 112"/>
              <a:gd name="T2" fmla="*/ 104 w 135"/>
              <a:gd name="T3" fmla="*/ 108 h 112"/>
              <a:gd name="T4" fmla="*/ 60 w 135"/>
              <a:gd name="T5" fmla="*/ 67 h 112"/>
              <a:gd name="T6" fmla="*/ 38 w 135"/>
              <a:gd name="T7" fmla="*/ 51 h 112"/>
              <a:gd name="T8" fmla="*/ 5 w 135"/>
              <a:gd name="T9" fmla="*/ 40 h 112"/>
              <a:gd name="T10" fmla="*/ 11 w 135"/>
              <a:gd name="T11" fmla="*/ 10 h 112"/>
              <a:gd name="T12" fmla="*/ 50 w 135"/>
              <a:gd name="T13" fmla="*/ 10 h 112"/>
              <a:gd name="T14" fmla="*/ 84 w 135"/>
              <a:gd name="T15" fmla="*/ 23 h 112"/>
              <a:gd name="T16" fmla="*/ 134 w 135"/>
              <a:gd name="T17" fmla="*/ 8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12">
                <a:moveTo>
                  <a:pt x="134" y="84"/>
                </a:moveTo>
                <a:cubicBezTo>
                  <a:pt x="134" y="103"/>
                  <a:pt x="122" y="112"/>
                  <a:pt x="104" y="108"/>
                </a:cubicBezTo>
                <a:cubicBezTo>
                  <a:pt x="82" y="103"/>
                  <a:pt x="65" y="90"/>
                  <a:pt x="60" y="67"/>
                </a:cubicBezTo>
                <a:cubicBezTo>
                  <a:pt x="57" y="54"/>
                  <a:pt x="54" y="46"/>
                  <a:pt x="38" y="51"/>
                </a:cubicBezTo>
                <a:cubicBezTo>
                  <a:pt x="26" y="54"/>
                  <a:pt x="11" y="54"/>
                  <a:pt x="5" y="40"/>
                </a:cubicBezTo>
                <a:cubicBezTo>
                  <a:pt x="0" y="29"/>
                  <a:pt x="2" y="18"/>
                  <a:pt x="11" y="10"/>
                </a:cubicBezTo>
                <a:cubicBezTo>
                  <a:pt x="23" y="0"/>
                  <a:pt x="38" y="1"/>
                  <a:pt x="50" y="10"/>
                </a:cubicBezTo>
                <a:cubicBezTo>
                  <a:pt x="60" y="18"/>
                  <a:pt x="70" y="23"/>
                  <a:pt x="84" y="23"/>
                </a:cubicBezTo>
                <a:cubicBezTo>
                  <a:pt x="107" y="23"/>
                  <a:pt x="135" y="59"/>
                  <a:pt x="134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21" name="Freeform 212">
            <a:extLst>
              <a:ext uri="{FF2B5EF4-FFF2-40B4-BE49-F238E27FC236}">
                <a16:creationId xmlns:a16="http://schemas.microsoft.com/office/drawing/2014/main" id="{8E99EDFB-6148-4D58-B925-C85064B30877}"/>
              </a:ext>
            </a:extLst>
          </p:cNvPr>
          <p:cNvSpPr>
            <a:spLocks/>
          </p:cNvSpPr>
          <p:nvPr/>
        </p:nvSpPr>
        <p:spPr bwMode="auto">
          <a:xfrm>
            <a:off x="1762970" y="5350553"/>
            <a:ext cx="22306" cy="17159"/>
          </a:xfrm>
          <a:custGeom>
            <a:avLst/>
            <a:gdLst>
              <a:gd name="T0" fmla="*/ 43 w 115"/>
              <a:gd name="T1" fmla="*/ 88 h 88"/>
              <a:gd name="T2" fmla="*/ 14 w 115"/>
              <a:gd name="T3" fmla="*/ 52 h 88"/>
              <a:gd name="T4" fmla="*/ 96 w 115"/>
              <a:gd name="T5" fmla="*/ 12 h 88"/>
              <a:gd name="T6" fmla="*/ 107 w 115"/>
              <a:gd name="T7" fmla="*/ 38 h 88"/>
              <a:gd name="T8" fmla="*/ 43 w 115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88">
                <a:moveTo>
                  <a:pt x="43" y="88"/>
                </a:moveTo>
                <a:cubicBezTo>
                  <a:pt x="5" y="88"/>
                  <a:pt x="0" y="80"/>
                  <a:pt x="14" y="52"/>
                </a:cubicBezTo>
                <a:cubicBezTo>
                  <a:pt x="34" y="14"/>
                  <a:pt x="61" y="0"/>
                  <a:pt x="96" y="12"/>
                </a:cubicBezTo>
                <a:cubicBezTo>
                  <a:pt x="111" y="16"/>
                  <a:pt x="115" y="24"/>
                  <a:pt x="107" y="38"/>
                </a:cubicBezTo>
                <a:cubicBezTo>
                  <a:pt x="91" y="66"/>
                  <a:pt x="71" y="87"/>
                  <a:pt x="43" y="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22" name="Freeform 215">
            <a:extLst>
              <a:ext uri="{FF2B5EF4-FFF2-40B4-BE49-F238E27FC236}">
                <a16:creationId xmlns:a16="http://schemas.microsoft.com/office/drawing/2014/main" id="{0D4EF6F8-5D91-4B91-9384-758FEDABC9E2}"/>
              </a:ext>
            </a:extLst>
          </p:cNvPr>
          <p:cNvSpPr>
            <a:spLocks/>
          </p:cNvSpPr>
          <p:nvPr/>
        </p:nvSpPr>
        <p:spPr bwMode="auto">
          <a:xfrm>
            <a:off x="1805282" y="5343053"/>
            <a:ext cx="15443" cy="25738"/>
          </a:xfrm>
          <a:custGeom>
            <a:avLst/>
            <a:gdLst>
              <a:gd name="T0" fmla="*/ 23 w 80"/>
              <a:gd name="T1" fmla="*/ 134 h 134"/>
              <a:gd name="T2" fmla="*/ 2 w 80"/>
              <a:gd name="T3" fmla="*/ 115 h 134"/>
              <a:gd name="T4" fmla="*/ 52 w 80"/>
              <a:gd name="T5" fmla="*/ 11 h 134"/>
              <a:gd name="T6" fmla="*/ 71 w 80"/>
              <a:gd name="T7" fmla="*/ 4 h 134"/>
              <a:gd name="T8" fmla="*/ 74 w 80"/>
              <a:gd name="T9" fmla="*/ 24 h 134"/>
              <a:gd name="T10" fmla="*/ 55 w 80"/>
              <a:gd name="T11" fmla="*/ 111 h 134"/>
              <a:gd name="T12" fmla="*/ 23 w 80"/>
              <a:gd name="T13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34">
                <a:moveTo>
                  <a:pt x="23" y="134"/>
                </a:moveTo>
                <a:cubicBezTo>
                  <a:pt x="10" y="133"/>
                  <a:pt x="0" y="129"/>
                  <a:pt x="2" y="115"/>
                </a:cubicBezTo>
                <a:cubicBezTo>
                  <a:pt x="8" y="76"/>
                  <a:pt x="22" y="40"/>
                  <a:pt x="52" y="11"/>
                </a:cubicBezTo>
                <a:cubicBezTo>
                  <a:pt x="57" y="6"/>
                  <a:pt x="64" y="0"/>
                  <a:pt x="71" y="4"/>
                </a:cubicBezTo>
                <a:cubicBezTo>
                  <a:pt x="80" y="8"/>
                  <a:pt x="75" y="17"/>
                  <a:pt x="74" y="24"/>
                </a:cubicBezTo>
                <a:cubicBezTo>
                  <a:pt x="69" y="53"/>
                  <a:pt x="55" y="80"/>
                  <a:pt x="55" y="111"/>
                </a:cubicBezTo>
                <a:cubicBezTo>
                  <a:pt x="55" y="127"/>
                  <a:pt x="33" y="127"/>
                  <a:pt x="23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23" name="Freeform 220">
            <a:extLst>
              <a:ext uri="{FF2B5EF4-FFF2-40B4-BE49-F238E27FC236}">
                <a16:creationId xmlns:a16="http://schemas.microsoft.com/office/drawing/2014/main" id="{D5D59123-5818-400E-B941-571887E000B6}"/>
              </a:ext>
            </a:extLst>
          </p:cNvPr>
          <p:cNvSpPr>
            <a:spLocks/>
          </p:cNvSpPr>
          <p:nvPr/>
        </p:nvSpPr>
        <p:spPr bwMode="auto">
          <a:xfrm>
            <a:off x="1809871" y="5182263"/>
            <a:ext cx="15443" cy="17731"/>
          </a:xfrm>
          <a:custGeom>
            <a:avLst/>
            <a:gdLst>
              <a:gd name="T0" fmla="*/ 77 w 77"/>
              <a:gd name="T1" fmla="*/ 57 h 91"/>
              <a:gd name="T2" fmla="*/ 47 w 77"/>
              <a:gd name="T3" fmla="*/ 85 h 91"/>
              <a:gd name="T4" fmla="*/ 1 w 77"/>
              <a:gd name="T5" fmla="*/ 31 h 91"/>
              <a:gd name="T6" fmla="*/ 9 w 77"/>
              <a:gd name="T7" fmla="*/ 6 h 91"/>
              <a:gd name="T8" fmla="*/ 38 w 77"/>
              <a:gd name="T9" fmla="*/ 9 h 91"/>
              <a:gd name="T10" fmla="*/ 77 w 77"/>
              <a:gd name="T11" fmla="*/ 5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91">
                <a:moveTo>
                  <a:pt x="77" y="57"/>
                </a:moveTo>
                <a:cubicBezTo>
                  <a:pt x="76" y="84"/>
                  <a:pt x="64" y="91"/>
                  <a:pt x="47" y="85"/>
                </a:cubicBezTo>
                <a:cubicBezTo>
                  <a:pt x="21" y="75"/>
                  <a:pt x="6" y="58"/>
                  <a:pt x="1" y="31"/>
                </a:cubicBezTo>
                <a:cubicBezTo>
                  <a:pt x="0" y="22"/>
                  <a:pt x="0" y="12"/>
                  <a:pt x="9" y="6"/>
                </a:cubicBezTo>
                <a:cubicBezTo>
                  <a:pt x="19" y="0"/>
                  <a:pt x="29" y="1"/>
                  <a:pt x="38" y="9"/>
                </a:cubicBezTo>
                <a:cubicBezTo>
                  <a:pt x="56" y="24"/>
                  <a:pt x="77" y="37"/>
                  <a:pt x="77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24" name="Freeform 223">
            <a:extLst>
              <a:ext uri="{FF2B5EF4-FFF2-40B4-BE49-F238E27FC236}">
                <a16:creationId xmlns:a16="http://schemas.microsoft.com/office/drawing/2014/main" id="{CF487F6E-1766-4AE9-AAD0-4CA8C4D8CC75}"/>
              </a:ext>
            </a:extLst>
          </p:cNvPr>
          <p:cNvSpPr>
            <a:spLocks/>
          </p:cNvSpPr>
          <p:nvPr/>
        </p:nvSpPr>
        <p:spPr bwMode="auto">
          <a:xfrm>
            <a:off x="1770405" y="5113763"/>
            <a:ext cx="14871" cy="14871"/>
          </a:xfrm>
          <a:custGeom>
            <a:avLst/>
            <a:gdLst>
              <a:gd name="T0" fmla="*/ 74 w 74"/>
              <a:gd name="T1" fmla="*/ 42 h 76"/>
              <a:gd name="T2" fmla="*/ 41 w 74"/>
              <a:gd name="T3" fmla="*/ 75 h 76"/>
              <a:gd name="T4" fmla="*/ 1 w 74"/>
              <a:gd name="T5" fmla="*/ 39 h 76"/>
              <a:gd name="T6" fmla="*/ 37 w 74"/>
              <a:gd name="T7" fmla="*/ 1 h 76"/>
              <a:gd name="T8" fmla="*/ 74 w 74"/>
              <a:gd name="T9" fmla="*/ 4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76">
                <a:moveTo>
                  <a:pt x="74" y="42"/>
                </a:moveTo>
                <a:cubicBezTo>
                  <a:pt x="74" y="59"/>
                  <a:pt x="59" y="74"/>
                  <a:pt x="41" y="75"/>
                </a:cubicBezTo>
                <a:cubicBezTo>
                  <a:pt x="20" y="76"/>
                  <a:pt x="0" y="59"/>
                  <a:pt x="1" y="39"/>
                </a:cubicBezTo>
                <a:cubicBezTo>
                  <a:pt x="1" y="20"/>
                  <a:pt x="19" y="1"/>
                  <a:pt x="37" y="1"/>
                </a:cubicBezTo>
                <a:cubicBezTo>
                  <a:pt x="58" y="0"/>
                  <a:pt x="74" y="17"/>
                  <a:pt x="74" y="4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25" name="Freeform 226">
            <a:extLst>
              <a:ext uri="{FF2B5EF4-FFF2-40B4-BE49-F238E27FC236}">
                <a16:creationId xmlns:a16="http://schemas.microsoft.com/office/drawing/2014/main" id="{1F1C7AEA-DB9A-4C2C-A41F-DCBC5000AA05}"/>
              </a:ext>
            </a:extLst>
          </p:cNvPr>
          <p:cNvSpPr>
            <a:spLocks/>
          </p:cNvSpPr>
          <p:nvPr/>
        </p:nvSpPr>
        <p:spPr bwMode="auto">
          <a:xfrm>
            <a:off x="1740091" y="5115478"/>
            <a:ext cx="20590" cy="10295"/>
          </a:xfrm>
          <a:custGeom>
            <a:avLst/>
            <a:gdLst>
              <a:gd name="T0" fmla="*/ 43 w 104"/>
              <a:gd name="T1" fmla="*/ 53 h 54"/>
              <a:gd name="T2" fmla="*/ 29 w 104"/>
              <a:gd name="T3" fmla="*/ 50 h 54"/>
              <a:gd name="T4" fmla="*/ 2 w 104"/>
              <a:gd name="T5" fmla="*/ 25 h 54"/>
              <a:gd name="T6" fmla="*/ 32 w 104"/>
              <a:gd name="T7" fmla="*/ 4 h 54"/>
              <a:gd name="T8" fmla="*/ 93 w 104"/>
              <a:gd name="T9" fmla="*/ 18 h 54"/>
              <a:gd name="T10" fmla="*/ 92 w 104"/>
              <a:gd name="T11" fmla="*/ 37 h 54"/>
              <a:gd name="T12" fmla="*/ 43 w 104"/>
              <a:gd name="T13" fmla="*/ 5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54">
                <a:moveTo>
                  <a:pt x="43" y="53"/>
                </a:moveTo>
                <a:cubicBezTo>
                  <a:pt x="40" y="52"/>
                  <a:pt x="34" y="52"/>
                  <a:pt x="29" y="50"/>
                </a:cubicBezTo>
                <a:cubicBezTo>
                  <a:pt x="17" y="45"/>
                  <a:pt x="0" y="42"/>
                  <a:pt x="2" y="25"/>
                </a:cubicBezTo>
                <a:cubicBezTo>
                  <a:pt x="3" y="10"/>
                  <a:pt x="19" y="6"/>
                  <a:pt x="32" y="4"/>
                </a:cubicBezTo>
                <a:cubicBezTo>
                  <a:pt x="54" y="0"/>
                  <a:pt x="74" y="8"/>
                  <a:pt x="93" y="18"/>
                </a:cubicBezTo>
                <a:cubicBezTo>
                  <a:pt x="104" y="24"/>
                  <a:pt x="99" y="32"/>
                  <a:pt x="92" y="37"/>
                </a:cubicBezTo>
                <a:cubicBezTo>
                  <a:pt x="79" y="47"/>
                  <a:pt x="64" y="54"/>
                  <a:pt x="43" y="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26" name="Freeform 231">
            <a:extLst>
              <a:ext uri="{FF2B5EF4-FFF2-40B4-BE49-F238E27FC236}">
                <a16:creationId xmlns:a16="http://schemas.microsoft.com/office/drawing/2014/main" id="{D3699597-BD73-45E2-B110-11625F6568F7}"/>
              </a:ext>
            </a:extLst>
          </p:cNvPr>
          <p:cNvSpPr>
            <a:spLocks/>
          </p:cNvSpPr>
          <p:nvPr/>
        </p:nvSpPr>
        <p:spPr bwMode="auto">
          <a:xfrm>
            <a:off x="1640571" y="5331678"/>
            <a:ext cx="22878" cy="9723"/>
          </a:xfrm>
          <a:custGeom>
            <a:avLst/>
            <a:gdLst>
              <a:gd name="T0" fmla="*/ 93 w 116"/>
              <a:gd name="T1" fmla="*/ 0 h 52"/>
              <a:gd name="T2" fmla="*/ 113 w 116"/>
              <a:gd name="T3" fmla="*/ 7 h 52"/>
              <a:gd name="T4" fmla="*/ 104 w 116"/>
              <a:gd name="T5" fmla="*/ 23 h 52"/>
              <a:gd name="T6" fmla="*/ 18 w 116"/>
              <a:gd name="T7" fmla="*/ 51 h 52"/>
              <a:gd name="T8" fmla="*/ 2 w 116"/>
              <a:gd name="T9" fmla="*/ 41 h 52"/>
              <a:gd name="T10" fmla="*/ 10 w 116"/>
              <a:gd name="T11" fmla="*/ 26 h 52"/>
              <a:gd name="T12" fmla="*/ 93 w 116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52">
                <a:moveTo>
                  <a:pt x="93" y="0"/>
                </a:moveTo>
                <a:cubicBezTo>
                  <a:pt x="102" y="1"/>
                  <a:pt x="110" y="0"/>
                  <a:pt x="113" y="7"/>
                </a:cubicBezTo>
                <a:cubicBezTo>
                  <a:pt x="116" y="14"/>
                  <a:pt x="109" y="19"/>
                  <a:pt x="104" y="23"/>
                </a:cubicBezTo>
                <a:cubicBezTo>
                  <a:pt x="79" y="42"/>
                  <a:pt x="48" y="48"/>
                  <a:pt x="18" y="51"/>
                </a:cubicBezTo>
                <a:cubicBezTo>
                  <a:pt x="11" y="52"/>
                  <a:pt x="4" y="48"/>
                  <a:pt x="2" y="41"/>
                </a:cubicBezTo>
                <a:cubicBezTo>
                  <a:pt x="0" y="34"/>
                  <a:pt x="4" y="28"/>
                  <a:pt x="10" y="26"/>
                </a:cubicBezTo>
                <a:cubicBezTo>
                  <a:pt x="38" y="17"/>
                  <a:pt x="67" y="8"/>
                  <a:pt x="9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27" name="Freeform 233">
            <a:extLst>
              <a:ext uri="{FF2B5EF4-FFF2-40B4-BE49-F238E27FC236}">
                <a16:creationId xmlns:a16="http://schemas.microsoft.com/office/drawing/2014/main" id="{16C65815-710D-4A72-9005-BB42727DE273}"/>
              </a:ext>
            </a:extLst>
          </p:cNvPr>
          <p:cNvSpPr>
            <a:spLocks/>
          </p:cNvSpPr>
          <p:nvPr/>
        </p:nvSpPr>
        <p:spPr bwMode="auto">
          <a:xfrm>
            <a:off x="1667453" y="5162951"/>
            <a:ext cx="28026" cy="9151"/>
          </a:xfrm>
          <a:custGeom>
            <a:avLst/>
            <a:gdLst>
              <a:gd name="T0" fmla="*/ 128 w 144"/>
              <a:gd name="T1" fmla="*/ 47 h 48"/>
              <a:gd name="T2" fmla="*/ 44 w 144"/>
              <a:gd name="T3" fmla="*/ 38 h 48"/>
              <a:gd name="T4" fmla="*/ 5 w 144"/>
              <a:gd name="T5" fmla="*/ 18 h 48"/>
              <a:gd name="T6" fmla="*/ 3 w 144"/>
              <a:gd name="T7" fmla="*/ 5 h 48"/>
              <a:gd name="T8" fmla="*/ 15 w 144"/>
              <a:gd name="T9" fmla="*/ 1 h 48"/>
              <a:gd name="T10" fmla="*/ 131 w 144"/>
              <a:gd name="T11" fmla="*/ 30 h 48"/>
              <a:gd name="T12" fmla="*/ 141 w 144"/>
              <a:gd name="T13" fmla="*/ 42 h 48"/>
              <a:gd name="T14" fmla="*/ 128 w 144"/>
              <a:gd name="T15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48">
                <a:moveTo>
                  <a:pt x="128" y="47"/>
                </a:moveTo>
                <a:cubicBezTo>
                  <a:pt x="100" y="38"/>
                  <a:pt x="72" y="40"/>
                  <a:pt x="44" y="38"/>
                </a:cubicBezTo>
                <a:cubicBezTo>
                  <a:pt x="29" y="36"/>
                  <a:pt x="14" y="32"/>
                  <a:pt x="5" y="18"/>
                </a:cubicBezTo>
                <a:cubicBezTo>
                  <a:pt x="2" y="15"/>
                  <a:pt x="0" y="10"/>
                  <a:pt x="3" y="5"/>
                </a:cubicBezTo>
                <a:cubicBezTo>
                  <a:pt x="5" y="0"/>
                  <a:pt x="10" y="0"/>
                  <a:pt x="15" y="1"/>
                </a:cubicBezTo>
                <a:cubicBezTo>
                  <a:pt x="54" y="11"/>
                  <a:pt x="92" y="20"/>
                  <a:pt x="131" y="30"/>
                </a:cubicBezTo>
                <a:cubicBezTo>
                  <a:pt x="136" y="31"/>
                  <a:pt x="144" y="34"/>
                  <a:pt x="141" y="42"/>
                </a:cubicBezTo>
                <a:cubicBezTo>
                  <a:pt x="139" y="48"/>
                  <a:pt x="132" y="46"/>
                  <a:pt x="128" y="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28" name="Freeform 241">
            <a:extLst>
              <a:ext uri="{FF2B5EF4-FFF2-40B4-BE49-F238E27FC236}">
                <a16:creationId xmlns:a16="http://schemas.microsoft.com/office/drawing/2014/main" id="{F677BD61-85BF-46C0-814F-70F4ABA1A2F8}"/>
              </a:ext>
            </a:extLst>
          </p:cNvPr>
          <p:cNvSpPr>
            <a:spLocks/>
          </p:cNvSpPr>
          <p:nvPr/>
        </p:nvSpPr>
        <p:spPr bwMode="auto">
          <a:xfrm>
            <a:off x="1811014" y="5224016"/>
            <a:ext cx="9151" cy="11440"/>
          </a:xfrm>
          <a:custGeom>
            <a:avLst/>
            <a:gdLst>
              <a:gd name="T0" fmla="*/ 47 w 48"/>
              <a:gd name="T1" fmla="*/ 37 h 58"/>
              <a:gd name="T2" fmla="*/ 25 w 48"/>
              <a:gd name="T3" fmla="*/ 58 h 58"/>
              <a:gd name="T4" fmla="*/ 0 w 48"/>
              <a:gd name="T5" fmla="*/ 22 h 58"/>
              <a:gd name="T6" fmla="*/ 30 w 48"/>
              <a:gd name="T7" fmla="*/ 0 h 58"/>
              <a:gd name="T8" fmla="*/ 47 w 48"/>
              <a:gd name="T9" fmla="*/ 3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58">
                <a:moveTo>
                  <a:pt x="47" y="37"/>
                </a:moveTo>
                <a:cubicBezTo>
                  <a:pt x="48" y="51"/>
                  <a:pt x="39" y="58"/>
                  <a:pt x="25" y="58"/>
                </a:cubicBezTo>
                <a:cubicBezTo>
                  <a:pt x="12" y="58"/>
                  <a:pt x="1" y="41"/>
                  <a:pt x="0" y="22"/>
                </a:cubicBezTo>
                <a:cubicBezTo>
                  <a:pt x="0" y="13"/>
                  <a:pt x="17" y="0"/>
                  <a:pt x="30" y="0"/>
                </a:cubicBezTo>
                <a:cubicBezTo>
                  <a:pt x="40" y="0"/>
                  <a:pt x="47" y="15"/>
                  <a:pt x="47" y="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29" name="Freeform 243">
            <a:extLst>
              <a:ext uri="{FF2B5EF4-FFF2-40B4-BE49-F238E27FC236}">
                <a16:creationId xmlns:a16="http://schemas.microsoft.com/office/drawing/2014/main" id="{E89BC95C-8B86-464E-AC94-77E5DC57AE05}"/>
              </a:ext>
            </a:extLst>
          </p:cNvPr>
          <p:cNvSpPr>
            <a:spLocks/>
          </p:cNvSpPr>
          <p:nvPr/>
        </p:nvSpPr>
        <p:spPr bwMode="auto">
          <a:xfrm>
            <a:off x="1847047" y="5232024"/>
            <a:ext cx="8007" cy="23450"/>
          </a:xfrm>
          <a:custGeom>
            <a:avLst/>
            <a:gdLst>
              <a:gd name="T0" fmla="*/ 3 w 40"/>
              <a:gd name="T1" fmla="*/ 26 h 121"/>
              <a:gd name="T2" fmla="*/ 3 w 40"/>
              <a:gd name="T3" fmla="*/ 13 h 121"/>
              <a:gd name="T4" fmla="*/ 9 w 40"/>
              <a:gd name="T5" fmla="*/ 1 h 121"/>
              <a:gd name="T6" fmla="*/ 21 w 40"/>
              <a:gd name="T7" fmla="*/ 10 h 121"/>
              <a:gd name="T8" fmla="*/ 25 w 40"/>
              <a:gd name="T9" fmla="*/ 38 h 121"/>
              <a:gd name="T10" fmla="*/ 37 w 40"/>
              <a:gd name="T11" fmla="*/ 106 h 121"/>
              <a:gd name="T12" fmla="*/ 32 w 40"/>
              <a:gd name="T13" fmla="*/ 120 h 121"/>
              <a:gd name="T14" fmla="*/ 20 w 40"/>
              <a:gd name="T15" fmla="*/ 109 h 121"/>
              <a:gd name="T16" fmla="*/ 3 w 40"/>
              <a:gd name="T17" fmla="*/ 2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" h="121">
                <a:moveTo>
                  <a:pt x="3" y="26"/>
                </a:moveTo>
                <a:cubicBezTo>
                  <a:pt x="3" y="21"/>
                  <a:pt x="3" y="17"/>
                  <a:pt x="3" y="13"/>
                </a:cubicBezTo>
                <a:cubicBezTo>
                  <a:pt x="3" y="8"/>
                  <a:pt x="4" y="2"/>
                  <a:pt x="9" y="1"/>
                </a:cubicBezTo>
                <a:cubicBezTo>
                  <a:pt x="15" y="0"/>
                  <a:pt x="20" y="5"/>
                  <a:pt x="21" y="10"/>
                </a:cubicBezTo>
                <a:cubicBezTo>
                  <a:pt x="23" y="19"/>
                  <a:pt x="24" y="28"/>
                  <a:pt x="25" y="38"/>
                </a:cubicBezTo>
                <a:cubicBezTo>
                  <a:pt x="29" y="61"/>
                  <a:pt x="33" y="83"/>
                  <a:pt x="37" y="106"/>
                </a:cubicBezTo>
                <a:cubicBezTo>
                  <a:pt x="37" y="111"/>
                  <a:pt x="40" y="118"/>
                  <a:pt x="32" y="120"/>
                </a:cubicBezTo>
                <a:cubicBezTo>
                  <a:pt x="25" y="121"/>
                  <a:pt x="20" y="115"/>
                  <a:pt x="20" y="109"/>
                </a:cubicBezTo>
                <a:cubicBezTo>
                  <a:pt x="23" y="79"/>
                  <a:pt x="0" y="55"/>
                  <a:pt x="3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30" name="Freeform 246">
            <a:extLst>
              <a:ext uri="{FF2B5EF4-FFF2-40B4-BE49-F238E27FC236}">
                <a16:creationId xmlns:a16="http://schemas.microsoft.com/office/drawing/2014/main" id="{55B18392-2C4F-4F03-8508-F95FF8D3B00A}"/>
              </a:ext>
            </a:extLst>
          </p:cNvPr>
          <p:cNvSpPr>
            <a:spLocks/>
          </p:cNvSpPr>
          <p:nvPr/>
        </p:nvSpPr>
        <p:spPr bwMode="auto">
          <a:xfrm>
            <a:off x="1770394" y="5174762"/>
            <a:ext cx="16015" cy="14871"/>
          </a:xfrm>
          <a:custGeom>
            <a:avLst/>
            <a:gdLst>
              <a:gd name="T0" fmla="*/ 8 w 81"/>
              <a:gd name="T1" fmla="*/ 74 h 74"/>
              <a:gd name="T2" fmla="*/ 3 w 81"/>
              <a:gd name="T3" fmla="*/ 64 h 74"/>
              <a:gd name="T4" fmla="*/ 17 w 81"/>
              <a:gd name="T5" fmla="*/ 45 h 74"/>
              <a:gd name="T6" fmla="*/ 51 w 81"/>
              <a:gd name="T7" fmla="*/ 11 h 74"/>
              <a:gd name="T8" fmla="*/ 68 w 81"/>
              <a:gd name="T9" fmla="*/ 2 h 74"/>
              <a:gd name="T10" fmla="*/ 78 w 81"/>
              <a:gd name="T11" fmla="*/ 5 h 74"/>
              <a:gd name="T12" fmla="*/ 77 w 81"/>
              <a:gd name="T13" fmla="*/ 16 h 74"/>
              <a:gd name="T14" fmla="*/ 13 w 81"/>
              <a:gd name="T15" fmla="*/ 72 h 74"/>
              <a:gd name="T16" fmla="*/ 8 w 81"/>
              <a:gd name="T17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" h="74">
                <a:moveTo>
                  <a:pt x="8" y="74"/>
                </a:moveTo>
                <a:cubicBezTo>
                  <a:pt x="0" y="73"/>
                  <a:pt x="1" y="68"/>
                  <a:pt x="3" y="64"/>
                </a:cubicBezTo>
                <a:cubicBezTo>
                  <a:pt x="6" y="56"/>
                  <a:pt x="11" y="50"/>
                  <a:pt x="17" y="45"/>
                </a:cubicBezTo>
                <a:cubicBezTo>
                  <a:pt x="30" y="35"/>
                  <a:pt x="42" y="25"/>
                  <a:pt x="51" y="11"/>
                </a:cubicBezTo>
                <a:cubicBezTo>
                  <a:pt x="54" y="5"/>
                  <a:pt x="61" y="3"/>
                  <a:pt x="68" y="2"/>
                </a:cubicBezTo>
                <a:cubicBezTo>
                  <a:pt x="72" y="1"/>
                  <a:pt x="76" y="0"/>
                  <a:pt x="78" y="5"/>
                </a:cubicBezTo>
                <a:cubicBezTo>
                  <a:pt x="81" y="9"/>
                  <a:pt x="80" y="13"/>
                  <a:pt x="77" y="16"/>
                </a:cubicBezTo>
                <a:cubicBezTo>
                  <a:pt x="58" y="37"/>
                  <a:pt x="37" y="56"/>
                  <a:pt x="13" y="72"/>
                </a:cubicBezTo>
                <a:cubicBezTo>
                  <a:pt x="11" y="73"/>
                  <a:pt x="9" y="74"/>
                  <a:pt x="8" y="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31" name="Freeform 249">
            <a:extLst>
              <a:ext uri="{FF2B5EF4-FFF2-40B4-BE49-F238E27FC236}">
                <a16:creationId xmlns:a16="http://schemas.microsoft.com/office/drawing/2014/main" id="{93E16305-2C56-45A3-B36B-43121483B5DB}"/>
              </a:ext>
            </a:extLst>
          </p:cNvPr>
          <p:cNvSpPr>
            <a:spLocks/>
          </p:cNvSpPr>
          <p:nvPr/>
        </p:nvSpPr>
        <p:spPr bwMode="auto">
          <a:xfrm>
            <a:off x="1746383" y="5138356"/>
            <a:ext cx="8580" cy="9151"/>
          </a:xfrm>
          <a:custGeom>
            <a:avLst/>
            <a:gdLst>
              <a:gd name="T0" fmla="*/ 0 w 42"/>
              <a:gd name="T1" fmla="*/ 23 h 47"/>
              <a:gd name="T2" fmla="*/ 18 w 42"/>
              <a:gd name="T3" fmla="*/ 0 h 47"/>
              <a:gd name="T4" fmla="*/ 41 w 42"/>
              <a:gd name="T5" fmla="*/ 23 h 47"/>
              <a:gd name="T6" fmla="*/ 17 w 42"/>
              <a:gd name="T7" fmla="*/ 46 h 47"/>
              <a:gd name="T8" fmla="*/ 0 w 42"/>
              <a:gd name="T9" fmla="*/ 23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7">
                <a:moveTo>
                  <a:pt x="0" y="23"/>
                </a:moveTo>
                <a:cubicBezTo>
                  <a:pt x="0" y="9"/>
                  <a:pt x="5" y="0"/>
                  <a:pt x="18" y="0"/>
                </a:cubicBezTo>
                <a:cubicBezTo>
                  <a:pt x="32" y="0"/>
                  <a:pt x="40" y="9"/>
                  <a:pt x="41" y="23"/>
                </a:cubicBezTo>
                <a:cubicBezTo>
                  <a:pt x="42" y="35"/>
                  <a:pt x="29" y="47"/>
                  <a:pt x="17" y="46"/>
                </a:cubicBezTo>
                <a:cubicBezTo>
                  <a:pt x="2" y="45"/>
                  <a:pt x="2" y="32"/>
                  <a:pt x="0" y="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32" name="Freeform 250">
            <a:extLst>
              <a:ext uri="{FF2B5EF4-FFF2-40B4-BE49-F238E27FC236}">
                <a16:creationId xmlns:a16="http://schemas.microsoft.com/office/drawing/2014/main" id="{68D05EF8-CB3A-4162-AC3B-8A173F29D420}"/>
              </a:ext>
            </a:extLst>
          </p:cNvPr>
          <p:cNvSpPr>
            <a:spLocks/>
          </p:cNvSpPr>
          <p:nvPr/>
        </p:nvSpPr>
        <p:spPr bwMode="auto">
          <a:xfrm>
            <a:off x="1817306" y="5256180"/>
            <a:ext cx="8580" cy="7435"/>
          </a:xfrm>
          <a:custGeom>
            <a:avLst/>
            <a:gdLst>
              <a:gd name="T0" fmla="*/ 42 w 43"/>
              <a:gd name="T1" fmla="*/ 21 h 40"/>
              <a:gd name="T2" fmla="*/ 22 w 43"/>
              <a:gd name="T3" fmla="*/ 40 h 40"/>
              <a:gd name="T4" fmla="*/ 1 w 43"/>
              <a:gd name="T5" fmla="*/ 19 h 40"/>
              <a:gd name="T6" fmla="*/ 21 w 43"/>
              <a:gd name="T7" fmla="*/ 0 h 40"/>
              <a:gd name="T8" fmla="*/ 42 w 43"/>
              <a:gd name="T9" fmla="*/ 2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0">
                <a:moveTo>
                  <a:pt x="42" y="21"/>
                </a:moveTo>
                <a:cubicBezTo>
                  <a:pt x="43" y="35"/>
                  <a:pt x="34" y="40"/>
                  <a:pt x="22" y="40"/>
                </a:cubicBezTo>
                <a:cubicBezTo>
                  <a:pt x="9" y="40"/>
                  <a:pt x="2" y="32"/>
                  <a:pt x="1" y="19"/>
                </a:cubicBezTo>
                <a:cubicBezTo>
                  <a:pt x="0" y="5"/>
                  <a:pt x="9" y="0"/>
                  <a:pt x="21" y="0"/>
                </a:cubicBezTo>
                <a:cubicBezTo>
                  <a:pt x="35" y="0"/>
                  <a:pt x="42" y="7"/>
                  <a:pt x="42" y="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10" name="Freeform 251">
            <a:extLst>
              <a:ext uri="{FF2B5EF4-FFF2-40B4-BE49-F238E27FC236}">
                <a16:creationId xmlns:a16="http://schemas.microsoft.com/office/drawing/2014/main" id="{E57BF42F-F48E-4D76-B2C4-DCD3656E9DE5}"/>
              </a:ext>
            </a:extLst>
          </p:cNvPr>
          <p:cNvSpPr>
            <a:spLocks/>
          </p:cNvSpPr>
          <p:nvPr/>
        </p:nvSpPr>
        <p:spPr bwMode="auto">
          <a:xfrm>
            <a:off x="1836885" y="5357497"/>
            <a:ext cx="11440" cy="9151"/>
          </a:xfrm>
          <a:custGeom>
            <a:avLst/>
            <a:gdLst>
              <a:gd name="T0" fmla="*/ 56 w 57"/>
              <a:gd name="T1" fmla="*/ 0 h 48"/>
              <a:gd name="T2" fmla="*/ 24 w 57"/>
              <a:gd name="T3" fmla="*/ 47 h 48"/>
              <a:gd name="T4" fmla="*/ 2 w 57"/>
              <a:gd name="T5" fmla="*/ 34 h 48"/>
              <a:gd name="T6" fmla="*/ 17 w 57"/>
              <a:gd name="T7" fmla="*/ 19 h 48"/>
              <a:gd name="T8" fmla="*/ 56 w 57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48">
                <a:moveTo>
                  <a:pt x="56" y="0"/>
                </a:moveTo>
                <a:cubicBezTo>
                  <a:pt x="57" y="28"/>
                  <a:pt x="46" y="44"/>
                  <a:pt x="24" y="47"/>
                </a:cubicBezTo>
                <a:cubicBezTo>
                  <a:pt x="14" y="48"/>
                  <a:pt x="5" y="43"/>
                  <a:pt x="2" y="34"/>
                </a:cubicBezTo>
                <a:cubicBezTo>
                  <a:pt x="0" y="25"/>
                  <a:pt x="9" y="19"/>
                  <a:pt x="17" y="19"/>
                </a:cubicBezTo>
                <a:cubicBezTo>
                  <a:pt x="32" y="18"/>
                  <a:pt x="45" y="14"/>
                  <a:pt x="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11" name="Freeform 191">
            <a:extLst>
              <a:ext uri="{FF2B5EF4-FFF2-40B4-BE49-F238E27FC236}">
                <a16:creationId xmlns:a16="http://schemas.microsoft.com/office/drawing/2014/main" id="{07CBC7B3-4B79-4C7D-B83F-A585384E6C17}"/>
              </a:ext>
            </a:extLst>
          </p:cNvPr>
          <p:cNvSpPr>
            <a:spLocks noEditPoints="1"/>
          </p:cNvSpPr>
          <p:nvPr/>
        </p:nvSpPr>
        <p:spPr bwMode="auto">
          <a:xfrm rot="5400000">
            <a:off x="1467479" y="4959320"/>
            <a:ext cx="828263" cy="769643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1D7C465-4F8D-49FE-BC9D-34C8B85A53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0" r="16630"/>
          <a:stretch>
            <a:fillRect/>
          </a:stretch>
        </p:blipFill>
        <p:spPr/>
      </p:pic>
      <p:sp>
        <p:nvSpPr>
          <p:cNvPr id="116" name="Freeform 191">
            <a:extLst>
              <a:ext uri="{FF2B5EF4-FFF2-40B4-BE49-F238E27FC236}">
                <a16:creationId xmlns:a16="http://schemas.microsoft.com/office/drawing/2014/main" id="{9A1B6608-E540-49D0-9E2D-A34EF913807D}"/>
              </a:ext>
            </a:extLst>
          </p:cNvPr>
          <p:cNvSpPr>
            <a:spLocks noEditPoints="1"/>
          </p:cNvSpPr>
          <p:nvPr/>
        </p:nvSpPr>
        <p:spPr bwMode="auto">
          <a:xfrm>
            <a:off x="294607" y="3138987"/>
            <a:ext cx="992850" cy="922581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 dirty="0"/>
          </a:p>
        </p:txBody>
      </p:sp>
      <p:sp>
        <p:nvSpPr>
          <p:cNvPr id="118" name="Freeform 198">
            <a:extLst>
              <a:ext uri="{FF2B5EF4-FFF2-40B4-BE49-F238E27FC236}">
                <a16:creationId xmlns:a16="http://schemas.microsoft.com/office/drawing/2014/main" id="{15E2DDDE-6C5D-4C94-B4B8-5525804A28FD}"/>
              </a:ext>
            </a:extLst>
          </p:cNvPr>
          <p:cNvSpPr>
            <a:spLocks/>
          </p:cNvSpPr>
          <p:nvPr/>
        </p:nvSpPr>
        <p:spPr bwMode="auto">
          <a:xfrm>
            <a:off x="735635" y="3288325"/>
            <a:ext cx="29077" cy="30288"/>
          </a:xfrm>
          <a:custGeom>
            <a:avLst/>
            <a:gdLst>
              <a:gd name="T0" fmla="*/ 70 w 140"/>
              <a:gd name="T1" fmla="*/ 146 h 147"/>
              <a:gd name="T2" fmla="*/ 0 w 140"/>
              <a:gd name="T3" fmla="*/ 89 h 147"/>
              <a:gd name="T4" fmla="*/ 65 w 140"/>
              <a:gd name="T5" fmla="*/ 1 h 147"/>
              <a:gd name="T6" fmla="*/ 139 w 140"/>
              <a:gd name="T7" fmla="*/ 72 h 147"/>
              <a:gd name="T8" fmla="*/ 70 w 140"/>
              <a:gd name="T9" fmla="*/ 1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" h="147">
                <a:moveTo>
                  <a:pt x="70" y="146"/>
                </a:moveTo>
                <a:cubicBezTo>
                  <a:pt x="31" y="146"/>
                  <a:pt x="0" y="120"/>
                  <a:pt x="0" y="89"/>
                </a:cubicBezTo>
                <a:cubicBezTo>
                  <a:pt x="1" y="36"/>
                  <a:pt x="28" y="0"/>
                  <a:pt x="65" y="1"/>
                </a:cubicBezTo>
                <a:cubicBezTo>
                  <a:pt x="96" y="1"/>
                  <a:pt x="140" y="44"/>
                  <a:pt x="139" y="72"/>
                </a:cubicBezTo>
                <a:cubicBezTo>
                  <a:pt x="139" y="114"/>
                  <a:pt x="109" y="147"/>
                  <a:pt x="70" y="1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9" name="Freeform 202">
            <a:extLst>
              <a:ext uri="{FF2B5EF4-FFF2-40B4-BE49-F238E27FC236}">
                <a16:creationId xmlns:a16="http://schemas.microsoft.com/office/drawing/2014/main" id="{D69A50B7-2366-460B-80D3-DDF4FF8F95CB}"/>
              </a:ext>
            </a:extLst>
          </p:cNvPr>
          <p:cNvSpPr>
            <a:spLocks/>
          </p:cNvSpPr>
          <p:nvPr/>
        </p:nvSpPr>
        <p:spPr bwMode="auto">
          <a:xfrm>
            <a:off x="870707" y="3099864"/>
            <a:ext cx="22413" cy="30894"/>
          </a:xfrm>
          <a:custGeom>
            <a:avLst/>
            <a:gdLst>
              <a:gd name="T0" fmla="*/ 5 w 108"/>
              <a:gd name="T1" fmla="*/ 112 h 148"/>
              <a:gd name="T2" fmla="*/ 31 w 108"/>
              <a:gd name="T3" fmla="*/ 28 h 148"/>
              <a:gd name="T4" fmla="*/ 95 w 108"/>
              <a:gd name="T5" fmla="*/ 11 h 148"/>
              <a:gd name="T6" fmla="*/ 104 w 108"/>
              <a:gd name="T7" fmla="*/ 28 h 148"/>
              <a:gd name="T8" fmla="*/ 47 w 108"/>
              <a:gd name="T9" fmla="*/ 126 h 148"/>
              <a:gd name="T10" fmla="*/ 44 w 108"/>
              <a:gd name="T11" fmla="*/ 128 h 148"/>
              <a:gd name="T12" fmla="*/ 13 w 108"/>
              <a:gd name="T13" fmla="*/ 143 h 148"/>
              <a:gd name="T14" fmla="*/ 5 w 108"/>
              <a:gd name="T15" fmla="*/ 11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48">
                <a:moveTo>
                  <a:pt x="5" y="112"/>
                </a:moveTo>
                <a:cubicBezTo>
                  <a:pt x="6" y="80"/>
                  <a:pt x="13" y="52"/>
                  <a:pt x="31" y="28"/>
                </a:cubicBezTo>
                <a:cubicBezTo>
                  <a:pt x="47" y="7"/>
                  <a:pt x="73" y="0"/>
                  <a:pt x="95" y="11"/>
                </a:cubicBezTo>
                <a:cubicBezTo>
                  <a:pt x="102" y="14"/>
                  <a:pt x="108" y="19"/>
                  <a:pt x="104" y="28"/>
                </a:cubicBezTo>
                <a:cubicBezTo>
                  <a:pt x="89" y="63"/>
                  <a:pt x="74" y="98"/>
                  <a:pt x="47" y="126"/>
                </a:cubicBezTo>
                <a:cubicBezTo>
                  <a:pt x="46" y="127"/>
                  <a:pt x="45" y="128"/>
                  <a:pt x="44" y="128"/>
                </a:cubicBezTo>
                <a:cubicBezTo>
                  <a:pt x="34" y="134"/>
                  <a:pt x="25" y="148"/>
                  <a:pt x="13" y="143"/>
                </a:cubicBezTo>
                <a:cubicBezTo>
                  <a:pt x="0" y="137"/>
                  <a:pt x="7" y="122"/>
                  <a:pt x="5" y="1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0" name="Freeform 209">
            <a:extLst>
              <a:ext uri="{FF2B5EF4-FFF2-40B4-BE49-F238E27FC236}">
                <a16:creationId xmlns:a16="http://schemas.microsoft.com/office/drawing/2014/main" id="{59CA85B1-B679-481D-A5C7-D41891F34A7F}"/>
              </a:ext>
            </a:extLst>
          </p:cNvPr>
          <p:cNvSpPr>
            <a:spLocks/>
          </p:cNvSpPr>
          <p:nvPr/>
        </p:nvSpPr>
        <p:spPr bwMode="auto">
          <a:xfrm>
            <a:off x="1030642" y="3112047"/>
            <a:ext cx="33923" cy="24231"/>
          </a:xfrm>
          <a:custGeom>
            <a:avLst/>
            <a:gdLst>
              <a:gd name="T0" fmla="*/ 29 w 161"/>
              <a:gd name="T1" fmla="*/ 117 h 117"/>
              <a:gd name="T2" fmla="*/ 12 w 161"/>
              <a:gd name="T3" fmla="*/ 114 h 117"/>
              <a:gd name="T4" fmla="*/ 7 w 161"/>
              <a:gd name="T5" fmla="*/ 94 h 117"/>
              <a:gd name="T6" fmla="*/ 40 w 161"/>
              <a:gd name="T7" fmla="*/ 70 h 117"/>
              <a:gd name="T8" fmla="*/ 73 w 161"/>
              <a:gd name="T9" fmla="*/ 60 h 117"/>
              <a:gd name="T10" fmla="*/ 131 w 161"/>
              <a:gd name="T11" fmla="*/ 11 h 117"/>
              <a:gd name="T12" fmla="*/ 139 w 161"/>
              <a:gd name="T13" fmla="*/ 0 h 117"/>
              <a:gd name="T14" fmla="*/ 150 w 161"/>
              <a:gd name="T15" fmla="*/ 10 h 117"/>
              <a:gd name="T16" fmla="*/ 142 w 161"/>
              <a:gd name="T17" fmla="*/ 62 h 117"/>
              <a:gd name="T18" fmla="*/ 29 w 161"/>
              <a:gd name="T1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1" h="117">
                <a:moveTo>
                  <a:pt x="29" y="117"/>
                </a:moveTo>
                <a:cubicBezTo>
                  <a:pt x="24" y="116"/>
                  <a:pt x="18" y="115"/>
                  <a:pt x="12" y="114"/>
                </a:cubicBezTo>
                <a:cubicBezTo>
                  <a:pt x="1" y="110"/>
                  <a:pt x="0" y="103"/>
                  <a:pt x="7" y="94"/>
                </a:cubicBezTo>
                <a:cubicBezTo>
                  <a:pt x="15" y="82"/>
                  <a:pt x="26" y="74"/>
                  <a:pt x="40" y="70"/>
                </a:cubicBezTo>
                <a:cubicBezTo>
                  <a:pt x="51" y="66"/>
                  <a:pt x="62" y="62"/>
                  <a:pt x="73" y="60"/>
                </a:cubicBezTo>
                <a:cubicBezTo>
                  <a:pt x="100" y="53"/>
                  <a:pt x="121" y="38"/>
                  <a:pt x="131" y="11"/>
                </a:cubicBezTo>
                <a:cubicBezTo>
                  <a:pt x="132" y="6"/>
                  <a:pt x="134" y="1"/>
                  <a:pt x="139" y="0"/>
                </a:cubicBezTo>
                <a:cubicBezTo>
                  <a:pt x="145" y="0"/>
                  <a:pt x="148" y="5"/>
                  <a:pt x="150" y="10"/>
                </a:cubicBezTo>
                <a:cubicBezTo>
                  <a:pt x="161" y="29"/>
                  <a:pt x="154" y="47"/>
                  <a:pt x="142" y="62"/>
                </a:cubicBezTo>
                <a:cubicBezTo>
                  <a:pt x="113" y="96"/>
                  <a:pt x="74" y="112"/>
                  <a:pt x="29" y="1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1" name="Freeform 213">
            <a:extLst>
              <a:ext uri="{FF2B5EF4-FFF2-40B4-BE49-F238E27FC236}">
                <a16:creationId xmlns:a16="http://schemas.microsoft.com/office/drawing/2014/main" id="{0331E467-9167-486F-8608-9D722B8AE2C3}"/>
              </a:ext>
            </a:extLst>
          </p:cNvPr>
          <p:cNvSpPr>
            <a:spLocks/>
          </p:cNvSpPr>
          <p:nvPr/>
        </p:nvSpPr>
        <p:spPr bwMode="auto">
          <a:xfrm>
            <a:off x="401857" y="3219269"/>
            <a:ext cx="23019" cy="17567"/>
          </a:xfrm>
          <a:custGeom>
            <a:avLst/>
            <a:gdLst>
              <a:gd name="T0" fmla="*/ 68 w 111"/>
              <a:gd name="T1" fmla="*/ 84 h 84"/>
              <a:gd name="T2" fmla="*/ 11 w 111"/>
              <a:gd name="T3" fmla="*/ 55 h 84"/>
              <a:gd name="T4" fmla="*/ 20 w 111"/>
              <a:gd name="T5" fmla="*/ 12 h 84"/>
              <a:gd name="T6" fmla="*/ 47 w 111"/>
              <a:gd name="T7" fmla="*/ 3 h 84"/>
              <a:gd name="T8" fmla="*/ 102 w 111"/>
              <a:gd name="T9" fmla="*/ 47 h 84"/>
              <a:gd name="T10" fmla="*/ 68 w 111"/>
              <a:gd name="T11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" h="84">
                <a:moveTo>
                  <a:pt x="68" y="84"/>
                </a:moveTo>
                <a:cubicBezTo>
                  <a:pt x="46" y="83"/>
                  <a:pt x="25" y="72"/>
                  <a:pt x="11" y="55"/>
                </a:cubicBezTo>
                <a:cubicBezTo>
                  <a:pt x="0" y="42"/>
                  <a:pt x="14" y="26"/>
                  <a:pt x="20" y="12"/>
                </a:cubicBezTo>
                <a:cubicBezTo>
                  <a:pt x="25" y="1"/>
                  <a:pt x="37" y="0"/>
                  <a:pt x="47" y="3"/>
                </a:cubicBezTo>
                <a:cubicBezTo>
                  <a:pt x="72" y="9"/>
                  <a:pt x="90" y="25"/>
                  <a:pt x="102" y="47"/>
                </a:cubicBezTo>
                <a:cubicBezTo>
                  <a:pt x="111" y="62"/>
                  <a:pt x="92" y="84"/>
                  <a:pt x="68" y="8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2" name="Freeform 214">
            <a:extLst>
              <a:ext uri="{FF2B5EF4-FFF2-40B4-BE49-F238E27FC236}">
                <a16:creationId xmlns:a16="http://schemas.microsoft.com/office/drawing/2014/main" id="{8671ACAD-8803-40ED-8271-DAC3E45BC2A3}"/>
              </a:ext>
            </a:extLst>
          </p:cNvPr>
          <p:cNvSpPr>
            <a:spLocks/>
          </p:cNvSpPr>
          <p:nvPr/>
        </p:nvSpPr>
        <p:spPr bwMode="auto">
          <a:xfrm>
            <a:off x="922210" y="3126587"/>
            <a:ext cx="15144" cy="27865"/>
          </a:xfrm>
          <a:custGeom>
            <a:avLst/>
            <a:gdLst>
              <a:gd name="T0" fmla="*/ 69 w 75"/>
              <a:gd name="T1" fmla="*/ 103 h 137"/>
              <a:gd name="T2" fmla="*/ 59 w 75"/>
              <a:gd name="T3" fmla="*/ 134 h 137"/>
              <a:gd name="T4" fmla="*/ 35 w 75"/>
              <a:gd name="T5" fmla="*/ 114 h 137"/>
              <a:gd name="T6" fmla="*/ 1 w 75"/>
              <a:gd name="T7" fmla="*/ 28 h 137"/>
              <a:gd name="T8" fmla="*/ 9 w 75"/>
              <a:gd name="T9" fmla="*/ 5 h 137"/>
              <a:gd name="T10" fmla="*/ 32 w 75"/>
              <a:gd name="T11" fmla="*/ 11 h 137"/>
              <a:gd name="T12" fmla="*/ 69 w 75"/>
              <a:gd name="T13" fmla="*/ 10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" h="137">
                <a:moveTo>
                  <a:pt x="69" y="103"/>
                </a:moveTo>
                <a:cubicBezTo>
                  <a:pt x="66" y="115"/>
                  <a:pt x="75" y="130"/>
                  <a:pt x="59" y="134"/>
                </a:cubicBezTo>
                <a:cubicBezTo>
                  <a:pt x="45" y="137"/>
                  <a:pt x="41" y="122"/>
                  <a:pt x="35" y="114"/>
                </a:cubicBezTo>
                <a:cubicBezTo>
                  <a:pt x="17" y="88"/>
                  <a:pt x="4" y="60"/>
                  <a:pt x="1" y="28"/>
                </a:cubicBezTo>
                <a:cubicBezTo>
                  <a:pt x="0" y="19"/>
                  <a:pt x="0" y="10"/>
                  <a:pt x="9" y="5"/>
                </a:cubicBezTo>
                <a:cubicBezTo>
                  <a:pt x="18" y="0"/>
                  <a:pt x="26" y="5"/>
                  <a:pt x="32" y="11"/>
                </a:cubicBezTo>
                <a:cubicBezTo>
                  <a:pt x="57" y="37"/>
                  <a:pt x="67" y="69"/>
                  <a:pt x="69" y="1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3" name="Freeform 222">
            <a:extLst>
              <a:ext uri="{FF2B5EF4-FFF2-40B4-BE49-F238E27FC236}">
                <a16:creationId xmlns:a16="http://schemas.microsoft.com/office/drawing/2014/main" id="{145D81A5-9085-41BE-9406-17B294E44EE3}"/>
              </a:ext>
            </a:extLst>
          </p:cNvPr>
          <p:cNvSpPr>
            <a:spLocks/>
          </p:cNvSpPr>
          <p:nvPr/>
        </p:nvSpPr>
        <p:spPr bwMode="auto">
          <a:xfrm>
            <a:off x="778037" y="3264701"/>
            <a:ext cx="9087" cy="29077"/>
          </a:xfrm>
          <a:custGeom>
            <a:avLst/>
            <a:gdLst>
              <a:gd name="T0" fmla="*/ 42 w 43"/>
              <a:gd name="T1" fmla="*/ 70 h 142"/>
              <a:gd name="T2" fmla="*/ 34 w 43"/>
              <a:gd name="T3" fmla="*/ 132 h 142"/>
              <a:gd name="T4" fmla="*/ 25 w 43"/>
              <a:gd name="T5" fmla="*/ 142 h 142"/>
              <a:gd name="T6" fmla="*/ 17 w 43"/>
              <a:gd name="T7" fmla="*/ 132 h 142"/>
              <a:gd name="T8" fmla="*/ 0 w 43"/>
              <a:gd name="T9" fmla="*/ 26 h 142"/>
              <a:gd name="T10" fmla="*/ 11 w 43"/>
              <a:gd name="T11" fmla="*/ 3 h 142"/>
              <a:gd name="T12" fmla="*/ 35 w 43"/>
              <a:gd name="T13" fmla="*/ 20 h 142"/>
              <a:gd name="T14" fmla="*/ 42 w 43"/>
              <a:gd name="T15" fmla="*/ 7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142">
                <a:moveTo>
                  <a:pt x="42" y="70"/>
                </a:moveTo>
                <a:cubicBezTo>
                  <a:pt x="42" y="92"/>
                  <a:pt x="40" y="112"/>
                  <a:pt x="34" y="132"/>
                </a:cubicBezTo>
                <a:cubicBezTo>
                  <a:pt x="33" y="137"/>
                  <a:pt x="31" y="142"/>
                  <a:pt x="25" y="142"/>
                </a:cubicBezTo>
                <a:cubicBezTo>
                  <a:pt x="19" y="142"/>
                  <a:pt x="18" y="137"/>
                  <a:pt x="17" y="132"/>
                </a:cubicBezTo>
                <a:cubicBezTo>
                  <a:pt x="8" y="97"/>
                  <a:pt x="0" y="62"/>
                  <a:pt x="0" y="26"/>
                </a:cubicBezTo>
                <a:cubicBezTo>
                  <a:pt x="0" y="17"/>
                  <a:pt x="0" y="6"/>
                  <a:pt x="11" y="3"/>
                </a:cubicBezTo>
                <a:cubicBezTo>
                  <a:pt x="24" y="0"/>
                  <a:pt x="30" y="10"/>
                  <a:pt x="35" y="20"/>
                </a:cubicBezTo>
                <a:cubicBezTo>
                  <a:pt x="41" y="36"/>
                  <a:pt x="43" y="54"/>
                  <a:pt x="42" y="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4" name="Freeform 227">
            <a:extLst>
              <a:ext uri="{FF2B5EF4-FFF2-40B4-BE49-F238E27FC236}">
                <a16:creationId xmlns:a16="http://schemas.microsoft.com/office/drawing/2014/main" id="{97FE0505-FE57-4DA6-8428-B2A13D33C882}"/>
              </a:ext>
            </a:extLst>
          </p:cNvPr>
          <p:cNvSpPr>
            <a:spLocks/>
          </p:cNvSpPr>
          <p:nvPr/>
        </p:nvSpPr>
        <p:spPr bwMode="auto">
          <a:xfrm>
            <a:off x="669000" y="3162932"/>
            <a:ext cx="16356" cy="15750"/>
          </a:xfrm>
          <a:custGeom>
            <a:avLst/>
            <a:gdLst>
              <a:gd name="T0" fmla="*/ 64 w 80"/>
              <a:gd name="T1" fmla="*/ 74 h 75"/>
              <a:gd name="T2" fmla="*/ 1 w 80"/>
              <a:gd name="T3" fmla="*/ 11 h 75"/>
              <a:gd name="T4" fmla="*/ 9 w 80"/>
              <a:gd name="T5" fmla="*/ 1 h 75"/>
              <a:gd name="T6" fmla="*/ 79 w 80"/>
              <a:gd name="T7" fmla="*/ 58 h 75"/>
              <a:gd name="T8" fmla="*/ 64 w 80"/>
              <a:gd name="T9" fmla="*/ 74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75">
                <a:moveTo>
                  <a:pt x="64" y="74"/>
                </a:moveTo>
                <a:cubicBezTo>
                  <a:pt x="35" y="75"/>
                  <a:pt x="0" y="40"/>
                  <a:pt x="1" y="11"/>
                </a:cubicBezTo>
                <a:cubicBezTo>
                  <a:pt x="1" y="5"/>
                  <a:pt x="2" y="1"/>
                  <a:pt x="9" y="1"/>
                </a:cubicBezTo>
                <a:cubicBezTo>
                  <a:pt x="37" y="0"/>
                  <a:pt x="75" y="31"/>
                  <a:pt x="79" y="58"/>
                </a:cubicBezTo>
                <a:cubicBezTo>
                  <a:pt x="80" y="70"/>
                  <a:pt x="76" y="75"/>
                  <a:pt x="64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5" name="Freeform 228">
            <a:extLst>
              <a:ext uri="{FF2B5EF4-FFF2-40B4-BE49-F238E27FC236}">
                <a16:creationId xmlns:a16="http://schemas.microsoft.com/office/drawing/2014/main" id="{4F09B931-F1A0-441A-8125-F08C6134D0AD}"/>
              </a:ext>
            </a:extLst>
          </p:cNvPr>
          <p:cNvSpPr>
            <a:spLocks/>
          </p:cNvSpPr>
          <p:nvPr/>
        </p:nvSpPr>
        <p:spPr bwMode="auto">
          <a:xfrm>
            <a:off x="848294" y="3111979"/>
            <a:ext cx="15750" cy="16962"/>
          </a:xfrm>
          <a:custGeom>
            <a:avLst/>
            <a:gdLst>
              <a:gd name="T0" fmla="*/ 29 w 76"/>
              <a:gd name="T1" fmla="*/ 81 h 82"/>
              <a:gd name="T2" fmla="*/ 4 w 76"/>
              <a:gd name="T3" fmla="*/ 53 h 82"/>
              <a:gd name="T4" fmla="*/ 61 w 76"/>
              <a:gd name="T5" fmla="*/ 1 h 82"/>
              <a:gd name="T6" fmla="*/ 74 w 76"/>
              <a:gd name="T7" fmla="*/ 10 h 82"/>
              <a:gd name="T8" fmla="*/ 35 w 76"/>
              <a:gd name="T9" fmla="*/ 79 h 82"/>
              <a:gd name="T10" fmla="*/ 29 w 76"/>
              <a:gd name="T11" fmla="*/ 8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" h="82">
                <a:moveTo>
                  <a:pt x="29" y="81"/>
                </a:moveTo>
                <a:cubicBezTo>
                  <a:pt x="12" y="82"/>
                  <a:pt x="0" y="68"/>
                  <a:pt x="4" y="53"/>
                </a:cubicBezTo>
                <a:cubicBezTo>
                  <a:pt x="9" y="33"/>
                  <a:pt x="41" y="4"/>
                  <a:pt x="61" y="1"/>
                </a:cubicBezTo>
                <a:cubicBezTo>
                  <a:pt x="68" y="0"/>
                  <a:pt x="73" y="2"/>
                  <a:pt x="74" y="10"/>
                </a:cubicBezTo>
                <a:cubicBezTo>
                  <a:pt x="76" y="25"/>
                  <a:pt x="50" y="73"/>
                  <a:pt x="35" y="79"/>
                </a:cubicBezTo>
                <a:cubicBezTo>
                  <a:pt x="33" y="80"/>
                  <a:pt x="30" y="81"/>
                  <a:pt x="29" y="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6" name="Freeform 235">
            <a:extLst>
              <a:ext uri="{FF2B5EF4-FFF2-40B4-BE49-F238E27FC236}">
                <a16:creationId xmlns:a16="http://schemas.microsoft.com/office/drawing/2014/main" id="{A6295D56-BA0B-4B2E-BFDD-C1DDD0C2C923}"/>
              </a:ext>
            </a:extLst>
          </p:cNvPr>
          <p:cNvSpPr>
            <a:spLocks/>
          </p:cNvSpPr>
          <p:nvPr/>
        </p:nvSpPr>
        <p:spPr bwMode="auto">
          <a:xfrm>
            <a:off x="634472" y="3336182"/>
            <a:ext cx="12721" cy="12115"/>
          </a:xfrm>
          <a:custGeom>
            <a:avLst/>
            <a:gdLst>
              <a:gd name="T0" fmla="*/ 58 w 59"/>
              <a:gd name="T1" fmla="*/ 31 h 60"/>
              <a:gd name="T2" fmla="*/ 30 w 59"/>
              <a:gd name="T3" fmla="*/ 59 h 60"/>
              <a:gd name="T4" fmla="*/ 1 w 59"/>
              <a:gd name="T5" fmla="*/ 27 h 60"/>
              <a:gd name="T6" fmla="*/ 32 w 59"/>
              <a:gd name="T7" fmla="*/ 1 h 60"/>
              <a:gd name="T8" fmla="*/ 58 w 59"/>
              <a:gd name="T9" fmla="*/ 3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60">
                <a:moveTo>
                  <a:pt x="58" y="31"/>
                </a:moveTo>
                <a:cubicBezTo>
                  <a:pt x="57" y="51"/>
                  <a:pt x="49" y="60"/>
                  <a:pt x="30" y="59"/>
                </a:cubicBezTo>
                <a:cubicBezTo>
                  <a:pt x="15" y="59"/>
                  <a:pt x="0" y="42"/>
                  <a:pt x="1" y="27"/>
                </a:cubicBezTo>
                <a:cubicBezTo>
                  <a:pt x="2" y="13"/>
                  <a:pt x="17" y="0"/>
                  <a:pt x="32" y="1"/>
                </a:cubicBezTo>
                <a:cubicBezTo>
                  <a:pt x="50" y="2"/>
                  <a:pt x="59" y="13"/>
                  <a:pt x="58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7" name="Freeform 236">
            <a:extLst>
              <a:ext uri="{FF2B5EF4-FFF2-40B4-BE49-F238E27FC236}">
                <a16:creationId xmlns:a16="http://schemas.microsoft.com/office/drawing/2014/main" id="{BBC33E50-6864-4115-B2CF-2C38797663CB}"/>
              </a:ext>
            </a:extLst>
          </p:cNvPr>
          <p:cNvSpPr>
            <a:spLocks/>
          </p:cNvSpPr>
          <p:nvPr/>
        </p:nvSpPr>
        <p:spPr bwMode="auto">
          <a:xfrm>
            <a:off x="1194200" y="3105384"/>
            <a:ext cx="11510" cy="15144"/>
          </a:xfrm>
          <a:custGeom>
            <a:avLst/>
            <a:gdLst>
              <a:gd name="T0" fmla="*/ 37 w 54"/>
              <a:gd name="T1" fmla="*/ 1 h 72"/>
              <a:gd name="T2" fmla="*/ 51 w 54"/>
              <a:gd name="T3" fmla="*/ 20 h 72"/>
              <a:gd name="T4" fmla="*/ 34 w 54"/>
              <a:gd name="T5" fmla="*/ 58 h 72"/>
              <a:gd name="T6" fmla="*/ 11 w 54"/>
              <a:gd name="T7" fmla="*/ 69 h 72"/>
              <a:gd name="T8" fmla="*/ 1 w 54"/>
              <a:gd name="T9" fmla="*/ 47 h 72"/>
              <a:gd name="T10" fmla="*/ 37 w 54"/>
              <a:gd name="T11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" h="72">
                <a:moveTo>
                  <a:pt x="37" y="1"/>
                </a:moveTo>
                <a:cubicBezTo>
                  <a:pt x="47" y="2"/>
                  <a:pt x="54" y="7"/>
                  <a:pt x="51" y="20"/>
                </a:cubicBezTo>
                <a:cubicBezTo>
                  <a:pt x="47" y="34"/>
                  <a:pt x="42" y="47"/>
                  <a:pt x="34" y="58"/>
                </a:cubicBezTo>
                <a:cubicBezTo>
                  <a:pt x="29" y="66"/>
                  <a:pt x="21" y="72"/>
                  <a:pt x="11" y="69"/>
                </a:cubicBezTo>
                <a:cubicBezTo>
                  <a:pt x="0" y="65"/>
                  <a:pt x="1" y="56"/>
                  <a:pt x="1" y="47"/>
                </a:cubicBezTo>
                <a:cubicBezTo>
                  <a:pt x="1" y="21"/>
                  <a:pt x="17" y="0"/>
                  <a:pt x="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8" name="Freeform 242">
            <a:extLst>
              <a:ext uri="{FF2B5EF4-FFF2-40B4-BE49-F238E27FC236}">
                <a16:creationId xmlns:a16="http://schemas.microsoft.com/office/drawing/2014/main" id="{CFE24E06-DBD0-40A6-9CD9-98FBF1334BFD}"/>
              </a:ext>
            </a:extLst>
          </p:cNvPr>
          <p:cNvSpPr>
            <a:spLocks/>
          </p:cNvSpPr>
          <p:nvPr/>
        </p:nvSpPr>
        <p:spPr bwMode="auto">
          <a:xfrm>
            <a:off x="637488" y="3082902"/>
            <a:ext cx="12115" cy="13932"/>
          </a:xfrm>
          <a:custGeom>
            <a:avLst/>
            <a:gdLst>
              <a:gd name="T0" fmla="*/ 58 w 58"/>
              <a:gd name="T1" fmla="*/ 25 h 69"/>
              <a:gd name="T2" fmla="*/ 34 w 58"/>
              <a:gd name="T3" fmla="*/ 59 h 69"/>
              <a:gd name="T4" fmla="*/ 9 w 58"/>
              <a:gd name="T5" fmla="*/ 58 h 69"/>
              <a:gd name="T6" fmla="*/ 11 w 58"/>
              <a:gd name="T7" fmla="*/ 25 h 69"/>
              <a:gd name="T8" fmla="*/ 35 w 58"/>
              <a:gd name="T9" fmla="*/ 7 h 69"/>
              <a:gd name="T10" fmla="*/ 58 w 58"/>
              <a:gd name="T11" fmla="*/ 2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" h="69">
                <a:moveTo>
                  <a:pt x="58" y="25"/>
                </a:moveTo>
                <a:cubicBezTo>
                  <a:pt x="54" y="36"/>
                  <a:pt x="46" y="49"/>
                  <a:pt x="34" y="59"/>
                </a:cubicBezTo>
                <a:cubicBezTo>
                  <a:pt x="27" y="64"/>
                  <a:pt x="16" y="69"/>
                  <a:pt x="9" y="58"/>
                </a:cubicBezTo>
                <a:cubicBezTo>
                  <a:pt x="3" y="47"/>
                  <a:pt x="0" y="35"/>
                  <a:pt x="11" y="25"/>
                </a:cubicBezTo>
                <a:cubicBezTo>
                  <a:pt x="18" y="18"/>
                  <a:pt x="27" y="12"/>
                  <a:pt x="35" y="7"/>
                </a:cubicBezTo>
                <a:cubicBezTo>
                  <a:pt x="48" y="0"/>
                  <a:pt x="57" y="7"/>
                  <a:pt x="58" y="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D39665D3-7F7B-4340-B0EB-6088D266506E}"/>
              </a:ext>
            </a:extLst>
          </p:cNvPr>
          <p:cNvSpPr/>
          <p:nvPr/>
        </p:nvSpPr>
        <p:spPr>
          <a:xfrm flipH="1">
            <a:off x="2624053" y="1363270"/>
            <a:ext cx="3418783" cy="832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sed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do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eiusmod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tempor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Malesuada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nulla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sed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massa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feugiat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ID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48B1391A-A8AB-48E1-9B2D-011AF44612B5}"/>
              </a:ext>
            </a:extLst>
          </p:cNvPr>
          <p:cNvSpPr/>
          <p:nvPr/>
        </p:nvSpPr>
        <p:spPr>
          <a:xfrm flipH="1">
            <a:off x="2625545" y="986683"/>
            <a:ext cx="1476949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  <a:latin typeface="+mj-lt"/>
              </a:rPr>
              <a:t>Service One</a:t>
            </a: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4EA1802C-9A29-41D5-AD97-BEF131D2FABA}"/>
              </a:ext>
            </a:extLst>
          </p:cNvPr>
          <p:cNvSpPr/>
          <p:nvPr/>
        </p:nvSpPr>
        <p:spPr>
          <a:xfrm flipH="1">
            <a:off x="2624053" y="3195884"/>
            <a:ext cx="3418783" cy="832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Malesuada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nulla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sed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massa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feugiat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ac 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sed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do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eiusmod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tempor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70738B09-F2F4-40C6-8926-FFBCB4C05D15}"/>
              </a:ext>
            </a:extLst>
          </p:cNvPr>
          <p:cNvSpPr/>
          <p:nvPr/>
        </p:nvSpPr>
        <p:spPr>
          <a:xfrm flipH="1">
            <a:off x="2625545" y="2819298"/>
            <a:ext cx="1476949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  <a:latin typeface="+mj-lt"/>
              </a:rPr>
              <a:t>Service Two</a:t>
            </a:r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3B682290-A398-4D94-B3A0-1217C4DCE2FD}"/>
              </a:ext>
            </a:extLst>
          </p:cNvPr>
          <p:cNvSpPr/>
          <p:nvPr/>
        </p:nvSpPr>
        <p:spPr>
          <a:xfrm flipH="1">
            <a:off x="2624053" y="5070640"/>
            <a:ext cx="3418783" cy="832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aliquam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sied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pretium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viverra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ornare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praesent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turpis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sed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do</a:t>
            </a: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C4B75BD4-713F-42F3-8537-F0E21F76FB30}"/>
              </a:ext>
            </a:extLst>
          </p:cNvPr>
          <p:cNvSpPr/>
          <p:nvPr/>
        </p:nvSpPr>
        <p:spPr>
          <a:xfrm flipH="1">
            <a:off x="2625545" y="4694054"/>
            <a:ext cx="1476949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  <a:latin typeface="+mj-lt"/>
              </a:rPr>
              <a:t>Service Three</a:t>
            </a:r>
          </a:p>
        </p:txBody>
      </p:sp>
      <p:pic>
        <p:nvPicPr>
          <p:cNvPr id="209" name="Picture 208">
            <a:extLst>
              <a:ext uri="{FF2B5EF4-FFF2-40B4-BE49-F238E27FC236}">
                <a16:creationId xmlns:a16="http://schemas.microsoft.com/office/drawing/2014/main" id="{96629879-4E2C-45BD-AA79-88EF9604C0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81" t="22996" r="15859" b="40207"/>
          <a:stretch/>
        </p:blipFill>
        <p:spPr>
          <a:xfrm>
            <a:off x="9920286" y="1173349"/>
            <a:ext cx="1284741" cy="349743"/>
          </a:xfrm>
          <a:prstGeom prst="rect">
            <a:avLst/>
          </a:prstGeom>
        </p:spPr>
      </p:pic>
      <p:sp>
        <p:nvSpPr>
          <p:cNvPr id="233" name="Rectangle: Rounded Corners 232">
            <a:extLst>
              <a:ext uri="{FF2B5EF4-FFF2-40B4-BE49-F238E27FC236}">
                <a16:creationId xmlns:a16="http://schemas.microsoft.com/office/drawing/2014/main" id="{5DB4965C-8FAD-43BE-972C-27E67AC6E7FF}"/>
              </a:ext>
            </a:extLst>
          </p:cNvPr>
          <p:cNvSpPr/>
          <p:nvPr/>
        </p:nvSpPr>
        <p:spPr>
          <a:xfrm>
            <a:off x="9936906" y="5106353"/>
            <a:ext cx="1280483" cy="3427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0E2F0C59-953D-4900-9BE2-66A5FFDCA69B}"/>
              </a:ext>
            </a:extLst>
          </p:cNvPr>
          <p:cNvSpPr txBox="1"/>
          <p:nvPr/>
        </p:nvSpPr>
        <p:spPr>
          <a:xfrm>
            <a:off x="10090025" y="5154656"/>
            <a:ext cx="974244" cy="24618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D" sz="1000" dirty="0">
                <a:solidFill>
                  <a:schemeClr val="bg1"/>
                </a:solidFill>
              </a:rPr>
              <a:t>Learn more</a:t>
            </a:r>
          </a:p>
        </p:txBody>
      </p:sp>
    </p:spTree>
    <p:extLst>
      <p:ext uri="{BB962C8B-B14F-4D97-AF65-F5344CB8AC3E}">
        <p14:creationId xmlns:p14="http://schemas.microsoft.com/office/powerpoint/2010/main" val="3411119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BA9DA9A-2286-48C4-82B3-067A5E91705A}"/>
              </a:ext>
            </a:extLst>
          </p:cNvPr>
          <p:cNvSpPr/>
          <p:nvPr/>
        </p:nvSpPr>
        <p:spPr>
          <a:xfrm>
            <a:off x="812694" y="4341344"/>
            <a:ext cx="9418545" cy="348360"/>
          </a:xfrm>
          <a:custGeom>
            <a:avLst/>
            <a:gdLst>
              <a:gd name="connsiteX0" fmla="*/ 0 w 9419771"/>
              <a:gd name="connsiteY0" fmla="*/ 0 h 348405"/>
              <a:gd name="connsiteX1" fmla="*/ 1088571 w 9419771"/>
              <a:gd name="connsiteY1" fmla="*/ 319314 h 348405"/>
              <a:gd name="connsiteX2" fmla="*/ 2380343 w 9419771"/>
              <a:gd name="connsiteY2" fmla="*/ 72571 h 348405"/>
              <a:gd name="connsiteX3" fmla="*/ 3715657 w 9419771"/>
              <a:gd name="connsiteY3" fmla="*/ 348343 h 348405"/>
              <a:gd name="connsiteX4" fmla="*/ 4847771 w 9419771"/>
              <a:gd name="connsiteY4" fmla="*/ 43543 h 348405"/>
              <a:gd name="connsiteX5" fmla="*/ 6125029 w 9419771"/>
              <a:gd name="connsiteY5" fmla="*/ 319314 h 348405"/>
              <a:gd name="connsiteX6" fmla="*/ 7155543 w 9419771"/>
              <a:gd name="connsiteY6" fmla="*/ 14514 h 348405"/>
              <a:gd name="connsiteX7" fmla="*/ 8229600 w 9419771"/>
              <a:gd name="connsiteY7" fmla="*/ 319314 h 348405"/>
              <a:gd name="connsiteX8" fmla="*/ 9419771 w 9419771"/>
              <a:gd name="connsiteY8" fmla="*/ 0 h 348405"/>
              <a:gd name="connsiteX9" fmla="*/ 9419771 w 9419771"/>
              <a:gd name="connsiteY9" fmla="*/ 0 h 34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419771" h="348405">
                <a:moveTo>
                  <a:pt x="0" y="0"/>
                </a:moveTo>
                <a:cubicBezTo>
                  <a:pt x="345923" y="153609"/>
                  <a:pt x="691847" y="307219"/>
                  <a:pt x="1088571" y="319314"/>
                </a:cubicBezTo>
                <a:cubicBezTo>
                  <a:pt x="1485295" y="331409"/>
                  <a:pt x="1942495" y="67733"/>
                  <a:pt x="2380343" y="72571"/>
                </a:cubicBezTo>
                <a:cubicBezTo>
                  <a:pt x="2818191" y="77409"/>
                  <a:pt x="3304419" y="353181"/>
                  <a:pt x="3715657" y="348343"/>
                </a:cubicBezTo>
                <a:cubicBezTo>
                  <a:pt x="4126895" y="343505"/>
                  <a:pt x="4446209" y="48381"/>
                  <a:pt x="4847771" y="43543"/>
                </a:cubicBezTo>
                <a:cubicBezTo>
                  <a:pt x="5249333" y="38705"/>
                  <a:pt x="5740400" y="324152"/>
                  <a:pt x="6125029" y="319314"/>
                </a:cubicBezTo>
                <a:cubicBezTo>
                  <a:pt x="6509658" y="314476"/>
                  <a:pt x="6804781" y="14514"/>
                  <a:pt x="7155543" y="14514"/>
                </a:cubicBezTo>
                <a:cubicBezTo>
                  <a:pt x="7506305" y="14514"/>
                  <a:pt x="7852229" y="321733"/>
                  <a:pt x="8229600" y="319314"/>
                </a:cubicBezTo>
                <a:cubicBezTo>
                  <a:pt x="8606971" y="316895"/>
                  <a:pt x="9419771" y="0"/>
                  <a:pt x="9419771" y="0"/>
                </a:cubicBezTo>
                <a:lnTo>
                  <a:pt x="9419771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442C0B-2E4C-4DAC-92BD-C5402358EB2F}"/>
              </a:ext>
            </a:extLst>
          </p:cNvPr>
          <p:cNvSpPr txBox="1"/>
          <p:nvPr/>
        </p:nvSpPr>
        <p:spPr>
          <a:xfrm>
            <a:off x="7720162" y="4740363"/>
            <a:ext cx="1062653" cy="3843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100000" t="100000"/>
                  </a:path>
                </a:gradFill>
                <a:latin typeface="+mj-lt"/>
              </a:defRPr>
            </a:lvl1pPr>
          </a:lstStyle>
          <a:p>
            <a:r>
              <a:rPr lang="en-ID" dirty="0">
                <a:solidFill>
                  <a:schemeClr val="accent2"/>
                </a:solidFill>
              </a:rPr>
              <a:t>Text Here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C1CA8C-59AB-440F-82F3-D9CC71EBBC12}"/>
              </a:ext>
            </a:extLst>
          </p:cNvPr>
          <p:cNvSpPr/>
          <p:nvPr/>
        </p:nvSpPr>
        <p:spPr>
          <a:xfrm>
            <a:off x="7720162" y="5154027"/>
            <a:ext cx="2087960" cy="578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volutpat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tincidunt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dapibus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integer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mollis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da vel</a:t>
            </a:r>
            <a:endParaRPr lang="en-ID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8662F2-FE92-4DBD-8834-409CE7B8BDFE}"/>
              </a:ext>
            </a:extLst>
          </p:cNvPr>
          <p:cNvSpPr txBox="1"/>
          <p:nvPr/>
        </p:nvSpPr>
        <p:spPr>
          <a:xfrm>
            <a:off x="624105" y="4724976"/>
            <a:ext cx="601369" cy="3843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100000" t="100000"/>
                  </a:path>
                </a:gradFill>
                <a:latin typeface="+mj-lt"/>
              </a:defRPr>
            </a:lvl1pPr>
          </a:lstStyle>
          <a:p>
            <a:r>
              <a:rPr lang="en-ID" dirty="0">
                <a:solidFill>
                  <a:schemeClr val="accent2"/>
                </a:solidFill>
              </a:rPr>
              <a:t>2012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194DEB-64BC-41E5-8791-A005636068A6}"/>
              </a:ext>
            </a:extLst>
          </p:cNvPr>
          <p:cNvSpPr/>
          <p:nvPr/>
        </p:nvSpPr>
        <p:spPr>
          <a:xfrm>
            <a:off x="624105" y="5154027"/>
            <a:ext cx="2087960" cy="578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volutpat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tincidunt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dapibus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integer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mollis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da vel</a:t>
            </a:r>
            <a:endParaRPr lang="en-ID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F86A5E-94C7-4560-93D4-2EC83C8CF789}"/>
              </a:ext>
            </a:extLst>
          </p:cNvPr>
          <p:cNvSpPr txBox="1"/>
          <p:nvPr/>
        </p:nvSpPr>
        <p:spPr>
          <a:xfrm>
            <a:off x="2968081" y="4740363"/>
            <a:ext cx="1062653" cy="3843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100000" t="100000"/>
                  </a:path>
                </a:gradFill>
                <a:latin typeface="+mj-lt"/>
              </a:defRPr>
            </a:lvl1pPr>
          </a:lstStyle>
          <a:p>
            <a:r>
              <a:rPr lang="en-ID" dirty="0">
                <a:solidFill>
                  <a:schemeClr val="accent2"/>
                </a:solidFill>
              </a:rPr>
              <a:t>Text Here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0BAB6A6-C2ED-492B-BB44-BABA1827EF92}"/>
              </a:ext>
            </a:extLst>
          </p:cNvPr>
          <p:cNvSpPr/>
          <p:nvPr/>
        </p:nvSpPr>
        <p:spPr>
          <a:xfrm>
            <a:off x="2968080" y="5154027"/>
            <a:ext cx="2087960" cy="578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volutpat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tincidunt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dapibus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integer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mollis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da vel</a:t>
            </a:r>
            <a:endParaRPr lang="en-ID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0619CA-2939-4DBA-A4E4-B5752334856E}"/>
              </a:ext>
            </a:extLst>
          </p:cNvPr>
          <p:cNvSpPr txBox="1"/>
          <p:nvPr/>
        </p:nvSpPr>
        <p:spPr>
          <a:xfrm>
            <a:off x="5344616" y="4740363"/>
            <a:ext cx="1062653" cy="3843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100000" t="100000"/>
                  </a:path>
                </a:gradFill>
                <a:latin typeface="+mj-lt"/>
              </a:defRPr>
            </a:lvl1pPr>
          </a:lstStyle>
          <a:p>
            <a:r>
              <a:rPr lang="en-ID" dirty="0">
                <a:solidFill>
                  <a:schemeClr val="accent2"/>
                </a:solidFill>
              </a:rPr>
              <a:t>Text Here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927C25-36EE-43B5-B112-3AF673758A6B}"/>
              </a:ext>
            </a:extLst>
          </p:cNvPr>
          <p:cNvSpPr/>
          <p:nvPr/>
        </p:nvSpPr>
        <p:spPr>
          <a:xfrm>
            <a:off x="5344616" y="5154027"/>
            <a:ext cx="2087960" cy="578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volutpat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tincidunt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dapibus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integer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mollis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da vel</a:t>
            </a:r>
            <a:endParaRPr lang="en-ID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4FF8F0-3E9C-4504-A7B0-2CAD8D5DDDCB}"/>
              </a:ext>
            </a:extLst>
          </p:cNvPr>
          <p:cNvSpPr txBox="1"/>
          <p:nvPr/>
        </p:nvSpPr>
        <p:spPr>
          <a:xfrm>
            <a:off x="9911927" y="4740363"/>
            <a:ext cx="1062653" cy="3843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100000" t="100000"/>
                  </a:path>
                </a:gradFill>
                <a:latin typeface="+mj-lt"/>
              </a:defRPr>
            </a:lvl1pPr>
          </a:lstStyle>
          <a:p>
            <a:r>
              <a:rPr lang="en-ID" dirty="0">
                <a:solidFill>
                  <a:schemeClr val="accent2"/>
                </a:solidFill>
              </a:rPr>
              <a:t>Text Here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CF1D1C-217F-4256-A3BA-568279DE4683}"/>
              </a:ext>
            </a:extLst>
          </p:cNvPr>
          <p:cNvSpPr/>
          <p:nvPr/>
        </p:nvSpPr>
        <p:spPr>
          <a:xfrm>
            <a:off x="9911927" y="5154027"/>
            <a:ext cx="2087960" cy="578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volutpat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tincidunt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das integer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mollis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da vel</a:t>
            </a:r>
            <a:endParaRPr lang="en-ID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7" name="Freeform 140">
            <a:extLst>
              <a:ext uri="{FF2B5EF4-FFF2-40B4-BE49-F238E27FC236}">
                <a16:creationId xmlns:a16="http://schemas.microsoft.com/office/drawing/2014/main" id="{26F5E7C0-F3CC-4EFA-96C2-5CE449AF084E}"/>
              </a:ext>
            </a:extLst>
          </p:cNvPr>
          <p:cNvSpPr>
            <a:spLocks noEditPoints="1"/>
          </p:cNvSpPr>
          <p:nvPr/>
        </p:nvSpPr>
        <p:spPr bwMode="auto">
          <a:xfrm>
            <a:off x="624105" y="4166693"/>
            <a:ext cx="432353" cy="441509"/>
          </a:xfrm>
          <a:custGeom>
            <a:avLst/>
            <a:gdLst>
              <a:gd name="T0" fmla="*/ 40 w 496"/>
              <a:gd name="T1" fmla="*/ 142 h 509"/>
              <a:gd name="T2" fmla="*/ 47 w 496"/>
              <a:gd name="T3" fmla="*/ 154 h 509"/>
              <a:gd name="T4" fmla="*/ 60 w 496"/>
              <a:gd name="T5" fmla="*/ 142 h 509"/>
              <a:gd name="T6" fmla="*/ 71 w 496"/>
              <a:gd name="T7" fmla="*/ 117 h 509"/>
              <a:gd name="T8" fmla="*/ 95 w 496"/>
              <a:gd name="T9" fmla="*/ 78 h 509"/>
              <a:gd name="T10" fmla="*/ 137 w 496"/>
              <a:gd name="T11" fmla="*/ 47 h 509"/>
              <a:gd name="T12" fmla="*/ 159 w 496"/>
              <a:gd name="T13" fmla="*/ 35 h 509"/>
              <a:gd name="T14" fmla="*/ 491 w 496"/>
              <a:gd name="T15" fmla="*/ 286 h 509"/>
              <a:gd name="T16" fmla="*/ 480 w 496"/>
              <a:gd name="T17" fmla="*/ 321 h 509"/>
              <a:gd name="T18" fmla="*/ 470 w 496"/>
              <a:gd name="T19" fmla="*/ 364 h 509"/>
              <a:gd name="T20" fmla="*/ 460 w 496"/>
              <a:gd name="T21" fmla="*/ 381 h 509"/>
              <a:gd name="T22" fmla="*/ 430 w 496"/>
              <a:gd name="T23" fmla="*/ 375 h 509"/>
              <a:gd name="T24" fmla="*/ 403 w 496"/>
              <a:gd name="T25" fmla="*/ 387 h 509"/>
              <a:gd name="T26" fmla="*/ 394 w 496"/>
              <a:gd name="T27" fmla="*/ 403 h 509"/>
              <a:gd name="T28" fmla="*/ 391 w 496"/>
              <a:gd name="T29" fmla="*/ 433 h 509"/>
              <a:gd name="T30" fmla="*/ 380 w 496"/>
              <a:gd name="T31" fmla="*/ 439 h 509"/>
              <a:gd name="T32" fmla="*/ 371 w 496"/>
              <a:gd name="T33" fmla="*/ 475 h 509"/>
              <a:gd name="T34" fmla="*/ 344 w 496"/>
              <a:gd name="T35" fmla="*/ 450 h 509"/>
              <a:gd name="T36" fmla="*/ 312 w 496"/>
              <a:gd name="T37" fmla="*/ 461 h 509"/>
              <a:gd name="T38" fmla="*/ 295 w 496"/>
              <a:gd name="T39" fmla="*/ 488 h 509"/>
              <a:gd name="T40" fmla="*/ 274 w 496"/>
              <a:gd name="T41" fmla="*/ 481 h 509"/>
              <a:gd name="T42" fmla="*/ 236 w 496"/>
              <a:gd name="T43" fmla="*/ 473 h 509"/>
              <a:gd name="T44" fmla="*/ 236 w 496"/>
              <a:gd name="T45" fmla="*/ 481 h 509"/>
              <a:gd name="T46" fmla="*/ 239 w 496"/>
              <a:gd name="T47" fmla="*/ 497 h 509"/>
              <a:gd name="T48" fmla="*/ 212 w 496"/>
              <a:gd name="T49" fmla="*/ 505 h 509"/>
              <a:gd name="T50" fmla="*/ 191 w 496"/>
              <a:gd name="T51" fmla="*/ 500 h 509"/>
              <a:gd name="T52" fmla="*/ 153 w 496"/>
              <a:gd name="T53" fmla="*/ 472 h 509"/>
              <a:gd name="T54" fmla="*/ 125 w 496"/>
              <a:gd name="T55" fmla="*/ 476 h 509"/>
              <a:gd name="T56" fmla="*/ 19 w 496"/>
              <a:gd name="T57" fmla="*/ 176 h 509"/>
              <a:gd name="T58" fmla="*/ 34 w 496"/>
              <a:gd name="T59" fmla="*/ 185 h 509"/>
              <a:gd name="T60" fmla="*/ 21 w 496"/>
              <a:gd name="T61" fmla="*/ 234 h 509"/>
              <a:gd name="T62" fmla="*/ 36 w 496"/>
              <a:gd name="T63" fmla="*/ 199 h 509"/>
              <a:gd name="T64" fmla="*/ 8 w 496"/>
              <a:gd name="T65" fmla="*/ 231 h 509"/>
              <a:gd name="T66" fmla="*/ 408 w 496"/>
              <a:gd name="T67" fmla="*/ 322 h 509"/>
              <a:gd name="T68" fmla="*/ 402 w 496"/>
              <a:gd name="T69" fmla="*/ 334 h 509"/>
              <a:gd name="T70" fmla="*/ 417 w 496"/>
              <a:gd name="T71" fmla="*/ 332 h 509"/>
              <a:gd name="T72" fmla="*/ 420 w 496"/>
              <a:gd name="T73" fmla="*/ 325 h 509"/>
              <a:gd name="T74" fmla="*/ 76 w 496"/>
              <a:gd name="T75" fmla="*/ 176 h 509"/>
              <a:gd name="T76" fmla="*/ 98 w 496"/>
              <a:gd name="T77" fmla="*/ 168 h 509"/>
              <a:gd name="T78" fmla="*/ 76 w 496"/>
              <a:gd name="T79" fmla="*/ 176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6" h="509">
                <a:moveTo>
                  <a:pt x="31" y="164"/>
                </a:moveTo>
                <a:cubicBezTo>
                  <a:pt x="32" y="156"/>
                  <a:pt x="28" y="146"/>
                  <a:pt x="40" y="142"/>
                </a:cubicBezTo>
                <a:cubicBezTo>
                  <a:pt x="41" y="142"/>
                  <a:pt x="50" y="139"/>
                  <a:pt x="42" y="146"/>
                </a:cubicBezTo>
                <a:cubicBezTo>
                  <a:pt x="42" y="147"/>
                  <a:pt x="44" y="153"/>
                  <a:pt x="47" y="154"/>
                </a:cubicBezTo>
                <a:cubicBezTo>
                  <a:pt x="52" y="158"/>
                  <a:pt x="54" y="149"/>
                  <a:pt x="59" y="149"/>
                </a:cubicBezTo>
                <a:cubicBezTo>
                  <a:pt x="62" y="148"/>
                  <a:pt x="63" y="145"/>
                  <a:pt x="60" y="142"/>
                </a:cubicBezTo>
                <a:cubicBezTo>
                  <a:pt x="58" y="141"/>
                  <a:pt x="58" y="139"/>
                  <a:pt x="57" y="137"/>
                </a:cubicBezTo>
                <a:cubicBezTo>
                  <a:pt x="74" y="140"/>
                  <a:pt x="65" y="123"/>
                  <a:pt x="71" y="117"/>
                </a:cubicBezTo>
                <a:cubicBezTo>
                  <a:pt x="79" y="111"/>
                  <a:pt x="81" y="99"/>
                  <a:pt x="80" y="89"/>
                </a:cubicBezTo>
                <a:cubicBezTo>
                  <a:pt x="80" y="81"/>
                  <a:pt x="88" y="75"/>
                  <a:pt x="95" y="78"/>
                </a:cubicBezTo>
                <a:cubicBezTo>
                  <a:pt x="102" y="82"/>
                  <a:pt x="102" y="81"/>
                  <a:pt x="103" y="74"/>
                </a:cubicBezTo>
                <a:cubicBezTo>
                  <a:pt x="103" y="64"/>
                  <a:pt x="128" y="45"/>
                  <a:pt x="137" y="47"/>
                </a:cubicBezTo>
                <a:cubicBezTo>
                  <a:pt x="139" y="48"/>
                  <a:pt x="141" y="50"/>
                  <a:pt x="144" y="53"/>
                </a:cubicBezTo>
                <a:cubicBezTo>
                  <a:pt x="143" y="42"/>
                  <a:pt x="150" y="38"/>
                  <a:pt x="159" y="35"/>
                </a:cubicBezTo>
                <a:cubicBezTo>
                  <a:pt x="263" y="0"/>
                  <a:pt x="354" y="20"/>
                  <a:pt x="429" y="100"/>
                </a:cubicBezTo>
                <a:cubicBezTo>
                  <a:pt x="478" y="152"/>
                  <a:pt x="496" y="215"/>
                  <a:pt x="491" y="286"/>
                </a:cubicBezTo>
                <a:cubicBezTo>
                  <a:pt x="491" y="295"/>
                  <a:pt x="483" y="297"/>
                  <a:pt x="480" y="302"/>
                </a:cubicBezTo>
                <a:cubicBezTo>
                  <a:pt x="475" y="309"/>
                  <a:pt x="468" y="316"/>
                  <a:pt x="480" y="321"/>
                </a:cubicBezTo>
                <a:cubicBezTo>
                  <a:pt x="484" y="323"/>
                  <a:pt x="483" y="325"/>
                  <a:pt x="483" y="328"/>
                </a:cubicBezTo>
                <a:cubicBezTo>
                  <a:pt x="482" y="341"/>
                  <a:pt x="474" y="352"/>
                  <a:pt x="470" y="364"/>
                </a:cubicBezTo>
                <a:cubicBezTo>
                  <a:pt x="469" y="365"/>
                  <a:pt x="469" y="366"/>
                  <a:pt x="468" y="366"/>
                </a:cubicBezTo>
                <a:cubicBezTo>
                  <a:pt x="459" y="370"/>
                  <a:pt x="459" y="370"/>
                  <a:pt x="460" y="381"/>
                </a:cubicBezTo>
                <a:cubicBezTo>
                  <a:pt x="448" y="380"/>
                  <a:pt x="442" y="373"/>
                  <a:pt x="445" y="356"/>
                </a:cubicBezTo>
                <a:cubicBezTo>
                  <a:pt x="439" y="366"/>
                  <a:pt x="419" y="353"/>
                  <a:pt x="430" y="375"/>
                </a:cubicBezTo>
                <a:cubicBezTo>
                  <a:pt x="424" y="377"/>
                  <a:pt x="407" y="365"/>
                  <a:pt x="416" y="385"/>
                </a:cubicBezTo>
                <a:cubicBezTo>
                  <a:pt x="412" y="386"/>
                  <a:pt x="407" y="386"/>
                  <a:pt x="403" y="387"/>
                </a:cubicBezTo>
                <a:cubicBezTo>
                  <a:pt x="398" y="389"/>
                  <a:pt x="390" y="389"/>
                  <a:pt x="397" y="398"/>
                </a:cubicBezTo>
                <a:cubicBezTo>
                  <a:pt x="399" y="401"/>
                  <a:pt x="398" y="403"/>
                  <a:pt x="394" y="403"/>
                </a:cubicBezTo>
                <a:cubicBezTo>
                  <a:pt x="386" y="405"/>
                  <a:pt x="389" y="409"/>
                  <a:pt x="392" y="414"/>
                </a:cubicBezTo>
                <a:cubicBezTo>
                  <a:pt x="397" y="420"/>
                  <a:pt x="400" y="427"/>
                  <a:pt x="391" y="433"/>
                </a:cubicBezTo>
                <a:cubicBezTo>
                  <a:pt x="391" y="433"/>
                  <a:pt x="390" y="433"/>
                  <a:pt x="390" y="433"/>
                </a:cubicBezTo>
                <a:cubicBezTo>
                  <a:pt x="386" y="434"/>
                  <a:pt x="381" y="432"/>
                  <a:pt x="380" y="439"/>
                </a:cubicBezTo>
                <a:cubicBezTo>
                  <a:pt x="379" y="449"/>
                  <a:pt x="369" y="457"/>
                  <a:pt x="375" y="468"/>
                </a:cubicBezTo>
                <a:cubicBezTo>
                  <a:pt x="377" y="472"/>
                  <a:pt x="373" y="474"/>
                  <a:pt x="371" y="475"/>
                </a:cubicBezTo>
                <a:cubicBezTo>
                  <a:pt x="364" y="477"/>
                  <a:pt x="360" y="470"/>
                  <a:pt x="361" y="467"/>
                </a:cubicBezTo>
                <a:cubicBezTo>
                  <a:pt x="362" y="453"/>
                  <a:pt x="352" y="454"/>
                  <a:pt x="344" y="450"/>
                </a:cubicBezTo>
                <a:cubicBezTo>
                  <a:pt x="334" y="444"/>
                  <a:pt x="341" y="459"/>
                  <a:pt x="336" y="457"/>
                </a:cubicBezTo>
                <a:cubicBezTo>
                  <a:pt x="327" y="455"/>
                  <a:pt x="320" y="460"/>
                  <a:pt x="312" y="461"/>
                </a:cubicBezTo>
                <a:cubicBezTo>
                  <a:pt x="302" y="461"/>
                  <a:pt x="292" y="459"/>
                  <a:pt x="301" y="475"/>
                </a:cubicBezTo>
                <a:cubicBezTo>
                  <a:pt x="302" y="477"/>
                  <a:pt x="297" y="483"/>
                  <a:pt x="295" y="488"/>
                </a:cubicBezTo>
                <a:cubicBezTo>
                  <a:pt x="279" y="467"/>
                  <a:pt x="279" y="467"/>
                  <a:pt x="271" y="464"/>
                </a:cubicBezTo>
                <a:cubicBezTo>
                  <a:pt x="272" y="470"/>
                  <a:pt x="273" y="476"/>
                  <a:pt x="274" y="481"/>
                </a:cubicBezTo>
                <a:cubicBezTo>
                  <a:pt x="269" y="483"/>
                  <a:pt x="264" y="481"/>
                  <a:pt x="264" y="479"/>
                </a:cubicBezTo>
                <a:cubicBezTo>
                  <a:pt x="257" y="464"/>
                  <a:pt x="245" y="477"/>
                  <a:pt x="236" y="473"/>
                </a:cubicBezTo>
                <a:cubicBezTo>
                  <a:pt x="235" y="473"/>
                  <a:pt x="233" y="474"/>
                  <a:pt x="233" y="475"/>
                </a:cubicBezTo>
                <a:cubicBezTo>
                  <a:pt x="231" y="478"/>
                  <a:pt x="235" y="479"/>
                  <a:pt x="236" y="481"/>
                </a:cubicBezTo>
                <a:cubicBezTo>
                  <a:pt x="239" y="485"/>
                  <a:pt x="248" y="486"/>
                  <a:pt x="242" y="494"/>
                </a:cubicBezTo>
                <a:cubicBezTo>
                  <a:pt x="241" y="495"/>
                  <a:pt x="244" y="500"/>
                  <a:pt x="239" y="497"/>
                </a:cubicBezTo>
                <a:cubicBezTo>
                  <a:pt x="232" y="494"/>
                  <a:pt x="225" y="491"/>
                  <a:pt x="229" y="505"/>
                </a:cubicBezTo>
                <a:cubicBezTo>
                  <a:pt x="230" y="509"/>
                  <a:pt x="218" y="506"/>
                  <a:pt x="212" y="505"/>
                </a:cubicBezTo>
                <a:cubicBezTo>
                  <a:pt x="207" y="503"/>
                  <a:pt x="204" y="489"/>
                  <a:pt x="196" y="502"/>
                </a:cubicBezTo>
                <a:cubicBezTo>
                  <a:pt x="196" y="503"/>
                  <a:pt x="191" y="501"/>
                  <a:pt x="191" y="500"/>
                </a:cubicBezTo>
                <a:cubicBezTo>
                  <a:pt x="188" y="489"/>
                  <a:pt x="181" y="495"/>
                  <a:pt x="175" y="496"/>
                </a:cubicBezTo>
                <a:cubicBezTo>
                  <a:pt x="180" y="480"/>
                  <a:pt x="173" y="473"/>
                  <a:pt x="153" y="472"/>
                </a:cubicBezTo>
                <a:cubicBezTo>
                  <a:pt x="158" y="478"/>
                  <a:pt x="162" y="485"/>
                  <a:pt x="168" y="493"/>
                </a:cubicBezTo>
                <a:cubicBezTo>
                  <a:pt x="151" y="490"/>
                  <a:pt x="137" y="483"/>
                  <a:pt x="125" y="476"/>
                </a:cubicBezTo>
                <a:cubicBezTo>
                  <a:pt x="59" y="437"/>
                  <a:pt x="18" y="380"/>
                  <a:pt x="6" y="304"/>
                </a:cubicBezTo>
                <a:cubicBezTo>
                  <a:pt x="0" y="261"/>
                  <a:pt x="0" y="217"/>
                  <a:pt x="19" y="176"/>
                </a:cubicBezTo>
                <a:cubicBezTo>
                  <a:pt x="20" y="173"/>
                  <a:pt x="21" y="170"/>
                  <a:pt x="24" y="168"/>
                </a:cubicBezTo>
                <a:cubicBezTo>
                  <a:pt x="25" y="175"/>
                  <a:pt x="36" y="177"/>
                  <a:pt x="34" y="185"/>
                </a:cubicBezTo>
                <a:cubicBezTo>
                  <a:pt x="40" y="174"/>
                  <a:pt x="39" y="169"/>
                  <a:pt x="31" y="164"/>
                </a:cubicBezTo>
                <a:close/>
                <a:moveTo>
                  <a:pt x="21" y="234"/>
                </a:moveTo>
                <a:cubicBezTo>
                  <a:pt x="33" y="236"/>
                  <a:pt x="36" y="225"/>
                  <a:pt x="36" y="219"/>
                </a:cubicBezTo>
                <a:cubicBezTo>
                  <a:pt x="36" y="213"/>
                  <a:pt x="41" y="205"/>
                  <a:pt x="36" y="199"/>
                </a:cubicBezTo>
                <a:cubicBezTo>
                  <a:pt x="32" y="207"/>
                  <a:pt x="20" y="205"/>
                  <a:pt x="15" y="213"/>
                </a:cubicBezTo>
                <a:cubicBezTo>
                  <a:pt x="13" y="219"/>
                  <a:pt x="6" y="224"/>
                  <a:pt x="8" y="231"/>
                </a:cubicBezTo>
                <a:cubicBezTo>
                  <a:pt x="10" y="236"/>
                  <a:pt x="17" y="231"/>
                  <a:pt x="21" y="234"/>
                </a:cubicBezTo>
                <a:close/>
                <a:moveTo>
                  <a:pt x="408" y="322"/>
                </a:moveTo>
                <a:cubicBezTo>
                  <a:pt x="404" y="320"/>
                  <a:pt x="404" y="323"/>
                  <a:pt x="403" y="326"/>
                </a:cubicBezTo>
                <a:cubicBezTo>
                  <a:pt x="402" y="329"/>
                  <a:pt x="399" y="332"/>
                  <a:pt x="402" y="334"/>
                </a:cubicBezTo>
                <a:cubicBezTo>
                  <a:pt x="407" y="338"/>
                  <a:pt x="407" y="334"/>
                  <a:pt x="409" y="331"/>
                </a:cubicBezTo>
                <a:cubicBezTo>
                  <a:pt x="412" y="328"/>
                  <a:pt x="414" y="331"/>
                  <a:pt x="417" y="332"/>
                </a:cubicBezTo>
                <a:cubicBezTo>
                  <a:pt x="420" y="334"/>
                  <a:pt x="423" y="333"/>
                  <a:pt x="424" y="330"/>
                </a:cubicBezTo>
                <a:cubicBezTo>
                  <a:pt x="424" y="329"/>
                  <a:pt x="422" y="326"/>
                  <a:pt x="420" y="325"/>
                </a:cubicBezTo>
                <a:cubicBezTo>
                  <a:pt x="416" y="323"/>
                  <a:pt x="412" y="323"/>
                  <a:pt x="408" y="322"/>
                </a:cubicBezTo>
                <a:close/>
                <a:moveTo>
                  <a:pt x="76" y="176"/>
                </a:moveTo>
                <a:cubicBezTo>
                  <a:pt x="82" y="182"/>
                  <a:pt x="88" y="180"/>
                  <a:pt x="94" y="179"/>
                </a:cubicBezTo>
                <a:cubicBezTo>
                  <a:pt x="102" y="178"/>
                  <a:pt x="96" y="172"/>
                  <a:pt x="98" y="168"/>
                </a:cubicBezTo>
                <a:cubicBezTo>
                  <a:pt x="98" y="166"/>
                  <a:pt x="93" y="164"/>
                  <a:pt x="92" y="165"/>
                </a:cubicBezTo>
                <a:cubicBezTo>
                  <a:pt x="91" y="176"/>
                  <a:pt x="79" y="170"/>
                  <a:pt x="76" y="176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sp>
        <p:nvSpPr>
          <p:cNvPr id="41" name="Freeform 140">
            <a:extLst>
              <a:ext uri="{FF2B5EF4-FFF2-40B4-BE49-F238E27FC236}">
                <a16:creationId xmlns:a16="http://schemas.microsoft.com/office/drawing/2014/main" id="{C088E317-D1DD-4B3B-915F-517F7D4E7ACC}"/>
              </a:ext>
            </a:extLst>
          </p:cNvPr>
          <p:cNvSpPr>
            <a:spLocks noEditPoints="1"/>
          </p:cNvSpPr>
          <p:nvPr/>
        </p:nvSpPr>
        <p:spPr bwMode="auto">
          <a:xfrm>
            <a:off x="2968081" y="4166693"/>
            <a:ext cx="432353" cy="441509"/>
          </a:xfrm>
          <a:custGeom>
            <a:avLst/>
            <a:gdLst>
              <a:gd name="T0" fmla="*/ 40 w 496"/>
              <a:gd name="T1" fmla="*/ 142 h 509"/>
              <a:gd name="T2" fmla="*/ 47 w 496"/>
              <a:gd name="T3" fmla="*/ 154 h 509"/>
              <a:gd name="T4" fmla="*/ 60 w 496"/>
              <a:gd name="T5" fmla="*/ 142 h 509"/>
              <a:gd name="T6" fmla="*/ 71 w 496"/>
              <a:gd name="T7" fmla="*/ 117 h 509"/>
              <a:gd name="T8" fmla="*/ 95 w 496"/>
              <a:gd name="T9" fmla="*/ 78 h 509"/>
              <a:gd name="T10" fmla="*/ 137 w 496"/>
              <a:gd name="T11" fmla="*/ 47 h 509"/>
              <a:gd name="T12" fmla="*/ 159 w 496"/>
              <a:gd name="T13" fmla="*/ 35 h 509"/>
              <a:gd name="T14" fmla="*/ 491 w 496"/>
              <a:gd name="T15" fmla="*/ 286 h 509"/>
              <a:gd name="T16" fmla="*/ 480 w 496"/>
              <a:gd name="T17" fmla="*/ 321 h 509"/>
              <a:gd name="T18" fmla="*/ 470 w 496"/>
              <a:gd name="T19" fmla="*/ 364 h 509"/>
              <a:gd name="T20" fmla="*/ 460 w 496"/>
              <a:gd name="T21" fmla="*/ 381 h 509"/>
              <a:gd name="T22" fmla="*/ 430 w 496"/>
              <a:gd name="T23" fmla="*/ 375 h 509"/>
              <a:gd name="T24" fmla="*/ 403 w 496"/>
              <a:gd name="T25" fmla="*/ 387 h 509"/>
              <a:gd name="T26" fmla="*/ 394 w 496"/>
              <a:gd name="T27" fmla="*/ 403 h 509"/>
              <a:gd name="T28" fmla="*/ 391 w 496"/>
              <a:gd name="T29" fmla="*/ 433 h 509"/>
              <a:gd name="T30" fmla="*/ 380 w 496"/>
              <a:gd name="T31" fmla="*/ 439 h 509"/>
              <a:gd name="T32" fmla="*/ 371 w 496"/>
              <a:gd name="T33" fmla="*/ 475 h 509"/>
              <a:gd name="T34" fmla="*/ 344 w 496"/>
              <a:gd name="T35" fmla="*/ 450 h 509"/>
              <a:gd name="T36" fmla="*/ 312 w 496"/>
              <a:gd name="T37" fmla="*/ 461 h 509"/>
              <a:gd name="T38" fmla="*/ 295 w 496"/>
              <a:gd name="T39" fmla="*/ 488 h 509"/>
              <a:gd name="T40" fmla="*/ 274 w 496"/>
              <a:gd name="T41" fmla="*/ 481 h 509"/>
              <a:gd name="T42" fmla="*/ 236 w 496"/>
              <a:gd name="T43" fmla="*/ 473 h 509"/>
              <a:gd name="T44" fmla="*/ 236 w 496"/>
              <a:gd name="T45" fmla="*/ 481 h 509"/>
              <a:gd name="T46" fmla="*/ 239 w 496"/>
              <a:gd name="T47" fmla="*/ 497 h 509"/>
              <a:gd name="T48" fmla="*/ 212 w 496"/>
              <a:gd name="T49" fmla="*/ 505 h 509"/>
              <a:gd name="T50" fmla="*/ 191 w 496"/>
              <a:gd name="T51" fmla="*/ 500 h 509"/>
              <a:gd name="T52" fmla="*/ 153 w 496"/>
              <a:gd name="T53" fmla="*/ 472 h 509"/>
              <a:gd name="T54" fmla="*/ 125 w 496"/>
              <a:gd name="T55" fmla="*/ 476 h 509"/>
              <a:gd name="T56" fmla="*/ 19 w 496"/>
              <a:gd name="T57" fmla="*/ 176 h 509"/>
              <a:gd name="T58" fmla="*/ 34 w 496"/>
              <a:gd name="T59" fmla="*/ 185 h 509"/>
              <a:gd name="T60" fmla="*/ 21 w 496"/>
              <a:gd name="T61" fmla="*/ 234 h 509"/>
              <a:gd name="T62" fmla="*/ 36 w 496"/>
              <a:gd name="T63" fmla="*/ 199 h 509"/>
              <a:gd name="T64" fmla="*/ 8 w 496"/>
              <a:gd name="T65" fmla="*/ 231 h 509"/>
              <a:gd name="T66" fmla="*/ 408 w 496"/>
              <a:gd name="T67" fmla="*/ 322 h 509"/>
              <a:gd name="T68" fmla="*/ 402 w 496"/>
              <a:gd name="T69" fmla="*/ 334 h 509"/>
              <a:gd name="T70" fmla="*/ 417 w 496"/>
              <a:gd name="T71" fmla="*/ 332 h 509"/>
              <a:gd name="T72" fmla="*/ 420 w 496"/>
              <a:gd name="T73" fmla="*/ 325 h 509"/>
              <a:gd name="T74" fmla="*/ 76 w 496"/>
              <a:gd name="T75" fmla="*/ 176 h 509"/>
              <a:gd name="T76" fmla="*/ 98 w 496"/>
              <a:gd name="T77" fmla="*/ 168 h 509"/>
              <a:gd name="T78" fmla="*/ 76 w 496"/>
              <a:gd name="T79" fmla="*/ 176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6" h="509">
                <a:moveTo>
                  <a:pt x="31" y="164"/>
                </a:moveTo>
                <a:cubicBezTo>
                  <a:pt x="32" y="156"/>
                  <a:pt x="28" y="146"/>
                  <a:pt x="40" y="142"/>
                </a:cubicBezTo>
                <a:cubicBezTo>
                  <a:pt x="41" y="142"/>
                  <a:pt x="50" y="139"/>
                  <a:pt x="42" y="146"/>
                </a:cubicBezTo>
                <a:cubicBezTo>
                  <a:pt x="42" y="147"/>
                  <a:pt x="44" y="153"/>
                  <a:pt x="47" y="154"/>
                </a:cubicBezTo>
                <a:cubicBezTo>
                  <a:pt x="52" y="158"/>
                  <a:pt x="54" y="149"/>
                  <a:pt x="59" y="149"/>
                </a:cubicBezTo>
                <a:cubicBezTo>
                  <a:pt x="62" y="148"/>
                  <a:pt x="63" y="145"/>
                  <a:pt x="60" y="142"/>
                </a:cubicBezTo>
                <a:cubicBezTo>
                  <a:pt x="58" y="141"/>
                  <a:pt x="58" y="139"/>
                  <a:pt x="57" y="137"/>
                </a:cubicBezTo>
                <a:cubicBezTo>
                  <a:pt x="74" y="140"/>
                  <a:pt x="65" y="123"/>
                  <a:pt x="71" y="117"/>
                </a:cubicBezTo>
                <a:cubicBezTo>
                  <a:pt x="79" y="111"/>
                  <a:pt x="81" y="99"/>
                  <a:pt x="80" y="89"/>
                </a:cubicBezTo>
                <a:cubicBezTo>
                  <a:pt x="80" y="81"/>
                  <a:pt x="88" y="75"/>
                  <a:pt x="95" y="78"/>
                </a:cubicBezTo>
                <a:cubicBezTo>
                  <a:pt x="102" y="82"/>
                  <a:pt x="102" y="81"/>
                  <a:pt x="103" y="74"/>
                </a:cubicBezTo>
                <a:cubicBezTo>
                  <a:pt x="103" y="64"/>
                  <a:pt x="128" y="45"/>
                  <a:pt x="137" y="47"/>
                </a:cubicBezTo>
                <a:cubicBezTo>
                  <a:pt x="139" y="48"/>
                  <a:pt x="141" y="50"/>
                  <a:pt x="144" y="53"/>
                </a:cubicBezTo>
                <a:cubicBezTo>
                  <a:pt x="143" y="42"/>
                  <a:pt x="150" y="38"/>
                  <a:pt x="159" y="35"/>
                </a:cubicBezTo>
                <a:cubicBezTo>
                  <a:pt x="263" y="0"/>
                  <a:pt x="354" y="20"/>
                  <a:pt x="429" y="100"/>
                </a:cubicBezTo>
                <a:cubicBezTo>
                  <a:pt x="478" y="152"/>
                  <a:pt x="496" y="215"/>
                  <a:pt x="491" y="286"/>
                </a:cubicBezTo>
                <a:cubicBezTo>
                  <a:pt x="491" y="295"/>
                  <a:pt x="483" y="297"/>
                  <a:pt x="480" y="302"/>
                </a:cubicBezTo>
                <a:cubicBezTo>
                  <a:pt x="475" y="309"/>
                  <a:pt x="468" y="316"/>
                  <a:pt x="480" y="321"/>
                </a:cubicBezTo>
                <a:cubicBezTo>
                  <a:pt x="484" y="323"/>
                  <a:pt x="483" y="325"/>
                  <a:pt x="483" y="328"/>
                </a:cubicBezTo>
                <a:cubicBezTo>
                  <a:pt x="482" y="341"/>
                  <a:pt x="474" y="352"/>
                  <a:pt x="470" y="364"/>
                </a:cubicBezTo>
                <a:cubicBezTo>
                  <a:pt x="469" y="365"/>
                  <a:pt x="469" y="366"/>
                  <a:pt x="468" y="366"/>
                </a:cubicBezTo>
                <a:cubicBezTo>
                  <a:pt x="459" y="370"/>
                  <a:pt x="459" y="370"/>
                  <a:pt x="460" y="381"/>
                </a:cubicBezTo>
                <a:cubicBezTo>
                  <a:pt x="448" y="380"/>
                  <a:pt x="442" y="373"/>
                  <a:pt x="445" y="356"/>
                </a:cubicBezTo>
                <a:cubicBezTo>
                  <a:pt x="439" y="366"/>
                  <a:pt x="419" y="353"/>
                  <a:pt x="430" y="375"/>
                </a:cubicBezTo>
                <a:cubicBezTo>
                  <a:pt x="424" y="377"/>
                  <a:pt x="407" y="365"/>
                  <a:pt x="416" y="385"/>
                </a:cubicBezTo>
                <a:cubicBezTo>
                  <a:pt x="412" y="386"/>
                  <a:pt x="407" y="386"/>
                  <a:pt x="403" y="387"/>
                </a:cubicBezTo>
                <a:cubicBezTo>
                  <a:pt x="398" y="389"/>
                  <a:pt x="390" y="389"/>
                  <a:pt x="397" y="398"/>
                </a:cubicBezTo>
                <a:cubicBezTo>
                  <a:pt x="399" y="401"/>
                  <a:pt x="398" y="403"/>
                  <a:pt x="394" y="403"/>
                </a:cubicBezTo>
                <a:cubicBezTo>
                  <a:pt x="386" y="405"/>
                  <a:pt x="389" y="409"/>
                  <a:pt x="392" y="414"/>
                </a:cubicBezTo>
                <a:cubicBezTo>
                  <a:pt x="397" y="420"/>
                  <a:pt x="400" y="427"/>
                  <a:pt x="391" y="433"/>
                </a:cubicBezTo>
                <a:cubicBezTo>
                  <a:pt x="391" y="433"/>
                  <a:pt x="390" y="433"/>
                  <a:pt x="390" y="433"/>
                </a:cubicBezTo>
                <a:cubicBezTo>
                  <a:pt x="386" y="434"/>
                  <a:pt x="381" y="432"/>
                  <a:pt x="380" y="439"/>
                </a:cubicBezTo>
                <a:cubicBezTo>
                  <a:pt x="379" y="449"/>
                  <a:pt x="369" y="457"/>
                  <a:pt x="375" y="468"/>
                </a:cubicBezTo>
                <a:cubicBezTo>
                  <a:pt x="377" y="472"/>
                  <a:pt x="373" y="474"/>
                  <a:pt x="371" y="475"/>
                </a:cubicBezTo>
                <a:cubicBezTo>
                  <a:pt x="364" y="477"/>
                  <a:pt x="360" y="470"/>
                  <a:pt x="361" y="467"/>
                </a:cubicBezTo>
                <a:cubicBezTo>
                  <a:pt x="362" y="453"/>
                  <a:pt x="352" y="454"/>
                  <a:pt x="344" y="450"/>
                </a:cubicBezTo>
                <a:cubicBezTo>
                  <a:pt x="334" y="444"/>
                  <a:pt x="341" y="459"/>
                  <a:pt x="336" y="457"/>
                </a:cubicBezTo>
                <a:cubicBezTo>
                  <a:pt x="327" y="455"/>
                  <a:pt x="320" y="460"/>
                  <a:pt x="312" y="461"/>
                </a:cubicBezTo>
                <a:cubicBezTo>
                  <a:pt x="302" y="461"/>
                  <a:pt x="292" y="459"/>
                  <a:pt x="301" y="475"/>
                </a:cubicBezTo>
                <a:cubicBezTo>
                  <a:pt x="302" y="477"/>
                  <a:pt x="297" y="483"/>
                  <a:pt x="295" y="488"/>
                </a:cubicBezTo>
                <a:cubicBezTo>
                  <a:pt x="279" y="467"/>
                  <a:pt x="279" y="467"/>
                  <a:pt x="271" y="464"/>
                </a:cubicBezTo>
                <a:cubicBezTo>
                  <a:pt x="272" y="470"/>
                  <a:pt x="273" y="476"/>
                  <a:pt x="274" y="481"/>
                </a:cubicBezTo>
                <a:cubicBezTo>
                  <a:pt x="269" y="483"/>
                  <a:pt x="264" y="481"/>
                  <a:pt x="264" y="479"/>
                </a:cubicBezTo>
                <a:cubicBezTo>
                  <a:pt x="257" y="464"/>
                  <a:pt x="245" y="477"/>
                  <a:pt x="236" y="473"/>
                </a:cubicBezTo>
                <a:cubicBezTo>
                  <a:pt x="235" y="473"/>
                  <a:pt x="233" y="474"/>
                  <a:pt x="233" y="475"/>
                </a:cubicBezTo>
                <a:cubicBezTo>
                  <a:pt x="231" y="478"/>
                  <a:pt x="235" y="479"/>
                  <a:pt x="236" y="481"/>
                </a:cubicBezTo>
                <a:cubicBezTo>
                  <a:pt x="239" y="485"/>
                  <a:pt x="248" y="486"/>
                  <a:pt x="242" y="494"/>
                </a:cubicBezTo>
                <a:cubicBezTo>
                  <a:pt x="241" y="495"/>
                  <a:pt x="244" y="500"/>
                  <a:pt x="239" y="497"/>
                </a:cubicBezTo>
                <a:cubicBezTo>
                  <a:pt x="232" y="494"/>
                  <a:pt x="225" y="491"/>
                  <a:pt x="229" y="505"/>
                </a:cubicBezTo>
                <a:cubicBezTo>
                  <a:pt x="230" y="509"/>
                  <a:pt x="218" y="506"/>
                  <a:pt x="212" y="505"/>
                </a:cubicBezTo>
                <a:cubicBezTo>
                  <a:pt x="207" y="503"/>
                  <a:pt x="204" y="489"/>
                  <a:pt x="196" y="502"/>
                </a:cubicBezTo>
                <a:cubicBezTo>
                  <a:pt x="196" y="503"/>
                  <a:pt x="191" y="501"/>
                  <a:pt x="191" y="500"/>
                </a:cubicBezTo>
                <a:cubicBezTo>
                  <a:pt x="188" y="489"/>
                  <a:pt x="181" y="495"/>
                  <a:pt x="175" y="496"/>
                </a:cubicBezTo>
                <a:cubicBezTo>
                  <a:pt x="180" y="480"/>
                  <a:pt x="173" y="473"/>
                  <a:pt x="153" y="472"/>
                </a:cubicBezTo>
                <a:cubicBezTo>
                  <a:pt x="158" y="478"/>
                  <a:pt x="162" y="485"/>
                  <a:pt x="168" y="493"/>
                </a:cubicBezTo>
                <a:cubicBezTo>
                  <a:pt x="151" y="490"/>
                  <a:pt x="137" y="483"/>
                  <a:pt x="125" y="476"/>
                </a:cubicBezTo>
                <a:cubicBezTo>
                  <a:pt x="59" y="437"/>
                  <a:pt x="18" y="380"/>
                  <a:pt x="6" y="304"/>
                </a:cubicBezTo>
                <a:cubicBezTo>
                  <a:pt x="0" y="261"/>
                  <a:pt x="0" y="217"/>
                  <a:pt x="19" y="176"/>
                </a:cubicBezTo>
                <a:cubicBezTo>
                  <a:pt x="20" y="173"/>
                  <a:pt x="21" y="170"/>
                  <a:pt x="24" y="168"/>
                </a:cubicBezTo>
                <a:cubicBezTo>
                  <a:pt x="25" y="175"/>
                  <a:pt x="36" y="177"/>
                  <a:pt x="34" y="185"/>
                </a:cubicBezTo>
                <a:cubicBezTo>
                  <a:pt x="40" y="174"/>
                  <a:pt x="39" y="169"/>
                  <a:pt x="31" y="164"/>
                </a:cubicBezTo>
                <a:close/>
                <a:moveTo>
                  <a:pt x="21" y="234"/>
                </a:moveTo>
                <a:cubicBezTo>
                  <a:pt x="33" y="236"/>
                  <a:pt x="36" y="225"/>
                  <a:pt x="36" y="219"/>
                </a:cubicBezTo>
                <a:cubicBezTo>
                  <a:pt x="36" y="213"/>
                  <a:pt x="41" y="205"/>
                  <a:pt x="36" y="199"/>
                </a:cubicBezTo>
                <a:cubicBezTo>
                  <a:pt x="32" y="207"/>
                  <a:pt x="20" y="205"/>
                  <a:pt x="15" y="213"/>
                </a:cubicBezTo>
                <a:cubicBezTo>
                  <a:pt x="13" y="219"/>
                  <a:pt x="6" y="224"/>
                  <a:pt x="8" y="231"/>
                </a:cubicBezTo>
                <a:cubicBezTo>
                  <a:pt x="10" y="236"/>
                  <a:pt x="17" y="231"/>
                  <a:pt x="21" y="234"/>
                </a:cubicBezTo>
                <a:close/>
                <a:moveTo>
                  <a:pt x="408" y="322"/>
                </a:moveTo>
                <a:cubicBezTo>
                  <a:pt x="404" y="320"/>
                  <a:pt x="404" y="323"/>
                  <a:pt x="403" y="326"/>
                </a:cubicBezTo>
                <a:cubicBezTo>
                  <a:pt x="402" y="329"/>
                  <a:pt x="399" y="332"/>
                  <a:pt x="402" y="334"/>
                </a:cubicBezTo>
                <a:cubicBezTo>
                  <a:pt x="407" y="338"/>
                  <a:pt x="407" y="334"/>
                  <a:pt x="409" y="331"/>
                </a:cubicBezTo>
                <a:cubicBezTo>
                  <a:pt x="412" y="328"/>
                  <a:pt x="414" y="331"/>
                  <a:pt x="417" y="332"/>
                </a:cubicBezTo>
                <a:cubicBezTo>
                  <a:pt x="420" y="334"/>
                  <a:pt x="423" y="333"/>
                  <a:pt x="424" y="330"/>
                </a:cubicBezTo>
                <a:cubicBezTo>
                  <a:pt x="424" y="329"/>
                  <a:pt x="422" y="326"/>
                  <a:pt x="420" y="325"/>
                </a:cubicBezTo>
                <a:cubicBezTo>
                  <a:pt x="416" y="323"/>
                  <a:pt x="412" y="323"/>
                  <a:pt x="408" y="322"/>
                </a:cubicBezTo>
                <a:close/>
                <a:moveTo>
                  <a:pt x="76" y="176"/>
                </a:moveTo>
                <a:cubicBezTo>
                  <a:pt x="82" y="182"/>
                  <a:pt x="88" y="180"/>
                  <a:pt x="94" y="179"/>
                </a:cubicBezTo>
                <a:cubicBezTo>
                  <a:pt x="102" y="178"/>
                  <a:pt x="96" y="172"/>
                  <a:pt x="98" y="168"/>
                </a:cubicBezTo>
                <a:cubicBezTo>
                  <a:pt x="98" y="166"/>
                  <a:pt x="93" y="164"/>
                  <a:pt x="92" y="165"/>
                </a:cubicBezTo>
                <a:cubicBezTo>
                  <a:pt x="91" y="176"/>
                  <a:pt x="79" y="170"/>
                  <a:pt x="76" y="176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sp>
        <p:nvSpPr>
          <p:cNvPr id="44" name="Freeform 140">
            <a:extLst>
              <a:ext uri="{FF2B5EF4-FFF2-40B4-BE49-F238E27FC236}">
                <a16:creationId xmlns:a16="http://schemas.microsoft.com/office/drawing/2014/main" id="{7493D434-EF12-464D-BC19-E89CBA30A196}"/>
              </a:ext>
            </a:extLst>
          </p:cNvPr>
          <p:cNvSpPr>
            <a:spLocks noEditPoints="1"/>
          </p:cNvSpPr>
          <p:nvPr/>
        </p:nvSpPr>
        <p:spPr bwMode="auto">
          <a:xfrm>
            <a:off x="5376014" y="4166693"/>
            <a:ext cx="432353" cy="441509"/>
          </a:xfrm>
          <a:custGeom>
            <a:avLst/>
            <a:gdLst>
              <a:gd name="T0" fmla="*/ 40 w 496"/>
              <a:gd name="T1" fmla="*/ 142 h 509"/>
              <a:gd name="T2" fmla="*/ 47 w 496"/>
              <a:gd name="T3" fmla="*/ 154 h 509"/>
              <a:gd name="T4" fmla="*/ 60 w 496"/>
              <a:gd name="T5" fmla="*/ 142 h 509"/>
              <a:gd name="T6" fmla="*/ 71 w 496"/>
              <a:gd name="T7" fmla="*/ 117 h 509"/>
              <a:gd name="T8" fmla="*/ 95 w 496"/>
              <a:gd name="T9" fmla="*/ 78 h 509"/>
              <a:gd name="T10" fmla="*/ 137 w 496"/>
              <a:gd name="T11" fmla="*/ 47 h 509"/>
              <a:gd name="T12" fmla="*/ 159 w 496"/>
              <a:gd name="T13" fmla="*/ 35 h 509"/>
              <a:gd name="T14" fmla="*/ 491 w 496"/>
              <a:gd name="T15" fmla="*/ 286 h 509"/>
              <a:gd name="T16" fmla="*/ 480 w 496"/>
              <a:gd name="T17" fmla="*/ 321 h 509"/>
              <a:gd name="T18" fmla="*/ 470 w 496"/>
              <a:gd name="T19" fmla="*/ 364 h 509"/>
              <a:gd name="T20" fmla="*/ 460 w 496"/>
              <a:gd name="T21" fmla="*/ 381 h 509"/>
              <a:gd name="T22" fmla="*/ 430 w 496"/>
              <a:gd name="T23" fmla="*/ 375 h 509"/>
              <a:gd name="T24" fmla="*/ 403 w 496"/>
              <a:gd name="T25" fmla="*/ 387 h 509"/>
              <a:gd name="T26" fmla="*/ 394 w 496"/>
              <a:gd name="T27" fmla="*/ 403 h 509"/>
              <a:gd name="T28" fmla="*/ 391 w 496"/>
              <a:gd name="T29" fmla="*/ 433 h 509"/>
              <a:gd name="T30" fmla="*/ 380 w 496"/>
              <a:gd name="T31" fmla="*/ 439 h 509"/>
              <a:gd name="T32" fmla="*/ 371 w 496"/>
              <a:gd name="T33" fmla="*/ 475 h 509"/>
              <a:gd name="T34" fmla="*/ 344 w 496"/>
              <a:gd name="T35" fmla="*/ 450 h 509"/>
              <a:gd name="T36" fmla="*/ 312 w 496"/>
              <a:gd name="T37" fmla="*/ 461 h 509"/>
              <a:gd name="T38" fmla="*/ 295 w 496"/>
              <a:gd name="T39" fmla="*/ 488 h 509"/>
              <a:gd name="T40" fmla="*/ 274 w 496"/>
              <a:gd name="T41" fmla="*/ 481 h 509"/>
              <a:gd name="T42" fmla="*/ 236 w 496"/>
              <a:gd name="T43" fmla="*/ 473 h 509"/>
              <a:gd name="T44" fmla="*/ 236 w 496"/>
              <a:gd name="T45" fmla="*/ 481 h 509"/>
              <a:gd name="T46" fmla="*/ 239 w 496"/>
              <a:gd name="T47" fmla="*/ 497 h 509"/>
              <a:gd name="T48" fmla="*/ 212 w 496"/>
              <a:gd name="T49" fmla="*/ 505 h 509"/>
              <a:gd name="T50" fmla="*/ 191 w 496"/>
              <a:gd name="T51" fmla="*/ 500 h 509"/>
              <a:gd name="T52" fmla="*/ 153 w 496"/>
              <a:gd name="T53" fmla="*/ 472 h 509"/>
              <a:gd name="T54" fmla="*/ 125 w 496"/>
              <a:gd name="T55" fmla="*/ 476 h 509"/>
              <a:gd name="T56" fmla="*/ 19 w 496"/>
              <a:gd name="T57" fmla="*/ 176 h 509"/>
              <a:gd name="T58" fmla="*/ 34 w 496"/>
              <a:gd name="T59" fmla="*/ 185 h 509"/>
              <a:gd name="T60" fmla="*/ 21 w 496"/>
              <a:gd name="T61" fmla="*/ 234 h 509"/>
              <a:gd name="T62" fmla="*/ 36 w 496"/>
              <a:gd name="T63" fmla="*/ 199 h 509"/>
              <a:gd name="T64" fmla="*/ 8 w 496"/>
              <a:gd name="T65" fmla="*/ 231 h 509"/>
              <a:gd name="T66" fmla="*/ 408 w 496"/>
              <a:gd name="T67" fmla="*/ 322 h 509"/>
              <a:gd name="T68" fmla="*/ 402 w 496"/>
              <a:gd name="T69" fmla="*/ 334 h 509"/>
              <a:gd name="T70" fmla="*/ 417 w 496"/>
              <a:gd name="T71" fmla="*/ 332 h 509"/>
              <a:gd name="T72" fmla="*/ 420 w 496"/>
              <a:gd name="T73" fmla="*/ 325 h 509"/>
              <a:gd name="T74" fmla="*/ 76 w 496"/>
              <a:gd name="T75" fmla="*/ 176 h 509"/>
              <a:gd name="T76" fmla="*/ 98 w 496"/>
              <a:gd name="T77" fmla="*/ 168 h 509"/>
              <a:gd name="T78" fmla="*/ 76 w 496"/>
              <a:gd name="T79" fmla="*/ 176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6" h="509">
                <a:moveTo>
                  <a:pt x="31" y="164"/>
                </a:moveTo>
                <a:cubicBezTo>
                  <a:pt x="32" y="156"/>
                  <a:pt x="28" y="146"/>
                  <a:pt x="40" y="142"/>
                </a:cubicBezTo>
                <a:cubicBezTo>
                  <a:pt x="41" y="142"/>
                  <a:pt x="50" y="139"/>
                  <a:pt x="42" y="146"/>
                </a:cubicBezTo>
                <a:cubicBezTo>
                  <a:pt x="42" y="147"/>
                  <a:pt x="44" y="153"/>
                  <a:pt x="47" y="154"/>
                </a:cubicBezTo>
                <a:cubicBezTo>
                  <a:pt x="52" y="158"/>
                  <a:pt x="54" y="149"/>
                  <a:pt x="59" y="149"/>
                </a:cubicBezTo>
                <a:cubicBezTo>
                  <a:pt x="62" y="148"/>
                  <a:pt x="63" y="145"/>
                  <a:pt x="60" y="142"/>
                </a:cubicBezTo>
                <a:cubicBezTo>
                  <a:pt x="58" y="141"/>
                  <a:pt x="58" y="139"/>
                  <a:pt x="57" y="137"/>
                </a:cubicBezTo>
                <a:cubicBezTo>
                  <a:pt x="74" y="140"/>
                  <a:pt x="65" y="123"/>
                  <a:pt x="71" y="117"/>
                </a:cubicBezTo>
                <a:cubicBezTo>
                  <a:pt x="79" y="111"/>
                  <a:pt x="81" y="99"/>
                  <a:pt x="80" y="89"/>
                </a:cubicBezTo>
                <a:cubicBezTo>
                  <a:pt x="80" y="81"/>
                  <a:pt x="88" y="75"/>
                  <a:pt x="95" y="78"/>
                </a:cubicBezTo>
                <a:cubicBezTo>
                  <a:pt x="102" y="82"/>
                  <a:pt x="102" y="81"/>
                  <a:pt x="103" y="74"/>
                </a:cubicBezTo>
                <a:cubicBezTo>
                  <a:pt x="103" y="64"/>
                  <a:pt x="128" y="45"/>
                  <a:pt x="137" y="47"/>
                </a:cubicBezTo>
                <a:cubicBezTo>
                  <a:pt x="139" y="48"/>
                  <a:pt x="141" y="50"/>
                  <a:pt x="144" y="53"/>
                </a:cubicBezTo>
                <a:cubicBezTo>
                  <a:pt x="143" y="42"/>
                  <a:pt x="150" y="38"/>
                  <a:pt x="159" y="35"/>
                </a:cubicBezTo>
                <a:cubicBezTo>
                  <a:pt x="263" y="0"/>
                  <a:pt x="354" y="20"/>
                  <a:pt x="429" y="100"/>
                </a:cubicBezTo>
                <a:cubicBezTo>
                  <a:pt x="478" y="152"/>
                  <a:pt x="496" y="215"/>
                  <a:pt x="491" y="286"/>
                </a:cubicBezTo>
                <a:cubicBezTo>
                  <a:pt x="491" y="295"/>
                  <a:pt x="483" y="297"/>
                  <a:pt x="480" y="302"/>
                </a:cubicBezTo>
                <a:cubicBezTo>
                  <a:pt x="475" y="309"/>
                  <a:pt x="468" y="316"/>
                  <a:pt x="480" y="321"/>
                </a:cubicBezTo>
                <a:cubicBezTo>
                  <a:pt x="484" y="323"/>
                  <a:pt x="483" y="325"/>
                  <a:pt x="483" y="328"/>
                </a:cubicBezTo>
                <a:cubicBezTo>
                  <a:pt x="482" y="341"/>
                  <a:pt x="474" y="352"/>
                  <a:pt x="470" y="364"/>
                </a:cubicBezTo>
                <a:cubicBezTo>
                  <a:pt x="469" y="365"/>
                  <a:pt x="469" y="366"/>
                  <a:pt x="468" y="366"/>
                </a:cubicBezTo>
                <a:cubicBezTo>
                  <a:pt x="459" y="370"/>
                  <a:pt x="459" y="370"/>
                  <a:pt x="460" y="381"/>
                </a:cubicBezTo>
                <a:cubicBezTo>
                  <a:pt x="448" y="380"/>
                  <a:pt x="442" y="373"/>
                  <a:pt x="445" y="356"/>
                </a:cubicBezTo>
                <a:cubicBezTo>
                  <a:pt x="439" y="366"/>
                  <a:pt x="419" y="353"/>
                  <a:pt x="430" y="375"/>
                </a:cubicBezTo>
                <a:cubicBezTo>
                  <a:pt x="424" y="377"/>
                  <a:pt x="407" y="365"/>
                  <a:pt x="416" y="385"/>
                </a:cubicBezTo>
                <a:cubicBezTo>
                  <a:pt x="412" y="386"/>
                  <a:pt x="407" y="386"/>
                  <a:pt x="403" y="387"/>
                </a:cubicBezTo>
                <a:cubicBezTo>
                  <a:pt x="398" y="389"/>
                  <a:pt x="390" y="389"/>
                  <a:pt x="397" y="398"/>
                </a:cubicBezTo>
                <a:cubicBezTo>
                  <a:pt x="399" y="401"/>
                  <a:pt x="398" y="403"/>
                  <a:pt x="394" y="403"/>
                </a:cubicBezTo>
                <a:cubicBezTo>
                  <a:pt x="386" y="405"/>
                  <a:pt x="389" y="409"/>
                  <a:pt x="392" y="414"/>
                </a:cubicBezTo>
                <a:cubicBezTo>
                  <a:pt x="397" y="420"/>
                  <a:pt x="400" y="427"/>
                  <a:pt x="391" y="433"/>
                </a:cubicBezTo>
                <a:cubicBezTo>
                  <a:pt x="391" y="433"/>
                  <a:pt x="390" y="433"/>
                  <a:pt x="390" y="433"/>
                </a:cubicBezTo>
                <a:cubicBezTo>
                  <a:pt x="386" y="434"/>
                  <a:pt x="381" y="432"/>
                  <a:pt x="380" y="439"/>
                </a:cubicBezTo>
                <a:cubicBezTo>
                  <a:pt x="379" y="449"/>
                  <a:pt x="369" y="457"/>
                  <a:pt x="375" y="468"/>
                </a:cubicBezTo>
                <a:cubicBezTo>
                  <a:pt x="377" y="472"/>
                  <a:pt x="373" y="474"/>
                  <a:pt x="371" y="475"/>
                </a:cubicBezTo>
                <a:cubicBezTo>
                  <a:pt x="364" y="477"/>
                  <a:pt x="360" y="470"/>
                  <a:pt x="361" y="467"/>
                </a:cubicBezTo>
                <a:cubicBezTo>
                  <a:pt x="362" y="453"/>
                  <a:pt x="352" y="454"/>
                  <a:pt x="344" y="450"/>
                </a:cubicBezTo>
                <a:cubicBezTo>
                  <a:pt x="334" y="444"/>
                  <a:pt x="341" y="459"/>
                  <a:pt x="336" y="457"/>
                </a:cubicBezTo>
                <a:cubicBezTo>
                  <a:pt x="327" y="455"/>
                  <a:pt x="320" y="460"/>
                  <a:pt x="312" y="461"/>
                </a:cubicBezTo>
                <a:cubicBezTo>
                  <a:pt x="302" y="461"/>
                  <a:pt x="292" y="459"/>
                  <a:pt x="301" y="475"/>
                </a:cubicBezTo>
                <a:cubicBezTo>
                  <a:pt x="302" y="477"/>
                  <a:pt x="297" y="483"/>
                  <a:pt x="295" y="488"/>
                </a:cubicBezTo>
                <a:cubicBezTo>
                  <a:pt x="279" y="467"/>
                  <a:pt x="279" y="467"/>
                  <a:pt x="271" y="464"/>
                </a:cubicBezTo>
                <a:cubicBezTo>
                  <a:pt x="272" y="470"/>
                  <a:pt x="273" y="476"/>
                  <a:pt x="274" y="481"/>
                </a:cubicBezTo>
                <a:cubicBezTo>
                  <a:pt x="269" y="483"/>
                  <a:pt x="264" y="481"/>
                  <a:pt x="264" y="479"/>
                </a:cubicBezTo>
                <a:cubicBezTo>
                  <a:pt x="257" y="464"/>
                  <a:pt x="245" y="477"/>
                  <a:pt x="236" y="473"/>
                </a:cubicBezTo>
                <a:cubicBezTo>
                  <a:pt x="235" y="473"/>
                  <a:pt x="233" y="474"/>
                  <a:pt x="233" y="475"/>
                </a:cubicBezTo>
                <a:cubicBezTo>
                  <a:pt x="231" y="478"/>
                  <a:pt x="235" y="479"/>
                  <a:pt x="236" y="481"/>
                </a:cubicBezTo>
                <a:cubicBezTo>
                  <a:pt x="239" y="485"/>
                  <a:pt x="248" y="486"/>
                  <a:pt x="242" y="494"/>
                </a:cubicBezTo>
                <a:cubicBezTo>
                  <a:pt x="241" y="495"/>
                  <a:pt x="244" y="500"/>
                  <a:pt x="239" y="497"/>
                </a:cubicBezTo>
                <a:cubicBezTo>
                  <a:pt x="232" y="494"/>
                  <a:pt x="225" y="491"/>
                  <a:pt x="229" y="505"/>
                </a:cubicBezTo>
                <a:cubicBezTo>
                  <a:pt x="230" y="509"/>
                  <a:pt x="218" y="506"/>
                  <a:pt x="212" y="505"/>
                </a:cubicBezTo>
                <a:cubicBezTo>
                  <a:pt x="207" y="503"/>
                  <a:pt x="204" y="489"/>
                  <a:pt x="196" y="502"/>
                </a:cubicBezTo>
                <a:cubicBezTo>
                  <a:pt x="196" y="503"/>
                  <a:pt x="191" y="501"/>
                  <a:pt x="191" y="500"/>
                </a:cubicBezTo>
                <a:cubicBezTo>
                  <a:pt x="188" y="489"/>
                  <a:pt x="181" y="495"/>
                  <a:pt x="175" y="496"/>
                </a:cubicBezTo>
                <a:cubicBezTo>
                  <a:pt x="180" y="480"/>
                  <a:pt x="173" y="473"/>
                  <a:pt x="153" y="472"/>
                </a:cubicBezTo>
                <a:cubicBezTo>
                  <a:pt x="158" y="478"/>
                  <a:pt x="162" y="485"/>
                  <a:pt x="168" y="493"/>
                </a:cubicBezTo>
                <a:cubicBezTo>
                  <a:pt x="151" y="490"/>
                  <a:pt x="137" y="483"/>
                  <a:pt x="125" y="476"/>
                </a:cubicBezTo>
                <a:cubicBezTo>
                  <a:pt x="59" y="437"/>
                  <a:pt x="18" y="380"/>
                  <a:pt x="6" y="304"/>
                </a:cubicBezTo>
                <a:cubicBezTo>
                  <a:pt x="0" y="261"/>
                  <a:pt x="0" y="217"/>
                  <a:pt x="19" y="176"/>
                </a:cubicBezTo>
                <a:cubicBezTo>
                  <a:pt x="20" y="173"/>
                  <a:pt x="21" y="170"/>
                  <a:pt x="24" y="168"/>
                </a:cubicBezTo>
                <a:cubicBezTo>
                  <a:pt x="25" y="175"/>
                  <a:pt x="36" y="177"/>
                  <a:pt x="34" y="185"/>
                </a:cubicBezTo>
                <a:cubicBezTo>
                  <a:pt x="40" y="174"/>
                  <a:pt x="39" y="169"/>
                  <a:pt x="31" y="164"/>
                </a:cubicBezTo>
                <a:close/>
                <a:moveTo>
                  <a:pt x="21" y="234"/>
                </a:moveTo>
                <a:cubicBezTo>
                  <a:pt x="33" y="236"/>
                  <a:pt x="36" y="225"/>
                  <a:pt x="36" y="219"/>
                </a:cubicBezTo>
                <a:cubicBezTo>
                  <a:pt x="36" y="213"/>
                  <a:pt x="41" y="205"/>
                  <a:pt x="36" y="199"/>
                </a:cubicBezTo>
                <a:cubicBezTo>
                  <a:pt x="32" y="207"/>
                  <a:pt x="20" y="205"/>
                  <a:pt x="15" y="213"/>
                </a:cubicBezTo>
                <a:cubicBezTo>
                  <a:pt x="13" y="219"/>
                  <a:pt x="6" y="224"/>
                  <a:pt x="8" y="231"/>
                </a:cubicBezTo>
                <a:cubicBezTo>
                  <a:pt x="10" y="236"/>
                  <a:pt x="17" y="231"/>
                  <a:pt x="21" y="234"/>
                </a:cubicBezTo>
                <a:close/>
                <a:moveTo>
                  <a:pt x="408" y="322"/>
                </a:moveTo>
                <a:cubicBezTo>
                  <a:pt x="404" y="320"/>
                  <a:pt x="404" y="323"/>
                  <a:pt x="403" y="326"/>
                </a:cubicBezTo>
                <a:cubicBezTo>
                  <a:pt x="402" y="329"/>
                  <a:pt x="399" y="332"/>
                  <a:pt x="402" y="334"/>
                </a:cubicBezTo>
                <a:cubicBezTo>
                  <a:pt x="407" y="338"/>
                  <a:pt x="407" y="334"/>
                  <a:pt x="409" y="331"/>
                </a:cubicBezTo>
                <a:cubicBezTo>
                  <a:pt x="412" y="328"/>
                  <a:pt x="414" y="331"/>
                  <a:pt x="417" y="332"/>
                </a:cubicBezTo>
                <a:cubicBezTo>
                  <a:pt x="420" y="334"/>
                  <a:pt x="423" y="333"/>
                  <a:pt x="424" y="330"/>
                </a:cubicBezTo>
                <a:cubicBezTo>
                  <a:pt x="424" y="329"/>
                  <a:pt x="422" y="326"/>
                  <a:pt x="420" y="325"/>
                </a:cubicBezTo>
                <a:cubicBezTo>
                  <a:pt x="416" y="323"/>
                  <a:pt x="412" y="323"/>
                  <a:pt x="408" y="322"/>
                </a:cubicBezTo>
                <a:close/>
                <a:moveTo>
                  <a:pt x="76" y="176"/>
                </a:moveTo>
                <a:cubicBezTo>
                  <a:pt x="82" y="182"/>
                  <a:pt x="88" y="180"/>
                  <a:pt x="94" y="179"/>
                </a:cubicBezTo>
                <a:cubicBezTo>
                  <a:pt x="102" y="178"/>
                  <a:pt x="96" y="172"/>
                  <a:pt x="98" y="168"/>
                </a:cubicBezTo>
                <a:cubicBezTo>
                  <a:pt x="98" y="166"/>
                  <a:pt x="93" y="164"/>
                  <a:pt x="92" y="165"/>
                </a:cubicBezTo>
                <a:cubicBezTo>
                  <a:pt x="91" y="176"/>
                  <a:pt x="79" y="170"/>
                  <a:pt x="76" y="176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sp>
        <p:nvSpPr>
          <p:cNvPr id="45" name="Freeform 140">
            <a:extLst>
              <a:ext uri="{FF2B5EF4-FFF2-40B4-BE49-F238E27FC236}">
                <a16:creationId xmlns:a16="http://schemas.microsoft.com/office/drawing/2014/main" id="{9ED9E589-36CB-4498-8915-866D1E22F544}"/>
              </a:ext>
            </a:extLst>
          </p:cNvPr>
          <p:cNvSpPr>
            <a:spLocks noEditPoints="1"/>
          </p:cNvSpPr>
          <p:nvPr/>
        </p:nvSpPr>
        <p:spPr bwMode="auto">
          <a:xfrm>
            <a:off x="7720162" y="4166693"/>
            <a:ext cx="432353" cy="441509"/>
          </a:xfrm>
          <a:custGeom>
            <a:avLst/>
            <a:gdLst>
              <a:gd name="T0" fmla="*/ 40 w 496"/>
              <a:gd name="T1" fmla="*/ 142 h 509"/>
              <a:gd name="T2" fmla="*/ 47 w 496"/>
              <a:gd name="T3" fmla="*/ 154 h 509"/>
              <a:gd name="T4" fmla="*/ 60 w 496"/>
              <a:gd name="T5" fmla="*/ 142 h 509"/>
              <a:gd name="T6" fmla="*/ 71 w 496"/>
              <a:gd name="T7" fmla="*/ 117 h 509"/>
              <a:gd name="T8" fmla="*/ 95 w 496"/>
              <a:gd name="T9" fmla="*/ 78 h 509"/>
              <a:gd name="T10" fmla="*/ 137 w 496"/>
              <a:gd name="T11" fmla="*/ 47 h 509"/>
              <a:gd name="T12" fmla="*/ 159 w 496"/>
              <a:gd name="T13" fmla="*/ 35 h 509"/>
              <a:gd name="T14" fmla="*/ 491 w 496"/>
              <a:gd name="T15" fmla="*/ 286 h 509"/>
              <a:gd name="T16" fmla="*/ 480 w 496"/>
              <a:gd name="T17" fmla="*/ 321 h 509"/>
              <a:gd name="T18" fmla="*/ 470 w 496"/>
              <a:gd name="T19" fmla="*/ 364 h 509"/>
              <a:gd name="T20" fmla="*/ 460 w 496"/>
              <a:gd name="T21" fmla="*/ 381 h 509"/>
              <a:gd name="T22" fmla="*/ 430 w 496"/>
              <a:gd name="T23" fmla="*/ 375 h 509"/>
              <a:gd name="T24" fmla="*/ 403 w 496"/>
              <a:gd name="T25" fmla="*/ 387 h 509"/>
              <a:gd name="T26" fmla="*/ 394 w 496"/>
              <a:gd name="T27" fmla="*/ 403 h 509"/>
              <a:gd name="T28" fmla="*/ 391 w 496"/>
              <a:gd name="T29" fmla="*/ 433 h 509"/>
              <a:gd name="T30" fmla="*/ 380 w 496"/>
              <a:gd name="T31" fmla="*/ 439 h 509"/>
              <a:gd name="T32" fmla="*/ 371 w 496"/>
              <a:gd name="T33" fmla="*/ 475 h 509"/>
              <a:gd name="T34" fmla="*/ 344 w 496"/>
              <a:gd name="T35" fmla="*/ 450 h 509"/>
              <a:gd name="T36" fmla="*/ 312 w 496"/>
              <a:gd name="T37" fmla="*/ 461 h 509"/>
              <a:gd name="T38" fmla="*/ 295 w 496"/>
              <a:gd name="T39" fmla="*/ 488 h 509"/>
              <a:gd name="T40" fmla="*/ 274 w 496"/>
              <a:gd name="T41" fmla="*/ 481 h 509"/>
              <a:gd name="T42" fmla="*/ 236 w 496"/>
              <a:gd name="T43" fmla="*/ 473 h 509"/>
              <a:gd name="T44" fmla="*/ 236 w 496"/>
              <a:gd name="T45" fmla="*/ 481 h 509"/>
              <a:gd name="T46" fmla="*/ 239 w 496"/>
              <a:gd name="T47" fmla="*/ 497 h 509"/>
              <a:gd name="T48" fmla="*/ 212 w 496"/>
              <a:gd name="T49" fmla="*/ 505 h 509"/>
              <a:gd name="T50" fmla="*/ 191 w 496"/>
              <a:gd name="T51" fmla="*/ 500 h 509"/>
              <a:gd name="T52" fmla="*/ 153 w 496"/>
              <a:gd name="T53" fmla="*/ 472 h 509"/>
              <a:gd name="T54" fmla="*/ 125 w 496"/>
              <a:gd name="T55" fmla="*/ 476 h 509"/>
              <a:gd name="T56" fmla="*/ 19 w 496"/>
              <a:gd name="T57" fmla="*/ 176 h 509"/>
              <a:gd name="T58" fmla="*/ 34 w 496"/>
              <a:gd name="T59" fmla="*/ 185 h 509"/>
              <a:gd name="T60" fmla="*/ 21 w 496"/>
              <a:gd name="T61" fmla="*/ 234 h 509"/>
              <a:gd name="T62" fmla="*/ 36 w 496"/>
              <a:gd name="T63" fmla="*/ 199 h 509"/>
              <a:gd name="T64" fmla="*/ 8 w 496"/>
              <a:gd name="T65" fmla="*/ 231 h 509"/>
              <a:gd name="T66" fmla="*/ 408 w 496"/>
              <a:gd name="T67" fmla="*/ 322 h 509"/>
              <a:gd name="T68" fmla="*/ 402 w 496"/>
              <a:gd name="T69" fmla="*/ 334 h 509"/>
              <a:gd name="T70" fmla="*/ 417 w 496"/>
              <a:gd name="T71" fmla="*/ 332 h 509"/>
              <a:gd name="T72" fmla="*/ 420 w 496"/>
              <a:gd name="T73" fmla="*/ 325 h 509"/>
              <a:gd name="T74" fmla="*/ 76 w 496"/>
              <a:gd name="T75" fmla="*/ 176 h 509"/>
              <a:gd name="T76" fmla="*/ 98 w 496"/>
              <a:gd name="T77" fmla="*/ 168 h 509"/>
              <a:gd name="T78" fmla="*/ 76 w 496"/>
              <a:gd name="T79" fmla="*/ 176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6" h="509">
                <a:moveTo>
                  <a:pt x="31" y="164"/>
                </a:moveTo>
                <a:cubicBezTo>
                  <a:pt x="32" y="156"/>
                  <a:pt x="28" y="146"/>
                  <a:pt x="40" y="142"/>
                </a:cubicBezTo>
                <a:cubicBezTo>
                  <a:pt x="41" y="142"/>
                  <a:pt x="50" y="139"/>
                  <a:pt x="42" y="146"/>
                </a:cubicBezTo>
                <a:cubicBezTo>
                  <a:pt x="42" y="147"/>
                  <a:pt x="44" y="153"/>
                  <a:pt x="47" y="154"/>
                </a:cubicBezTo>
                <a:cubicBezTo>
                  <a:pt x="52" y="158"/>
                  <a:pt x="54" y="149"/>
                  <a:pt x="59" y="149"/>
                </a:cubicBezTo>
                <a:cubicBezTo>
                  <a:pt x="62" y="148"/>
                  <a:pt x="63" y="145"/>
                  <a:pt x="60" y="142"/>
                </a:cubicBezTo>
                <a:cubicBezTo>
                  <a:pt x="58" y="141"/>
                  <a:pt x="58" y="139"/>
                  <a:pt x="57" y="137"/>
                </a:cubicBezTo>
                <a:cubicBezTo>
                  <a:pt x="74" y="140"/>
                  <a:pt x="65" y="123"/>
                  <a:pt x="71" y="117"/>
                </a:cubicBezTo>
                <a:cubicBezTo>
                  <a:pt x="79" y="111"/>
                  <a:pt x="81" y="99"/>
                  <a:pt x="80" y="89"/>
                </a:cubicBezTo>
                <a:cubicBezTo>
                  <a:pt x="80" y="81"/>
                  <a:pt x="88" y="75"/>
                  <a:pt x="95" y="78"/>
                </a:cubicBezTo>
                <a:cubicBezTo>
                  <a:pt x="102" y="82"/>
                  <a:pt x="102" y="81"/>
                  <a:pt x="103" y="74"/>
                </a:cubicBezTo>
                <a:cubicBezTo>
                  <a:pt x="103" y="64"/>
                  <a:pt x="128" y="45"/>
                  <a:pt x="137" y="47"/>
                </a:cubicBezTo>
                <a:cubicBezTo>
                  <a:pt x="139" y="48"/>
                  <a:pt x="141" y="50"/>
                  <a:pt x="144" y="53"/>
                </a:cubicBezTo>
                <a:cubicBezTo>
                  <a:pt x="143" y="42"/>
                  <a:pt x="150" y="38"/>
                  <a:pt x="159" y="35"/>
                </a:cubicBezTo>
                <a:cubicBezTo>
                  <a:pt x="263" y="0"/>
                  <a:pt x="354" y="20"/>
                  <a:pt x="429" y="100"/>
                </a:cubicBezTo>
                <a:cubicBezTo>
                  <a:pt x="478" y="152"/>
                  <a:pt x="496" y="215"/>
                  <a:pt x="491" y="286"/>
                </a:cubicBezTo>
                <a:cubicBezTo>
                  <a:pt x="491" y="295"/>
                  <a:pt x="483" y="297"/>
                  <a:pt x="480" y="302"/>
                </a:cubicBezTo>
                <a:cubicBezTo>
                  <a:pt x="475" y="309"/>
                  <a:pt x="468" y="316"/>
                  <a:pt x="480" y="321"/>
                </a:cubicBezTo>
                <a:cubicBezTo>
                  <a:pt x="484" y="323"/>
                  <a:pt x="483" y="325"/>
                  <a:pt x="483" y="328"/>
                </a:cubicBezTo>
                <a:cubicBezTo>
                  <a:pt x="482" y="341"/>
                  <a:pt x="474" y="352"/>
                  <a:pt x="470" y="364"/>
                </a:cubicBezTo>
                <a:cubicBezTo>
                  <a:pt x="469" y="365"/>
                  <a:pt x="469" y="366"/>
                  <a:pt x="468" y="366"/>
                </a:cubicBezTo>
                <a:cubicBezTo>
                  <a:pt x="459" y="370"/>
                  <a:pt x="459" y="370"/>
                  <a:pt x="460" y="381"/>
                </a:cubicBezTo>
                <a:cubicBezTo>
                  <a:pt x="448" y="380"/>
                  <a:pt x="442" y="373"/>
                  <a:pt x="445" y="356"/>
                </a:cubicBezTo>
                <a:cubicBezTo>
                  <a:pt x="439" y="366"/>
                  <a:pt x="419" y="353"/>
                  <a:pt x="430" y="375"/>
                </a:cubicBezTo>
                <a:cubicBezTo>
                  <a:pt x="424" y="377"/>
                  <a:pt x="407" y="365"/>
                  <a:pt x="416" y="385"/>
                </a:cubicBezTo>
                <a:cubicBezTo>
                  <a:pt x="412" y="386"/>
                  <a:pt x="407" y="386"/>
                  <a:pt x="403" y="387"/>
                </a:cubicBezTo>
                <a:cubicBezTo>
                  <a:pt x="398" y="389"/>
                  <a:pt x="390" y="389"/>
                  <a:pt x="397" y="398"/>
                </a:cubicBezTo>
                <a:cubicBezTo>
                  <a:pt x="399" y="401"/>
                  <a:pt x="398" y="403"/>
                  <a:pt x="394" y="403"/>
                </a:cubicBezTo>
                <a:cubicBezTo>
                  <a:pt x="386" y="405"/>
                  <a:pt x="389" y="409"/>
                  <a:pt x="392" y="414"/>
                </a:cubicBezTo>
                <a:cubicBezTo>
                  <a:pt x="397" y="420"/>
                  <a:pt x="400" y="427"/>
                  <a:pt x="391" y="433"/>
                </a:cubicBezTo>
                <a:cubicBezTo>
                  <a:pt x="391" y="433"/>
                  <a:pt x="390" y="433"/>
                  <a:pt x="390" y="433"/>
                </a:cubicBezTo>
                <a:cubicBezTo>
                  <a:pt x="386" y="434"/>
                  <a:pt x="381" y="432"/>
                  <a:pt x="380" y="439"/>
                </a:cubicBezTo>
                <a:cubicBezTo>
                  <a:pt x="379" y="449"/>
                  <a:pt x="369" y="457"/>
                  <a:pt x="375" y="468"/>
                </a:cubicBezTo>
                <a:cubicBezTo>
                  <a:pt x="377" y="472"/>
                  <a:pt x="373" y="474"/>
                  <a:pt x="371" y="475"/>
                </a:cubicBezTo>
                <a:cubicBezTo>
                  <a:pt x="364" y="477"/>
                  <a:pt x="360" y="470"/>
                  <a:pt x="361" y="467"/>
                </a:cubicBezTo>
                <a:cubicBezTo>
                  <a:pt x="362" y="453"/>
                  <a:pt x="352" y="454"/>
                  <a:pt x="344" y="450"/>
                </a:cubicBezTo>
                <a:cubicBezTo>
                  <a:pt x="334" y="444"/>
                  <a:pt x="341" y="459"/>
                  <a:pt x="336" y="457"/>
                </a:cubicBezTo>
                <a:cubicBezTo>
                  <a:pt x="327" y="455"/>
                  <a:pt x="320" y="460"/>
                  <a:pt x="312" y="461"/>
                </a:cubicBezTo>
                <a:cubicBezTo>
                  <a:pt x="302" y="461"/>
                  <a:pt x="292" y="459"/>
                  <a:pt x="301" y="475"/>
                </a:cubicBezTo>
                <a:cubicBezTo>
                  <a:pt x="302" y="477"/>
                  <a:pt x="297" y="483"/>
                  <a:pt x="295" y="488"/>
                </a:cubicBezTo>
                <a:cubicBezTo>
                  <a:pt x="279" y="467"/>
                  <a:pt x="279" y="467"/>
                  <a:pt x="271" y="464"/>
                </a:cubicBezTo>
                <a:cubicBezTo>
                  <a:pt x="272" y="470"/>
                  <a:pt x="273" y="476"/>
                  <a:pt x="274" y="481"/>
                </a:cubicBezTo>
                <a:cubicBezTo>
                  <a:pt x="269" y="483"/>
                  <a:pt x="264" y="481"/>
                  <a:pt x="264" y="479"/>
                </a:cubicBezTo>
                <a:cubicBezTo>
                  <a:pt x="257" y="464"/>
                  <a:pt x="245" y="477"/>
                  <a:pt x="236" y="473"/>
                </a:cubicBezTo>
                <a:cubicBezTo>
                  <a:pt x="235" y="473"/>
                  <a:pt x="233" y="474"/>
                  <a:pt x="233" y="475"/>
                </a:cubicBezTo>
                <a:cubicBezTo>
                  <a:pt x="231" y="478"/>
                  <a:pt x="235" y="479"/>
                  <a:pt x="236" y="481"/>
                </a:cubicBezTo>
                <a:cubicBezTo>
                  <a:pt x="239" y="485"/>
                  <a:pt x="248" y="486"/>
                  <a:pt x="242" y="494"/>
                </a:cubicBezTo>
                <a:cubicBezTo>
                  <a:pt x="241" y="495"/>
                  <a:pt x="244" y="500"/>
                  <a:pt x="239" y="497"/>
                </a:cubicBezTo>
                <a:cubicBezTo>
                  <a:pt x="232" y="494"/>
                  <a:pt x="225" y="491"/>
                  <a:pt x="229" y="505"/>
                </a:cubicBezTo>
                <a:cubicBezTo>
                  <a:pt x="230" y="509"/>
                  <a:pt x="218" y="506"/>
                  <a:pt x="212" y="505"/>
                </a:cubicBezTo>
                <a:cubicBezTo>
                  <a:pt x="207" y="503"/>
                  <a:pt x="204" y="489"/>
                  <a:pt x="196" y="502"/>
                </a:cubicBezTo>
                <a:cubicBezTo>
                  <a:pt x="196" y="503"/>
                  <a:pt x="191" y="501"/>
                  <a:pt x="191" y="500"/>
                </a:cubicBezTo>
                <a:cubicBezTo>
                  <a:pt x="188" y="489"/>
                  <a:pt x="181" y="495"/>
                  <a:pt x="175" y="496"/>
                </a:cubicBezTo>
                <a:cubicBezTo>
                  <a:pt x="180" y="480"/>
                  <a:pt x="173" y="473"/>
                  <a:pt x="153" y="472"/>
                </a:cubicBezTo>
                <a:cubicBezTo>
                  <a:pt x="158" y="478"/>
                  <a:pt x="162" y="485"/>
                  <a:pt x="168" y="493"/>
                </a:cubicBezTo>
                <a:cubicBezTo>
                  <a:pt x="151" y="490"/>
                  <a:pt x="137" y="483"/>
                  <a:pt x="125" y="476"/>
                </a:cubicBezTo>
                <a:cubicBezTo>
                  <a:pt x="59" y="437"/>
                  <a:pt x="18" y="380"/>
                  <a:pt x="6" y="304"/>
                </a:cubicBezTo>
                <a:cubicBezTo>
                  <a:pt x="0" y="261"/>
                  <a:pt x="0" y="217"/>
                  <a:pt x="19" y="176"/>
                </a:cubicBezTo>
                <a:cubicBezTo>
                  <a:pt x="20" y="173"/>
                  <a:pt x="21" y="170"/>
                  <a:pt x="24" y="168"/>
                </a:cubicBezTo>
                <a:cubicBezTo>
                  <a:pt x="25" y="175"/>
                  <a:pt x="36" y="177"/>
                  <a:pt x="34" y="185"/>
                </a:cubicBezTo>
                <a:cubicBezTo>
                  <a:pt x="40" y="174"/>
                  <a:pt x="39" y="169"/>
                  <a:pt x="31" y="164"/>
                </a:cubicBezTo>
                <a:close/>
                <a:moveTo>
                  <a:pt x="21" y="234"/>
                </a:moveTo>
                <a:cubicBezTo>
                  <a:pt x="33" y="236"/>
                  <a:pt x="36" y="225"/>
                  <a:pt x="36" y="219"/>
                </a:cubicBezTo>
                <a:cubicBezTo>
                  <a:pt x="36" y="213"/>
                  <a:pt x="41" y="205"/>
                  <a:pt x="36" y="199"/>
                </a:cubicBezTo>
                <a:cubicBezTo>
                  <a:pt x="32" y="207"/>
                  <a:pt x="20" y="205"/>
                  <a:pt x="15" y="213"/>
                </a:cubicBezTo>
                <a:cubicBezTo>
                  <a:pt x="13" y="219"/>
                  <a:pt x="6" y="224"/>
                  <a:pt x="8" y="231"/>
                </a:cubicBezTo>
                <a:cubicBezTo>
                  <a:pt x="10" y="236"/>
                  <a:pt x="17" y="231"/>
                  <a:pt x="21" y="234"/>
                </a:cubicBezTo>
                <a:close/>
                <a:moveTo>
                  <a:pt x="408" y="322"/>
                </a:moveTo>
                <a:cubicBezTo>
                  <a:pt x="404" y="320"/>
                  <a:pt x="404" y="323"/>
                  <a:pt x="403" y="326"/>
                </a:cubicBezTo>
                <a:cubicBezTo>
                  <a:pt x="402" y="329"/>
                  <a:pt x="399" y="332"/>
                  <a:pt x="402" y="334"/>
                </a:cubicBezTo>
                <a:cubicBezTo>
                  <a:pt x="407" y="338"/>
                  <a:pt x="407" y="334"/>
                  <a:pt x="409" y="331"/>
                </a:cubicBezTo>
                <a:cubicBezTo>
                  <a:pt x="412" y="328"/>
                  <a:pt x="414" y="331"/>
                  <a:pt x="417" y="332"/>
                </a:cubicBezTo>
                <a:cubicBezTo>
                  <a:pt x="420" y="334"/>
                  <a:pt x="423" y="333"/>
                  <a:pt x="424" y="330"/>
                </a:cubicBezTo>
                <a:cubicBezTo>
                  <a:pt x="424" y="329"/>
                  <a:pt x="422" y="326"/>
                  <a:pt x="420" y="325"/>
                </a:cubicBezTo>
                <a:cubicBezTo>
                  <a:pt x="416" y="323"/>
                  <a:pt x="412" y="323"/>
                  <a:pt x="408" y="322"/>
                </a:cubicBezTo>
                <a:close/>
                <a:moveTo>
                  <a:pt x="76" y="176"/>
                </a:moveTo>
                <a:cubicBezTo>
                  <a:pt x="82" y="182"/>
                  <a:pt x="88" y="180"/>
                  <a:pt x="94" y="179"/>
                </a:cubicBezTo>
                <a:cubicBezTo>
                  <a:pt x="102" y="178"/>
                  <a:pt x="96" y="172"/>
                  <a:pt x="98" y="168"/>
                </a:cubicBezTo>
                <a:cubicBezTo>
                  <a:pt x="98" y="166"/>
                  <a:pt x="93" y="164"/>
                  <a:pt x="92" y="165"/>
                </a:cubicBezTo>
                <a:cubicBezTo>
                  <a:pt x="91" y="176"/>
                  <a:pt x="79" y="170"/>
                  <a:pt x="76" y="176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sp>
        <p:nvSpPr>
          <p:cNvPr id="46" name="Freeform 140">
            <a:extLst>
              <a:ext uri="{FF2B5EF4-FFF2-40B4-BE49-F238E27FC236}">
                <a16:creationId xmlns:a16="http://schemas.microsoft.com/office/drawing/2014/main" id="{AFE2F6D9-BFDB-4547-9555-4415BF13432C}"/>
              </a:ext>
            </a:extLst>
          </p:cNvPr>
          <p:cNvSpPr>
            <a:spLocks noEditPoints="1"/>
          </p:cNvSpPr>
          <p:nvPr/>
        </p:nvSpPr>
        <p:spPr bwMode="auto">
          <a:xfrm>
            <a:off x="9911927" y="4166693"/>
            <a:ext cx="432353" cy="441509"/>
          </a:xfrm>
          <a:custGeom>
            <a:avLst/>
            <a:gdLst>
              <a:gd name="T0" fmla="*/ 40 w 496"/>
              <a:gd name="T1" fmla="*/ 142 h 509"/>
              <a:gd name="T2" fmla="*/ 47 w 496"/>
              <a:gd name="T3" fmla="*/ 154 h 509"/>
              <a:gd name="T4" fmla="*/ 60 w 496"/>
              <a:gd name="T5" fmla="*/ 142 h 509"/>
              <a:gd name="T6" fmla="*/ 71 w 496"/>
              <a:gd name="T7" fmla="*/ 117 h 509"/>
              <a:gd name="T8" fmla="*/ 95 w 496"/>
              <a:gd name="T9" fmla="*/ 78 h 509"/>
              <a:gd name="T10" fmla="*/ 137 w 496"/>
              <a:gd name="T11" fmla="*/ 47 h 509"/>
              <a:gd name="T12" fmla="*/ 159 w 496"/>
              <a:gd name="T13" fmla="*/ 35 h 509"/>
              <a:gd name="T14" fmla="*/ 491 w 496"/>
              <a:gd name="T15" fmla="*/ 286 h 509"/>
              <a:gd name="T16" fmla="*/ 480 w 496"/>
              <a:gd name="T17" fmla="*/ 321 h 509"/>
              <a:gd name="T18" fmla="*/ 470 w 496"/>
              <a:gd name="T19" fmla="*/ 364 h 509"/>
              <a:gd name="T20" fmla="*/ 460 w 496"/>
              <a:gd name="T21" fmla="*/ 381 h 509"/>
              <a:gd name="T22" fmla="*/ 430 w 496"/>
              <a:gd name="T23" fmla="*/ 375 h 509"/>
              <a:gd name="T24" fmla="*/ 403 w 496"/>
              <a:gd name="T25" fmla="*/ 387 h 509"/>
              <a:gd name="T26" fmla="*/ 394 w 496"/>
              <a:gd name="T27" fmla="*/ 403 h 509"/>
              <a:gd name="T28" fmla="*/ 391 w 496"/>
              <a:gd name="T29" fmla="*/ 433 h 509"/>
              <a:gd name="T30" fmla="*/ 380 w 496"/>
              <a:gd name="T31" fmla="*/ 439 h 509"/>
              <a:gd name="T32" fmla="*/ 371 w 496"/>
              <a:gd name="T33" fmla="*/ 475 h 509"/>
              <a:gd name="T34" fmla="*/ 344 w 496"/>
              <a:gd name="T35" fmla="*/ 450 h 509"/>
              <a:gd name="T36" fmla="*/ 312 w 496"/>
              <a:gd name="T37" fmla="*/ 461 h 509"/>
              <a:gd name="T38" fmla="*/ 295 w 496"/>
              <a:gd name="T39" fmla="*/ 488 h 509"/>
              <a:gd name="T40" fmla="*/ 274 w 496"/>
              <a:gd name="T41" fmla="*/ 481 h 509"/>
              <a:gd name="T42" fmla="*/ 236 w 496"/>
              <a:gd name="T43" fmla="*/ 473 h 509"/>
              <a:gd name="T44" fmla="*/ 236 w 496"/>
              <a:gd name="T45" fmla="*/ 481 h 509"/>
              <a:gd name="T46" fmla="*/ 239 w 496"/>
              <a:gd name="T47" fmla="*/ 497 h 509"/>
              <a:gd name="T48" fmla="*/ 212 w 496"/>
              <a:gd name="T49" fmla="*/ 505 h 509"/>
              <a:gd name="T50" fmla="*/ 191 w 496"/>
              <a:gd name="T51" fmla="*/ 500 h 509"/>
              <a:gd name="T52" fmla="*/ 153 w 496"/>
              <a:gd name="T53" fmla="*/ 472 h 509"/>
              <a:gd name="T54" fmla="*/ 125 w 496"/>
              <a:gd name="T55" fmla="*/ 476 h 509"/>
              <a:gd name="T56" fmla="*/ 19 w 496"/>
              <a:gd name="T57" fmla="*/ 176 h 509"/>
              <a:gd name="T58" fmla="*/ 34 w 496"/>
              <a:gd name="T59" fmla="*/ 185 h 509"/>
              <a:gd name="T60" fmla="*/ 21 w 496"/>
              <a:gd name="T61" fmla="*/ 234 h 509"/>
              <a:gd name="T62" fmla="*/ 36 w 496"/>
              <a:gd name="T63" fmla="*/ 199 h 509"/>
              <a:gd name="T64" fmla="*/ 8 w 496"/>
              <a:gd name="T65" fmla="*/ 231 h 509"/>
              <a:gd name="T66" fmla="*/ 408 w 496"/>
              <a:gd name="T67" fmla="*/ 322 h 509"/>
              <a:gd name="T68" fmla="*/ 402 w 496"/>
              <a:gd name="T69" fmla="*/ 334 h 509"/>
              <a:gd name="T70" fmla="*/ 417 w 496"/>
              <a:gd name="T71" fmla="*/ 332 h 509"/>
              <a:gd name="T72" fmla="*/ 420 w 496"/>
              <a:gd name="T73" fmla="*/ 325 h 509"/>
              <a:gd name="T74" fmla="*/ 76 w 496"/>
              <a:gd name="T75" fmla="*/ 176 h 509"/>
              <a:gd name="T76" fmla="*/ 98 w 496"/>
              <a:gd name="T77" fmla="*/ 168 h 509"/>
              <a:gd name="T78" fmla="*/ 76 w 496"/>
              <a:gd name="T79" fmla="*/ 176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6" h="509">
                <a:moveTo>
                  <a:pt x="31" y="164"/>
                </a:moveTo>
                <a:cubicBezTo>
                  <a:pt x="32" y="156"/>
                  <a:pt x="28" y="146"/>
                  <a:pt x="40" y="142"/>
                </a:cubicBezTo>
                <a:cubicBezTo>
                  <a:pt x="41" y="142"/>
                  <a:pt x="50" y="139"/>
                  <a:pt x="42" y="146"/>
                </a:cubicBezTo>
                <a:cubicBezTo>
                  <a:pt x="42" y="147"/>
                  <a:pt x="44" y="153"/>
                  <a:pt x="47" y="154"/>
                </a:cubicBezTo>
                <a:cubicBezTo>
                  <a:pt x="52" y="158"/>
                  <a:pt x="54" y="149"/>
                  <a:pt x="59" y="149"/>
                </a:cubicBezTo>
                <a:cubicBezTo>
                  <a:pt x="62" y="148"/>
                  <a:pt x="63" y="145"/>
                  <a:pt x="60" y="142"/>
                </a:cubicBezTo>
                <a:cubicBezTo>
                  <a:pt x="58" y="141"/>
                  <a:pt x="58" y="139"/>
                  <a:pt x="57" y="137"/>
                </a:cubicBezTo>
                <a:cubicBezTo>
                  <a:pt x="74" y="140"/>
                  <a:pt x="65" y="123"/>
                  <a:pt x="71" y="117"/>
                </a:cubicBezTo>
                <a:cubicBezTo>
                  <a:pt x="79" y="111"/>
                  <a:pt x="81" y="99"/>
                  <a:pt x="80" y="89"/>
                </a:cubicBezTo>
                <a:cubicBezTo>
                  <a:pt x="80" y="81"/>
                  <a:pt x="88" y="75"/>
                  <a:pt x="95" y="78"/>
                </a:cubicBezTo>
                <a:cubicBezTo>
                  <a:pt x="102" y="82"/>
                  <a:pt x="102" y="81"/>
                  <a:pt x="103" y="74"/>
                </a:cubicBezTo>
                <a:cubicBezTo>
                  <a:pt x="103" y="64"/>
                  <a:pt x="128" y="45"/>
                  <a:pt x="137" y="47"/>
                </a:cubicBezTo>
                <a:cubicBezTo>
                  <a:pt x="139" y="48"/>
                  <a:pt x="141" y="50"/>
                  <a:pt x="144" y="53"/>
                </a:cubicBezTo>
                <a:cubicBezTo>
                  <a:pt x="143" y="42"/>
                  <a:pt x="150" y="38"/>
                  <a:pt x="159" y="35"/>
                </a:cubicBezTo>
                <a:cubicBezTo>
                  <a:pt x="263" y="0"/>
                  <a:pt x="354" y="20"/>
                  <a:pt x="429" y="100"/>
                </a:cubicBezTo>
                <a:cubicBezTo>
                  <a:pt x="478" y="152"/>
                  <a:pt x="496" y="215"/>
                  <a:pt x="491" y="286"/>
                </a:cubicBezTo>
                <a:cubicBezTo>
                  <a:pt x="491" y="295"/>
                  <a:pt x="483" y="297"/>
                  <a:pt x="480" y="302"/>
                </a:cubicBezTo>
                <a:cubicBezTo>
                  <a:pt x="475" y="309"/>
                  <a:pt x="468" y="316"/>
                  <a:pt x="480" y="321"/>
                </a:cubicBezTo>
                <a:cubicBezTo>
                  <a:pt x="484" y="323"/>
                  <a:pt x="483" y="325"/>
                  <a:pt x="483" y="328"/>
                </a:cubicBezTo>
                <a:cubicBezTo>
                  <a:pt x="482" y="341"/>
                  <a:pt x="474" y="352"/>
                  <a:pt x="470" y="364"/>
                </a:cubicBezTo>
                <a:cubicBezTo>
                  <a:pt x="469" y="365"/>
                  <a:pt x="469" y="366"/>
                  <a:pt x="468" y="366"/>
                </a:cubicBezTo>
                <a:cubicBezTo>
                  <a:pt x="459" y="370"/>
                  <a:pt x="459" y="370"/>
                  <a:pt x="460" y="381"/>
                </a:cubicBezTo>
                <a:cubicBezTo>
                  <a:pt x="448" y="380"/>
                  <a:pt x="442" y="373"/>
                  <a:pt x="445" y="356"/>
                </a:cubicBezTo>
                <a:cubicBezTo>
                  <a:pt x="439" y="366"/>
                  <a:pt x="419" y="353"/>
                  <a:pt x="430" y="375"/>
                </a:cubicBezTo>
                <a:cubicBezTo>
                  <a:pt x="424" y="377"/>
                  <a:pt x="407" y="365"/>
                  <a:pt x="416" y="385"/>
                </a:cubicBezTo>
                <a:cubicBezTo>
                  <a:pt x="412" y="386"/>
                  <a:pt x="407" y="386"/>
                  <a:pt x="403" y="387"/>
                </a:cubicBezTo>
                <a:cubicBezTo>
                  <a:pt x="398" y="389"/>
                  <a:pt x="390" y="389"/>
                  <a:pt x="397" y="398"/>
                </a:cubicBezTo>
                <a:cubicBezTo>
                  <a:pt x="399" y="401"/>
                  <a:pt x="398" y="403"/>
                  <a:pt x="394" y="403"/>
                </a:cubicBezTo>
                <a:cubicBezTo>
                  <a:pt x="386" y="405"/>
                  <a:pt x="389" y="409"/>
                  <a:pt x="392" y="414"/>
                </a:cubicBezTo>
                <a:cubicBezTo>
                  <a:pt x="397" y="420"/>
                  <a:pt x="400" y="427"/>
                  <a:pt x="391" y="433"/>
                </a:cubicBezTo>
                <a:cubicBezTo>
                  <a:pt x="391" y="433"/>
                  <a:pt x="390" y="433"/>
                  <a:pt x="390" y="433"/>
                </a:cubicBezTo>
                <a:cubicBezTo>
                  <a:pt x="386" y="434"/>
                  <a:pt x="381" y="432"/>
                  <a:pt x="380" y="439"/>
                </a:cubicBezTo>
                <a:cubicBezTo>
                  <a:pt x="379" y="449"/>
                  <a:pt x="369" y="457"/>
                  <a:pt x="375" y="468"/>
                </a:cubicBezTo>
                <a:cubicBezTo>
                  <a:pt x="377" y="472"/>
                  <a:pt x="373" y="474"/>
                  <a:pt x="371" y="475"/>
                </a:cubicBezTo>
                <a:cubicBezTo>
                  <a:pt x="364" y="477"/>
                  <a:pt x="360" y="470"/>
                  <a:pt x="361" y="467"/>
                </a:cubicBezTo>
                <a:cubicBezTo>
                  <a:pt x="362" y="453"/>
                  <a:pt x="352" y="454"/>
                  <a:pt x="344" y="450"/>
                </a:cubicBezTo>
                <a:cubicBezTo>
                  <a:pt x="334" y="444"/>
                  <a:pt x="341" y="459"/>
                  <a:pt x="336" y="457"/>
                </a:cubicBezTo>
                <a:cubicBezTo>
                  <a:pt x="327" y="455"/>
                  <a:pt x="320" y="460"/>
                  <a:pt x="312" y="461"/>
                </a:cubicBezTo>
                <a:cubicBezTo>
                  <a:pt x="302" y="461"/>
                  <a:pt x="292" y="459"/>
                  <a:pt x="301" y="475"/>
                </a:cubicBezTo>
                <a:cubicBezTo>
                  <a:pt x="302" y="477"/>
                  <a:pt x="297" y="483"/>
                  <a:pt x="295" y="488"/>
                </a:cubicBezTo>
                <a:cubicBezTo>
                  <a:pt x="279" y="467"/>
                  <a:pt x="279" y="467"/>
                  <a:pt x="271" y="464"/>
                </a:cubicBezTo>
                <a:cubicBezTo>
                  <a:pt x="272" y="470"/>
                  <a:pt x="273" y="476"/>
                  <a:pt x="274" y="481"/>
                </a:cubicBezTo>
                <a:cubicBezTo>
                  <a:pt x="269" y="483"/>
                  <a:pt x="264" y="481"/>
                  <a:pt x="264" y="479"/>
                </a:cubicBezTo>
                <a:cubicBezTo>
                  <a:pt x="257" y="464"/>
                  <a:pt x="245" y="477"/>
                  <a:pt x="236" y="473"/>
                </a:cubicBezTo>
                <a:cubicBezTo>
                  <a:pt x="235" y="473"/>
                  <a:pt x="233" y="474"/>
                  <a:pt x="233" y="475"/>
                </a:cubicBezTo>
                <a:cubicBezTo>
                  <a:pt x="231" y="478"/>
                  <a:pt x="235" y="479"/>
                  <a:pt x="236" y="481"/>
                </a:cubicBezTo>
                <a:cubicBezTo>
                  <a:pt x="239" y="485"/>
                  <a:pt x="248" y="486"/>
                  <a:pt x="242" y="494"/>
                </a:cubicBezTo>
                <a:cubicBezTo>
                  <a:pt x="241" y="495"/>
                  <a:pt x="244" y="500"/>
                  <a:pt x="239" y="497"/>
                </a:cubicBezTo>
                <a:cubicBezTo>
                  <a:pt x="232" y="494"/>
                  <a:pt x="225" y="491"/>
                  <a:pt x="229" y="505"/>
                </a:cubicBezTo>
                <a:cubicBezTo>
                  <a:pt x="230" y="509"/>
                  <a:pt x="218" y="506"/>
                  <a:pt x="212" y="505"/>
                </a:cubicBezTo>
                <a:cubicBezTo>
                  <a:pt x="207" y="503"/>
                  <a:pt x="204" y="489"/>
                  <a:pt x="196" y="502"/>
                </a:cubicBezTo>
                <a:cubicBezTo>
                  <a:pt x="196" y="503"/>
                  <a:pt x="191" y="501"/>
                  <a:pt x="191" y="500"/>
                </a:cubicBezTo>
                <a:cubicBezTo>
                  <a:pt x="188" y="489"/>
                  <a:pt x="181" y="495"/>
                  <a:pt x="175" y="496"/>
                </a:cubicBezTo>
                <a:cubicBezTo>
                  <a:pt x="180" y="480"/>
                  <a:pt x="173" y="473"/>
                  <a:pt x="153" y="472"/>
                </a:cubicBezTo>
                <a:cubicBezTo>
                  <a:pt x="158" y="478"/>
                  <a:pt x="162" y="485"/>
                  <a:pt x="168" y="493"/>
                </a:cubicBezTo>
                <a:cubicBezTo>
                  <a:pt x="151" y="490"/>
                  <a:pt x="137" y="483"/>
                  <a:pt x="125" y="476"/>
                </a:cubicBezTo>
                <a:cubicBezTo>
                  <a:pt x="59" y="437"/>
                  <a:pt x="18" y="380"/>
                  <a:pt x="6" y="304"/>
                </a:cubicBezTo>
                <a:cubicBezTo>
                  <a:pt x="0" y="261"/>
                  <a:pt x="0" y="217"/>
                  <a:pt x="19" y="176"/>
                </a:cubicBezTo>
                <a:cubicBezTo>
                  <a:pt x="20" y="173"/>
                  <a:pt x="21" y="170"/>
                  <a:pt x="24" y="168"/>
                </a:cubicBezTo>
                <a:cubicBezTo>
                  <a:pt x="25" y="175"/>
                  <a:pt x="36" y="177"/>
                  <a:pt x="34" y="185"/>
                </a:cubicBezTo>
                <a:cubicBezTo>
                  <a:pt x="40" y="174"/>
                  <a:pt x="39" y="169"/>
                  <a:pt x="31" y="164"/>
                </a:cubicBezTo>
                <a:close/>
                <a:moveTo>
                  <a:pt x="21" y="234"/>
                </a:moveTo>
                <a:cubicBezTo>
                  <a:pt x="33" y="236"/>
                  <a:pt x="36" y="225"/>
                  <a:pt x="36" y="219"/>
                </a:cubicBezTo>
                <a:cubicBezTo>
                  <a:pt x="36" y="213"/>
                  <a:pt x="41" y="205"/>
                  <a:pt x="36" y="199"/>
                </a:cubicBezTo>
                <a:cubicBezTo>
                  <a:pt x="32" y="207"/>
                  <a:pt x="20" y="205"/>
                  <a:pt x="15" y="213"/>
                </a:cubicBezTo>
                <a:cubicBezTo>
                  <a:pt x="13" y="219"/>
                  <a:pt x="6" y="224"/>
                  <a:pt x="8" y="231"/>
                </a:cubicBezTo>
                <a:cubicBezTo>
                  <a:pt x="10" y="236"/>
                  <a:pt x="17" y="231"/>
                  <a:pt x="21" y="234"/>
                </a:cubicBezTo>
                <a:close/>
                <a:moveTo>
                  <a:pt x="408" y="322"/>
                </a:moveTo>
                <a:cubicBezTo>
                  <a:pt x="404" y="320"/>
                  <a:pt x="404" y="323"/>
                  <a:pt x="403" y="326"/>
                </a:cubicBezTo>
                <a:cubicBezTo>
                  <a:pt x="402" y="329"/>
                  <a:pt x="399" y="332"/>
                  <a:pt x="402" y="334"/>
                </a:cubicBezTo>
                <a:cubicBezTo>
                  <a:pt x="407" y="338"/>
                  <a:pt x="407" y="334"/>
                  <a:pt x="409" y="331"/>
                </a:cubicBezTo>
                <a:cubicBezTo>
                  <a:pt x="412" y="328"/>
                  <a:pt x="414" y="331"/>
                  <a:pt x="417" y="332"/>
                </a:cubicBezTo>
                <a:cubicBezTo>
                  <a:pt x="420" y="334"/>
                  <a:pt x="423" y="333"/>
                  <a:pt x="424" y="330"/>
                </a:cubicBezTo>
                <a:cubicBezTo>
                  <a:pt x="424" y="329"/>
                  <a:pt x="422" y="326"/>
                  <a:pt x="420" y="325"/>
                </a:cubicBezTo>
                <a:cubicBezTo>
                  <a:pt x="416" y="323"/>
                  <a:pt x="412" y="323"/>
                  <a:pt x="408" y="322"/>
                </a:cubicBezTo>
                <a:close/>
                <a:moveTo>
                  <a:pt x="76" y="176"/>
                </a:moveTo>
                <a:cubicBezTo>
                  <a:pt x="82" y="182"/>
                  <a:pt x="88" y="180"/>
                  <a:pt x="94" y="179"/>
                </a:cubicBezTo>
                <a:cubicBezTo>
                  <a:pt x="102" y="178"/>
                  <a:pt x="96" y="172"/>
                  <a:pt x="98" y="168"/>
                </a:cubicBezTo>
                <a:cubicBezTo>
                  <a:pt x="98" y="166"/>
                  <a:pt x="93" y="164"/>
                  <a:pt x="92" y="165"/>
                </a:cubicBezTo>
                <a:cubicBezTo>
                  <a:pt x="91" y="176"/>
                  <a:pt x="79" y="170"/>
                  <a:pt x="76" y="176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44B42C-574F-4D4D-A3FD-2AD7111EFAF7}"/>
              </a:ext>
            </a:extLst>
          </p:cNvPr>
          <p:cNvSpPr txBox="1"/>
          <p:nvPr/>
        </p:nvSpPr>
        <p:spPr>
          <a:xfrm>
            <a:off x="4802847" y="164760"/>
            <a:ext cx="7334738" cy="3769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gradFill flip="none" rotWithShape="1">
                  <a:gsLst>
                    <a:gs pos="67000">
                      <a:schemeClr val="accent1"/>
                    </a:gs>
                    <a:gs pos="10000">
                      <a:schemeClr val="accent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listoga" panose="00000500000000000000" pitchFamily="2" charset="0"/>
              </a:defRPr>
            </a:lvl1pPr>
          </a:lstStyle>
          <a:p>
            <a:pPr algn="r"/>
            <a:r>
              <a:rPr lang="en-ID" sz="23898" spc="-300" dirty="0">
                <a:gradFill flip="none" rotWithShape="1">
                  <a:gsLst>
                    <a:gs pos="62000">
                      <a:schemeClr val="accent1">
                        <a:alpha val="25000"/>
                      </a:schemeClr>
                    </a:gs>
                    <a:gs pos="10000">
                      <a:schemeClr val="accent2">
                        <a:alpha val="49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+mj-lt"/>
              </a:rPr>
              <a:t>2021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092AF1-7B2A-4E39-B16D-0CE969B0A584}"/>
              </a:ext>
            </a:extLst>
          </p:cNvPr>
          <p:cNvSpPr txBox="1"/>
          <p:nvPr/>
        </p:nvSpPr>
        <p:spPr>
          <a:xfrm>
            <a:off x="602310" y="2088722"/>
            <a:ext cx="4303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gradFill flip="none" rotWithShape="1">
                  <a:gsLst>
                    <a:gs pos="67000">
                      <a:schemeClr val="accent1"/>
                    </a:gs>
                    <a:gs pos="10000">
                      <a:schemeClr val="accent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listoga" panose="00000500000000000000" pitchFamily="2" charset="0"/>
              </a:defRPr>
            </a:lvl1pPr>
          </a:lstStyle>
          <a:p>
            <a:r>
              <a:rPr lang="en-ID" dirty="0">
                <a:solidFill>
                  <a:schemeClr val="accent2"/>
                </a:solidFill>
                <a:latin typeface="+mj-lt"/>
              </a:rPr>
              <a:t>This Story Remind Us To The Struggle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05698D0-C72E-459B-A75D-686860D436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81" t="22996" r="15859" b="40207"/>
          <a:stretch/>
        </p:blipFill>
        <p:spPr>
          <a:xfrm>
            <a:off x="776285" y="1173349"/>
            <a:ext cx="1284741" cy="34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96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Box 147">
            <a:extLst>
              <a:ext uri="{FF2B5EF4-FFF2-40B4-BE49-F238E27FC236}">
                <a16:creationId xmlns:a16="http://schemas.microsoft.com/office/drawing/2014/main" id="{DD839AC3-8D47-4D5B-B4D3-A14D9F8CA794}"/>
              </a:ext>
            </a:extLst>
          </p:cNvPr>
          <p:cNvSpPr txBox="1"/>
          <p:nvPr/>
        </p:nvSpPr>
        <p:spPr>
          <a:xfrm>
            <a:off x="8291124" y="2310067"/>
            <a:ext cx="301517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D" sz="3600" dirty="0">
                <a:solidFill>
                  <a:schemeClr val="accent2"/>
                </a:solidFill>
                <a:latin typeface="+mj-lt"/>
              </a:rPr>
              <a:t>About Team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4DA953E-BFEB-4F4C-84AC-B418453C87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r="8137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66AD54-5EDB-474E-9A8D-3548E562F82E}"/>
              </a:ext>
            </a:extLst>
          </p:cNvPr>
          <p:cNvSpPr/>
          <p:nvPr/>
        </p:nvSpPr>
        <p:spPr>
          <a:xfrm>
            <a:off x="7649030" y="3488262"/>
            <a:ext cx="3643542" cy="117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sed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do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eiusmod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tempor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incididunt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labore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et dolore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naliqua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auctor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neque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vitae tempus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quamo</a:t>
            </a:r>
            <a:endParaRPr lang="en-ID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1E06AF-28D0-4F2A-A2F3-6B1590D9BE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1" t="22996" r="15859" b="40207"/>
          <a:stretch/>
        </p:blipFill>
        <p:spPr>
          <a:xfrm>
            <a:off x="9876744" y="1216891"/>
            <a:ext cx="1284741" cy="34974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AE8E24D-29CD-4C66-85CE-A18FDD0BFEB2}"/>
              </a:ext>
            </a:extLst>
          </p:cNvPr>
          <p:cNvSpPr/>
          <p:nvPr/>
        </p:nvSpPr>
        <p:spPr>
          <a:xfrm>
            <a:off x="9936906" y="5149895"/>
            <a:ext cx="1280483" cy="3427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F427B5-2C19-4AC8-AE40-EEF5CBEDD88D}"/>
              </a:ext>
            </a:extLst>
          </p:cNvPr>
          <p:cNvSpPr txBox="1"/>
          <p:nvPr/>
        </p:nvSpPr>
        <p:spPr>
          <a:xfrm>
            <a:off x="10090025" y="5198198"/>
            <a:ext cx="974244" cy="24618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D" sz="1000" dirty="0">
                <a:solidFill>
                  <a:schemeClr val="bg1"/>
                </a:solidFill>
              </a:rPr>
              <a:t>Learn more</a:t>
            </a:r>
          </a:p>
        </p:txBody>
      </p:sp>
    </p:spTree>
    <p:extLst>
      <p:ext uri="{BB962C8B-B14F-4D97-AF65-F5344CB8AC3E}">
        <p14:creationId xmlns:p14="http://schemas.microsoft.com/office/powerpoint/2010/main" val="1008921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Freeform 193">
            <a:extLst>
              <a:ext uri="{FF2B5EF4-FFF2-40B4-BE49-F238E27FC236}">
                <a16:creationId xmlns:a16="http://schemas.microsoft.com/office/drawing/2014/main" id="{BD235DBF-4BC2-4B9F-B6A0-B1AB42CE31D3}"/>
              </a:ext>
            </a:extLst>
          </p:cNvPr>
          <p:cNvSpPr>
            <a:spLocks/>
          </p:cNvSpPr>
          <p:nvPr/>
        </p:nvSpPr>
        <p:spPr bwMode="auto">
          <a:xfrm rot="3600000">
            <a:off x="5534328" y="3018210"/>
            <a:ext cx="271542" cy="268270"/>
          </a:xfrm>
          <a:custGeom>
            <a:avLst/>
            <a:gdLst>
              <a:gd name="T0" fmla="*/ 458 w 484"/>
              <a:gd name="T1" fmla="*/ 134 h 480"/>
              <a:gd name="T2" fmla="*/ 457 w 484"/>
              <a:gd name="T3" fmla="*/ 140 h 480"/>
              <a:gd name="T4" fmla="*/ 469 w 484"/>
              <a:gd name="T5" fmla="*/ 184 h 480"/>
              <a:gd name="T6" fmla="*/ 474 w 484"/>
              <a:gd name="T7" fmla="*/ 220 h 480"/>
              <a:gd name="T8" fmla="*/ 464 w 484"/>
              <a:gd name="T9" fmla="*/ 281 h 480"/>
              <a:gd name="T10" fmla="*/ 443 w 484"/>
              <a:gd name="T11" fmla="*/ 346 h 480"/>
              <a:gd name="T12" fmla="*/ 402 w 484"/>
              <a:gd name="T13" fmla="*/ 407 h 480"/>
              <a:gd name="T14" fmla="*/ 378 w 484"/>
              <a:gd name="T15" fmla="*/ 427 h 480"/>
              <a:gd name="T16" fmla="*/ 318 w 484"/>
              <a:gd name="T17" fmla="*/ 462 h 480"/>
              <a:gd name="T18" fmla="*/ 291 w 484"/>
              <a:gd name="T19" fmla="*/ 471 h 480"/>
              <a:gd name="T20" fmla="*/ 223 w 484"/>
              <a:gd name="T21" fmla="*/ 475 h 480"/>
              <a:gd name="T22" fmla="*/ 199 w 484"/>
              <a:gd name="T23" fmla="*/ 473 h 480"/>
              <a:gd name="T24" fmla="*/ 162 w 484"/>
              <a:gd name="T25" fmla="*/ 473 h 480"/>
              <a:gd name="T26" fmla="*/ 135 w 484"/>
              <a:gd name="T27" fmla="*/ 463 h 480"/>
              <a:gd name="T28" fmla="*/ 90 w 484"/>
              <a:gd name="T29" fmla="*/ 437 h 480"/>
              <a:gd name="T30" fmla="*/ 59 w 484"/>
              <a:gd name="T31" fmla="*/ 411 h 480"/>
              <a:gd name="T32" fmla="*/ 36 w 484"/>
              <a:gd name="T33" fmla="*/ 380 h 480"/>
              <a:gd name="T34" fmla="*/ 29 w 484"/>
              <a:gd name="T35" fmla="*/ 349 h 480"/>
              <a:gd name="T36" fmla="*/ 19 w 484"/>
              <a:gd name="T37" fmla="*/ 313 h 480"/>
              <a:gd name="T38" fmla="*/ 14 w 484"/>
              <a:gd name="T39" fmla="*/ 283 h 480"/>
              <a:gd name="T40" fmla="*/ 19 w 484"/>
              <a:gd name="T41" fmla="*/ 243 h 480"/>
              <a:gd name="T42" fmla="*/ 24 w 484"/>
              <a:gd name="T43" fmla="*/ 200 h 480"/>
              <a:gd name="T44" fmla="*/ 32 w 484"/>
              <a:gd name="T45" fmla="*/ 181 h 480"/>
              <a:gd name="T46" fmla="*/ 47 w 484"/>
              <a:gd name="T47" fmla="*/ 148 h 480"/>
              <a:gd name="T48" fmla="*/ 64 w 484"/>
              <a:gd name="T49" fmla="*/ 118 h 480"/>
              <a:gd name="T50" fmla="*/ 76 w 484"/>
              <a:gd name="T51" fmla="*/ 89 h 480"/>
              <a:gd name="T52" fmla="*/ 151 w 484"/>
              <a:gd name="T53" fmla="*/ 50 h 480"/>
              <a:gd name="T54" fmla="*/ 175 w 484"/>
              <a:gd name="T55" fmla="*/ 30 h 480"/>
              <a:gd name="T56" fmla="*/ 202 w 484"/>
              <a:gd name="T57" fmla="*/ 9 h 480"/>
              <a:gd name="T58" fmla="*/ 219 w 484"/>
              <a:gd name="T59" fmla="*/ 4 h 480"/>
              <a:gd name="T60" fmla="*/ 246 w 484"/>
              <a:gd name="T61" fmla="*/ 10 h 480"/>
              <a:gd name="T62" fmla="*/ 293 w 484"/>
              <a:gd name="T63" fmla="*/ 13 h 480"/>
              <a:gd name="T64" fmla="*/ 318 w 484"/>
              <a:gd name="T65" fmla="*/ 21 h 480"/>
              <a:gd name="T66" fmla="*/ 359 w 484"/>
              <a:gd name="T67" fmla="*/ 34 h 480"/>
              <a:gd name="T68" fmla="*/ 382 w 484"/>
              <a:gd name="T69" fmla="*/ 27 h 480"/>
              <a:gd name="T70" fmla="*/ 390 w 484"/>
              <a:gd name="T71" fmla="*/ 48 h 480"/>
              <a:gd name="T72" fmla="*/ 412 w 484"/>
              <a:gd name="T73" fmla="*/ 68 h 480"/>
              <a:gd name="T74" fmla="*/ 425 w 484"/>
              <a:gd name="T75" fmla="*/ 76 h 480"/>
              <a:gd name="T76" fmla="*/ 445 w 484"/>
              <a:gd name="T77" fmla="*/ 106 h 480"/>
              <a:gd name="T78" fmla="*/ 458 w 484"/>
              <a:gd name="T79" fmla="*/ 13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4" h="480">
                <a:moveTo>
                  <a:pt x="458" y="134"/>
                </a:moveTo>
                <a:cubicBezTo>
                  <a:pt x="458" y="135"/>
                  <a:pt x="458" y="138"/>
                  <a:pt x="457" y="140"/>
                </a:cubicBezTo>
                <a:cubicBezTo>
                  <a:pt x="449" y="158"/>
                  <a:pt x="452" y="172"/>
                  <a:pt x="469" y="184"/>
                </a:cubicBezTo>
                <a:cubicBezTo>
                  <a:pt x="481" y="193"/>
                  <a:pt x="484" y="206"/>
                  <a:pt x="474" y="220"/>
                </a:cubicBezTo>
                <a:cubicBezTo>
                  <a:pt x="459" y="238"/>
                  <a:pt x="455" y="257"/>
                  <a:pt x="464" y="281"/>
                </a:cubicBezTo>
                <a:cubicBezTo>
                  <a:pt x="472" y="305"/>
                  <a:pt x="462" y="328"/>
                  <a:pt x="443" y="346"/>
                </a:cubicBezTo>
                <a:cubicBezTo>
                  <a:pt x="426" y="364"/>
                  <a:pt x="407" y="380"/>
                  <a:pt x="402" y="407"/>
                </a:cubicBezTo>
                <a:cubicBezTo>
                  <a:pt x="400" y="418"/>
                  <a:pt x="389" y="424"/>
                  <a:pt x="378" y="427"/>
                </a:cubicBezTo>
                <a:cubicBezTo>
                  <a:pt x="354" y="431"/>
                  <a:pt x="333" y="442"/>
                  <a:pt x="318" y="462"/>
                </a:cubicBezTo>
                <a:cubicBezTo>
                  <a:pt x="311" y="470"/>
                  <a:pt x="300" y="475"/>
                  <a:pt x="291" y="471"/>
                </a:cubicBezTo>
                <a:cubicBezTo>
                  <a:pt x="267" y="463"/>
                  <a:pt x="245" y="472"/>
                  <a:pt x="223" y="475"/>
                </a:cubicBezTo>
                <a:cubicBezTo>
                  <a:pt x="215" y="476"/>
                  <a:pt x="206" y="478"/>
                  <a:pt x="199" y="473"/>
                </a:cubicBezTo>
                <a:cubicBezTo>
                  <a:pt x="187" y="466"/>
                  <a:pt x="175" y="465"/>
                  <a:pt x="162" y="473"/>
                </a:cubicBezTo>
                <a:cubicBezTo>
                  <a:pt x="150" y="480"/>
                  <a:pt x="141" y="474"/>
                  <a:pt x="135" y="463"/>
                </a:cubicBezTo>
                <a:cubicBezTo>
                  <a:pt x="125" y="446"/>
                  <a:pt x="112" y="436"/>
                  <a:pt x="90" y="437"/>
                </a:cubicBezTo>
                <a:cubicBezTo>
                  <a:pt x="73" y="438"/>
                  <a:pt x="61" y="430"/>
                  <a:pt x="59" y="411"/>
                </a:cubicBezTo>
                <a:cubicBezTo>
                  <a:pt x="57" y="397"/>
                  <a:pt x="49" y="385"/>
                  <a:pt x="36" y="380"/>
                </a:cubicBezTo>
                <a:cubicBezTo>
                  <a:pt x="17" y="373"/>
                  <a:pt x="20" y="362"/>
                  <a:pt x="29" y="349"/>
                </a:cubicBezTo>
                <a:cubicBezTo>
                  <a:pt x="44" y="327"/>
                  <a:pt x="43" y="326"/>
                  <a:pt x="19" y="313"/>
                </a:cubicBezTo>
                <a:cubicBezTo>
                  <a:pt x="2" y="304"/>
                  <a:pt x="0" y="295"/>
                  <a:pt x="14" y="283"/>
                </a:cubicBezTo>
                <a:cubicBezTo>
                  <a:pt x="27" y="270"/>
                  <a:pt x="28" y="257"/>
                  <a:pt x="19" y="243"/>
                </a:cubicBezTo>
                <a:cubicBezTo>
                  <a:pt x="6" y="227"/>
                  <a:pt x="9" y="213"/>
                  <a:pt x="24" y="200"/>
                </a:cubicBezTo>
                <a:cubicBezTo>
                  <a:pt x="30" y="195"/>
                  <a:pt x="34" y="189"/>
                  <a:pt x="32" y="181"/>
                </a:cubicBezTo>
                <a:cubicBezTo>
                  <a:pt x="26" y="164"/>
                  <a:pt x="35" y="156"/>
                  <a:pt x="47" y="148"/>
                </a:cubicBezTo>
                <a:cubicBezTo>
                  <a:pt x="57" y="141"/>
                  <a:pt x="63" y="131"/>
                  <a:pt x="64" y="118"/>
                </a:cubicBezTo>
                <a:cubicBezTo>
                  <a:pt x="65" y="107"/>
                  <a:pt x="66" y="94"/>
                  <a:pt x="76" y="89"/>
                </a:cubicBezTo>
                <a:cubicBezTo>
                  <a:pt x="101" y="75"/>
                  <a:pt x="124" y="58"/>
                  <a:pt x="151" y="50"/>
                </a:cubicBezTo>
                <a:cubicBezTo>
                  <a:pt x="164" y="46"/>
                  <a:pt x="172" y="42"/>
                  <a:pt x="175" y="30"/>
                </a:cubicBezTo>
                <a:cubicBezTo>
                  <a:pt x="179" y="16"/>
                  <a:pt x="187" y="8"/>
                  <a:pt x="202" y="9"/>
                </a:cubicBezTo>
                <a:cubicBezTo>
                  <a:pt x="208" y="9"/>
                  <a:pt x="214" y="7"/>
                  <a:pt x="219" y="4"/>
                </a:cubicBezTo>
                <a:cubicBezTo>
                  <a:pt x="230" y="0"/>
                  <a:pt x="238" y="2"/>
                  <a:pt x="246" y="10"/>
                </a:cubicBezTo>
                <a:cubicBezTo>
                  <a:pt x="266" y="30"/>
                  <a:pt x="270" y="30"/>
                  <a:pt x="293" y="13"/>
                </a:cubicBezTo>
                <a:cubicBezTo>
                  <a:pt x="308" y="3"/>
                  <a:pt x="313" y="4"/>
                  <a:pt x="318" y="21"/>
                </a:cubicBezTo>
                <a:cubicBezTo>
                  <a:pt x="327" y="48"/>
                  <a:pt x="337" y="51"/>
                  <a:pt x="359" y="34"/>
                </a:cubicBezTo>
                <a:cubicBezTo>
                  <a:pt x="366" y="28"/>
                  <a:pt x="373" y="23"/>
                  <a:pt x="382" y="27"/>
                </a:cubicBezTo>
                <a:cubicBezTo>
                  <a:pt x="392" y="31"/>
                  <a:pt x="390" y="40"/>
                  <a:pt x="390" y="48"/>
                </a:cubicBezTo>
                <a:cubicBezTo>
                  <a:pt x="390" y="63"/>
                  <a:pt x="392" y="76"/>
                  <a:pt x="412" y="68"/>
                </a:cubicBezTo>
                <a:cubicBezTo>
                  <a:pt x="420" y="65"/>
                  <a:pt x="424" y="69"/>
                  <a:pt x="425" y="76"/>
                </a:cubicBezTo>
                <a:cubicBezTo>
                  <a:pt x="427" y="89"/>
                  <a:pt x="434" y="99"/>
                  <a:pt x="445" y="106"/>
                </a:cubicBezTo>
                <a:cubicBezTo>
                  <a:pt x="454" y="112"/>
                  <a:pt x="458" y="122"/>
                  <a:pt x="458" y="13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63" name="Freeform 197">
            <a:extLst>
              <a:ext uri="{FF2B5EF4-FFF2-40B4-BE49-F238E27FC236}">
                <a16:creationId xmlns:a16="http://schemas.microsoft.com/office/drawing/2014/main" id="{1BB93B3F-AC39-4C93-A943-B3C9E0737DDA}"/>
              </a:ext>
            </a:extLst>
          </p:cNvPr>
          <p:cNvSpPr>
            <a:spLocks/>
          </p:cNvSpPr>
          <p:nvPr/>
        </p:nvSpPr>
        <p:spPr bwMode="auto">
          <a:xfrm rot="3600000">
            <a:off x="5773284" y="2745020"/>
            <a:ext cx="88333" cy="119411"/>
          </a:xfrm>
          <a:custGeom>
            <a:avLst/>
            <a:gdLst>
              <a:gd name="T0" fmla="*/ 1 w 156"/>
              <a:gd name="T1" fmla="*/ 109 h 214"/>
              <a:gd name="T2" fmla="*/ 21 w 156"/>
              <a:gd name="T3" fmla="*/ 31 h 214"/>
              <a:gd name="T4" fmla="*/ 86 w 156"/>
              <a:gd name="T5" fmla="*/ 10 h 214"/>
              <a:gd name="T6" fmla="*/ 154 w 156"/>
              <a:gd name="T7" fmla="*/ 92 h 214"/>
              <a:gd name="T8" fmla="*/ 93 w 156"/>
              <a:gd name="T9" fmla="*/ 196 h 214"/>
              <a:gd name="T10" fmla="*/ 12 w 156"/>
              <a:gd name="T11" fmla="*/ 168 h 214"/>
              <a:gd name="T12" fmla="*/ 1 w 156"/>
              <a:gd name="T13" fmla="*/ 109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214">
                <a:moveTo>
                  <a:pt x="1" y="109"/>
                </a:moveTo>
                <a:cubicBezTo>
                  <a:pt x="0" y="81"/>
                  <a:pt x="6" y="55"/>
                  <a:pt x="21" y="31"/>
                </a:cubicBezTo>
                <a:cubicBezTo>
                  <a:pt x="39" y="5"/>
                  <a:pt x="57" y="0"/>
                  <a:pt x="86" y="10"/>
                </a:cubicBezTo>
                <a:cubicBezTo>
                  <a:pt x="125" y="25"/>
                  <a:pt x="153" y="48"/>
                  <a:pt x="154" y="92"/>
                </a:cubicBezTo>
                <a:cubicBezTo>
                  <a:pt x="156" y="139"/>
                  <a:pt x="134" y="174"/>
                  <a:pt x="93" y="196"/>
                </a:cubicBezTo>
                <a:cubicBezTo>
                  <a:pt x="59" y="214"/>
                  <a:pt x="28" y="202"/>
                  <a:pt x="12" y="168"/>
                </a:cubicBezTo>
                <a:cubicBezTo>
                  <a:pt x="4" y="151"/>
                  <a:pt x="1" y="134"/>
                  <a:pt x="1" y="10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64" name="Freeform 203">
            <a:extLst>
              <a:ext uri="{FF2B5EF4-FFF2-40B4-BE49-F238E27FC236}">
                <a16:creationId xmlns:a16="http://schemas.microsoft.com/office/drawing/2014/main" id="{DE8BCB63-449D-45A9-B1FC-BC872002C491}"/>
              </a:ext>
            </a:extLst>
          </p:cNvPr>
          <p:cNvSpPr>
            <a:spLocks/>
          </p:cNvSpPr>
          <p:nvPr/>
        </p:nvSpPr>
        <p:spPr bwMode="auto">
          <a:xfrm rot="3600000">
            <a:off x="4958095" y="3211019"/>
            <a:ext cx="63796" cy="65430"/>
          </a:xfrm>
          <a:custGeom>
            <a:avLst/>
            <a:gdLst>
              <a:gd name="T0" fmla="*/ 114 w 114"/>
              <a:gd name="T1" fmla="*/ 62 h 115"/>
              <a:gd name="T2" fmla="*/ 86 w 114"/>
              <a:gd name="T3" fmla="*/ 106 h 115"/>
              <a:gd name="T4" fmla="*/ 39 w 114"/>
              <a:gd name="T5" fmla="*/ 101 h 115"/>
              <a:gd name="T6" fmla="*/ 19 w 114"/>
              <a:gd name="T7" fmla="*/ 15 h 115"/>
              <a:gd name="T8" fmla="*/ 48 w 114"/>
              <a:gd name="T9" fmla="*/ 5 h 115"/>
              <a:gd name="T10" fmla="*/ 98 w 114"/>
              <a:gd name="T11" fmla="*/ 33 h 115"/>
              <a:gd name="T12" fmla="*/ 114 w 114"/>
              <a:gd name="T13" fmla="*/ 6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" h="115">
                <a:moveTo>
                  <a:pt x="114" y="62"/>
                </a:moveTo>
                <a:cubicBezTo>
                  <a:pt x="110" y="80"/>
                  <a:pt x="103" y="96"/>
                  <a:pt x="86" y="106"/>
                </a:cubicBezTo>
                <a:cubicBezTo>
                  <a:pt x="69" y="115"/>
                  <a:pt x="54" y="111"/>
                  <a:pt x="39" y="101"/>
                </a:cubicBezTo>
                <a:cubicBezTo>
                  <a:pt x="9" y="80"/>
                  <a:pt x="0" y="42"/>
                  <a:pt x="19" y="15"/>
                </a:cubicBezTo>
                <a:cubicBezTo>
                  <a:pt x="26" y="5"/>
                  <a:pt x="35" y="0"/>
                  <a:pt x="48" y="5"/>
                </a:cubicBezTo>
                <a:cubicBezTo>
                  <a:pt x="67" y="11"/>
                  <a:pt x="84" y="19"/>
                  <a:pt x="98" y="33"/>
                </a:cubicBezTo>
                <a:cubicBezTo>
                  <a:pt x="106" y="41"/>
                  <a:pt x="113" y="50"/>
                  <a:pt x="114" y="6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65" name="Freeform 204">
            <a:extLst>
              <a:ext uri="{FF2B5EF4-FFF2-40B4-BE49-F238E27FC236}">
                <a16:creationId xmlns:a16="http://schemas.microsoft.com/office/drawing/2014/main" id="{7D0F05CA-AC14-4047-87B4-A2364F7D8163}"/>
              </a:ext>
            </a:extLst>
          </p:cNvPr>
          <p:cNvSpPr>
            <a:spLocks/>
          </p:cNvSpPr>
          <p:nvPr/>
        </p:nvSpPr>
        <p:spPr bwMode="auto">
          <a:xfrm rot="3600000">
            <a:off x="5943886" y="2866291"/>
            <a:ext cx="94876" cy="42531"/>
          </a:xfrm>
          <a:custGeom>
            <a:avLst/>
            <a:gdLst>
              <a:gd name="T0" fmla="*/ 72 w 170"/>
              <a:gd name="T1" fmla="*/ 76 h 76"/>
              <a:gd name="T2" fmla="*/ 11 w 170"/>
              <a:gd name="T3" fmla="*/ 56 h 76"/>
              <a:gd name="T4" fmla="*/ 17 w 170"/>
              <a:gd name="T5" fmla="*/ 33 h 76"/>
              <a:gd name="T6" fmla="*/ 63 w 170"/>
              <a:gd name="T7" fmla="*/ 14 h 76"/>
              <a:gd name="T8" fmla="*/ 151 w 170"/>
              <a:gd name="T9" fmla="*/ 15 h 76"/>
              <a:gd name="T10" fmla="*/ 156 w 170"/>
              <a:gd name="T11" fmla="*/ 46 h 76"/>
              <a:gd name="T12" fmla="*/ 72 w 170"/>
              <a:gd name="T1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76">
                <a:moveTo>
                  <a:pt x="72" y="76"/>
                </a:moveTo>
                <a:cubicBezTo>
                  <a:pt x="49" y="76"/>
                  <a:pt x="28" y="73"/>
                  <a:pt x="11" y="56"/>
                </a:cubicBezTo>
                <a:cubicBezTo>
                  <a:pt x="0" y="44"/>
                  <a:pt x="1" y="38"/>
                  <a:pt x="17" y="33"/>
                </a:cubicBezTo>
                <a:cubicBezTo>
                  <a:pt x="32" y="27"/>
                  <a:pt x="48" y="21"/>
                  <a:pt x="63" y="14"/>
                </a:cubicBezTo>
                <a:cubicBezTo>
                  <a:pt x="93" y="0"/>
                  <a:pt x="122" y="0"/>
                  <a:pt x="151" y="15"/>
                </a:cubicBezTo>
                <a:cubicBezTo>
                  <a:pt x="168" y="25"/>
                  <a:pt x="170" y="32"/>
                  <a:pt x="156" y="46"/>
                </a:cubicBezTo>
                <a:cubicBezTo>
                  <a:pt x="132" y="68"/>
                  <a:pt x="103" y="76"/>
                  <a:pt x="72" y="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66" name="Freeform 206">
            <a:extLst>
              <a:ext uri="{FF2B5EF4-FFF2-40B4-BE49-F238E27FC236}">
                <a16:creationId xmlns:a16="http://schemas.microsoft.com/office/drawing/2014/main" id="{523409B3-9640-4177-AA59-CA33AFFA5F05}"/>
              </a:ext>
            </a:extLst>
          </p:cNvPr>
          <p:cNvSpPr>
            <a:spLocks/>
          </p:cNvSpPr>
          <p:nvPr/>
        </p:nvSpPr>
        <p:spPr bwMode="auto">
          <a:xfrm rot="3600000">
            <a:off x="5918520" y="2907851"/>
            <a:ext cx="109600" cy="42531"/>
          </a:xfrm>
          <a:custGeom>
            <a:avLst/>
            <a:gdLst>
              <a:gd name="T0" fmla="*/ 90 w 195"/>
              <a:gd name="T1" fmla="*/ 73 h 76"/>
              <a:gd name="T2" fmla="*/ 11 w 195"/>
              <a:gd name="T3" fmla="*/ 61 h 76"/>
              <a:gd name="T4" fmla="*/ 1 w 195"/>
              <a:gd name="T5" fmla="*/ 53 h 76"/>
              <a:gd name="T6" fmla="*/ 9 w 195"/>
              <a:gd name="T7" fmla="*/ 43 h 76"/>
              <a:gd name="T8" fmla="*/ 70 w 195"/>
              <a:gd name="T9" fmla="*/ 27 h 76"/>
              <a:gd name="T10" fmla="*/ 156 w 195"/>
              <a:gd name="T11" fmla="*/ 8 h 76"/>
              <a:gd name="T12" fmla="*/ 187 w 195"/>
              <a:gd name="T13" fmla="*/ 23 h 76"/>
              <a:gd name="T14" fmla="*/ 180 w 195"/>
              <a:gd name="T15" fmla="*/ 44 h 76"/>
              <a:gd name="T16" fmla="*/ 90 w 195"/>
              <a:gd name="T17" fmla="*/ 7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76">
                <a:moveTo>
                  <a:pt x="90" y="73"/>
                </a:moveTo>
                <a:cubicBezTo>
                  <a:pt x="62" y="75"/>
                  <a:pt x="37" y="69"/>
                  <a:pt x="11" y="61"/>
                </a:cubicBezTo>
                <a:cubicBezTo>
                  <a:pt x="7" y="59"/>
                  <a:pt x="1" y="59"/>
                  <a:pt x="1" y="53"/>
                </a:cubicBezTo>
                <a:cubicBezTo>
                  <a:pt x="0" y="48"/>
                  <a:pt x="5" y="45"/>
                  <a:pt x="9" y="43"/>
                </a:cubicBezTo>
                <a:cubicBezTo>
                  <a:pt x="27" y="31"/>
                  <a:pt x="48" y="28"/>
                  <a:pt x="70" y="27"/>
                </a:cubicBezTo>
                <a:cubicBezTo>
                  <a:pt x="100" y="25"/>
                  <a:pt x="129" y="25"/>
                  <a:pt x="156" y="8"/>
                </a:cubicBezTo>
                <a:cubicBezTo>
                  <a:pt x="171" y="0"/>
                  <a:pt x="179" y="13"/>
                  <a:pt x="187" y="23"/>
                </a:cubicBezTo>
                <a:cubicBezTo>
                  <a:pt x="195" y="33"/>
                  <a:pt x="186" y="39"/>
                  <a:pt x="180" y="44"/>
                </a:cubicBezTo>
                <a:cubicBezTo>
                  <a:pt x="154" y="67"/>
                  <a:pt x="124" y="76"/>
                  <a:pt x="90" y="7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67" name="Freeform 207">
            <a:extLst>
              <a:ext uri="{FF2B5EF4-FFF2-40B4-BE49-F238E27FC236}">
                <a16:creationId xmlns:a16="http://schemas.microsoft.com/office/drawing/2014/main" id="{18FA7CE0-BA63-42F5-9579-5220B2F84712}"/>
              </a:ext>
            </a:extLst>
          </p:cNvPr>
          <p:cNvSpPr>
            <a:spLocks/>
          </p:cNvSpPr>
          <p:nvPr/>
        </p:nvSpPr>
        <p:spPr bwMode="auto">
          <a:xfrm rot="3600000">
            <a:off x="5788836" y="2815468"/>
            <a:ext cx="75247" cy="47438"/>
          </a:xfrm>
          <a:custGeom>
            <a:avLst/>
            <a:gdLst>
              <a:gd name="T0" fmla="*/ 65 w 136"/>
              <a:gd name="T1" fmla="*/ 83 h 83"/>
              <a:gd name="T2" fmla="*/ 11 w 136"/>
              <a:gd name="T3" fmla="*/ 59 h 83"/>
              <a:gd name="T4" fmla="*/ 20 w 136"/>
              <a:gd name="T5" fmla="*/ 19 h 83"/>
              <a:gd name="T6" fmla="*/ 128 w 136"/>
              <a:gd name="T7" fmla="*/ 33 h 83"/>
              <a:gd name="T8" fmla="*/ 119 w 136"/>
              <a:gd name="T9" fmla="*/ 69 h 83"/>
              <a:gd name="T10" fmla="*/ 65 w 136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83">
                <a:moveTo>
                  <a:pt x="65" y="83"/>
                </a:moveTo>
                <a:cubicBezTo>
                  <a:pt x="43" y="82"/>
                  <a:pt x="23" y="78"/>
                  <a:pt x="11" y="59"/>
                </a:cubicBezTo>
                <a:cubicBezTo>
                  <a:pt x="0" y="42"/>
                  <a:pt x="3" y="29"/>
                  <a:pt x="20" y="19"/>
                </a:cubicBezTo>
                <a:cubicBezTo>
                  <a:pt x="52" y="0"/>
                  <a:pt x="103" y="7"/>
                  <a:pt x="128" y="33"/>
                </a:cubicBezTo>
                <a:cubicBezTo>
                  <a:pt x="136" y="41"/>
                  <a:pt x="132" y="59"/>
                  <a:pt x="119" y="69"/>
                </a:cubicBezTo>
                <a:cubicBezTo>
                  <a:pt x="102" y="82"/>
                  <a:pt x="82" y="80"/>
                  <a:pt x="65" y="8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68" name="Freeform 210">
            <a:extLst>
              <a:ext uri="{FF2B5EF4-FFF2-40B4-BE49-F238E27FC236}">
                <a16:creationId xmlns:a16="http://schemas.microsoft.com/office/drawing/2014/main" id="{4A04078D-D16C-43E8-B783-8A62A22107A2}"/>
              </a:ext>
            </a:extLst>
          </p:cNvPr>
          <p:cNvSpPr>
            <a:spLocks/>
          </p:cNvSpPr>
          <p:nvPr/>
        </p:nvSpPr>
        <p:spPr bwMode="auto">
          <a:xfrm rot="3600000">
            <a:off x="5424922" y="3196093"/>
            <a:ext cx="40896" cy="71976"/>
          </a:xfrm>
          <a:custGeom>
            <a:avLst/>
            <a:gdLst>
              <a:gd name="T0" fmla="*/ 6 w 73"/>
              <a:gd name="T1" fmla="*/ 94 h 129"/>
              <a:gd name="T2" fmla="*/ 16 w 73"/>
              <a:gd name="T3" fmla="*/ 38 h 129"/>
              <a:gd name="T4" fmla="*/ 43 w 73"/>
              <a:gd name="T5" fmla="*/ 8 h 129"/>
              <a:gd name="T6" fmla="*/ 71 w 73"/>
              <a:gd name="T7" fmla="*/ 25 h 129"/>
              <a:gd name="T8" fmla="*/ 64 w 73"/>
              <a:gd name="T9" fmla="*/ 88 h 129"/>
              <a:gd name="T10" fmla="*/ 58 w 73"/>
              <a:gd name="T11" fmla="*/ 102 h 129"/>
              <a:gd name="T12" fmla="*/ 20 w 73"/>
              <a:gd name="T13" fmla="*/ 126 h 129"/>
              <a:gd name="T14" fmla="*/ 6 w 73"/>
              <a:gd name="T15" fmla="*/ 9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" h="129">
                <a:moveTo>
                  <a:pt x="6" y="94"/>
                </a:moveTo>
                <a:cubicBezTo>
                  <a:pt x="5" y="73"/>
                  <a:pt x="9" y="55"/>
                  <a:pt x="16" y="38"/>
                </a:cubicBezTo>
                <a:cubicBezTo>
                  <a:pt x="21" y="25"/>
                  <a:pt x="29" y="14"/>
                  <a:pt x="43" y="8"/>
                </a:cubicBezTo>
                <a:cubicBezTo>
                  <a:pt x="60" y="0"/>
                  <a:pt x="70" y="6"/>
                  <a:pt x="71" y="25"/>
                </a:cubicBezTo>
                <a:cubicBezTo>
                  <a:pt x="73" y="46"/>
                  <a:pt x="70" y="67"/>
                  <a:pt x="64" y="88"/>
                </a:cubicBezTo>
                <a:cubicBezTo>
                  <a:pt x="63" y="93"/>
                  <a:pt x="61" y="98"/>
                  <a:pt x="58" y="102"/>
                </a:cubicBezTo>
                <a:cubicBezTo>
                  <a:pt x="50" y="117"/>
                  <a:pt x="38" y="129"/>
                  <a:pt x="20" y="126"/>
                </a:cubicBezTo>
                <a:cubicBezTo>
                  <a:pt x="0" y="122"/>
                  <a:pt x="9" y="103"/>
                  <a:pt x="6" y="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69" name="Freeform 211">
            <a:extLst>
              <a:ext uri="{FF2B5EF4-FFF2-40B4-BE49-F238E27FC236}">
                <a16:creationId xmlns:a16="http://schemas.microsoft.com/office/drawing/2014/main" id="{CDB6F1F8-739B-4901-92A6-4618583C9E30}"/>
              </a:ext>
            </a:extLst>
          </p:cNvPr>
          <p:cNvSpPr>
            <a:spLocks/>
          </p:cNvSpPr>
          <p:nvPr/>
        </p:nvSpPr>
        <p:spPr bwMode="auto">
          <a:xfrm rot="3600000">
            <a:off x="6259394" y="2510591"/>
            <a:ext cx="49074" cy="57253"/>
          </a:xfrm>
          <a:custGeom>
            <a:avLst/>
            <a:gdLst>
              <a:gd name="T0" fmla="*/ 88 w 88"/>
              <a:gd name="T1" fmla="*/ 51 h 104"/>
              <a:gd name="T2" fmla="*/ 58 w 88"/>
              <a:gd name="T3" fmla="*/ 96 h 104"/>
              <a:gd name="T4" fmla="*/ 22 w 88"/>
              <a:gd name="T5" fmla="*/ 80 h 104"/>
              <a:gd name="T6" fmla="*/ 17 w 88"/>
              <a:gd name="T7" fmla="*/ 68 h 104"/>
              <a:gd name="T8" fmla="*/ 48 w 88"/>
              <a:gd name="T9" fmla="*/ 3 h 104"/>
              <a:gd name="T10" fmla="*/ 88 w 88"/>
              <a:gd name="T11" fmla="*/ 5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" h="104">
                <a:moveTo>
                  <a:pt x="88" y="51"/>
                </a:moveTo>
                <a:cubicBezTo>
                  <a:pt x="88" y="70"/>
                  <a:pt x="76" y="89"/>
                  <a:pt x="58" y="96"/>
                </a:cubicBezTo>
                <a:cubicBezTo>
                  <a:pt x="38" y="104"/>
                  <a:pt x="30" y="101"/>
                  <a:pt x="22" y="80"/>
                </a:cubicBezTo>
                <a:cubicBezTo>
                  <a:pt x="21" y="76"/>
                  <a:pt x="19" y="72"/>
                  <a:pt x="17" y="68"/>
                </a:cubicBezTo>
                <a:cubicBezTo>
                  <a:pt x="0" y="34"/>
                  <a:pt x="11" y="10"/>
                  <a:pt x="48" y="3"/>
                </a:cubicBezTo>
                <a:cubicBezTo>
                  <a:pt x="64" y="0"/>
                  <a:pt x="88" y="28"/>
                  <a:pt x="88" y="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70" name="Freeform 216">
            <a:extLst>
              <a:ext uri="{FF2B5EF4-FFF2-40B4-BE49-F238E27FC236}">
                <a16:creationId xmlns:a16="http://schemas.microsoft.com/office/drawing/2014/main" id="{9F466FBC-521A-4466-A013-EBC3599268FF}"/>
              </a:ext>
            </a:extLst>
          </p:cNvPr>
          <p:cNvSpPr>
            <a:spLocks/>
          </p:cNvSpPr>
          <p:nvPr/>
        </p:nvSpPr>
        <p:spPr bwMode="auto">
          <a:xfrm rot="3600000">
            <a:off x="5160117" y="2975975"/>
            <a:ext cx="58887" cy="42531"/>
          </a:xfrm>
          <a:custGeom>
            <a:avLst/>
            <a:gdLst>
              <a:gd name="T0" fmla="*/ 45 w 106"/>
              <a:gd name="T1" fmla="*/ 0 h 75"/>
              <a:gd name="T2" fmla="*/ 100 w 106"/>
              <a:gd name="T3" fmla="*/ 32 h 75"/>
              <a:gd name="T4" fmla="*/ 82 w 106"/>
              <a:gd name="T5" fmla="*/ 67 h 75"/>
              <a:gd name="T6" fmla="*/ 8 w 106"/>
              <a:gd name="T7" fmla="*/ 34 h 75"/>
              <a:gd name="T8" fmla="*/ 21 w 106"/>
              <a:gd name="T9" fmla="*/ 6 h 75"/>
              <a:gd name="T10" fmla="*/ 45 w 106"/>
              <a:gd name="T11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75">
                <a:moveTo>
                  <a:pt x="45" y="0"/>
                </a:moveTo>
                <a:cubicBezTo>
                  <a:pt x="70" y="0"/>
                  <a:pt x="94" y="15"/>
                  <a:pt x="100" y="32"/>
                </a:cubicBezTo>
                <a:cubicBezTo>
                  <a:pt x="106" y="49"/>
                  <a:pt x="100" y="62"/>
                  <a:pt x="82" y="67"/>
                </a:cubicBezTo>
                <a:cubicBezTo>
                  <a:pt x="55" y="75"/>
                  <a:pt x="20" y="60"/>
                  <a:pt x="8" y="34"/>
                </a:cubicBezTo>
                <a:cubicBezTo>
                  <a:pt x="0" y="16"/>
                  <a:pt x="2" y="11"/>
                  <a:pt x="21" y="6"/>
                </a:cubicBezTo>
                <a:cubicBezTo>
                  <a:pt x="30" y="3"/>
                  <a:pt x="39" y="1"/>
                  <a:pt x="45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71" name="Freeform 217">
            <a:extLst>
              <a:ext uri="{FF2B5EF4-FFF2-40B4-BE49-F238E27FC236}">
                <a16:creationId xmlns:a16="http://schemas.microsoft.com/office/drawing/2014/main" id="{6D0F0D24-FDB6-49C7-A08E-6C17CBE521AC}"/>
              </a:ext>
            </a:extLst>
          </p:cNvPr>
          <p:cNvSpPr>
            <a:spLocks/>
          </p:cNvSpPr>
          <p:nvPr/>
        </p:nvSpPr>
        <p:spPr bwMode="auto">
          <a:xfrm rot="3600000">
            <a:off x="5547229" y="2803128"/>
            <a:ext cx="47438" cy="44166"/>
          </a:xfrm>
          <a:custGeom>
            <a:avLst/>
            <a:gdLst>
              <a:gd name="T0" fmla="*/ 82 w 83"/>
              <a:gd name="T1" fmla="*/ 49 h 79"/>
              <a:gd name="T2" fmla="*/ 44 w 83"/>
              <a:gd name="T3" fmla="*/ 77 h 79"/>
              <a:gd name="T4" fmla="*/ 1 w 83"/>
              <a:gd name="T5" fmla="*/ 47 h 79"/>
              <a:gd name="T6" fmla="*/ 37 w 83"/>
              <a:gd name="T7" fmla="*/ 1 h 79"/>
              <a:gd name="T8" fmla="*/ 82 w 83"/>
              <a:gd name="T9" fmla="*/ 4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79">
                <a:moveTo>
                  <a:pt x="82" y="49"/>
                </a:moveTo>
                <a:cubicBezTo>
                  <a:pt x="81" y="78"/>
                  <a:pt x="79" y="73"/>
                  <a:pt x="44" y="77"/>
                </a:cubicBezTo>
                <a:cubicBezTo>
                  <a:pt x="25" y="79"/>
                  <a:pt x="0" y="61"/>
                  <a:pt x="1" y="47"/>
                </a:cubicBezTo>
                <a:cubicBezTo>
                  <a:pt x="1" y="22"/>
                  <a:pt x="18" y="1"/>
                  <a:pt x="37" y="1"/>
                </a:cubicBezTo>
                <a:cubicBezTo>
                  <a:pt x="59" y="0"/>
                  <a:pt x="83" y="26"/>
                  <a:pt x="82" y="4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72" name="Freeform 218">
            <a:extLst>
              <a:ext uri="{FF2B5EF4-FFF2-40B4-BE49-F238E27FC236}">
                <a16:creationId xmlns:a16="http://schemas.microsoft.com/office/drawing/2014/main" id="{FA1882E4-8E7C-447B-85AB-72AD26C96CF2}"/>
              </a:ext>
            </a:extLst>
          </p:cNvPr>
          <p:cNvSpPr>
            <a:spLocks/>
          </p:cNvSpPr>
          <p:nvPr/>
        </p:nvSpPr>
        <p:spPr bwMode="auto">
          <a:xfrm rot="3600000">
            <a:off x="4773157" y="2961372"/>
            <a:ext cx="45802" cy="53981"/>
          </a:xfrm>
          <a:custGeom>
            <a:avLst/>
            <a:gdLst>
              <a:gd name="T0" fmla="*/ 78 w 80"/>
              <a:gd name="T1" fmla="*/ 47 h 97"/>
              <a:gd name="T2" fmla="*/ 51 w 80"/>
              <a:gd name="T3" fmla="*/ 80 h 97"/>
              <a:gd name="T4" fmla="*/ 33 w 80"/>
              <a:gd name="T5" fmla="*/ 92 h 97"/>
              <a:gd name="T6" fmla="*/ 26 w 80"/>
              <a:gd name="T7" fmla="*/ 97 h 97"/>
              <a:gd name="T8" fmla="*/ 20 w 80"/>
              <a:gd name="T9" fmla="*/ 88 h 97"/>
              <a:gd name="T10" fmla="*/ 11 w 80"/>
              <a:gd name="T11" fmla="*/ 62 h 97"/>
              <a:gd name="T12" fmla="*/ 15 w 80"/>
              <a:gd name="T13" fmla="*/ 18 h 97"/>
              <a:gd name="T14" fmla="*/ 52 w 80"/>
              <a:gd name="T15" fmla="*/ 4 h 97"/>
              <a:gd name="T16" fmla="*/ 78 w 80"/>
              <a:gd name="T17" fmla="*/ 42 h 97"/>
              <a:gd name="T18" fmla="*/ 78 w 80"/>
              <a:gd name="T19" fmla="*/ 4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97">
                <a:moveTo>
                  <a:pt x="78" y="47"/>
                </a:moveTo>
                <a:cubicBezTo>
                  <a:pt x="80" y="67"/>
                  <a:pt x="70" y="78"/>
                  <a:pt x="51" y="80"/>
                </a:cubicBezTo>
                <a:cubicBezTo>
                  <a:pt x="43" y="81"/>
                  <a:pt x="35" y="81"/>
                  <a:pt x="33" y="92"/>
                </a:cubicBezTo>
                <a:cubicBezTo>
                  <a:pt x="33" y="95"/>
                  <a:pt x="30" y="97"/>
                  <a:pt x="26" y="97"/>
                </a:cubicBezTo>
                <a:cubicBezTo>
                  <a:pt x="21" y="96"/>
                  <a:pt x="20" y="92"/>
                  <a:pt x="20" y="88"/>
                </a:cubicBezTo>
                <a:cubicBezTo>
                  <a:pt x="18" y="78"/>
                  <a:pt x="17" y="70"/>
                  <a:pt x="11" y="62"/>
                </a:cubicBezTo>
                <a:cubicBezTo>
                  <a:pt x="0" y="46"/>
                  <a:pt x="4" y="31"/>
                  <a:pt x="15" y="18"/>
                </a:cubicBezTo>
                <a:cubicBezTo>
                  <a:pt x="24" y="7"/>
                  <a:pt x="37" y="0"/>
                  <a:pt x="52" y="4"/>
                </a:cubicBezTo>
                <a:cubicBezTo>
                  <a:pt x="70" y="9"/>
                  <a:pt x="79" y="23"/>
                  <a:pt x="78" y="42"/>
                </a:cubicBezTo>
                <a:cubicBezTo>
                  <a:pt x="78" y="44"/>
                  <a:pt x="78" y="46"/>
                  <a:pt x="78" y="4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73" name="Freeform 219">
            <a:extLst>
              <a:ext uri="{FF2B5EF4-FFF2-40B4-BE49-F238E27FC236}">
                <a16:creationId xmlns:a16="http://schemas.microsoft.com/office/drawing/2014/main" id="{438C944D-BDD3-455A-A8B0-805770693126}"/>
              </a:ext>
            </a:extLst>
          </p:cNvPr>
          <p:cNvSpPr>
            <a:spLocks/>
          </p:cNvSpPr>
          <p:nvPr/>
        </p:nvSpPr>
        <p:spPr bwMode="auto">
          <a:xfrm rot="3600000">
            <a:off x="6334458" y="2405057"/>
            <a:ext cx="49074" cy="83423"/>
          </a:xfrm>
          <a:custGeom>
            <a:avLst/>
            <a:gdLst>
              <a:gd name="T0" fmla="*/ 3 w 90"/>
              <a:gd name="T1" fmla="*/ 22 h 149"/>
              <a:gd name="T2" fmla="*/ 11 w 90"/>
              <a:gd name="T3" fmla="*/ 1 h 149"/>
              <a:gd name="T4" fmla="*/ 31 w 90"/>
              <a:gd name="T5" fmla="*/ 16 h 149"/>
              <a:gd name="T6" fmla="*/ 37 w 90"/>
              <a:gd name="T7" fmla="*/ 48 h 149"/>
              <a:gd name="T8" fmla="*/ 52 w 90"/>
              <a:gd name="T9" fmla="*/ 69 h 149"/>
              <a:gd name="T10" fmla="*/ 86 w 90"/>
              <a:gd name="T11" fmla="*/ 130 h 149"/>
              <a:gd name="T12" fmla="*/ 61 w 90"/>
              <a:gd name="T13" fmla="*/ 141 h 149"/>
              <a:gd name="T14" fmla="*/ 34 w 90"/>
              <a:gd name="T15" fmla="*/ 94 h 149"/>
              <a:gd name="T16" fmla="*/ 21 w 90"/>
              <a:gd name="T17" fmla="*/ 71 h 149"/>
              <a:gd name="T18" fmla="*/ 3 w 90"/>
              <a:gd name="T19" fmla="*/ 2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0" h="149">
                <a:moveTo>
                  <a:pt x="3" y="22"/>
                </a:moveTo>
                <a:cubicBezTo>
                  <a:pt x="5" y="14"/>
                  <a:pt x="0" y="3"/>
                  <a:pt x="11" y="1"/>
                </a:cubicBezTo>
                <a:cubicBezTo>
                  <a:pt x="21" y="0"/>
                  <a:pt x="27" y="8"/>
                  <a:pt x="31" y="16"/>
                </a:cubicBezTo>
                <a:cubicBezTo>
                  <a:pt x="37" y="26"/>
                  <a:pt x="38" y="37"/>
                  <a:pt x="37" y="48"/>
                </a:cubicBezTo>
                <a:cubicBezTo>
                  <a:pt x="37" y="59"/>
                  <a:pt x="41" y="65"/>
                  <a:pt x="52" y="69"/>
                </a:cubicBezTo>
                <a:cubicBezTo>
                  <a:pt x="75" y="76"/>
                  <a:pt x="90" y="106"/>
                  <a:pt x="86" y="130"/>
                </a:cubicBezTo>
                <a:cubicBezTo>
                  <a:pt x="83" y="145"/>
                  <a:pt x="74" y="149"/>
                  <a:pt x="61" y="141"/>
                </a:cubicBezTo>
                <a:cubicBezTo>
                  <a:pt x="44" y="130"/>
                  <a:pt x="37" y="113"/>
                  <a:pt x="34" y="94"/>
                </a:cubicBezTo>
                <a:cubicBezTo>
                  <a:pt x="32" y="84"/>
                  <a:pt x="29" y="77"/>
                  <a:pt x="21" y="71"/>
                </a:cubicBezTo>
                <a:cubicBezTo>
                  <a:pt x="6" y="58"/>
                  <a:pt x="5" y="40"/>
                  <a:pt x="3" y="2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74" name="Freeform 221">
            <a:extLst>
              <a:ext uri="{FF2B5EF4-FFF2-40B4-BE49-F238E27FC236}">
                <a16:creationId xmlns:a16="http://schemas.microsoft.com/office/drawing/2014/main" id="{3F63D57E-A3AD-4639-A0AF-A10B7B08639B}"/>
              </a:ext>
            </a:extLst>
          </p:cNvPr>
          <p:cNvSpPr>
            <a:spLocks/>
          </p:cNvSpPr>
          <p:nvPr/>
        </p:nvSpPr>
        <p:spPr bwMode="auto">
          <a:xfrm rot="3600000">
            <a:off x="5895967" y="2991938"/>
            <a:ext cx="53981" cy="57253"/>
          </a:xfrm>
          <a:custGeom>
            <a:avLst/>
            <a:gdLst>
              <a:gd name="T0" fmla="*/ 1 w 94"/>
              <a:gd name="T1" fmla="*/ 74 h 103"/>
              <a:gd name="T2" fmla="*/ 26 w 94"/>
              <a:gd name="T3" fmla="*/ 32 h 103"/>
              <a:gd name="T4" fmla="*/ 60 w 94"/>
              <a:gd name="T5" fmla="*/ 12 h 103"/>
              <a:gd name="T6" fmla="*/ 86 w 94"/>
              <a:gd name="T7" fmla="*/ 7 h 103"/>
              <a:gd name="T8" fmla="*/ 81 w 94"/>
              <a:gd name="T9" fmla="*/ 34 h 103"/>
              <a:gd name="T10" fmla="*/ 27 w 94"/>
              <a:gd name="T11" fmla="*/ 93 h 103"/>
              <a:gd name="T12" fmla="*/ 1 w 94"/>
              <a:gd name="T13" fmla="*/ 74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3">
                <a:moveTo>
                  <a:pt x="1" y="74"/>
                </a:moveTo>
                <a:cubicBezTo>
                  <a:pt x="2" y="58"/>
                  <a:pt x="11" y="43"/>
                  <a:pt x="26" y="32"/>
                </a:cubicBezTo>
                <a:cubicBezTo>
                  <a:pt x="36" y="23"/>
                  <a:pt x="47" y="16"/>
                  <a:pt x="60" y="12"/>
                </a:cubicBezTo>
                <a:cubicBezTo>
                  <a:pt x="68" y="9"/>
                  <a:pt x="78" y="0"/>
                  <a:pt x="86" y="7"/>
                </a:cubicBezTo>
                <a:cubicBezTo>
                  <a:pt x="94" y="15"/>
                  <a:pt x="86" y="26"/>
                  <a:pt x="81" y="34"/>
                </a:cubicBezTo>
                <a:cubicBezTo>
                  <a:pt x="68" y="59"/>
                  <a:pt x="52" y="81"/>
                  <a:pt x="27" y="93"/>
                </a:cubicBezTo>
                <a:cubicBezTo>
                  <a:pt x="8" y="103"/>
                  <a:pt x="0" y="98"/>
                  <a:pt x="1" y="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75" name="Freeform 224">
            <a:extLst>
              <a:ext uri="{FF2B5EF4-FFF2-40B4-BE49-F238E27FC236}">
                <a16:creationId xmlns:a16="http://schemas.microsoft.com/office/drawing/2014/main" id="{0C907C7B-3D32-409C-86C7-9A3BF7DD0F1A}"/>
              </a:ext>
            </a:extLst>
          </p:cNvPr>
          <p:cNvSpPr>
            <a:spLocks/>
          </p:cNvSpPr>
          <p:nvPr/>
        </p:nvSpPr>
        <p:spPr bwMode="auto">
          <a:xfrm rot="3600000">
            <a:off x="5760011" y="3244479"/>
            <a:ext cx="40896" cy="49074"/>
          </a:xfrm>
          <a:custGeom>
            <a:avLst/>
            <a:gdLst>
              <a:gd name="T0" fmla="*/ 0 w 72"/>
              <a:gd name="T1" fmla="*/ 29 h 87"/>
              <a:gd name="T2" fmla="*/ 31 w 72"/>
              <a:gd name="T3" fmla="*/ 11 h 87"/>
              <a:gd name="T4" fmla="*/ 69 w 72"/>
              <a:gd name="T5" fmla="*/ 59 h 87"/>
              <a:gd name="T6" fmla="*/ 43 w 72"/>
              <a:gd name="T7" fmla="*/ 84 h 87"/>
              <a:gd name="T8" fmla="*/ 0 w 72"/>
              <a:gd name="T9" fmla="*/ 29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87">
                <a:moveTo>
                  <a:pt x="0" y="29"/>
                </a:moveTo>
                <a:cubicBezTo>
                  <a:pt x="0" y="5"/>
                  <a:pt x="8" y="0"/>
                  <a:pt x="31" y="11"/>
                </a:cubicBezTo>
                <a:cubicBezTo>
                  <a:pt x="51" y="21"/>
                  <a:pt x="64" y="36"/>
                  <a:pt x="69" y="59"/>
                </a:cubicBezTo>
                <a:cubicBezTo>
                  <a:pt x="72" y="79"/>
                  <a:pt x="63" y="87"/>
                  <a:pt x="43" y="84"/>
                </a:cubicBezTo>
                <a:cubicBezTo>
                  <a:pt x="18" y="80"/>
                  <a:pt x="0" y="57"/>
                  <a:pt x="0" y="2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76" name="Freeform 225">
            <a:extLst>
              <a:ext uri="{FF2B5EF4-FFF2-40B4-BE49-F238E27FC236}">
                <a16:creationId xmlns:a16="http://schemas.microsoft.com/office/drawing/2014/main" id="{8479DD5C-E94F-4E28-8994-0D300C22E322}"/>
              </a:ext>
            </a:extLst>
          </p:cNvPr>
          <p:cNvSpPr>
            <a:spLocks/>
          </p:cNvSpPr>
          <p:nvPr/>
        </p:nvSpPr>
        <p:spPr bwMode="auto">
          <a:xfrm rot="3600000">
            <a:off x="6004178" y="2831335"/>
            <a:ext cx="32717" cy="52344"/>
          </a:xfrm>
          <a:custGeom>
            <a:avLst/>
            <a:gdLst>
              <a:gd name="T0" fmla="*/ 57 w 57"/>
              <a:gd name="T1" fmla="*/ 39 h 95"/>
              <a:gd name="T2" fmla="*/ 48 w 57"/>
              <a:gd name="T3" fmla="*/ 78 h 95"/>
              <a:gd name="T4" fmla="*/ 16 w 57"/>
              <a:gd name="T5" fmla="*/ 92 h 95"/>
              <a:gd name="T6" fmla="*/ 2 w 57"/>
              <a:gd name="T7" fmla="*/ 63 h 95"/>
              <a:gd name="T8" fmla="*/ 24 w 57"/>
              <a:gd name="T9" fmla="*/ 13 h 95"/>
              <a:gd name="T10" fmla="*/ 46 w 57"/>
              <a:gd name="T11" fmla="*/ 3 h 95"/>
              <a:gd name="T12" fmla="*/ 56 w 57"/>
              <a:gd name="T13" fmla="*/ 23 h 95"/>
              <a:gd name="T14" fmla="*/ 57 w 57"/>
              <a:gd name="T15" fmla="*/ 3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95">
                <a:moveTo>
                  <a:pt x="57" y="39"/>
                </a:moveTo>
                <a:cubicBezTo>
                  <a:pt x="57" y="53"/>
                  <a:pt x="55" y="66"/>
                  <a:pt x="48" y="78"/>
                </a:cubicBezTo>
                <a:cubicBezTo>
                  <a:pt x="41" y="90"/>
                  <a:pt x="31" y="95"/>
                  <a:pt x="16" y="92"/>
                </a:cubicBezTo>
                <a:cubicBezTo>
                  <a:pt x="2" y="88"/>
                  <a:pt x="0" y="76"/>
                  <a:pt x="2" y="63"/>
                </a:cubicBezTo>
                <a:cubicBezTo>
                  <a:pt x="4" y="44"/>
                  <a:pt x="11" y="27"/>
                  <a:pt x="24" y="13"/>
                </a:cubicBezTo>
                <a:cubicBezTo>
                  <a:pt x="30" y="7"/>
                  <a:pt x="37" y="0"/>
                  <a:pt x="46" y="3"/>
                </a:cubicBezTo>
                <a:cubicBezTo>
                  <a:pt x="55" y="6"/>
                  <a:pt x="54" y="16"/>
                  <a:pt x="56" y="23"/>
                </a:cubicBezTo>
                <a:cubicBezTo>
                  <a:pt x="57" y="28"/>
                  <a:pt x="57" y="34"/>
                  <a:pt x="57" y="3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77" name="Freeform 229">
            <a:extLst>
              <a:ext uri="{FF2B5EF4-FFF2-40B4-BE49-F238E27FC236}">
                <a16:creationId xmlns:a16="http://schemas.microsoft.com/office/drawing/2014/main" id="{DF887589-427A-4043-AA6B-2AB760D59488}"/>
              </a:ext>
            </a:extLst>
          </p:cNvPr>
          <p:cNvSpPr>
            <a:spLocks/>
          </p:cNvSpPr>
          <p:nvPr/>
        </p:nvSpPr>
        <p:spPr bwMode="auto">
          <a:xfrm rot="3600000">
            <a:off x="5650563" y="2670183"/>
            <a:ext cx="31081" cy="49074"/>
          </a:xfrm>
          <a:custGeom>
            <a:avLst/>
            <a:gdLst>
              <a:gd name="T0" fmla="*/ 55 w 55"/>
              <a:gd name="T1" fmla="*/ 38 h 89"/>
              <a:gd name="T2" fmla="*/ 29 w 55"/>
              <a:gd name="T3" fmla="*/ 84 h 89"/>
              <a:gd name="T4" fmla="*/ 8 w 55"/>
              <a:gd name="T5" fmla="*/ 85 h 89"/>
              <a:gd name="T6" fmla="*/ 2 w 55"/>
              <a:gd name="T7" fmla="*/ 66 h 89"/>
              <a:gd name="T8" fmla="*/ 14 w 55"/>
              <a:gd name="T9" fmla="*/ 18 h 89"/>
              <a:gd name="T10" fmla="*/ 34 w 55"/>
              <a:gd name="T11" fmla="*/ 2 h 89"/>
              <a:gd name="T12" fmla="*/ 55 w 55"/>
              <a:gd name="T13" fmla="*/ 26 h 89"/>
              <a:gd name="T14" fmla="*/ 55 w 55"/>
              <a:gd name="T15" fmla="*/ 3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89">
                <a:moveTo>
                  <a:pt x="55" y="38"/>
                </a:moveTo>
                <a:cubicBezTo>
                  <a:pt x="54" y="57"/>
                  <a:pt x="47" y="74"/>
                  <a:pt x="29" y="84"/>
                </a:cubicBezTo>
                <a:cubicBezTo>
                  <a:pt x="22" y="88"/>
                  <a:pt x="15" y="89"/>
                  <a:pt x="8" y="85"/>
                </a:cubicBezTo>
                <a:cubicBezTo>
                  <a:pt x="0" y="80"/>
                  <a:pt x="1" y="73"/>
                  <a:pt x="2" y="66"/>
                </a:cubicBezTo>
                <a:cubicBezTo>
                  <a:pt x="5" y="49"/>
                  <a:pt x="5" y="32"/>
                  <a:pt x="14" y="18"/>
                </a:cubicBezTo>
                <a:cubicBezTo>
                  <a:pt x="19" y="10"/>
                  <a:pt x="23" y="0"/>
                  <a:pt x="34" y="2"/>
                </a:cubicBezTo>
                <a:cubicBezTo>
                  <a:pt x="47" y="4"/>
                  <a:pt x="53" y="14"/>
                  <a:pt x="55" y="26"/>
                </a:cubicBezTo>
                <a:cubicBezTo>
                  <a:pt x="55" y="30"/>
                  <a:pt x="55" y="34"/>
                  <a:pt x="55" y="3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78" name="Freeform 230">
            <a:extLst>
              <a:ext uri="{FF2B5EF4-FFF2-40B4-BE49-F238E27FC236}">
                <a16:creationId xmlns:a16="http://schemas.microsoft.com/office/drawing/2014/main" id="{E7DAF789-6AE7-4A73-8911-6471948EBB3A}"/>
              </a:ext>
            </a:extLst>
          </p:cNvPr>
          <p:cNvSpPr>
            <a:spLocks/>
          </p:cNvSpPr>
          <p:nvPr/>
        </p:nvSpPr>
        <p:spPr bwMode="auto">
          <a:xfrm rot="3600000">
            <a:off x="5474504" y="2930120"/>
            <a:ext cx="35988" cy="37624"/>
          </a:xfrm>
          <a:custGeom>
            <a:avLst/>
            <a:gdLst>
              <a:gd name="T0" fmla="*/ 64 w 65"/>
              <a:gd name="T1" fmla="*/ 46 h 68"/>
              <a:gd name="T2" fmla="*/ 41 w 65"/>
              <a:gd name="T3" fmla="*/ 67 h 68"/>
              <a:gd name="T4" fmla="*/ 0 w 65"/>
              <a:gd name="T5" fmla="*/ 46 h 68"/>
              <a:gd name="T6" fmla="*/ 34 w 65"/>
              <a:gd name="T7" fmla="*/ 1 h 68"/>
              <a:gd name="T8" fmla="*/ 64 w 65"/>
              <a:gd name="T9" fmla="*/ 4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8">
                <a:moveTo>
                  <a:pt x="64" y="46"/>
                </a:moveTo>
                <a:cubicBezTo>
                  <a:pt x="65" y="58"/>
                  <a:pt x="59" y="68"/>
                  <a:pt x="41" y="67"/>
                </a:cubicBezTo>
                <a:cubicBezTo>
                  <a:pt x="21" y="67"/>
                  <a:pt x="1" y="57"/>
                  <a:pt x="0" y="46"/>
                </a:cubicBezTo>
                <a:cubicBezTo>
                  <a:pt x="0" y="30"/>
                  <a:pt x="22" y="0"/>
                  <a:pt x="34" y="1"/>
                </a:cubicBezTo>
                <a:cubicBezTo>
                  <a:pt x="49" y="1"/>
                  <a:pt x="64" y="22"/>
                  <a:pt x="64" y="4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79" name="Freeform 232">
            <a:extLst>
              <a:ext uri="{FF2B5EF4-FFF2-40B4-BE49-F238E27FC236}">
                <a16:creationId xmlns:a16="http://schemas.microsoft.com/office/drawing/2014/main" id="{CE98379F-8D22-471F-B4CD-BC502DCBFB53}"/>
              </a:ext>
            </a:extLst>
          </p:cNvPr>
          <p:cNvSpPr>
            <a:spLocks/>
          </p:cNvSpPr>
          <p:nvPr/>
        </p:nvSpPr>
        <p:spPr bwMode="auto">
          <a:xfrm rot="3600000">
            <a:off x="5875859" y="3086993"/>
            <a:ext cx="49074" cy="31078"/>
          </a:xfrm>
          <a:custGeom>
            <a:avLst/>
            <a:gdLst>
              <a:gd name="T0" fmla="*/ 34 w 89"/>
              <a:gd name="T1" fmla="*/ 58 h 58"/>
              <a:gd name="T2" fmla="*/ 3 w 89"/>
              <a:gd name="T3" fmla="*/ 44 h 58"/>
              <a:gd name="T4" fmla="*/ 24 w 89"/>
              <a:gd name="T5" fmla="*/ 15 h 58"/>
              <a:gd name="T6" fmla="*/ 69 w 89"/>
              <a:gd name="T7" fmla="*/ 8 h 58"/>
              <a:gd name="T8" fmla="*/ 75 w 89"/>
              <a:gd name="T9" fmla="*/ 42 h 58"/>
              <a:gd name="T10" fmla="*/ 34 w 89"/>
              <a:gd name="T1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" h="58">
                <a:moveTo>
                  <a:pt x="34" y="58"/>
                </a:moveTo>
                <a:cubicBezTo>
                  <a:pt x="24" y="53"/>
                  <a:pt x="6" y="58"/>
                  <a:pt x="3" y="44"/>
                </a:cubicBezTo>
                <a:cubicBezTo>
                  <a:pt x="0" y="31"/>
                  <a:pt x="14" y="22"/>
                  <a:pt x="24" y="15"/>
                </a:cubicBezTo>
                <a:cubicBezTo>
                  <a:pt x="38" y="6"/>
                  <a:pt x="52" y="0"/>
                  <a:pt x="69" y="8"/>
                </a:cubicBezTo>
                <a:cubicBezTo>
                  <a:pt x="86" y="15"/>
                  <a:pt x="89" y="29"/>
                  <a:pt x="75" y="42"/>
                </a:cubicBezTo>
                <a:cubicBezTo>
                  <a:pt x="64" y="53"/>
                  <a:pt x="50" y="57"/>
                  <a:pt x="34" y="5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80" name="Freeform 234">
            <a:extLst>
              <a:ext uri="{FF2B5EF4-FFF2-40B4-BE49-F238E27FC236}">
                <a16:creationId xmlns:a16="http://schemas.microsoft.com/office/drawing/2014/main" id="{A6CE39B7-803D-49B0-A10F-E5D5B4CC0C1F}"/>
              </a:ext>
            </a:extLst>
          </p:cNvPr>
          <p:cNvSpPr>
            <a:spLocks/>
          </p:cNvSpPr>
          <p:nvPr/>
        </p:nvSpPr>
        <p:spPr bwMode="auto">
          <a:xfrm rot="3600000">
            <a:off x="4699215" y="2908321"/>
            <a:ext cx="47438" cy="31078"/>
          </a:xfrm>
          <a:custGeom>
            <a:avLst/>
            <a:gdLst>
              <a:gd name="T0" fmla="*/ 18 w 83"/>
              <a:gd name="T1" fmla="*/ 57 h 58"/>
              <a:gd name="T2" fmla="*/ 3 w 83"/>
              <a:gd name="T3" fmla="*/ 50 h 58"/>
              <a:gd name="T4" fmla="*/ 4 w 83"/>
              <a:gd name="T5" fmla="*/ 35 h 58"/>
              <a:gd name="T6" fmla="*/ 75 w 83"/>
              <a:gd name="T7" fmla="*/ 3 h 58"/>
              <a:gd name="T8" fmla="*/ 83 w 83"/>
              <a:gd name="T9" fmla="*/ 16 h 58"/>
              <a:gd name="T10" fmla="*/ 53 w 83"/>
              <a:gd name="T11" fmla="*/ 53 h 58"/>
              <a:gd name="T12" fmla="*/ 18 w 83"/>
              <a:gd name="T13" fmla="*/ 5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58">
                <a:moveTo>
                  <a:pt x="18" y="57"/>
                </a:moveTo>
                <a:cubicBezTo>
                  <a:pt x="11" y="58"/>
                  <a:pt x="6" y="56"/>
                  <a:pt x="3" y="50"/>
                </a:cubicBezTo>
                <a:cubicBezTo>
                  <a:pt x="0" y="44"/>
                  <a:pt x="1" y="40"/>
                  <a:pt x="4" y="35"/>
                </a:cubicBezTo>
                <a:cubicBezTo>
                  <a:pt x="12" y="21"/>
                  <a:pt x="59" y="0"/>
                  <a:pt x="75" y="3"/>
                </a:cubicBezTo>
                <a:cubicBezTo>
                  <a:pt x="83" y="4"/>
                  <a:pt x="83" y="9"/>
                  <a:pt x="83" y="16"/>
                </a:cubicBezTo>
                <a:cubicBezTo>
                  <a:pt x="83" y="34"/>
                  <a:pt x="71" y="50"/>
                  <a:pt x="53" y="53"/>
                </a:cubicBezTo>
                <a:cubicBezTo>
                  <a:pt x="42" y="55"/>
                  <a:pt x="30" y="55"/>
                  <a:pt x="18" y="5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81" name="Freeform 237">
            <a:extLst>
              <a:ext uri="{FF2B5EF4-FFF2-40B4-BE49-F238E27FC236}">
                <a16:creationId xmlns:a16="http://schemas.microsoft.com/office/drawing/2014/main" id="{DD8662F3-88FC-4299-BEB4-D564585DDBB8}"/>
              </a:ext>
            </a:extLst>
          </p:cNvPr>
          <p:cNvSpPr>
            <a:spLocks/>
          </p:cNvSpPr>
          <p:nvPr/>
        </p:nvSpPr>
        <p:spPr bwMode="auto">
          <a:xfrm rot="3600000">
            <a:off x="5258237" y="2965189"/>
            <a:ext cx="34353" cy="31078"/>
          </a:xfrm>
          <a:custGeom>
            <a:avLst/>
            <a:gdLst>
              <a:gd name="T0" fmla="*/ 26 w 59"/>
              <a:gd name="T1" fmla="*/ 0 h 58"/>
              <a:gd name="T2" fmla="*/ 59 w 59"/>
              <a:gd name="T3" fmla="*/ 30 h 58"/>
              <a:gd name="T4" fmla="*/ 30 w 59"/>
              <a:gd name="T5" fmla="*/ 58 h 58"/>
              <a:gd name="T6" fmla="*/ 2 w 59"/>
              <a:gd name="T7" fmla="*/ 29 h 58"/>
              <a:gd name="T8" fmla="*/ 26 w 59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8">
                <a:moveTo>
                  <a:pt x="26" y="0"/>
                </a:moveTo>
                <a:cubicBezTo>
                  <a:pt x="44" y="0"/>
                  <a:pt x="59" y="14"/>
                  <a:pt x="59" y="30"/>
                </a:cubicBezTo>
                <a:cubicBezTo>
                  <a:pt x="58" y="45"/>
                  <a:pt x="46" y="58"/>
                  <a:pt x="30" y="58"/>
                </a:cubicBezTo>
                <a:cubicBezTo>
                  <a:pt x="20" y="57"/>
                  <a:pt x="0" y="38"/>
                  <a:pt x="2" y="29"/>
                </a:cubicBezTo>
                <a:cubicBezTo>
                  <a:pt x="5" y="16"/>
                  <a:pt x="7" y="0"/>
                  <a:pt x="26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82" name="Freeform 238">
            <a:extLst>
              <a:ext uri="{FF2B5EF4-FFF2-40B4-BE49-F238E27FC236}">
                <a16:creationId xmlns:a16="http://schemas.microsoft.com/office/drawing/2014/main" id="{4DF04C4C-8FAF-45D8-8E3D-9C80F29FBCA4}"/>
              </a:ext>
            </a:extLst>
          </p:cNvPr>
          <p:cNvSpPr>
            <a:spLocks/>
          </p:cNvSpPr>
          <p:nvPr/>
        </p:nvSpPr>
        <p:spPr bwMode="auto">
          <a:xfrm rot="3600000">
            <a:off x="5832125" y="2728032"/>
            <a:ext cx="50709" cy="63795"/>
          </a:xfrm>
          <a:custGeom>
            <a:avLst/>
            <a:gdLst>
              <a:gd name="T0" fmla="*/ 92 w 92"/>
              <a:gd name="T1" fmla="*/ 11 h 115"/>
              <a:gd name="T2" fmla="*/ 71 w 92"/>
              <a:gd name="T3" fmla="*/ 53 h 115"/>
              <a:gd name="T4" fmla="*/ 34 w 92"/>
              <a:gd name="T5" fmla="*/ 99 h 115"/>
              <a:gd name="T6" fmla="*/ 10 w 92"/>
              <a:gd name="T7" fmla="*/ 109 h 115"/>
              <a:gd name="T8" fmla="*/ 16 w 92"/>
              <a:gd name="T9" fmla="*/ 83 h 115"/>
              <a:gd name="T10" fmla="*/ 40 w 92"/>
              <a:gd name="T11" fmla="*/ 60 h 115"/>
              <a:gd name="T12" fmla="*/ 76 w 92"/>
              <a:gd name="T13" fmla="*/ 9 h 115"/>
              <a:gd name="T14" fmla="*/ 85 w 92"/>
              <a:gd name="T15" fmla="*/ 0 h 115"/>
              <a:gd name="T16" fmla="*/ 92 w 92"/>
              <a:gd name="T17" fmla="*/ 1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" h="115">
                <a:moveTo>
                  <a:pt x="92" y="11"/>
                </a:moveTo>
                <a:cubicBezTo>
                  <a:pt x="89" y="27"/>
                  <a:pt x="81" y="41"/>
                  <a:pt x="71" y="53"/>
                </a:cubicBezTo>
                <a:cubicBezTo>
                  <a:pt x="60" y="69"/>
                  <a:pt x="47" y="84"/>
                  <a:pt x="34" y="99"/>
                </a:cubicBezTo>
                <a:cubicBezTo>
                  <a:pt x="28" y="106"/>
                  <a:pt x="18" y="115"/>
                  <a:pt x="10" y="109"/>
                </a:cubicBezTo>
                <a:cubicBezTo>
                  <a:pt x="0" y="100"/>
                  <a:pt x="10" y="90"/>
                  <a:pt x="16" y="83"/>
                </a:cubicBezTo>
                <a:cubicBezTo>
                  <a:pt x="22" y="74"/>
                  <a:pt x="30" y="65"/>
                  <a:pt x="40" y="60"/>
                </a:cubicBezTo>
                <a:cubicBezTo>
                  <a:pt x="60" y="48"/>
                  <a:pt x="74" y="33"/>
                  <a:pt x="76" y="9"/>
                </a:cubicBezTo>
                <a:cubicBezTo>
                  <a:pt x="77" y="4"/>
                  <a:pt x="78" y="0"/>
                  <a:pt x="85" y="0"/>
                </a:cubicBezTo>
                <a:cubicBezTo>
                  <a:pt x="89" y="1"/>
                  <a:pt x="92" y="4"/>
                  <a:pt x="92" y="1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83" name="Freeform 239">
            <a:extLst>
              <a:ext uri="{FF2B5EF4-FFF2-40B4-BE49-F238E27FC236}">
                <a16:creationId xmlns:a16="http://schemas.microsoft.com/office/drawing/2014/main" id="{4116229A-476F-4FAE-A48C-43AF4F63BA6E}"/>
              </a:ext>
            </a:extLst>
          </p:cNvPr>
          <p:cNvSpPr>
            <a:spLocks/>
          </p:cNvSpPr>
          <p:nvPr/>
        </p:nvSpPr>
        <p:spPr bwMode="auto">
          <a:xfrm rot="3600000">
            <a:off x="4987158" y="2912792"/>
            <a:ext cx="34353" cy="40895"/>
          </a:xfrm>
          <a:custGeom>
            <a:avLst/>
            <a:gdLst>
              <a:gd name="T0" fmla="*/ 61 w 61"/>
              <a:gd name="T1" fmla="*/ 60 h 73"/>
              <a:gd name="T2" fmla="*/ 45 w 61"/>
              <a:gd name="T3" fmla="*/ 71 h 73"/>
              <a:gd name="T4" fmla="*/ 2 w 61"/>
              <a:gd name="T5" fmla="*/ 13 h 73"/>
              <a:gd name="T6" fmla="*/ 15 w 61"/>
              <a:gd name="T7" fmla="*/ 2 h 73"/>
              <a:gd name="T8" fmla="*/ 61 w 61"/>
              <a:gd name="T9" fmla="*/ 6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73">
                <a:moveTo>
                  <a:pt x="61" y="60"/>
                </a:moveTo>
                <a:cubicBezTo>
                  <a:pt x="61" y="68"/>
                  <a:pt x="56" y="73"/>
                  <a:pt x="45" y="71"/>
                </a:cubicBezTo>
                <a:cubicBezTo>
                  <a:pt x="27" y="68"/>
                  <a:pt x="0" y="31"/>
                  <a:pt x="2" y="13"/>
                </a:cubicBezTo>
                <a:cubicBezTo>
                  <a:pt x="3" y="5"/>
                  <a:pt x="7" y="0"/>
                  <a:pt x="15" y="2"/>
                </a:cubicBezTo>
                <a:cubicBezTo>
                  <a:pt x="30" y="5"/>
                  <a:pt x="60" y="42"/>
                  <a:pt x="61" y="6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84" name="Freeform 240">
            <a:extLst>
              <a:ext uri="{FF2B5EF4-FFF2-40B4-BE49-F238E27FC236}">
                <a16:creationId xmlns:a16="http://schemas.microsoft.com/office/drawing/2014/main" id="{4868CD2F-455C-433E-B2DB-D4A8B32F5D21}"/>
              </a:ext>
            </a:extLst>
          </p:cNvPr>
          <p:cNvSpPr>
            <a:spLocks/>
          </p:cNvSpPr>
          <p:nvPr/>
        </p:nvSpPr>
        <p:spPr bwMode="auto">
          <a:xfrm rot="3600000">
            <a:off x="5665138" y="2989254"/>
            <a:ext cx="35988" cy="27806"/>
          </a:xfrm>
          <a:custGeom>
            <a:avLst/>
            <a:gdLst>
              <a:gd name="T0" fmla="*/ 33 w 62"/>
              <a:gd name="T1" fmla="*/ 0 h 49"/>
              <a:gd name="T2" fmla="*/ 60 w 62"/>
              <a:gd name="T3" fmla="*/ 25 h 49"/>
              <a:gd name="T4" fmla="*/ 32 w 62"/>
              <a:gd name="T5" fmla="*/ 48 h 49"/>
              <a:gd name="T6" fmla="*/ 1 w 62"/>
              <a:gd name="T7" fmla="*/ 26 h 49"/>
              <a:gd name="T8" fmla="*/ 33 w 62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49">
                <a:moveTo>
                  <a:pt x="33" y="0"/>
                </a:moveTo>
                <a:cubicBezTo>
                  <a:pt x="51" y="1"/>
                  <a:pt x="62" y="11"/>
                  <a:pt x="60" y="25"/>
                </a:cubicBezTo>
                <a:cubicBezTo>
                  <a:pt x="59" y="42"/>
                  <a:pt x="48" y="49"/>
                  <a:pt x="32" y="48"/>
                </a:cubicBezTo>
                <a:cubicBezTo>
                  <a:pt x="17" y="48"/>
                  <a:pt x="3" y="45"/>
                  <a:pt x="1" y="26"/>
                </a:cubicBezTo>
                <a:cubicBezTo>
                  <a:pt x="0" y="14"/>
                  <a:pt x="18" y="0"/>
                  <a:pt x="3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85" name="Freeform 244">
            <a:extLst>
              <a:ext uri="{FF2B5EF4-FFF2-40B4-BE49-F238E27FC236}">
                <a16:creationId xmlns:a16="http://schemas.microsoft.com/office/drawing/2014/main" id="{241A839F-491E-42A6-9BC1-A5B1AAFC18D2}"/>
              </a:ext>
            </a:extLst>
          </p:cNvPr>
          <p:cNvSpPr>
            <a:spLocks/>
          </p:cNvSpPr>
          <p:nvPr/>
        </p:nvSpPr>
        <p:spPr bwMode="auto">
          <a:xfrm rot="3600000">
            <a:off x="4908265" y="2975273"/>
            <a:ext cx="37624" cy="27806"/>
          </a:xfrm>
          <a:custGeom>
            <a:avLst/>
            <a:gdLst>
              <a:gd name="T0" fmla="*/ 22 w 67"/>
              <a:gd name="T1" fmla="*/ 0 h 50"/>
              <a:gd name="T2" fmla="*/ 59 w 67"/>
              <a:gd name="T3" fmla="*/ 17 h 50"/>
              <a:gd name="T4" fmla="*/ 60 w 67"/>
              <a:gd name="T5" fmla="*/ 35 h 50"/>
              <a:gd name="T6" fmla="*/ 35 w 67"/>
              <a:gd name="T7" fmla="*/ 46 h 50"/>
              <a:gd name="T8" fmla="*/ 5 w 67"/>
              <a:gd name="T9" fmla="*/ 25 h 50"/>
              <a:gd name="T10" fmla="*/ 3 w 67"/>
              <a:gd name="T11" fmla="*/ 8 h 50"/>
              <a:gd name="T12" fmla="*/ 22 w 67"/>
              <a:gd name="T1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50">
                <a:moveTo>
                  <a:pt x="22" y="0"/>
                </a:moveTo>
                <a:cubicBezTo>
                  <a:pt x="34" y="2"/>
                  <a:pt x="47" y="9"/>
                  <a:pt x="59" y="17"/>
                </a:cubicBezTo>
                <a:cubicBezTo>
                  <a:pt x="67" y="22"/>
                  <a:pt x="64" y="29"/>
                  <a:pt x="60" y="35"/>
                </a:cubicBezTo>
                <a:cubicBezTo>
                  <a:pt x="54" y="43"/>
                  <a:pt x="47" y="50"/>
                  <a:pt x="35" y="46"/>
                </a:cubicBezTo>
                <a:cubicBezTo>
                  <a:pt x="24" y="41"/>
                  <a:pt x="14" y="34"/>
                  <a:pt x="5" y="25"/>
                </a:cubicBezTo>
                <a:cubicBezTo>
                  <a:pt x="0" y="20"/>
                  <a:pt x="0" y="14"/>
                  <a:pt x="3" y="8"/>
                </a:cubicBezTo>
                <a:cubicBezTo>
                  <a:pt x="6" y="1"/>
                  <a:pt x="12" y="0"/>
                  <a:pt x="22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86" name="Freeform 245">
            <a:extLst>
              <a:ext uri="{FF2B5EF4-FFF2-40B4-BE49-F238E27FC236}">
                <a16:creationId xmlns:a16="http://schemas.microsoft.com/office/drawing/2014/main" id="{A2E27E2C-9FF9-447F-8333-CB60725D8097}"/>
              </a:ext>
            </a:extLst>
          </p:cNvPr>
          <p:cNvSpPr>
            <a:spLocks/>
          </p:cNvSpPr>
          <p:nvPr/>
        </p:nvSpPr>
        <p:spPr bwMode="auto">
          <a:xfrm rot="3600000">
            <a:off x="5655636" y="2917676"/>
            <a:ext cx="26171" cy="32717"/>
          </a:xfrm>
          <a:custGeom>
            <a:avLst/>
            <a:gdLst>
              <a:gd name="T0" fmla="*/ 45 w 46"/>
              <a:gd name="T1" fmla="*/ 33 h 57"/>
              <a:gd name="T2" fmla="*/ 26 w 46"/>
              <a:gd name="T3" fmla="*/ 56 h 57"/>
              <a:gd name="T4" fmla="*/ 0 w 46"/>
              <a:gd name="T5" fmla="*/ 12 h 57"/>
              <a:gd name="T6" fmla="*/ 12 w 46"/>
              <a:gd name="T7" fmla="*/ 0 h 57"/>
              <a:gd name="T8" fmla="*/ 45 w 46"/>
              <a:gd name="T9" fmla="*/ 3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7">
                <a:moveTo>
                  <a:pt x="45" y="33"/>
                </a:moveTo>
                <a:cubicBezTo>
                  <a:pt x="46" y="46"/>
                  <a:pt x="39" y="55"/>
                  <a:pt x="26" y="56"/>
                </a:cubicBezTo>
                <a:cubicBezTo>
                  <a:pt x="11" y="57"/>
                  <a:pt x="0" y="37"/>
                  <a:pt x="0" y="12"/>
                </a:cubicBezTo>
                <a:cubicBezTo>
                  <a:pt x="0" y="4"/>
                  <a:pt x="2" y="0"/>
                  <a:pt x="12" y="0"/>
                </a:cubicBezTo>
                <a:cubicBezTo>
                  <a:pt x="32" y="2"/>
                  <a:pt x="45" y="14"/>
                  <a:pt x="45" y="3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87" name="Freeform 247">
            <a:extLst>
              <a:ext uri="{FF2B5EF4-FFF2-40B4-BE49-F238E27FC236}">
                <a16:creationId xmlns:a16="http://schemas.microsoft.com/office/drawing/2014/main" id="{4648ECA9-89C9-4A66-B95E-6A482DB545C8}"/>
              </a:ext>
            </a:extLst>
          </p:cNvPr>
          <p:cNvSpPr>
            <a:spLocks/>
          </p:cNvSpPr>
          <p:nvPr/>
        </p:nvSpPr>
        <p:spPr bwMode="auto">
          <a:xfrm rot="3600000">
            <a:off x="5522505" y="2850828"/>
            <a:ext cx="31081" cy="24536"/>
          </a:xfrm>
          <a:custGeom>
            <a:avLst/>
            <a:gdLst>
              <a:gd name="T0" fmla="*/ 23 w 55"/>
              <a:gd name="T1" fmla="*/ 43 h 44"/>
              <a:gd name="T2" fmla="*/ 1 w 55"/>
              <a:gd name="T3" fmla="*/ 18 h 44"/>
              <a:gd name="T4" fmla="*/ 25 w 55"/>
              <a:gd name="T5" fmla="*/ 0 h 44"/>
              <a:gd name="T6" fmla="*/ 52 w 55"/>
              <a:gd name="T7" fmla="*/ 19 h 44"/>
              <a:gd name="T8" fmla="*/ 23 w 55"/>
              <a:gd name="T9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4">
                <a:moveTo>
                  <a:pt x="23" y="43"/>
                </a:moveTo>
                <a:cubicBezTo>
                  <a:pt x="6" y="44"/>
                  <a:pt x="2" y="31"/>
                  <a:pt x="1" y="18"/>
                </a:cubicBezTo>
                <a:cubicBezTo>
                  <a:pt x="0" y="3"/>
                  <a:pt x="14" y="0"/>
                  <a:pt x="25" y="0"/>
                </a:cubicBezTo>
                <a:cubicBezTo>
                  <a:pt x="37" y="0"/>
                  <a:pt x="50" y="4"/>
                  <a:pt x="52" y="19"/>
                </a:cubicBezTo>
                <a:cubicBezTo>
                  <a:pt x="55" y="34"/>
                  <a:pt x="42" y="43"/>
                  <a:pt x="23" y="4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88" name="Freeform 248">
            <a:extLst>
              <a:ext uri="{FF2B5EF4-FFF2-40B4-BE49-F238E27FC236}">
                <a16:creationId xmlns:a16="http://schemas.microsoft.com/office/drawing/2014/main" id="{7D88A44B-7D84-43B1-BA0A-277A522C80A4}"/>
              </a:ext>
            </a:extLst>
          </p:cNvPr>
          <p:cNvSpPr>
            <a:spLocks/>
          </p:cNvSpPr>
          <p:nvPr/>
        </p:nvSpPr>
        <p:spPr bwMode="auto">
          <a:xfrm rot="3600000">
            <a:off x="5712922" y="2804198"/>
            <a:ext cx="26171" cy="31078"/>
          </a:xfrm>
          <a:custGeom>
            <a:avLst/>
            <a:gdLst>
              <a:gd name="T0" fmla="*/ 4 w 46"/>
              <a:gd name="T1" fmla="*/ 31 h 54"/>
              <a:gd name="T2" fmla="*/ 23 w 46"/>
              <a:gd name="T3" fmla="*/ 1 h 54"/>
              <a:gd name="T4" fmla="*/ 46 w 46"/>
              <a:gd name="T5" fmla="*/ 28 h 54"/>
              <a:gd name="T6" fmla="*/ 18 w 46"/>
              <a:gd name="T7" fmla="*/ 52 h 54"/>
              <a:gd name="T8" fmla="*/ 4 w 46"/>
              <a:gd name="T9" fmla="*/ 3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4">
                <a:moveTo>
                  <a:pt x="4" y="31"/>
                </a:moveTo>
                <a:cubicBezTo>
                  <a:pt x="4" y="17"/>
                  <a:pt x="3" y="0"/>
                  <a:pt x="23" y="1"/>
                </a:cubicBezTo>
                <a:cubicBezTo>
                  <a:pt x="38" y="1"/>
                  <a:pt x="46" y="12"/>
                  <a:pt x="46" y="28"/>
                </a:cubicBezTo>
                <a:cubicBezTo>
                  <a:pt x="45" y="43"/>
                  <a:pt x="33" y="54"/>
                  <a:pt x="18" y="52"/>
                </a:cubicBezTo>
                <a:cubicBezTo>
                  <a:pt x="4" y="51"/>
                  <a:pt x="0" y="43"/>
                  <a:pt x="4" y="3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92" name="Freeform 192">
            <a:extLst>
              <a:ext uri="{FF2B5EF4-FFF2-40B4-BE49-F238E27FC236}">
                <a16:creationId xmlns:a16="http://schemas.microsoft.com/office/drawing/2014/main" id="{C6E1EE2B-2E25-4A96-B4C2-AF5C2EE3E9F5}"/>
              </a:ext>
            </a:extLst>
          </p:cNvPr>
          <p:cNvSpPr>
            <a:spLocks/>
          </p:cNvSpPr>
          <p:nvPr/>
        </p:nvSpPr>
        <p:spPr bwMode="auto">
          <a:xfrm rot="3600000">
            <a:off x="6005395" y="2336145"/>
            <a:ext cx="279721" cy="325521"/>
          </a:xfrm>
          <a:custGeom>
            <a:avLst/>
            <a:gdLst>
              <a:gd name="T0" fmla="*/ 342 w 499"/>
              <a:gd name="T1" fmla="*/ 63 h 583"/>
              <a:gd name="T2" fmla="*/ 371 w 499"/>
              <a:gd name="T3" fmla="*/ 90 h 583"/>
              <a:gd name="T4" fmla="*/ 381 w 499"/>
              <a:gd name="T5" fmla="*/ 88 h 583"/>
              <a:gd name="T6" fmla="*/ 394 w 499"/>
              <a:gd name="T7" fmla="*/ 94 h 583"/>
              <a:gd name="T8" fmla="*/ 384 w 499"/>
              <a:gd name="T9" fmla="*/ 104 h 583"/>
              <a:gd name="T10" fmla="*/ 335 w 499"/>
              <a:gd name="T11" fmla="*/ 174 h 583"/>
              <a:gd name="T12" fmla="*/ 345 w 499"/>
              <a:gd name="T13" fmla="*/ 180 h 583"/>
              <a:gd name="T14" fmla="*/ 378 w 499"/>
              <a:gd name="T15" fmla="*/ 184 h 583"/>
              <a:gd name="T16" fmla="*/ 373 w 499"/>
              <a:gd name="T17" fmla="*/ 220 h 583"/>
              <a:gd name="T18" fmla="*/ 382 w 499"/>
              <a:gd name="T19" fmla="*/ 247 h 583"/>
              <a:gd name="T20" fmla="*/ 417 w 499"/>
              <a:gd name="T21" fmla="*/ 269 h 583"/>
              <a:gd name="T22" fmla="*/ 437 w 499"/>
              <a:gd name="T23" fmla="*/ 277 h 583"/>
              <a:gd name="T24" fmla="*/ 484 w 499"/>
              <a:gd name="T25" fmla="*/ 284 h 583"/>
              <a:gd name="T26" fmla="*/ 498 w 499"/>
              <a:gd name="T27" fmla="*/ 298 h 583"/>
              <a:gd name="T28" fmla="*/ 479 w 499"/>
              <a:gd name="T29" fmla="*/ 308 h 583"/>
              <a:gd name="T30" fmla="*/ 449 w 499"/>
              <a:gd name="T31" fmla="*/ 303 h 583"/>
              <a:gd name="T32" fmla="*/ 437 w 499"/>
              <a:gd name="T33" fmla="*/ 319 h 583"/>
              <a:gd name="T34" fmla="*/ 428 w 499"/>
              <a:gd name="T35" fmla="*/ 387 h 583"/>
              <a:gd name="T36" fmla="*/ 416 w 499"/>
              <a:gd name="T37" fmla="*/ 414 h 583"/>
              <a:gd name="T38" fmla="*/ 382 w 499"/>
              <a:gd name="T39" fmla="*/ 470 h 583"/>
              <a:gd name="T40" fmla="*/ 345 w 499"/>
              <a:gd name="T41" fmla="*/ 548 h 583"/>
              <a:gd name="T42" fmla="*/ 317 w 499"/>
              <a:gd name="T43" fmla="*/ 565 h 583"/>
              <a:gd name="T44" fmla="*/ 246 w 499"/>
              <a:gd name="T45" fmla="*/ 569 h 583"/>
              <a:gd name="T46" fmla="*/ 179 w 499"/>
              <a:gd name="T47" fmla="*/ 571 h 583"/>
              <a:gd name="T48" fmla="*/ 123 w 499"/>
              <a:gd name="T49" fmla="*/ 562 h 583"/>
              <a:gd name="T50" fmla="*/ 88 w 499"/>
              <a:gd name="T51" fmla="*/ 535 h 583"/>
              <a:gd name="T52" fmla="*/ 85 w 499"/>
              <a:gd name="T53" fmla="*/ 519 h 583"/>
              <a:gd name="T54" fmla="*/ 40 w 499"/>
              <a:gd name="T55" fmla="*/ 452 h 583"/>
              <a:gd name="T56" fmla="*/ 14 w 499"/>
              <a:gd name="T57" fmla="*/ 378 h 583"/>
              <a:gd name="T58" fmla="*/ 8 w 499"/>
              <a:gd name="T59" fmla="*/ 277 h 583"/>
              <a:gd name="T60" fmla="*/ 18 w 499"/>
              <a:gd name="T61" fmla="*/ 254 h 583"/>
              <a:gd name="T62" fmla="*/ 37 w 499"/>
              <a:gd name="T63" fmla="*/ 222 h 583"/>
              <a:gd name="T64" fmla="*/ 50 w 499"/>
              <a:gd name="T65" fmla="*/ 207 h 583"/>
              <a:gd name="T66" fmla="*/ 68 w 499"/>
              <a:gd name="T67" fmla="*/ 205 h 583"/>
              <a:gd name="T68" fmla="*/ 116 w 499"/>
              <a:gd name="T69" fmla="*/ 137 h 583"/>
              <a:gd name="T70" fmla="*/ 139 w 499"/>
              <a:gd name="T71" fmla="*/ 57 h 583"/>
              <a:gd name="T72" fmla="*/ 146 w 499"/>
              <a:gd name="T73" fmla="*/ 51 h 583"/>
              <a:gd name="T74" fmla="*/ 191 w 499"/>
              <a:gd name="T75" fmla="*/ 11 h 583"/>
              <a:gd name="T76" fmla="*/ 321 w 499"/>
              <a:gd name="T77" fmla="*/ 35 h 583"/>
              <a:gd name="T78" fmla="*/ 342 w 499"/>
              <a:gd name="T79" fmla="*/ 63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9" h="583">
                <a:moveTo>
                  <a:pt x="342" y="63"/>
                </a:moveTo>
                <a:cubicBezTo>
                  <a:pt x="341" y="87"/>
                  <a:pt x="348" y="94"/>
                  <a:pt x="371" y="90"/>
                </a:cubicBezTo>
                <a:cubicBezTo>
                  <a:pt x="375" y="89"/>
                  <a:pt x="378" y="89"/>
                  <a:pt x="381" y="88"/>
                </a:cubicBezTo>
                <a:cubicBezTo>
                  <a:pt x="386" y="88"/>
                  <a:pt x="393" y="87"/>
                  <a:pt x="394" y="94"/>
                </a:cubicBezTo>
                <a:cubicBezTo>
                  <a:pt x="395" y="100"/>
                  <a:pt x="389" y="102"/>
                  <a:pt x="384" y="104"/>
                </a:cubicBezTo>
                <a:cubicBezTo>
                  <a:pt x="368" y="110"/>
                  <a:pt x="334" y="159"/>
                  <a:pt x="335" y="174"/>
                </a:cubicBezTo>
                <a:cubicBezTo>
                  <a:pt x="335" y="183"/>
                  <a:pt x="339" y="182"/>
                  <a:pt x="345" y="180"/>
                </a:cubicBezTo>
                <a:cubicBezTo>
                  <a:pt x="357" y="176"/>
                  <a:pt x="369" y="171"/>
                  <a:pt x="378" y="184"/>
                </a:cubicBezTo>
                <a:cubicBezTo>
                  <a:pt x="385" y="197"/>
                  <a:pt x="381" y="208"/>
                  <a:pt x="373" y="220"/>
                </a:cubicBezTo>
                <a:cubicBezTo>
                  <a:pt x="362" y="235"/>
                  <a:pt x="365" y="242"/>
                  <a:pt x="382" y="247"/>
                </a:cubicBezTo>
                <a:cubicBezTo>
                  <a:pt x="396" y="252"/>
                  <a:pt x="409" y="256"/>
                  <a:pt x="417" y="269"/>
                </a:cubicBezTo>
                <a:cubicBezTo>
                  <a:pt x="421" y="276"/>
                  <a:pt x="429" y="276"/>
                  <a:pt x="437" y="277"/>
                </a:cubicBezTo>
                <a:cubicBezTo>
                  <a:pt x="452" y="279"/>
                  <a:pt x="468" y="281"/>
                  <a:pt x="484" y="284"/>
                </a:cubicBezTo>
                <a:cubicBezTo>
                  <a:pt x="491" y="286"/>
                  <a:pt x="499" y="289"/>
                  <a:pt x="498" y="298"/>
                </a:cubicBezTo>
                <a:cubicBezTo>
                  <a:pt x="496" y="308"/>
                  <a:pt x="487" y="309"/>
                  <a:pt x="479" y="308"/>
                </a:cubicBezTo>
                <a:cubicBezTo>
                  <a:pt x="469" y="307"/>
                  <a:pt x="459" y="304"/>
                  <a:pt x="449" y="303"/>
                </a:cubicBezTo>
                <a:cubicBezTo>
                  <a:pt x="436" y="301"/>
                  <a:pt x="430" y="307"/>
                  <a:pt x="437" y="319"/>
                </a:cubicBezTo>
                <a:cubicBezTo>
                  <a:pt x="451" y="344"/>
                  <a:pt x="445" y="365"/>
                  <a:pt x="428" y="387"/>
                </a:cubicBezTo>
                <a:cubicBezTo>
                  <a:pt x="422" y="394"/>
                  <a:pt x="416" y="404"/>
                  <a:pt x="416" y="414"/>
                </a:cubicBezTo>
                <a:cubicBezTo>
                  <a:pt x="414" y="439"/>
                  <a:pt x="400" y="455"/>
                  <a:pt x="382" y="470"/>
                </a:cubicBezTo>
                <a:cubicBezTo>
                  <a:pt x="357" y="490"/>
                  <a:pt x="345" y="515"/>
                  <a:pt x="345" y="548"/>
                </a:cubicBezTo>
                <a:cubicBezTo>
                  <a:pt x="346" y="569"/>
                  <a:pt x="335" y="576"/>
                  <a:pt x="317" y="565"/>
                </a:cubicBezTo>
                <a:cubicBezTo>
                  <a:pt x="292" y="550"/>
                  <a:pt x="269" y="555"/>
                  <a:pt x="246" y="569"/>
                </a:cubicBezTo>
                <a:cubicBezTo>
                  <a:pt x="224" y="581"/>
                  <a:pt x="202" y="583"/>
                  <a:pt x="179" y="571"/>
                </a:cubicBezTo>
                <a:cubicBezTo>
                  <a:pt x="162" y="562"/>
                  <a:pt x="143" y="559"/>
                  <a:pt x="123" y="562"/>
                </a:cubicBezTo>
                <a:cubicBezTo>
                  <a:pt x="103" y="564"/>
                  <a:pt x="92" y="555"/>
                  <a:pt x="88" y="535"/>
                </a:cubicBezTo>
                <a:cubicBezTo>
                  <a:pt x="87" y="530"/>
                  <a:pt x="85" y="525"/>
                  <a:pt x="85" y="519"/>
                </a:cubicBezTo>
                <a:cubicBezTo>
                  <a:pt x="86" y="486"/>
                  <a:pt x="65" y="467"/>
                  <a:pt x="40" y="452"/>
                </a:cubicBezTo>
                <a:cubicBezTo>
                  <a:pt x="9" y="433"/>
                  <a:pt x="0" y="412"/>
                  <a:pt x="14" y="378"/>
                </a:cubicBezTo>
                <a:cubicBezTo>
                  <a:pt x="28" y="343"/>
                  <a:pt x="34" y="310"/>
                  <a:pt x="8" y="277"/>
                </a:cubicBezTo>
                <a:cubicBezTo>
                  <a:pt x="0" y="267"/>
                  <a:pt x="11" y="259"/>
                  <a:pt x="18" y="254"/>
                </a:cubicBezTo>
                <a:cubicBezTo>
                  <a:pt x="29" y="246"/>
                  <a:pt x="38" y="238"/>
                  <a:pt x="37" y="222"/>
                </a:cubicBezTo>
                <a:cubicBezTo>
                  <a:pt x="36" y="213"/>
                  <a:pt x="42" y="209"/>
                  <a:pt x="50" y="207"/>
                </a:cubicBezTo>
                <a:cubicBezTo>
                  <a:pt x="56" y="207"/>
                  <a:pt x="62" y="205"/>
                  <a:pt x="68" y="205"/>
                </a:cubicBezTo>
                <a:cubicBezTo>
                  <a:pt x="111" y="200"/>
                  <a:pt x="124" y="180"/>
                  <a:pt x="116" y="137"/>
                </a:cubicBezTo>
                <a:cubicBezTo>
                  <a:pt x="110" y="108"/>
                  <a:pt x="121" y="81"/>
                  <a:pt x="139" y="57"/>
                </a:cubicBezTo>
                <a:cubicBezTo>
                  <a:pt x="141" y="55"/>
                  <a:pt x="145" y="54"/>
                  <a:pt x="146" y="51"/>
                </a:cubicBezTo>
                <a:cubicBezTo>
                  <a:pt x="154" y="30"/>
                  <a:pt x="166" y="18"/>
                  <a:pt x="191" y="11"/>
                </a:cubicBezTo>
                <a:cubicBezTo>
                  <a:pt x="239" y="0"/>
                  <a:pt x="283" y="0"/>
                  <a:pt x="321" y="35"/>
                </a:cubicBezTo>
                <a:cubicBezTo>
                  <a:pt x="330" y="43"/>
                  <a:pt x="349" y="45"/>
                  <a:pt x="342" y="6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93" name="Freeform 194">
            <a:extLst>
              <a:ext uri="{FF2B5EF4-FFF2-40B4-BE49-F238E27FC236}">
                <a16:creationId xmlns:a16="http://schemas.microsoft.com/office/drawing/2014/main" id="{F346B864-C6AC-42BC-805C-5EED21082265}"/>
              </a:ext>
            </a:extLst>
          </p:cNvPr>
          <p:cNvSpPr>
            <a:spLocks/>
          </p:cNvSpPr>
          <p:nvPr/>
        </p:nvSpPr>
        <p:spPr bwMode="auto">
          <a:xfrm rot="3600000">
            <a:off x="6039933" y="2020519"/>
            <a:ext cx="170124" cy="196294"/>
          </a:xfrm>
          <a:custGeom>
            <a:avLst/>
            <a:gdLst>
              <a:gd name="T0" fmla="*/ 209 w 303"/>
              <a:gd name="T1" fmla="*/ 343 h 349"/>
              <a:gd name="T2" fmla="*/ 150 w 303"/>
              <a:gd name="T3" fmla="*/ 334 h 349"/>
              <a:gd name="T4" fmla="*/ 127 w 303"/>
              <a:gd name="T5" fmla="*/ 311 h 349"/>
              <a:gd name="T6" fmla="*/ 107 w 303"/>
              <a:gd name="T7" fmla="*/ 278 h 349"/>
              <a:gd name="T8" fmla="*/ 102 w 303"/>
              <a:gd name="T9" fmla="*/ 262 h 349"/>
              <a:gd name="T10" fmla="*/ 82 w 303"/>
              <a:gd name="T11" fmla="*/ 229 h 349"/>
              <a:gd name="T12" fmla="*/ 13 w 303"/>
              <a:gd name="T13" fmla="*/ 159 h 349"/>
              <a:gd name="T14" fmla="*/ 35 w 303"/>
              <a:gd name="T15" fmla="*/ 36 h 349"/>
              <a:gd name="T16" fmla="*/ 83 w 303"/>
              <a:gd name="T17" fmla="*/ 7 h 349"/>
              <a:gd name="T18" fmla="*/ 179 w 303"/>
              <a:gd name="T19" fmla="*/ 22 h 349"/>
              <a:gd name="T20" fmla="*/ 214 w 303"/>
              <a:gd name="T21" fmla="*/ 73 h 349"/>
              <a:gd name="T22" fmla="*/ 230 w 303"/>
              <a:gd name="T23" fmla="*/ 111 h 349"/>
              <a:gd name="T24" fmla="*/ 252 w 303"/>
              <a:gd name="T25" fmla="*/ 156 h 349"/>
              <a:gd name="T26" fmla="*/ 276 w 303"/>
              <a:gd name="T27" fmla="*/ 184 h 349"/>
              <a:gd name="T28" fmla="*/ 296 w 303"/>
              <a:gd name="T29" fmla="*/ 223 h 349"/>
              <a:gd name="T30" fmla="*/ 297 w 303"/>
              <a:gd name="T31" fmla="*/ 240 h 349"/>
              <a:gd name="T32" fmla="*/ 249 w 303"/>
              <a:gd name="T33" fmla="*/ 336 h 349"/>
              <a:gd name="T34" fmla="*/ 209 w 303"/>
              <a:gd name="T35" fmla="*/ 343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349">
                <a:moveTo>
                  <a:pt x="209" y="343"/>
                </a:moveTo>
                <a:cubicBezTo>
                  <a:pt x="193" y="345"/>
                  <a:pt x="170" y="349"/>
                  <a:pt x="150" y="334"/>
                </a:cubicBezTo>
                <a:cubicBezTo>
                  <a:pt x="141" y="328"/>
                  <a:pt x="131" y="322"/>
                  <a:pt x="127" y="311"/>
                </a:cubicBezTo>
                <a:cubicBezTo>
                  <a:pt x="122" y="299"/>
                  <a:pt x="116" y="288"/>
                  <a:pt x="107" y="278"/>
                </a:cubicBezTo>
                <a:cubicBezTo>
                  <a:pt x="103" y="273"/>
                  <a:pt x="100" y="268"/>
                  <a:pt x="102" y="262"/>
                </a:cubicBezTo>
                <a:cubicBezTo>
                  <a:pt x="107" y="244"/>
                  <a:pt x="97" y="233"/>
                  <a:pt x="82" y="229"/>
                </a:cubicBezTo>
                <a:cubicBezTo>
                  <a:pt x="44" y="219"/>
                  <a:pt x="23" y="195"/>
                  <a:pt x="13" y="159"/>
                </a:cubicBezTo>
                <a:cubicBezTo>
                  <a:pt x="0" y="114"/>
                  <a:pt x="8" y="73"/>
                  <a:pt x="35" y="36"/>
                </a:cubicBezTo>
                <a:cubicBezTo>
                  <a:pt x="47" y="20"/>
                  <a:pt x="63" y="11"/>
                  <a:pt x="83" y="7"/>
                </a:cubicBezTo>
                <a:cubicBezTo>
                  <a:pt x="118" y="0"/>
                  <a:pt x="148" y="5"/>
                  <a:pt x="179" y="22"/>
                </a:cubicBezTo>
                <a:cubicBezTo>
                  <a:pt x="200" y="33"/>
                  <a:pt x="211" y="50"/>
                  <a:pt x="214" y="73"/>
                </a:cubicBezTo>
                <a:cubicBezTo>
                  <a:pt x="216" y="87"/>
                  <a:pt x="223" y="99"/>
                  <a:pt x="230" y="111"/>
                </a:cubicBezTo>
                <a:cubicBezTo>
                  <a:pt x="239" y="126"/>
                  <a:pt x="248" y="139"/>
                  <a:pt x="252" y="156"/>
                </a:cubicBezTo>
                <a:cubicBezTo>
                  <a:pt x="255" y="169"/>
                  <a:pt x="266" y="176"/>
                  <a:pt x="276" y="184"/>
                </a:cubicBezTo>
                <a:cubicBezTo>
                  <a:pt x="290" y="193"/>
                  <a:pt x="298" y="205"/>
                  <a:pt x="296" y="223"/>
                </a:cubicBezTo>
                <a:cubicBezTo>
                  <a:pt x="296" y="228"/>
                  <a:pt x="297" y="234"/>
                  <a:pt x="297" y="240"/>
                </a:cubicBezTo>
                <a:cubicBezTo>
                  <a:pt x="303" y="280"/>
                  <a:pt x="284" y="317"/>
                  <a:pt x="249" y="336"/>
                </a:cubicBezTo>
                <a:cubicBezTo>
                  <a:pt x="237" y="343"/>
                  <a:pt x="231" y="344"/>
                  <a:pt x="209" y="34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94" name="Freeform 195">
            <a:extLst>
              <a:ext uri="{FF2B5EF4-FFF2-40B4-BE49-F238E27FC236}">
                <a16:creationId xmlns:a16="http://schemas.microsoft.com/office/drawing/2014/main" id="{85A255C3-A5BE-4578-BC5F-7F69606AF531}"/>
              </a:ext>
            </a:extLst>
          </p:cNvPr>
          <p:cNvSpPr>
            <a:spLocks/>
          </p:cNvSpPr>
          <p:nvPr/>
        </p:nvSpPr>
        <p:spPr bwMode="auto">
          <a:xfrm rot="3600000">
            <a:off x="6291977" y="2110996"/>
            <a:ext cx="158670" cy="152128"/>
          </a:xfrm>
          <a:custGeom>
            <a:avLst/>
            <a:gdLst>
              <a:gd name="T0" fmla="*/ 160 w 283"/>
              <a:gd name="T1" fmla="*/ 274 h 274"/>
              <a:gd name="T2" fmla="*/ 41 w 283"/>
              <a:gd name="T3" fmla="*/ 190 h 274"/>
              <a:gd name="T4" fmla="*/ 22 w 283"/>
              <a:gd name="T5" fmla="*/ 169 h 274"/>
              <a:gd name="T6" fmla="*/ 19 w 283"/>
              <a:gd name="T7" fmla="*/ 131 h 274"/>
              <a:gd name="T8" fmla="*/ 42 w 283"/>
              <a:gd name="T9" fmla="*/ 101 h 274"/>
              <a:gd name="T10" fmla="*/ 177 w 283"/>
              <a:gd name="T11" fmla="*/ 14 h 274"/>
              <a:gd name="T12" fmla="*/ 275 w 283"/>
              <a:gd name="T13" fmla="*/ 155 h 274"/>
              <a:gd name="T14" fmla="*/ 269 w 283"/>
              <a:gd name="T15" fmla="*/ 192 h 274"/>
              <a:gd name="T16" fmla="*/ 277 w 283"/>
              <a:gd name="T17" fmla="*/ 223 h 274"/>
              <a:gd name="T18" fmla="*/ 280 w 283"/>
              <a:gd name="T19" fmla="*/ 229 h 274"/>
              <a:gd name="T20" fmla="*/ 272 w 283"/>
              <a:gd name="T21" fmla="*/ 233 h 274"/>
              <a:gd name="T22" fmla="*/ 229 w 283"/>
              <a:gd name="T23" fmla="*/ 253 h 274"/>
              <a:gd name="T24" fmla="*/ 160 w 283"/>
              <a:gd name="T2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3" h="274">
                <a:moveTo>
                  <a:pt x="160" y="274"/>
                </a:moveTo>
                <a:cubicBezTo>
                  <a:pt x="104" y="273"/>
                  <a:pt x="60" y="243"/>
                  <a:pt x="41" y="190"/>
                </a:cubicBezTo>
                <a:cubicBezTo>
                  <a:pt x="37" y="180"/>
                  <a:pt x="32" y="174"/>
                  <a:pt x="22" y="169"/>
                </a:cubicBezTo>
                <a:cubicBezTo>
                  <a:pt x="2" y="161"/>
                  <a:pt x="0" y="143"/>
                  <a:pt x="19" y="131"/>
                </a:cubicBezTo>
                <a:cubicBezTo>
                  <a:pt x="32" y="123"/>
                  <a:pt x="37" y="114"/>
                  <a:pt x="42" y="101"/>
                </a:cubicBezTo>
                <a:cubicBezTo>
                  <a:pt x="61" y="37"/>
                  <a:pt x="119" y="0"/>
                  <a:pt x="177" y="14"/>
                </a:cubicBezTo>
                <a:cubicBezTo>
                  <a:pt x="238" y="28"/>
                  <a:pt x="283" y="93"/>
                  <a:pt x="275" y="155"/>
                </a:cubicBezTo>
                <a:cubicBezTo>
                  <a:pt x="274" y="168"/>
                  <a:pt x="274" y="181"/>
                  <a:pt x="269" y="192"/>
                </a:cubicBezTo>
                <a:cubicBezTo>
                  <a:pt x="263" y="205"/>
                  <a:pt x="259" y="216"/>
                  <a:pt x="277" y="223"/>
                </a:cubicBezTo>
                <a:cubicBezTo>
                  <a:pt x="279" y="223"/>
                  <a:pt x="281" y="226"/>
                  <a:pt x="280" y="229"/>
                </a:cubicBezTo>
                <a:cubicBezTo>
                  <a:pt x="279" y="233"/>
                  <a:pt x="275" y="234"/>
                  <a:pt x="272" y="233"/>
                </a:cubicBezTo>
                <a:cubicBezTo>
                  <a:pt x="253" y="229"/>
                  <a:pt x="242" y="242"/>
                  <a:pt x="229" y="253"/>
                </a:cubicBezTo>
                <a:cubicBezTo>
                  <a:pt x="212" y="268"/>
                  <a:pt x="189" y="274"/>
                  <a:pt x="160" y="2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95" name="Freeform 196">
            <a:extLst>
              <a:ext uri="{FF2B5EF4-FFF2-40B4-BE49-F238E27FC236}">
                <a16:creationId xmlns:a16="http://schemas.microsoft.com/office/drawing/2014/main" id="{D90ABE01-21D6-4E9A-A090-61ACC5AE5B65}"/>
              </a:ext>
            </a:extLst>
          </p:cNvPr>
          <p:cNvSpPr>
            <a:spLocks/>
          </p:cNvSpPr>
          <p:nvPr/>
        </p:nvSpPr>
        <p:spPr bwMode="auto">
          <a:xfrm rot="3600000">
            <a:off x="5881321" y="2089079"/>
            <a:ext cx="104690" cy="106325"/>
          </a:xfrm>
          <a:custGeom>
            <a:avLst/>
            <a:gdLst>
              <a:gd name="T0" fmla="*/ 2 w 187"/>
              <a:gd name="T1" fmla="*/ 86 h 192"/>
              <a:gd name="T2" fmla="*/ 79 w 187"/>
              <a:gd name="T3" fmla="*/ 0 h 192"/>
              <a:gd name="T4" fmla="*/ 186 w 187"/>
              <a:gd name="T5" fmla="*/ 97 h 192"/>
              <a:gd name="T6" fmla="*/ 88 w 187"/>
              <a:gd name="T7" fmla="*/ 191 h 192"/>
              <a:gd name="T8" fmla="*/ 2 w 187"/>
              <a:gd name="T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92">
                <a:moveTo>
                  <a:pt x="2" y="86"/>
                </a:moveTo>
                <a:cubicBezTo>
                  <a:pt x="1" y="44"/>
                  <a:pt x="40" y="0"/>
                  <a:pt x="79" y="0"/>
                </a:cubicBezTo>
                <a:cubicBezTo>
                  <a:pt x="140" y="0"/>
                  <a:pt x="185" y="40"/>
                  <a:pt x="186" y="97"/>
                </a:cubicBezTo>
                <a:cubicBezTo>
                  <a:pt x="187" y="146"/>
                  <a:pt x="139" y="192"/>
                  <a:pt x="88" y="191"/>
                </a:cubicBezTo>
                <a:cubicBezTo>
                  <a:pt x="47" y="191"/>
                  <a:pt x="0" y="143"/>
                  <a:pt x="2" y="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96" name="Freeform 199">
            <a:extLst>
              <a:ext uri="{FF2B5EF4-FFF2-40B4-BE49-F238E27FC236}">
                <a16:creationId xmlns:a16="http://schemas.microsoft.com/office/drawing/2014/main" id="{D5A0A131-0511-4FEB-966C-BC55F55511E3}"/>
              </a:ext>
            </a:extLst>
          </p:cNvPr>
          <p:cNvSpPr>
            <a:spLocks/>
          </p:cNvSpPr>
          <p:nvPr/>
        </p:nvSpPr>
        <p:spPr bwMode="auto">
          <a:xfrm rot="3600000">
            <a:off x="6152194" y="2579138"/>
            <a:ext cx="83426" cy="81790"/>
          </a:xfrm>
          <a:custGeom>
            <a:avLst/>
            <a:gdLst>
              <a:gd name="T0" fmla="*/ 116 w 149"/>
              <a:gd name="T1" fmla="*/ 144 h 144"/>
              <a:gd name="T2" fmla="*/ 79 w 149"/>
              <a:gd name="T3" fmla="*/ 125 h 144"/>
              <a:gd name="T4" fmla="*/ 27 w 149"/>
              <a:gd name="T5" fmla="*/ 82 h 144"/>
              <a:gd name="T6" fmla="*/ 16 w 149"/>
              <a:gd name="T7" fmla="*/ 65 h 144"/>
              <a:gd name="T8" fmla="*/ 13 w 149"/>
              <a:gd name="T9" fmla="*/ 45 h 144"/>
              <a:gd name="T10" fmla="*/ 14 w 149"/>
              <a:gd name="T11" fmla="*/ 17 h 144"/>
              <a:gd name="T12" fmla="*/ 55 w 149"/>
              <a:gd name="T13" fmla="*/ 10 h 144"/>
              <a:gd name="T14" fmla="*/ 123 w 149"/>
              <a:gd name="T15" fmla="*/ 54 h 144"/>
              <a:gd name="T16" fmla="*/ 147 w 149"/>
              <a:gd name="T17" fmla="*/ 112 h 144"/>
              <a:gd name="T18" fmla="*/ 116 w 149"/>
              <a:gd name="T19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" h="144">
                <a:moveTo>
                  <a:pt x="116" y="144"/>
                </a:moveTo>
                <a:cubicBezTo>
                  <a:pt x="101" y="144"/>
                  <a:pt x="90" y="136"/>
                  <a:pt x="79" y="125"/>
                </a:cubicBezTo>
                <a:cubicBezTo>
                  <a:pt x="64" y="109"/>
                  <a:pt x="49" y="91"/>
                  <a:pt x="27" y="82"/>
                </a:cubicBezTo>
                <a:cubicBezTo>
                  <a:pt x="20" y="79"/>
                  <a:pt x="17" y="72"/>
                  <a:pt x="16" y="65"/>
                </a:cubicBezTo>
                <a:cubicBezTo>
                  <a:pt x="15" y="58"/>
                  <a:pt x="14" y="52"/>
                  <a:pt x="13" y="45"/>
                </a:cubicBezTo>
                <a:cubicBezTo>
                  <a:pt x="11" y="36"/>
                  <a:pt x="0" y="26"/>
                  <a:pt x="14" y="17"/>
                </a:cubicBezTo>
                <a:cubicBezTo>
                  <a:pt x="26" y="9"/>
                  <a:pt x="38" y="0"/>
                  <a:pt x="55" y="10"/>
                </a:cubicBezTo>
                <a:cubicBezTo>
                  <a:pt x="79" y="23"/>
                  <a:pt x="104" y="33"/>
                  <a:pt x="123" y="54"/>
                </a:cubicBezTo>
                <a:cubicBezTo>
                  <a:pt x="138" y="71"/>
                  <a:pt x="146" y="90"/>
                  <a:pt x="147" y="112"/>
                </a:cubicBezTo>
                <a:cubicBezTo>
                  <a:pt x="149" y="134"/>
                  <a:pt x="139" y="144"/>
                  <a:pt x="116" y="14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97" name="Freeform 200">
            <a:extLst>
              <a:ext uri="{FF2B5EF4-FFF2-40B4-BE49-F238E27FC236}">
                <a16:creationId xmlns:a16="http://schemas.microsoft.com/office/drawing/2014/main" id="{5E8511ED-5B2F-4E1B-8EC1-54555C7DC23B}"/>
              </a:ext>
            </a:extLst>
          </p:cNvPr>
          <p:cNvSpPr>
            <a:spLocks/>
          </p:cNvSpPr>
          <p:nvPr/>
        </p:nvSpPr>
        <p:spPr bwMode="auto">
          <a:xfrm rot="3600000">
            <a:off x="6255067" y="1924227"/>
            <a:ext cx="62159" cy="93241"/>
          </a:xfrm>
          <a:custGeom>
            <a:avLst/>
            <a:gdLst>
              <a:gd name="T0" fmla="*/ 85 w 112"/>
              <a:gd name="T1" fmla="*/ 54 h 166"/>
              <a:gd name="T2" fmla="*/ 98 w 112"/>
              <a:gd name="T3" fmla="*/ 91 h 166"/>
              <a:gd name="T4" fmla="*/ 97 w 112"/>
              <a:gd name="T5" fmla="*/ 144 h 166"/>
              <a:gd name="T6" fmla="*/ 50 w 112"/>
              <a:gd name="T7" fmla="*/ 158 h 166"/>
              <a:gd name="T8" fmla="*/ 27 w 112"/>
              <a:gd name="T9" fmla="*/ 103 h 166"/>
              <a:gd name="T10" fmla="*/ 19 w 112"/>
              <a:gd name="T11" fmla="*/ 73 h 166"/>
              <a:gd name="T12" fmla="*/ 6 w 112"/>
              <a:gd name="T13" fmla="*/ 31 h 166"/>
              <a:gd name="T14" fmla="*/ 46 w 112"/>
              <a:gd name="T15" fmla="*/ 3 h 166"/>
              <a:gd name="T16" fmla="*/ 77 w 112"/>
              <a:gd name="T17" fmla="*/ 28 h 166"/>
              <a:gd name="T18" fmla="*/ 85 w 112"/>
              <a:gd name="T19" fmla="*/ 5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166">
                <a:moveTo>
                  <a:pt x="85" y="54"/>
                </a:moveTo>
                <a:cubicBezTo>
                  <a:pt x="71" y="72"/>
                  <a:pt x="87" y="80"/>
                  <a:pt x="98" y="91"/>
                </a:cubicBezTo>
                <a:cubicBezTo>
                  <a:pt x="112" y="107"/>
                  <a:pt x="110" y="129"/>
                  <a:pt x="97" y="144"/>
                </a:cubicBezTo>
                <a:cubicBezTo>
                  <a:pt x="81" y="162"/>
                  <a:pt x="65" y="166"/>
                  <a:pt x="50" y="158"/>
                </a:cubicBezTo>
                <a:cubicBezTo>
                  <a:pt x="27" y="144"/>
                  <a:pt x="17" y="124"/>
                  <a:pt x="27" y="103"/>
                </a:cubicBezTo>
                <a:cubicBezTo>
                  <a:pt x="33" y="89"/>
                  <a:pt x="32" y="81"/>
                  <a:pt x="19" y="73"/>
                </a:cubicBezTo>
                <a:cubicBezTo>
                  <a:pt x="4" y="63"/>
                  <a:pt x="0" y="49"/>
                  <a:pt x="6" y="31"/>
                </a:cubicBezTo>
                <a:cubicBezTo>
                  <a:pt x="13" y="13"/>
                  <a:pt x="27" y="5"/>
                  <a:pt x="46" y="3"/>
                </a:cubicBezTo>
                <a:cubicBezTo>
                  <a:pt x="65" y="0"/>
                  <a:pt x="71" y="15"/>
                  <a:pt x="77" y="28"/>
                </a:cubicBezTo>
                <a:cubicBezTo>
                  <a:pt x="81" y="36"/>
                  <a:pt x="82" y="44"/>
                  <a:pt x="85" y="5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98" name="Freeform 201">
            <a:extLst>
              <a:ext uri="{FF2B5EF4-FFF2-40B4-BE49-F238E27FC236}">
                <a16:creationId xmlns:a16="http://schemas.microsoft.com/office/drawing/2014/main" id="{AE0C5F1C-1CB1-417F-9D82-AFD28CE9594A}"/>
              </a:ext>
            </a:extLst>
          </p:cNvPr>
          <p:cNvSpPr>
            <a:spLocks/>
          </p:cNvSpPr>
          <p:nvPr/>
        </p:nvSpPr>
        <p:spPr bwMode="auto">
          <a:xfrm rot="3600000">
            <a:off x="6396494" y="2052887"/>
            <a:ext cx="57253" cy="58887"/>
          </a:xfrm>
          <a:custGeom>
            <a:avLst/>
            <a:gdLst>
              <a:gd name="T0" fmla="*/ 101 w 102"/>
              <a:gd name="T1" fmla="*/ 51 h 105"/>
              <a:gd name="T2" fmla="*/ 52 w 102"/>
              <a:gd name="T3" fmla="*/ 104 h 105"/>
              <a:gd name="T4" fmla="*/ 1 w 102"/>
              <a:gd name="T5" fmla="*/ 47 h 105"/>
              <a:gd name="T6" fmla="*/ 51 w 102"/>
              <a:gd name="T7" fmla="*/ 0 h 105"/>
              <a:gd name="T8" fmla="*/ 101 w 102"/>
              <a:gd name="T9" fmla="*/ 51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05">
                <a:moveTo>
                  <a:pt x="101" y="51"/>
                </a:moveTo>
                <a:cubicBezTo>
                  <a:pt x="101" y="81"/>
                  <a:pt x="80" y="105"/>
                  <a:pt x="52" y="104"/>
                </a:cubicBezTo>
                <a:cubicBezTo>
                  <a:pt x="25" y="104"/>
                  <a:pt x="1" y="77"/>
                  <a:pt x="1" y="47"/>
                </a:cubicBezTo>
                <a:cubicBezTo>
                  <a:pt x="0" y="20"/>
                  <a:pt x="22" y="0"/>
                  <a:pt x="51" y="0"/>
                </a:cubicBezTo>
                <a:cubicBezTo>
                  <a:pt x="81" y="0"/>
                  <a:pt x="102" y="22"/>
                  <a:pt x="101" y="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99" name="Freeform 205">
            <a:extLst>
              <a:ext uri="{FF2B5EF4-FFF2-40B4-BE49-F238E27FC236}">
                <a16:creationId xmlns:a16="http://schemas.microsoft.com/office/drawing/2014/main" id="{9A5A7201-A20F-4526-9306-4AD663A6BD63}"/>
              </a:ext>
            </a:extLst>
          </p:cNvPr>
          <p:cNvSpPr>
            <a:spLocks/>
          </p:cNvSpPr>
          <p:nvPr/>
        </p:nvSpPr>
        <p:spPr bwMode="auto">
          <a:xfrm rot="3600000">
            <a:off x="5931408" y="2771671"/>
            <a:ext cx="58887" cy="62159"/>
          </a:xfrm>
          <a:custGeom>
            <a:avLst/>
            <a:gdLst>
              <a:gd name="T0" fmla="*/ 102 w 104"/>
              <a:gd name="T1" fmla="*/ 31 h 113"/>
              <a:gd name="T2" fmla="*/ 92 w 104"/>
              <a:gd name="T3" fmla="*/ 82 h 113"/>
              <a:gd name="T4" fmla="*/ 34 w 104"/>
              <a:gd name="T5" fmla="*/ 98 h 113"/>
              <a:gd name="T6" fmla="*/ 5 w 104"/>
              <a:gd name="T7" fmla="*/ 56 h 113"/>
              <a:gd name="T8" fmla="*/ 23 w 104"/>
              <a:gd name="T9" fmla="*/ 13 h 113"/>
              <a:gd name="T10" fmla="*/ 91 w 104"/>
              <a:gd name="T11" fmla="*/ 5 h 113"/>
              <a:gd name="T12" fmla="*/ 102 w 104"/>
              <a:gd name="T13" fmla="*/ 3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113">
                <a:moveTo>
                  <a:pt x="102" y="31"/>
                </a:moveTo>
                <a:cubicBezTo>
                  <a:pt x="101" y="44"/>
                  <a:pt x="100" y="64"/>
                  <a:pt x="92" y="82"/>
                </a:cubicBezTo>
                <a:cubicBezTo>
                  <a:pt x="79" y="107"/>
                  <a:pt x="58" y="113"/>
                  <a:pt x="34" y="98"/>
                </a:cubicBezTo>
                <a:cubicBezTo>
                  <a:pt x="19" y="88"/>
                  <a:pt x="10" y="73"/>
                  <a:pt x="5" y="56"/>
                </a:cubicBezTo>
                <a:cubicBezTo>
                  <a:pt x="0" y="38"/>
                  <a:pt x="6" y="23"/>
                  <a:pt x="23" y="13"/>
                </a:cubicBezTo>
                <a:cubicBezTo>
                  <a:pt x="44" y="0"/>
                  <a:pt x="67" y="2"/>
                  <a:pt x="91" y="5"/>
                </a:cubicBezTo>
                <a:cubicBezTo>
                  <a:pt x="102" y="7"/>
                  <a:pt x="104" y="15"/>
                  <a:pt x="102" y="3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00" name="Freeform 208">
            <a:extLst>
              <a:ext uri="{FF2B5EF4-FFF2-40B4-BE49-F238E27FC236}">
                <a16:creationId xmlns:a16="http://schemas.microsoft.com/office/drawing/2014/main" id="{AF852921-921D-4123-9E8A-64B0AFCF756E}"/>
              </a:ext>
            </a:extLst>
          </p:cNvPr>
          <p:cNvSpPr>
            <a:spLocks/>
          </p:cNvSpPr>
          <p:nvPr/>
        </p:nvSpPr>
        <p:spPr bwMode="auto">
          <a:xfrm rot="3600000">
            <a:off x="6091341" y="2661864"/>
            <a:ext cx="76884" cy="62159"/>
          </a:xfrm>
          <a:custGeom>
            <a:avLst/>
            <a:gdLst>
              <a:gd name="T0" fmla="*/ 134 w 135"/>
              <a:gd name="T1" fmla="*/ 84 h 112"/>
              <a:gd name="T2" fmla="*/ 104 w 135"/>
              <a:gd name="T3" fmla="*/ 108 h 112"/>
              <a:gd name="T4" fmla="*/ 60 w 135"/>
              <a:gd name="T5" fmla="*/ 67 h 112"/>
              <a:gd name="T6" fmla="*/ 38 w 135"/>
              <a:gd name="T7" fmla="*/ 51 h 112"/>
              <a:gd name="T8" fmla="*/ 5 w 135"/>
              <a:gd name="T9" fmla="*/ 40 h 112"/>
              <a:gd name="T10" fmla="*/ 11 w 135"/>
              <a:gd name="T11" fmla="*/ 10 h 112"/>
              <a:gd name="T12" fmla="*/ 50 w 135"/>
              <a:gd name="T13" fmla="*/ 10 h 112"/>
              <a:gd name="T14" fmla="*/ 84 w 135"/>
              <a:gd name="T15" fmla="*/ 23 h 112"/>
              <a:gd name="T16" fmla="*/ 134 w 135"/>
              <a:gd name="T17" fmla="*/ 8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12">
                <a:moveTo>
                  <a:pt x="134" y="84"/>
                </a:moveTo>
                <a:cubicBezTo>
                  <a:pt x="134" y="103"/>
                  <a:pt x="122" y="112"/>
                  <a:pt x="104" y="108"/>
                </a:cubicBezTo>
                <a:cubicBezTo>
                  <a:pt x="82" y="103"/>
                  <a:pt x="65" y="90"/>
                  <a:pt x="60" y="67"/>
                </a:cubicBezTo>
                <a:cubicBezTo>
                  <a:pt x="57" y="54"/>
                  <a:pt x="54" y="46"/>
                  <a:pt x="38" y="51"/>
                </a:cubicBezTo>
                <a:cubicBezTo>
                  <a:pt x="26" y="54"/>
                  <a:pt x="11" y="54"/>
                  <a:pt x="5" y="40"/>
                </a:cubicBezTo>
                <a:cubicBezTo>
                  <a:pt x="0" y="29"/>
                  <a:pt x="2" y="18"/>
                  <a:pt x="11" y="10"/>
                </a:cubicBezTo>
                <a:cubicBezTo>
                  <a:pt x="23" y="0"/>
                  <a:pt x="38" y="1"/>
                  <a:pt x="50" y="10"/>
                </a:cubicBezTo>
                <a:cubicBezTo>
                  <a:pt x="60" y="18"/>
                  <a:pt x="70" y="23"/>
                  <a:pt x="84" y="23"/>
                </a:cubicBezTo>
                <a:cubicBezTo>
                  <a:pt x="107" y="23"/>
                  <a:pt x="135" y="59"/>
                  <a:pt x="134" y="8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01" name="Freeform 212">
            <a:extLst>
              <a:ext uri="{FF2B5EF4-FFF2-40B4-BE49-F238E27FC236}">
                <a16:creationId xmlns:a16="http://schemas.microsoft.com/office/drawing/2014/main" id="{68916B76-CB97-4F42-B130-805C1B6B887C}"/>
              </a:ext>
            </a:extLst>
          </p:cNvPr>
          <p:cNvSpPr>
            <a:spLocks/>
          </p:cNvSpPr>
          <p:nvPr/>
        </p:nvSpPr>
        <p:spPr bwMode="auto">
          <a:xfrm rot="3600000">
            <a:off x="5837077" y="2694319"/>
            <a:ext cx="63796" cy="49074"/>
          </a:xfrm>
          <a:custGeom>
            <a:avLst/>
            <a:gdLst>
              <a:gd name="T0" fmla="*/ 43 w 115"/>
              <a:gd name="T1" fmla="*/ 88 h 88"/>
              <a:gd name="T2" fmla="*/ 14 w 115"/>
              <a:gd name="T3" fmla="*/ 52 h 88"/>
              <a:gd name="T4" fmla="*/ 96 w 115"/>
              <a:gd name="T5" fmla="*/ 12 h 88"/>
              <a:gd name="T6" fmla="*/ 107 w 115"/>
              <a:gd name="T7" fmla="*/ 38 h 88"/>
              <a:gd name="T8" fmla="*/ 43 w 115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88">
                <a:moveTo>
                  <a:pt x="43" y="88"/>
                </a:moveTo>
                <a:cubicBezTo>
                  <a:pt x="5" y="88"/>
                  <a:pt x="0" y="80"/>
                  <a:pt x="14" y="52"/>
                </a:cubicBezTo>
                <a:cubicBezTo>
                  <a:pt x="34" y="14"/>
                  <a:pt x="61" y="0"/>
                  <a:pt x="96" y="12"/>
                </a:cubicBezTo>
                <a:cubicBezTo>
                  <a:pt x="111" y="16"/>
                  <a:pt x="115" y="24"/>
                  <a:pt x="107" y="38"/>
                </a:cubicBezTo>
                <a:cubicBezTo>
                  <a:pt x="91" y="66"/>
                  <a:pt x="71" y="87"/>
                  <a:pt x="43" y="8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02" name="Freeform 215">
            <a:extLst>
              <a:ext uri="{FF2B5EF4-FFF2-40B4-BE49-F238E27FC236}">
                <a16:creationId xmlns:a16="http://schemas.microsoft.com/office/drawing/2014/main" id="{C1B7AF21-5D48-4D98-BA7A-9EBC87B45B5D}"/>
              </a:ext>
            </a:extLst>
          </p:cNvPr>
          <p:cNvSpPr>
            <a:spLocks/>
          </p:cNvSpPr>
          <p:nvPr/>
        </p:nvSpPr>
        <p:spPr bwMode="auto">
          <a:xfrm rot="3600000">
            <a:off x="5910442" y="2773762"/>
            <a:ext cx="44166" cy="73609"/>
          </a:xfrm>
          <a:custGeom>
            <a:avLst/>
            <a:gdLst>
              <a:gd name="T0" fmla="*/ 23 w 80"/>
              <a:gd name="T1" fmla="*/ 134 h 134"/>
              <a:gd name="T2" fmla="*/ 2 w 80"/>
              <a:gd name="T3" fmla="*/ 115 h 134"/>
              <a:gd name="T4" fmla="*/ 52 w 80"/>
              <a:gd name="T5" fmla="*/ 11 h 134"/>
              <a:gd name="T6" fmla="*/ 71 w 80"/>
              <a:gd name="T7" fmla="*/ 4 h 134"/>
              <a:gd name="T8" fmla="*/ 74 w 80"/>
              <a:gd name="T9" fmla="*/ 24 h 134"/>
              <a:gd name="T10" fmla="*/ 55 w 80"/>
              <a:gd name="T11" fmla="*/ 111 h 134"/>
              <a:gd name="T12" fmla="*/ 23 w 80"/>
              <a:gd name="T13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34">
                <a:moveTo>
                  <a:pt x="23" y="134"/>
                </a:moveTo>
                <a:cubicBezTo>
                  <a:pt x="10" y="133"/>
                  <a:pt x="0" y="129"/>
                  <a:pt x="2" y="115"/>
                </a:cubicBezTo>
                <a:cubicBezTo>
                  <a:pt x="8" y="76"/>
                  <a:pt x="22" y="40"/>
                  <a:pt x="52" y="11"/>
                </a:cubicBezTo>
                <a:cubicBezTo>
                  <a:pt x="57" y="6"/>
                  <a:pt x="64" y="0"/>
                  <a:pt x="71" y="4"/>
                </a:cubicBezTo>
                <a:cubicBezTo>
                  <a:pt x="80" y="8"/>
                  <a:pt x="75" y="17"/>
                  <a:pt x="74" y="24"/>
                </a:cubicBezTo>
                <a:cubicBezTo>
                  <a:pt x="69" y="53"/>
                  <a:pt x="55" y="80"/>
                  <a:pt x="55" y="111"/>
                </a:cubicBezTo>
                <a:cubicBezTo>
                  <a:pt x="55" y="127"/>
                  <a:pt x="33" y="127"/>
                  <a:pt x="23" y="13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03" name="Freeform 220">
            <a:extLst>
              <a:ext uri="{FF2B5EF4-FFF2-40B4-BE49-F238E27FC236}">
                <a16:creationId xmlns:a16="http://schemas.microsoft.com/office/drawing/2014/main" id="{9ADB97A0-537C-4D16-B508-D555D35155AA}"/>
              </a:ext>
            </a:extLst>
          </p:cNvPr>
          <p:cNvSpPr>
            <a:spLocks/>
          </p:cNvSpPr>
          <p:nvPr/>
        </p:nvSpPr>
        <p:spPr bwMode="auto">
          <a:xfrm rot="3600000">
            <a:off x="6325166" y="2560923"/>
            <a:ext cx="44166" cy="50709"/>
          </a:xfrm>
          <a:custGeom>
            <a:avLst/>
            <a:gdLst>
              <a:gd name="T0" fmla="*/ 77 w 77"/>
              <a:gd name="T1" fmla="*/ 57 h 91"/>
              <a:gd name="T2" fmla="*/ 47 w 77"/>
              <a:gd name="T3" fmla="*/ 85 h 91"/>
              <a:gd name="T4" fmla="*/ 1 w 77"/>
              <a:gd name="T5" fmla="*/ 31 h 91"/>
              <a:gd name="T6" fmla="*/ 9 w 77"/>
              <a:gd name="T7" fmla="*/ 6 h 91"/>
              <a:gd name="T8" fmla="*/ 38 w 77"/>
              <a:gd name="T9" fmla="*/ 9 h 91"/>
              <a:gd name="T10" fmla="*/ 77 w 77"/>
              <a:gd name="T11" fmla="*/ 5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91">
                <a:moveTo>
                  <a:pt x="77" y="57"/>
                </a:moveTo>
                <a:cubicBezTo>
                  <a:pt x="76" y="84"/>
                  <a:pt x="64" y="91"/>
                  <a:pt x="47" y="85"/>
                </a:cubicBezTo>
                <a:cubicBezTo>
                  <a:pt x="21" y="75"/>
                  <a:pt x="6" y="58"/>
                  <a:pt x="1" y="31"/>
                </a:cubicBezTo>
                <a:cubicBezTo>
                  <a:pt x="0" y="22"/>
                  <a:pt x="0" y="12"/>
                  <a:pt x="9" y="6"/>
                </a:cubicBezTo>
                <a:cubicBezTo>
                  <a:pt x="19" y="0"/>
                  <a:pt x="29" y="1"/>
                  <a:pt x="38" y="9"/>
                </a:cubicBezTo>
                <a:cubicBezTo>
                  <a:pt x="56" y="24"/>
                  <a:pt x="77" y="37"/>
                  <a:pt x="77" y="5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04" name="Freeform 223">
            <a:extLst>
              <a:ext uri="{FF2B5EF4-FFF2-40B4-BE49-F238E27FC236}">
                <a16:creationId xmlns:a16="http://schemas.microsoft.com/office/drawing/2014/main" id="{509401F0-B838-40EB-909E-E81FDFD365E1}"/>
              </a:ext>
            </a:extLst>
          </p:cNvPr>
          <p:cNvSpPr>
            <a:spLocks/>
          </p:cNvSpPr>
          <p:nvPr/>
        </p:nvSpPr>
        <p:spPr bwMode="auto">
          <a:xfrm rot="3600000">
            <a:off x="6442343" y="2366555"/>
            <a:ext cx="42530" cy="42531"/>
          </a:xfrm>
          <a:custGeom>
            <a:avLst/>
            <a:gdLst>
              <a:gd name="T0" fmla="*/ 74 w 74"/>
              <a:gd name="T1" fmla="*/ 42 h 76"/>
              <a:gd name="T2" fmla="*/ 41 w 74"/>
              <a:gd name="T3" fmla="*/ 75 h 76"/>
              <a:gd name="T4" fmla="*/ 1 w 74"/>
              <a:gd name="T5" fmla="*/ 39 h 76"/>
              <a:gd name="T6" fmla="*/ 37 w 74"/>
              <a:gd name="T7" fmla="*/ 1 h 76"/>
              <a:gd name="T8" fmla="*/ 74 w 74"/>
              <a:gd name="T9" fmla="*/ 4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76">
                <a:moveTo>
                  <a:pt x="74" y="42"/>
                </a:moveTo>
                <a:cubicBezTo>
                  <a:pt x="74" y="59"/>
                  <a:pt x="59" y="74"/>
                  <a:pt x="41" y="75"/>
                </a:cubicBezTo>
                <a:cubicBezTo>
                  <a:pt x="20" y="76"/>
                  <a:pt x="0" y="59"/>
                  <a:pt x="1" y="39"/>
                </a:cubicBezTo>
                <a:cubicBezTo>
                  <a:pt x="1" y="20"/>
                  <a:pt x="19" y="1"/>
                  <a:pt x="37" y="1"/>
                </a:cubicBezTo>
                <a:cubicBezTo>
                  <a:pt x="58" y="0"/>
                  <a:pt x="74" y="17"/>
                  <a:pt x="74" y="4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05" name="Freeform 226">
            <a:extLst>
              <a:ext uri="{FF2B5EF4-FFF2-40B4-BE49-F238E27FC236}">
                <a16:creationId xmlns:a16="http://schemas.microsoft.com/office/drawing/2014/main" id="{2BCC7EF2-C5CD-47D6-A662-2567F8BA2670}"/>
              </a:ext>
            </a:extLst>
          </p:cNvPr>
          <p:cNvSpPr>
            <a:spLocks/>
          </p:cNvSpPr>
          <p:nvPr/>
        </p:nvSpPr>
        <p:spPr bwMode="auto">
          <a:xfrm rot="3600000">
            <a:off x="6396324" y="2304282"/>
            <a:ext cx="58887" cy="29442"/>
          </a:xfrm>
          <a:custGeom>
            <a:avLst/>
            <a:gdLst>
              <a:gd name="T0" fmla="*/ 43 w 104"/>
              <a:gd name="T1" fmla="*/ 53 h 54"/>
              <a:gd name="T2" fmla="*/ 29 w 104"/>
              <a:gd name="T3" fmla="*/ 50 h 54"/>
              <a:gd name="T4" fmla="*/ 2 w 104"/>
              <a:gd name="T5" fmla="*/ 25 h 54"/>
              <a:gd name="T6" fmla="*/ 32 w 104"/>
              <a:gd name="T7" fmla="*/ 4 h 54"/>
              <a:gd name="T8" fmla="*/ 93 w 104"/>
              <a:gd name="T9" fmla="*/ 18 h 54"/>
              <a:gd name="T10" fmla="*/ 92 w 104"/>
              <a:gd name="T11" fmla="*/ 37 h 54"/>
              <a:gd name="T12" fmla="*/ 43 w 104"/>
              <a:gd name="T13" fmla="*/ 5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54">
                <a:moveTo>
                  <a:pt x="43" y="53"/>
                </a:moveTo>
                <a:cubicBezTo>
                  <a:pt x="40" y="52"/>
                  <a:pt x="34" y="52"/>
                  <a:pt x="29" y="50"/>
                </a:cubicBezTo>
                <a:cubicBezTo>
                  <a:pt x="17" y="45"/>
                  <a:pt x="0" y="42"/>
                  <a:pt x="2" y="25"/>
                </a:cubicBezTo>
                <a:cubicBezTo>
                  <a:pt x="3" y="10"/>
                  <a:pt x="19" y="6"/>
                  <a:pt x="32" y="4"/>
                </a:cubicBezTo>
                <a:cubicBezTo>
                  <a:pt x="54" y="0"/>
                  <a:pt x="74" y="8"/>
                  <a:pt x="93" y="18"/>
                </a:cubicBezTo>
                <a:cubicBezTo>
                  <a:pt x="104" y="24"/>
                  <a:pt x="99" y="32"/>
                  <a:pt x="92" y="37"/>
                </a:cubicBezTo>
                <a:cubicBezTo>
                  <a:pt x="79" y="47"/>
                  <a:pt x="64" y="54"/>
                  <a:pt x="43" y="5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06" name="Freeform 231">
            <a:extLst>
              <a:ext uri="{FF2B5EF4-FFF2-40B4-BE49-F238E27FC236}">
                <a16:creationId xmlns:a16="http://schemas.microsoft.com/office/drawing/2014/main" id="{E0DAE291-646E-4AE1-9297-96246A059415}"/>
              </a:ext>
            </a:extLst>
          </p:cNvPr>
          <p:cNvSpPr>
            <a:spLocks/>
          </p:cNvSpPr>
          <p:nvPr/>
        </p:nvSpPr>
        <p:spPr bwMode="auto">
          <a:xfrm rot="3600000">
            <a:off x="5717595" y="2370196"/>
            <a:ext cx="65430" cy="27806"/>
          </a:xfrm>
          <a:custGeom>
            <a:avLst/>
            <a:gdLst>
              <a:gd name="T0" fmla="*/ 93 w 116"/>
              <a:gd name="T1" fmla="*/ 0 h 52"/>
              <a:gd name="T2" fmla="*/ 113 w 116"/>
              <a:gd name="T3" fmla="*/ 7 h 52"/>
              <a:gd name="T4" fmla="*/ 104 w 116"/>
              <a:gd name="T5" fmla="*/ 23 h 52"/>
              <a:gd name="T6" fmla="*/ 18 w 116"/>
              <a:gd name="T7" fmla="*/ 51 h 52"/>
              <a:gd name="T8" fmla="*/ 2 w 116"/>
              <a:gd name="T9" fmla="*/ 41 h 52"/>
              <a:gd name="T10" fmla="*/ 10 w 116"/>
              <a:gd name="T11" fmla="*/ 26 h 52"/>
              <a:gd name="T12" fmla="*/ 93 w 116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52">
                <a:moveTo>
                  <a:pt x="93" y="0"/>
                </a:moveTo>
                <a:cubicBezTo>
                  <a:pt x="102" y="1"/>
                  <a:pt x="110" y="0"/>
                  <a:pt x="113" y="7"/>
                </a:cubicBezTo>
                <a:cubicBezTo>
                  <a:pt x="116" y="14"/>
                  <a:pt x="109" y="19"/>
                  <a:pt x="104" y="23"/>
                </a:cubicBezTo>
                <a:cubicBezTo>
                  <a:pt x="79" y="42"/>
                  <a:pt x="48" y="48"/>
                  <a:pt x="18" y="51"/>
                </a:cubicBezTo>
                <a:cubicBezTo>
                  <a:pt x="11" y="52"/>
                  <a:pt x="4" y="48"/>
                  <a:pt x="2" y="41"/>
                </a:cubicBezTo>
                <a:cubicBezTo>
                  <a:pt x="0" y="34"/>
                  <a:pt x="4" y="28"/>
                  <a:pt x="10" y="26"/>
                </a:cubicBezTo>
                <a:cubicBezTo>
                  <a:pt x="38" y="17"/>
                  <a:pt x="67" y="8"/>
                  <a:pt x="9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07" name="Freeform 233">
            <a:extLst>
              <a:ext uri="{FF2B5EF4-FFF2-40B4-BE49-F238E27FC236}">
                <a16:creationId xmlns:a16="http://schemas.microsoft.com/office/drawing/2014/main" id="{0944184D-6E94-4CDA-A990-C2032321BC0D}"/>
              </a:ext>
            </a:extLst>
          </p:cNvPr>
          <p:cNvSpPr>
            <a:spLocks/>
          </p:cNvSpPr>
          <p:nvPr/>
        </p:nvSpPr>
        <p:spPr bwMode="auto">
          <a:xfrm rot="3600000">
            <a:off x="6170971" y="2202284"/>
            <a:ext cx="80155" cy="26172"/>
          </a:xfrm>
          <a:custGeom>
            <a:avLst/>
            <a:gdLst>
              <a:gd name="T0" fmla="*/ 128 w 144"/>
              <a:gd name="T1" fmla="*/ 47 h 48"/>
              <a:gd name="T2" fmla="*/ 44 w 144"/>
              <a:gd name="T3" fmla="*/ 38 h 48"/>
              <a:gd name="T4" fmla="*/ 5 w 144"/>
              <a:gd name="T5" fmla="*/ 18 h 48"/>
              <a:gd name="T6" fmla="*/ 3 w 144"/>
              <a:gd name="T7" fmla="*/ 5 h 48"/>
              <a:gd name="T8" fmla="*/ 15 w 144"/>
              <a:gd name="T9" fmla="*/ 1 h 48"/>
              <a:gd name="T10" fmla="*/ 131 w 144"/>
              <a:gd name="T11" fmla="*/ 30 h 48"/>
              <a:gd name="T12" fmla="*/ 141 w 144"/>
              <a:gd name="T13" fmla="*/ 42 h 48"/>
              <a:gd name="T14" fmla="*/ 128 w 144"/>
              <a:gd name="T15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48">
                <a:moveTo>
                  <a:pt x="128" y="47"/>
                </a:moveTo>
                <a:cubicBezTo>
                  <a:pt x="100" y="38"/>
                  <a:pt x="72" y="40"/>
                  <a:pt x="44" y="38"/>
                </a:cubicBezTo>
                <a:cubicBezTo>
                  <a:pt x="29" y="36"/>
                  <a:pt x="14" y="32"/>
                  <a:pt x="5" y="18"/>
                </a:cubicBezTo>
                <a:cubicBezTo>
                  <a:pt x="2" y="15"/>
                  <a:pt x="0" y="10"/>
                  <a:pt x="3" y="5"/>
                </a:cubicBezTo>
                <a:cubicBezTo>
                  <a:pt x="5" y="0"/>
                  <a:pt x="10" y="0"/>
                  <a:pt x="15" y="1"/>
                </a:cubicBezTo>
                <a:cubicBezTo>
                  <a:pt x="54" y="11"/>
                  <a:pt x="92" y="20"/>
                  <a:pt x="131" y="30"/>
                </a:cubicBezTo>
                <a:cubicBezTo>
                  <a:pt x="136" y="31"/>
                  <a:pt x="144" y="34"/>
                  <a:pt x="141" y="42"/>
                </a:cubicBezTo>
                <a:cubicBezTo>
                  <a:pt x="139" y="48"/>
                  <a:pt x="132" y="46"/>
                  <a:pt x="128" y="4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08" name="Freeform 241">
            <a:extLst>
              <a:ext uri="{FF2B5EF4-FFF2-40B4-BE49-F238E27FC236}">
                <a16:creationId xmlns:a16="http://schemas.microsoft.com/office/drawing/2014/main" id="{297E8379-50D4-4AE0-968A-AB4B43C85EA2}"/>
              </a:ext>
            </a:extLst>
          </p:cNvPr>
          <p:cNvSpPr>
            <a:spLocks/>
          </p:cNvSpPr>
          <p:nvPr/>
        </p:nvSpPr>
        <p:spPr bwMode="auto">
          <a:xfrm rot="3600000">
            <a:off x="6235677" y="2620169"/>
            <a:ext cx="26171" cy="32717"/>
          </a:xfrm>
          <a:custGeom>
            <a:avLst/>
            <a:gdLst>
              <a:gd name="T0" fmla="*/ 47 w 48"/>
              <a:gd name="T1" fmla="*/ 37 h 58"/>
              <a:gd name="T2" fmla="*/ 25 w 48"/>
              <a:gd name="T3" fmla="*/ 58 h 58"/>
              <a:gd name="T4" fmla="*/ 0 w 48"/>
              <a:gd name="T5" fmla="*/ 22 h 58"/>
              <a:gd name="T6" fmla="*/ 30 w 48"/>
              <a:gd name="T7" fmla="*/ 0 h 58"/>
              <a:gd name="T8" fmla="*/ 47 w 48"/>
              <a:gd name="T9" fmla="*/ 3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58">
                <a:moveTo>
                  <a:pt x="47" y="37"/>
                </a:moveTo>
                <a:cubicBezTo>
                  <a:pt x="48" y="51"/>
                  <a:pt x="39" y="58"/>
                  <a:pt x="25" y="58"/>
                </a:cubicBezTo>
                <a:cubicBezTo>
                  <a:pt x="12" y="58"/>
                  <a:pt x="1" y="41"/>
                  <a:pt x="0" y="22"/>
                </a:cubicBezTo>
                <a:cubicBezTo>
                  <a:pt x="0" y="13"/>
                  <a:pt x="17" y="0"/>
                  <a:pt x="30" y="0"/>
                </a:cubicBezTo>
                <a:cubicBezTo>
                  <a:pt x="40" y="0"/>
                  <a:pt x="47" y="15"/>
                  <a:pt x="47" y="3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09" name="Freeform 243">
            <a:extLst>
              <a:ext uri="{FF2B5EF4-FFF2-40B4-BE49-F238E27FC236}">
                <a16:creationId xmlns:a16="http://schemas.microsoft.com/office/drawing/2014/main" id="{66364EDA-58F2-4BA0-B3AB-EEF18D6EE414}"/>
              </a:ext>
            </a:extLst>
          </p:cNvPr>
          <p:cNvSpPr>
            <a:spLocks/>
          </p:cNvSpPr>
          <p:nvPr/>
        </p:nvSpPr>
        <p:spPr bwMode="auto">
          <a:xfrm rot="3600000">
            <a:off x="6253316" y="2710863"/>
            <a:ext cx="22900" cy="67066"/>
          </a:xfrm>
          <a:custGeom>
            <a:avLst/>
            <a:gdLst>
              <a:gd name="T0" fmla="*/ 3 w 40"/>
              <a:gd name="T1" fmla="*/ 26 h 121"/>
              <a:gd name="T2" fmla="*/ 3 w 40"/>
              <a:gd name="T3" fmla="*/ 13 h 121"/>
              <a:gd name="T4" fmla="*/ 9 w 40"/>
              <a:gd name="T5" fmla="*/ 1 h 121"/>
              <a:gd name="T6" fmla="*/ 21 w 40"/>
              <a:gd name="T7" fmla="*/ 10 h 121"/>
              <a:gd name="T8" fmla="*/ 25 w 40"/>
              <a:gd name="T9" fmla="*/ 38 h 121"/>
              <a:gd name="T10" fmla="*/ 37 w 40"/>
              <a:gd name="T11" fmla="*/ 106 h 121"/>
              <a:gd name="T12" fmla="*/ 32 w 40"/>
              <a:gd name="T13" fmla="*/ 120 h 121"/>
              <a:gd name="T14" fmla="*/ 20 w 40"/>
              <a:gd name="T15" fmla="*/ 109 h 121"/>
              <a:gd name="T16" fmla="*/ 3 w 40"/>
              <a:gd name="T17" fmla="*/ 2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" h="121">
                <a:moveTo>
                  <a:pt x="3" y="26"/>
                </a:moveTo>
                <a:cubicBezTo>
                  <a:pt x="3" y="21"/>
                  <a:pt x="3" y="17"/>
                  <a:pt x="3" y="13"/>
                </a:cubicBezTo>
                <a:cubicBezTo>
                  <a:pt x="3" y="8"/>
                  <a:pt x="4" y="2"/>
                  <a:pt x="9" y="1"/>
                </a:cubicBezTo>
                <a:cubicBezTo>
                  <a:pt x="15" y="0"/>
                  <a:pt x="20" y="5"/>
                  <a:pt x="21" y="10"/>
                </a:cubicBezTo>
                <a:cubicBezTo>
                  <a:pt x="23" y="19"/>
                  <a:pt x="24" y="28"/>
                  <a:pt x="25" y="38"/>
                </a:cubicBezTo>
                <a:cubicBezTo>
                  <a:pt x="29" y="61"/>
                  <a:pt x="33" y="83"/>
                  <a:pt x="37" y="106"/>
                </a:cubicBezTo>
                <a:cubicBezTo>
                  <a:pt x="37" y="111"/>
                  <a:pt x="40" y="118"/>
                  <a:pt x="32" y="120"/>
                </a:cubicBezTo>
                <a:cubicBezTo>
                  <a:pt x="25" y="121"/>
                  <a:pt x="20" y="115"/>
                  <a:pt x="20" y="109"/>
                </a:cubicBezTo>
                <a:cubicBezTo>
                  <a:pt x="23" y="79"/>
                  <a:pt x="0" y="55"/>
                  <a:pt x="3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10" name="Freeform 246">
            <a:extLst>
              <a:ext uri="{FF2B5EF4-FFF2-40B4-BE49-F238E27FC236}">
                <a16:creationId xmlns:a16="http://schemas.microsoft.com/office/drawing/2014/main" id="{F9D1601D-973A-4E49-BF26-5C0BC85CB895}"/>
              </a:ext>
            </a:extLst>
          </p:cNvPr>
          <p:cNvSpPr>
            <a:spLocks/>
          </p:cNvSpPr>
          <p:nvPr/>
        </p:nvSpPr>
        <p:spPr bwMode="auto">
          <a:xfrm rot="3600000">
            <a:off x="6290426" y="2455173"/>
            <a:ext cx="45802" cy="42531"/>
          </a:xfrm>
          <a:custGeom>
            <a:avLst/>
            <a:gdLst>
              <a:gd name="T0" fmla="*/ 8 w 81"/>
              <a:gd name="T1" fmla="*/ 74 h 74"/>
              <a:gd name="T2" fmla="*/ 3 w 81"/>
              <a:gd name="T3" fmla="*/ 64 h 74"/>
              <a:gd name="T4" fmla="*/ 17 w 81"/>
              <a:gd name="T5" fmla="*/ 45 h 74"/>
              <a:gd name="T6" fmla="*/ 51 w 81"/>
              <a:gd name="T7" fmla="*/ 11 h 74"/>
              <a:gd name="T8" fmla="*/ 68 w 81"/>
              <a:gd name="T9" fmla="*/ 2 h 74"/>
              <a:gd name="T10" fmla="*/ 78 w 81"/>
              <a:gd name="T11" fmla="*/ 5 h 74"/>
              <a:gd name="T12" fmla="*/ 77 w 81"/>
              <a:gd name="T13" fmla="*/ 16 h 74"/>
              <a:gd name="T14" fmla="*/ 13 w 81"/>
              <a:gd name="T15" fmla="*/ 72 h 74"/>
              <a:gd name="T16" fmla="*/ 8 w 81"/>
              <a:gd name="T17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" h="74">
                <a:moveTo>
                  <a:pt x="8" y="74"/>
                </a:moveTo>
                <a:cubicBezTo>
                  <a:pt x="0" y="73"/>
                  <a:pt x="1" y="68"/>
                  <a:pt x="3" y="64"/>
                </a:cubicBezTo>
                <a:cubicBezTo>
                  <a:pt x="6" y="56"/>
                  <a:pt x="11" y="50"/>
                  <a:pt x="17" y="45"/>
                </a:cubicBezTo>
                <a:cubicBezTo>
                  <a:pt x="30" y="35"/>
                  <a:pt x="42" y="25"/>
                  <a:pt x="51" y="11"/>
                </a:cubicBezTo>
                <a:cubicBezTo>
                  <a:pt x="54" y="5"/>
                  <a:pt x="61" y="3"/>
                  <a:pt x="68" y="2"/>
                </a:cubicBezTo>
                <a:cubicBezTo>
                  <a:pt x="72" y="1"/>
                  <a:pt x="76" y="0"/>
                  <a:pt x="78" y="5"/>
                </a:cubicBezTo>
                <a:cubicBezTo>
                  <a:pt x="81" y="9"/>
                  <a:pt x="80" y="13"/>
                  <a:pt x="77" y="16"/>
                </a:cubicBezTo>
                <a:cubicBezTo>
                  <a:pt x="58" y="37"/>
                  <a:pt x="37" y="56"/>
                  <a:pt x="13" y="72"/>
                </a:cubicBezTo>
                <a:cubicBezTo>
                  <a:pt x="11" y="73"/>
                  <a:pt x="9" y="74"/>
                  <a:pt x="8" y="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11" name="Freeform 249">
            <a:extLst>
              <a:ext uri="{FF2B5EF4-FFF2-40B4-BE49-F238E27FC236}">
                <a16:creationId xmlns:a16="http://schemas.microsoft.com/office/drawing/2014/main" id="{1F2DAEEC-9A3B-43A5-B8D5-2A090F0DA747}"/>
              </a:ext>
            </a:extLst>
          </p:cNvPr>
          <p:cNvSpPr>
            <a:spLocks/>
          </p:cNvSpPr>
          <p:nvPr/>
        </p:nvSpPr>
        <p:spPr bwMode="auto">
          <a:xfrm rot="3600000">
            <a:off x="6358660" y="2338525"/>
            <a:ext cx="24538" cy="26172"/>
          </a:xfrm>
          <a:custGeom>
            <a:avLst/>
            <a:gdLst>
              <a:gd name="T0" fmla="*/ 0 w 42"/>
              <a:gd name="T1" fmla="*/ 23 h 47"/>
              <a:gd name="T2" fmla="*/ 18 w 42"/>
              <a:gd name="T3" fmla="*/ 0 h 47"/>
              <a:gd name="T4" fmla="*/ 41 w 42"/>
              <a:gd name="T5" fmla="*/ 23 h 47"/>
              <a:gd name="T6" fmla="*/ 17 w 42"/>
              <a:gd name="T7" fmla="*/ 46 h 47"/>
              <a:gd name="T8" fmla="*/ 0 w 42"/>
              <a:gd name="T9" fmla="*/ 23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7">
                <a:moveTo>
                  <a:pt x="0" y="23"/>
                </a:moveTo>
                <a:cubicBezTo>
                  <a:pt x="0" y="9"/>
                  <a:pt x="5" y="0"/>
                  <a:pt x="18" y="0"/>
                </a:cubicBezTo>
                <a:cubicBezTo>
                  <a:pt x="32" y="0"/>
                  <a:pt x="40" y="9"/>
                  <a:pt x="41" y="23"/>
                </a:cubicBezTo>
                <a:cubicBezTo>
                  <a:pt x="42" y="35"/>
                  <a:pt x="29" y="47"/>
                  <a:pt x="17" y="46"/>
                </a:cubicBezTo>
                <a:cubicBezTo>
                  <a:pt x="2" y="45"/>
                  <a:pt x="2" y="32"/>
                  <a:pt x="0" y="2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12" name="Freeform 250">
            <a:extLst>
              <a:ext uri="{FF2B5EF4-FFF2-40B4-BE49-F238E27FC236}">
                <a16:creationId xmlns:a16="http://schemas.microsoft.com/office/drawing/2014/main" id="{141FE0A6-1B69-43B6-837D-A7EF08B82F25}"/>
              </a:ext>
            </a:extLst>
          </p:cNvPr>
          <p:cNvSpPr>
            <a:spLocks/>
          </p:cNvSpPr>
          <p:nvPr/>
        </p:nvSpPr>
        <p:spPr bwMode="auto">
          <a:xfrm rot="3600000">
            <a:off x="6170377" y="2683901"/>
            <a:ext cx="24538" cy="21264"/>
          </a:xfrm>
          <a:custGeom>
            <a:avLst/>
            <a:gdLst>
              <a:gd name="T0" fmla="*/ 42 w 43"/>
              <a:gd name="T1" fmla="*/ 21 h 40"/>
              <a:gd name="T2" fmla="*/ 22 w 43"/>
              <a:gd name="T3" fmla="*/ 40 h 40"/>
              <a:gd name="T4" fmla="*/ 1 w 43"/>
              <a:gd name="T5" fmla="*/ 19 h 40"/>
              <a:gd name="T6" fmla="*/ 21 w 43"/>
              <a:gd name="T7" fmla="*/ 0 h 40"/>
              <a:gd name="T8" fmla="*/ 42 w 43"/>
              <a:gd name="T9" fmla="*/ 2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0">
                <a:moveTo>
                  <a:pt x="42" y="21"/>
                </a:moveTo>
                <a:cubicBezTo>
                  <a:pt x="43" y="35"/>
                  <a:pt x="34" y="40"/>
                  <a:pt x="22" y="40"/>
                </a:cubicBezTo>
                <a:cubicBezTo>
                  <a:pt x="9" y="40"/>
                  <a:pt x="2" y="32"/>
                  <a:pt x="1" y="19"/>
                </a:cubicBezTo>
                <a:cubicBezTo>
                  <a:pt x="0" y="5"/>
                  <a:pt x="9" y="0"/>
                  <a:pt x="21" y="0"/>
                </a:cubicBezTo>
                <a:cubicBezTo>
                  <a:pt x="35" y="0"/>
                  <a:pt x="42" y="7"/>
                  <a:pt x="42" y="2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90" name="Freeform 251">
            <a:extLst>
              <a:ext uri="{FF2B5EF4-FFF2-40B4-BE49-F238E27FC236}">
                <a16:creationId xmlns:a16="http://schemas.microsoft.com/office/drawing/2014/main" id="{7316F7D0-33E2-4E4C-AAAD-D881E1933921}"/>
              </a:ext>
            </a:extLst>
          </p:cNvPr>
          <p:cNvSpPr>
            <a:spLocks/>
          </p:cNvSpPr>
          <p:nvPr/>
        </p:nvSpPr>
        <p:spPr bwMode="auto">
          <a:xfrm rot="3600000">
            <a:off x="5943262" y="2879591"/>
            <a:ext cx="32717" cy="26172"/>
          </a:xfrm>
          <a:custGeom>
            <a:avLst/>
            <a:gdLst>
              <a:gd name="T0" fmla="*/ 56 w 57"/>
              <a:gd name="T1" fmla="*/ 0 h 48"/>
              <a:gd name="T2" fmla="*/ 24 w 57"/>
              <a:gd name="T3" fmla="*/ 47 h 48"/>
              <a:gd name="T4" fmla="*/ 2 w 57"/>
              <a:gd name="T5" fmla="*/ 34 h 48"/>
              <a:gd name="T6" fmla="*/ 17 w 57"/>
              <a:gd name="T7" fmla="*/ 19 h 48"/>
              <a:gd name="T8" fmla="*/ 56 w 57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48">
                <a:moveTo>
                  <a:pt x="56" y="0"/>
                </a:moveTo>
                <a:cubicBezTo>
                  <a:pt x="57" y="28"/>
                  <a:pt x="46" y="44"/>
                  <a:pt x="24" y="47"/>
                </a:cubicBezTo>
                <a:cubicBezTo>
                  <a:pt x="14" y="48"/>
                  <a:pt x="5" y="43"/>
                  <a:pt x="2" y="34"/>
                </a:cubicBezTo>
                <a:cubicBezTo>
                  <a:pt x="0" y="25"/>
                  <a:pt x="9" y="19"/>
                  <a:pt x="17" y="19"/>
                </a:cubicBezTo>
                <a:cubicBezTo>
                  <a:pt x="32" y="18"/>
                  <a:pt x="45" y="14"/>
                  <a:pt x="56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91" name="Freeform 191">
            <a:extLst>
              <a:ext uri="{FF2B5EF4-FFF2-40B4-BE49-F238E27FC236}">
                <a16:creationId xmlns:a16="http://schemas.microsoft.com/office/drawing/2014/main" id="{E2CD52EF-AA77-4C9C-BFEC-6BF7B3047C4B}"/>
              </a:ext>
            </a:extLst>
          </p:cNvPr>
          <p:cNvSpPr>
            <a:spLocks noEditPoints="1"/>
          </p:cNvSpPr>
          <p:nvPr/>
        </p:nvSpPr>
        <p:spPr bwMode="auto">
          <a:xfrm rot="9000000">
            <a:off x="4875406" y="1863066"/>
            <a:ext cx="2368812" cy="2201159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310" name="Freeform 193">
            <a:extLst>
              <a:ext uri="{FF2B5EF4-FFF2-40B4-BE49-F238E27FC236}">
                <a16:creationId xmlns:a16="http://schemas.microsoft.com/office/drawing/2014/main" id="{226B7375-6B0A-4821-93B9-2D180ADFDFC2}"/>
              </a:ext>
            </a:extLst>
          </p:cNvPr>
          <p:cNvSpPr>
            <a:spLocks/>
          </p:cNvSpPr>
          <p:nvPr/>
        </p:nvSpPr>
        <p:spPr bwMode="auto">
          <a:xfrm flipH="1">
            <a:off x="9513795" y="5577716"/>
            <a:ext cx="271542" cy="268270"/>
          </a:xfrm>
          <a:custGeom>
            <a:avLst/>
            <a:gdLst>
              <a:gd name="T0" fmla="*/ 458 w 484"/>
              <a:gd name="T1" fmla="*/ 134 h 480"/>
              <a:gd name="T2" fmla="*/ 457 w 484"/>
              <a:gd name="T3" fmla="*/ 140 h 480"/>
              <a:gd name="T4" fmla="*/ 469 w 484"/>
              <a:gd name="T5" fmla="*/ 184 h 480"/>
              <a:gd name="T6" fmla="*/ 474 w 484"/>
              <a:gd name="T7" fmla="*/ 220 h 480"/>
              <a:gd name="T8" fmla="*/ 464 w 484"/>
              <a:gd name="T9" fmla="*/ 281 h 480"/>
              <a:gd name="T10" fmla="*/ 443 w 484"/>
              <a:gd name="T11" fmla="*/ 346 h 480"/>
              <a:gd name="T12" fmla="*/ 402 w 484"/>
              <a:gd name="T13" fmla="*/ 407 h 480"/>
              <a:gd name="T14" fmla="*/ 378 w 484"/>
              <a:gd name="T15" fmla="*/ 427 h 480"/>
              <a:gd name="T16" fmla="*/ 318 w 484"/>
              <a:gd name="T17" fmla="*/ 462 h 480"/>
              <a:gd name="T18" fmla="*/ 291 w 484"/>
              <a:gd name="T19" fmla="*/ 471 h 480"/>
              <a:gd name="T20" fmla="*/ 223 w 484"/>
              <a:gd name="T21" fmla="*/ 475 h 480"/>
              <a:gd name="T22" fmla="*/ 199 w 484"/>
              <a:gd name="T23" fmla="*/ 473 h 480"/>
              <a:gd name="T24" fmla="*/ 162 w 484"/>
              <a:gd name="T25" fmla="*/ 473 h 480"/>
              <a:gd name="T26" fmla="*/ 135 w 484"/>
              <a:gd name="T27" fmla="*/ 463 h 480"/>
              <a:gd name="T28" fmla="*/ 90 w 484"/>
              <a:gd name="T29" fmla="*/ 437 h 480"/>
              <a:gd name="T30" fmla="*/ 59 w 484"/>
              <a:gd name="T31" fmla="*/ 411 h 480"/>
              <a:gd name="T32" fmla="*/ 36 w 484"/>
              <a:gd name="T33" fmla="*/ 380 h 480"/>
              <a:gd name="T34" fmla="*/ 29 w 484"/>
              <a:gd name="T35" fmla="*/ 349 h 480"/>
              <a:gd name="T36" fmla="*/ 19 w 484"/>
              <a:gd name="T37" fmla="*/ 313 h 480"/>
              <a:gd name="T38" fmla="*/ 14 w 484"/>
              <a:gd name="T39" fmla="*/ 283 h 480"/>
              <a:gd name="T40" fmla="*/ 19 w 484"/>
              <a:gd name="T41" fmla="*/ 243 h 480"/>
              <a:gd name="T42" fmla="*/ 24 w 484"/>
              <a:gd name="T43" fmla="*/ 200 h 480"/>
              <a:gd name="T44" fmla="*/ 32 w 484"/>
              <a:gd name="T45" fmla="*/ 181 h 480"/>
              <a:gd name="T46" fmla="*/ 47 w 484"/>
              <a:gd name="T47" fmla="*/ 148 h 480"/>
              <a:gd name="T48" fmla="*/ 64 w 484"/>
              <a:gd name="T49" fmla="*/ 118 h 480"/>
              <a:gd name="T50" fmla="*/ 76 w 484"/>
              <a:gd name="T51" fmla="*/ 89 h 480"/>
              <a:gd name="T52" fmla="*/ 151 w 484"/>
              <a:gd name="T53" fmla="*/ 50 h 480"/>
              <a:gd name="T54" fmla="*/ 175 w 484"/>
              <a:gd name="T55" fmla="*/ 30 h 480"/>
              <a:gd name="T56" fmla="*/ 202 w 484"/>
              <a:gd name="T57" fmla="*/ 9 h 480"/>
              <a:gd name="T58" fmla="*/ 219 w 484"/>
              <a:gd name="T59" fmla="*/ 4 h 480"/>
              <a:gd name="T60" fmla="*/ 246 w 484"/>
              <a:gd name="T61" fmla="*/ 10 h 480"/>
              <a:gd name="T62" fmla="*/ 293 w 484"/>
              <a:gd name="T63" fmla="*/ 13 h 480"/>
              <a:gd name="T64" fmla="*/ 318 w 484"/>
              <a:gd name="T65" fmla="*/ 21 h 480"/>
              <a:gd name="T66" fmla="*/ 359 w 484"/>
              <a:gd name="T67" fmla="*/ 34 h 480"/>
              <a:gd name="T68" fmla="*/ 382 w 484"/>
              <a:gd name="T69" fmla="*/ 27 h 480"/>
              <a:gd name="T70" fmla="*/ 390 w 484"/>
              <a:gd name="T71" fmla="*/ 48 h 480"/>
              <a:gd name="T72" fmla="*/ 412 w 484"/>
              <a:gd name="T73" fmla="*/ 68 h 480"/>
              <a:gd name="T74" fmla="*/ 425 w 484"/>
              <a:gd name="T75" fmla="*/ 76 h 480"/>
              <a:gd name="T76" fmla="*/ 445 w 484"/>
              <a:gd name="T77" fmla="*/ 106 h 480"/>
              <a:gd name="T78" fmla="*/ 458 w 484"/>
              <a:gd name="T79" fmla="*/ 13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4" h="480">
                <a:moveTo>
                  <a:pt x="458" y="134"/>
                </a:moveTo>
                <a:cubicBezTo>
                  <a:pt x="458" y="135"/>
                  <a:pt x="458" y="138"/>
                  <a:pt x="457" y="140"/>
                </a:cubicBezTo>
                <a:cubicBezTo>
                  <a:pt x="449" y="158"/>
                  <a:pt x="452" y="172"/>
                  <a:pt x="469" y="184"/>
                </a:cubicBezTo>
                <a:cubicBezTo>
                  <a:pt x="481" y="193"/>
                  <a:pt x="484" y="206"/>
                  <a:pt x="474" y="220"/>
                </a:cubicBezTo>
                <a:cubicBezTo>
                  <a:pt x="459" y="238"/>
                  <a:pt x="455" y="257"/>
                  <a:pt x="464" y="281"/>
                </a:cubicBezTo>
                <a:cubicBezTo>
                  <a:pt x="472" y="305"/>
                  <a:pt x="462" y="328"/>
                  <a:pt x="443" y="346"/>
                </a:cubicBezTo>
                <a:cubicBezTo>
                  <a:pt x="426" y="364"/>
                  <a:pt x="407" y="380"/>
                  <a:pt x="402" y="407"/>
                </a:cubicBezTo>
                <a:cubicBezTo>
                  <a:pt x="400" y="418"/>
                  <a:pt x="389" y="424"/>
                  <a:pt x="378" y="427"/>
                </a:cubicBezTo>
                <a:cubicBezTo>
                  <a:pt x="354" y="431"/>
                  <a:pt x="333" y="442"/>
                  <a:pt x="318" y="462"/>
                </a:cubicBezTo>
                <a:cubicBezTo>
                  <a:pt x="311" y="470"/>
                  <a:pt x="300" y="475"/>
                  <a:pt x="291" y="471"/>
                </a:cubicBezTo>
                <a:cubicBezTo>
                  <a:pt x="267" y="463"/>
                  <a:pt x="245" y="472"/>
                  <a:pt x="223" y="475"/>
                </a:cubicBezTo>
                <a:cubicBezTo>
                  <a:pt x="215" y="476"/>
                  <a:pt x="206" y="478"/>
                  <a:pt x="199" y="473"/>
                </a:cubicBezTo>
                <a:cubicBezTo>
                  <a:pt x="187" y="466"/>
                  <a:pt x="175" y="465"/>
                  <a:pt x="162" y="473"/>
                </a:cubicBezTo>
                <a:cubicBezTo>
                  <a:pt x="150" y="480"/>
                  <a:pt x="141" y="474"/>
                  <a:pt x="135" y="463"/>
                </a:cubicBezTo>
                <a:cubicBezTo>
                  <a:pt x="125" y="446"/>
                  <a:pt x="112" y="436"/>
                  <a:pt x="90" y="437"/>
                </a:cubicBezTo>
                <a:cubicBezTo>
                  <a:pt x="73" y="438"/>
                  <a:pt x="61" y="430"/>
                  <a:pt x="59" y="411"/>
                </a:cubicBezTo>
                <a:cubicBezTo>
                  <a:pt x="57" y="397"/>
                  <a:pt x="49" y="385"/>
                  <a:pt x="36" y="380"/>
                </a:cubicBezTo>
                <a:cubicBezTo>
                  <a:pt x="17" y="373"/>
                  <a:pt x="20" y="362"/>
                  <a:pt x="29" y="349"/>
                </a:cubicBezTo>
                <a:cubicBezTo>
                  <a:pt x="44" y="327"/>
                  <a:pt x="43" y="326"/>
                  <a:pt x="19" y="313"/>
                </a:cubicBezTo>
                <a:cubicBezTo>
                  <a:pt x="2" y="304"/>
                  <a:pt x="0" y="295"/>
                  <a:pt x="14" y="283"/>
                </a:cubicBezTo>
                <a:cubicBezTo>
                  <a:pt x="27" y="270"/>
                  <a:pt x="28" y="257"/>
                  <a:pt x="19" y="243"/>
                </a:cubicBezTo>
                <a:cubicBezTo>
                  <a:pt x="6" y="227"/>
                  <a:pt x="9" y="213"/>
                  <a:pt x="24" y="200"/>
                </a:cubicBezTo>
                <a:cubicBezTo>
                  <a:pt x="30" y="195"/>
                  <a:pt x="34" y="189"/>
                  <a:pt x="32" y="181"/>
                </a:cubicBezTo>
                <a:cubicBezTo>
                  <a:pt x="26" y="164"/>
                  <a:pt x="35" y="156"/>
                  <a:pt x="47" y="148"/>
                </a:cubicBezTo>
                <a:cubicBezTo>
                  <a:pt x="57" y="141"/>
                  <a:pt x="63" y="131"/>
                  <a:pt x="64" y="118"/>
                </a:cubicBezTo>
                <a:cubicBezTo>
                  <a:pt x="65" y="107"/>
                  <a:pt x="66" y="94"/>
                  <a:pt x="76" y="89"/>
                </a:cubicBezTo>
                <a:cubicBezTo>
                  <a:pt x="101" y="75"/>
                  <a:pt x="124" y="58"/>
                  <a:pt x="151" y="50"/>
                </a:cubicBezTo>
                <a:cubicBezTo>
                  <a:pt x="164" y="46"/>
                  <a:pt x="172" y="42"/>
                  <a:pt x="175" y="30"/>
                </a:cubicBezTo>
                <a:cubicBezTo>
                  <a:pt x="179" y="16"/>
                  <a:pt x="187" y="8"/>
                  <a:pt x="202" y="9"/>
                </a:cubicBezTo>
                <a:cubicBezTo>
                  <a:pt x="208" y="9"/>
                  <a:pt x="214" y="7"/>
                  <a:pt x="219" y="4"/>
                </a:cubicBezTo>
                <a:cubicBezTo>
                  <a:pt x="230" y="0"/>
                  <a:pt x="238" y="2"/>
                  <a:pt x="246" y="10"/>
                </a:cubicBezTo>
                <a:cubicBezTo>
                  <a:pt x="266" y="30"/>
                  <a:pt x="270" y="30"/>
                  <a:pt x="293" y="13"/>
                </a:cubicBezTo>
                <a:cubicBezTo>
                  <a:pt x="308" y="3"/>
                  <a:pt x="313" y="4"/>
                  <a:pt x="318" y="21"/>
                </a:cubicBezTo>
                <a:cubicBezTo>
                  <a:pt x="327" y="48"/>
                  <a:pt x="337" y="51"/>
                  <a:pt x="359" y="34"/>
                </a:cubicBezTo>
                <a:cubicBezTo>
                  <a:pt x="366" y="28"/>
                  <a:pt x="373" y="23"/>
                  <a:pt x="382" y="27"/>
                </a:cubicBezTo>
                <a:cubicBezTo>
                  <a:pt x="392" y="31"/>
                  <a:pt x="390" y="40"/>
                  <a:pt x="390" y="48"/>
                </a:cubicBezTo>
                <a:cubicBezTo>
                  <a:pt x="390" y="63"/>
                  <a:pt x="392" y="76"/>
                  <a:pt x="412" y="68"/>
                </a:cubicBezTo>
                <a:cubicBezTo>
                  <a:pt x="420" y="65"/>
                  <a:pt x="424" y="69"/>
                  <a:pt x="425" y="76"/>
                </a:cubicBezTo>
                <a:cubicBezTo>
                  <a:pt x="427" y="89"/>
                  <a:pt x="434" y="99"/>
                  <a:pt x="445" y="106"/>
                </a:cubicBezTo>
                <a:cubicBezTo>
                  <a:pt x="454" y="112"/>
                  <a:pt x="458" y="122"/>
                  <a:pt x="458" y="13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11" name="Freeform 197">
            <a:extLst>
              <a:ext uri="{FF2B5EF4-FFF2-40B4-BE49-F238E27FC236}">
                <a16:creationId xmlns:a16="http://schemas.microsoft.com/office/drawing/2014/main" id="{80A71D3F-C4ED-49C0-A475-F692EB744582}"/>
              </a:ext>
            </a:extLst>
          </p:cNvPr>
          <p:cNvSpPr>
            <a:spLocks/>
          </p:cNvSpPr>
          <p:nvPr/>
        </p:nvSpPr>
        <p:spPr bwMode="auto">
          <a:xfrm flipH="1">
            <a:off x="9832772" y="5350727"/>
            <a:ext cx="88333" cy="119411"/>
          </a:xfrm>
          <a:custGeom>
            <a:avLst/>
            <a:gdLst>
              <a:gd name="T0" fmla="*/ 1 w 156"/>
              <a:gd name="T1" fmla="*/ 109 h 214"/>
              <a:gd name="T2" fmla="*/ 21 w 156"/>
              <a:gd name="T3" fmla="*/ 31 h 214"/>
              <a:gd name="T4" fmla="*/ 86 w 156"/>
              <a:gd name="T5" fmla="*/ 10 h 214"/>
              <a:gd name="T6" fmla="*/ 154 w 156"/>
              <a:gd name="T7" fmla="*/ 92 h 214"/>
              <a:gd name="T8" fmla="*/ 93 w 156"/>
              <a:gd name="T9" fmla="*/ 196 h 214"/>
              <a:gd name="T10" fmla="*/ 12 w 156"/>
              <a:gd name="T11" fmla="*/ 168 h 214"/>
              <a:gd name="T12" fmla="*/ 1 w 156"/>
              <a:gd name="T13" fmla="*/ 109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214">
                <a:moveTo>
                  <a:pt x="1" y="109"/>
                </a:moveTo>
                <a:cubicBezTo>
                  <a:pt x="0" y="81"/>
                  <a:pt x="6" y="55"/>
                  <a:pt x="21" y="31"/>
                </a:cubicBezTo>
                <a:cubicBezTo>
                  <a:pt x="39" y="5"/>
                  <a:pt x="57" y="0"/>
                  <a:pt x="86" y="10"/>
                </a:cubicBezTo>
                <a:cubicBezTo>
                  <a:pt x="125" y="25"/>
                  <a:pt x="153" y="48"/>
                  <a:pt x="154" y="92"/>
                </a:cubicBezTo>
                <a:cubicBezTo>
                  <a:pt x="156" y="139"/>
                  <a:pt x="134" y="174"/>
                  <a:pt x="93" y="196"/>
                </a:cubicBezTo>
                <a:cubicBezTo>
                  <a:pt x="59" y="214"/>
                  <a:pt x="28" y="202"/>
                  <a:pt x="12" y="168"/>
                </a:cubicBezTo>
                <a:cubicBezTo>
                  <a:pt x="4" y="151"/>
                  <a:pt x="1" y="134"/>
                  <a:pt x="1" y="10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12" name="Freeform 203">
            <a:extLst>
              <a:ext uri="{FF2B5EF4-FFF2-40B4-BE49-F238E27FC236}">
                <a16:creationId xmlns:a16="http://schemas.microsoft.com/office/drawing/2014/main" id="{3108ADBA-F142-4F8A-B2E5-9B72E5B890B2}"/>
              </a:ext>
            </a:extLst>
          </p:cNvPr>
          <p:cNvSpPr>
            <a:spLocks/>
          </p:cNvSpPr>
          <p:nvPr/>
        </p:nvSpPr>
        <p:spPr bwMode="auto">
          <a:xfrm flipH="1">
            <a:off x="9878576" y="6313820"/>
            <a:ext cx="63796" cy="65430"/>
          </a:xfrm>
          <a:custGeom>
            <a:avLst/>
            <a:gdLst>
              <a:gd name="T0" fmla="*/ 114 w 114"/>
              <a:gd name="T1" fmla="*/ 62 h 115"/>
              <a:gd name="T2" fmla="*/ 86 w 114"/>
              <a:gd name="T3" fmla="*/ 106 h 115"/>
              <a:gd name="T4" fmla="*/ 39 w 114"/>
              <a:gd name="T5" fmla="*/ 101 h 115"/>
              <a:gd name="T6" fmla="*/ 19 w 114"/>
              <a:gd name="T7" fmla="*/ 15 h 115"/>
              <a:gd name="T8" fmla="*/ 48 w 114"/>
              <a:gd name="T9" fmla="*/ 5 h 115"/>
              <a:gd name="T10" fmla="*/ 98 w 114"/>
              <a:gd name="T11" fmla="*/ 33 h 115"/>
              <a:gd name="T12" fmla="*/ 114 w 114"/>
              <a:gd name="T13" fmla="*/ 6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" h="115">
                <a:moveTo>
                  <a:pt x="114" y="62"/>
                </a:moveTo>
                <a:cubicBezTo>
                  <a:pt x="110" y="80"/>
                  <a:pt x="103" y="96"/>
                  <a:pt x="86" y="106"/>
                </a:cubicBezTo>
                <a:cubicBezTo>
                  <a:pt x="69" y="115"/>
                  <a:pt x="54" y="111"/>
                  <a:pt x="39" y="101"/>
                </a:cubicBezTo>
                <a:cubicBezTo>
                  <a:pt x="9" y="80"/>
                  <a:pt x="0" y="42"/>
                  <a:pt x="19" y="15"/>
                </a:cubicBezTo>
                <a:cubicBezTo>
                  <a:pt x="26" y="5"/>
                  <a:pt x="35" y="0"/>
                  <a:pt x="48" y="5"/>
                </a:cubicBezTo>
                <a:cubicBezTo>
                  <a:pt x="67" y="11"/>
                  <a:pt x="84" y="19"/>
                  <a:pt x="98" y="33"/>
                </a:cubicBezTo>
                <a:cubicBezTo>
                  <a:pt x="106" y="41"/>
                  <a:pt x="113" y="50"/>
                  <a:pt x="114" y="6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13" name="Freeform 204">
            <a:extLst>
              <a:ext uri="{FF2B5EF4-FFF2-40B4-BE49-F238E27FC236}">
                <a16:creationId xmlns:a16="http://schemas.microsoft.com/office/drawing/2014/main" id="{35DE3A41-8E62-4F98-B6B2-64ED6F1180A6}"/>
              </a:ext>
            </a:extLst>
          </p:cNvPr>
          <p:cNvSpPr>
            <a:spLocks/>
          </p:cNvSpPr>
          <p:nvPr/>
        </p:nvSpPr>
        <p:spPr bwMode="auto">
          <a:xfrm flipH="1">
            <a:off x="9670829" y="5280003"/>
            <a:ext cx="94876" cy="42531"/>
          </a:xfrm>
          <a:custGeom>
            <a:avLst/>
            <a:gdLst>
              <a:gd name="T0" fmla="*/ 72 w 170"/>
              <a:gd name="T1" fmla="*/ 76 h 76"/>
              <a:gd name="T2" fmla="*/ 11 w 170"/>
              <a:gd name="T3" fmla="*/ 56 h 76"/>
              <a:gd name="T4" fmla="*/ 17 w 170"/>
              <a:gd name="T5" fmla="*/ 33 h 76"/>
              <a:gd name="T6" fmla="*/ 63 w 170"/>
              <a:gd name="T7" fmla="*/ 14 h 76"/>
              <a:gd name="T8" fmla="*/ 151 w 170"/>
              <a:gd name="T9" fmla="*/ 15 h 76"/>
              <a:gd name="T10" fmla="*/ 156 w 170"/>
              <a:gd name="T11" fmla="*/ 46 h 76"/>
              <a:gd name="T12" fmla="*/ 72 w 170"/>
              <a:gd name="T1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76">
                <a:moveTo>
                  <a:pt x="72" y="76"/>
                </a:moveTo>
                <a:cubicBezTo>
                  <a:pt x="49" y="76"/>
                  <a:pt x="28" y="73"/>
                  <a:pt x="11" y="56"/>
                </a:cubicBezTo>
                <a:cubicBezTo>
                  <a:pt x="0" y="44"/>
                  <a:pt x="1" y="38"/>
                  <a:pt x="17" y="33"/>
                </a:cubicBezTo>
                <a:cubicBezTo>
                  <a:pt x="32" y="27"/>
                  <a:pt x="48" y="21"/>
                  <a:pt x="63" y="14"/>
                </a:cubicBezTo>
                <a:cubicBezTo>
                  <a:pt x="93" y="0"/>
                  <a:pt x="122" y="0"/>
                  <a:pt x="151" y="15"/>
                </a:cubicBezTo>
                <a:cubicBezTo>
                  <a:pt x="168" y="25"/>
                  <a:pt x="170" y="32"/>
                  <a:pt x="156" y="46"/>
                </a:cubicBezTo>
                <a:cubicBezTo>
                  <a:pt x="132" y="68"/>
                  <a:pt x="103" y="76"/>
                  <a:pt x="72" y="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14" name="Freeform 206">
            <a:extLst>
              <a:ext uri="{FF2B5EF4-FFF2-40B4-BE49-F238E27FC236}">
                <a16:creationId xmlns:a16="http://schemas.microsoft.com/office/drawing/2014/main" id="{6BA75EF6-78A7-4B28-8589-428CAADDC70F}"/>
              </a:ext>
            </a:extLst>
          </p:cNvPr>
          <p:cNvSpPr>
            <a:spLocks/>
          </p:cNvSpPr>
          <p:nvPr/>
        </p:nvSpPr>
        <p:spPr bwMode="auto">
          <a:xfrm flipH="1">
            <a:off x="9636477" y="5316374"/>
            <a:ext cx="109600" cy="42531"/>
          </a:xfrm>
          <a:custGeom>
            <a:avLst/>
            <a:gdLst>
              <a:gd name="T0" fmla="*/ 90 w 195"/>
              <a:gd name="T1" fmla="*/ 73 h 76"/>
              <a:gd name="T2" fmla="*/ 11 w 195"/>
              <a:gd name="T3" fmla="*/ 61 h 76"/>
              <a:gd name="T4" fmla="*/ 1 w 195"/>
              <a:gd name="T5" fmla="*/ 53 h 76"/>
              <a:gd name="T6" fmla="*/ 9 w 195"/>
              <a:gd name="T7" fmla="*/ 43 h 76"/>
              <a:gd name="T8" fmla="*/ 70 w 195"/>
              <a:gd name="T9" fmla="*/ 27 h 76"/>
              <a:gd name="T10" fmla="*/ 156 w 195"/>
              <a:gd name="T11" fmla="*/ 8 h 76"/>
              <a:gd name="T12" fmla="*/ 187 w 195"/>
              <a:gd name="T13" fmla="*/ 23 h 76"/>
              <a:gd name="T14" fmla="*/ 180 w 195"/>
              <a:gd name="T15" fmla="*/ 44 h 76"/>
              <a:gd name="T16" fmla="*/ 90 w 195"/>
              <a:gd name="T17" fmla="*/ 7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76">
                <a:moveTo>
                  <a:pt x="90" y="73"/>
                </a:moveTo>
                <a:cubicBezTo>
                  <a:pt x="62" y="75"/>
                  <a:pt x="37" y="69"/>
                  <a:pt x="11" y="61"/>
                </a:cubicBezTo>
                <a:cubicBezTo>
                  <a:pt x="7" y="59"/>
                  <a:pt x="1" y="59"/>
                  <a:pt x="1" y="53"/>
                </a:cubicBezTo>
                <a:cubicBezTo>
                  <a:pt x="0" y="48"/>
                  <a:pt x="5" y="45"/>
                  <a:pt x="9" y="43"/>
                </a:cubicBezTo>
                <a:cubicBezTo>
                  <a:pt x="27" y="31"/>
                  <a:pt x="48" y="28"/>
                  <a:pt x="70" y="27"/>
                </a:cubicBezTo>
                <a:cubicBezTo>
                  <a:pt x="100" y="25"/>
                  <a:pt x="129" y="25"/>
                  <a:pt x="156" y="8"/>
                </a:cubicBezTo>
                <a:cubicBezTo>
                  <a:pt x="171" y="0"/>
                  <a:pt x="179" y="13"/>
                  <a:pt x="187" y="23"/>
                </a:cubicBezTo>
                <a:cubicBezTo>
                  <a:pt x="195" y="33"/>
                  <a:pt x="186" y="39"/>
                  <a:pt x="180" y="44"/>
                </a:cubicBezTo>
                <a:cubicBezTo>
                  <a:pt x="154" y="67"/>
                  <a:pt x="124" y="76"/>
                  <a:pt x="90" y="7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15" name="Freeform 207">
            <a:extLst>
              <a:ext uri="{FF2B5EF4-FFF2-40B4-BE49-F238E27FC236}">
                <a16:creationId xmlns:a16="http://schemas.microsoft.com/office/drawing/2014/main" id="{893F0B62-55E1-43DF-907B-A4DBD507584F}"/>
              </a:ext>
            </a:extLst>
          </p:cNvPr>
          <p:cNvSpPr>
            <a:spLocks/>
          </p:cNvSpPr>
          <p:nvPr/>
        </p:nvSpPr>
        <p:spPr bwMode="auto">
          <a:xfrm flipH="1">
            <a:off x="9804966" y="5396142"/>
            <a:ext cx="75247" cy="47438"/>
          </a:xfrm>
          <a:custGeom>
            <a:avLst/>
            <a:gdLst>
              <a:gd name="T0" fmla="*/ 65 w 136"/>
              <a:gd name="T1" fmla="*/ 83 h 83"/>
              <a:gd name="T2" fmla="*/ 11 w 136"/>
              <a:gd name="T3" fmla="*/ 59 h 83"/>
              <a:gd name="T4" fmla="*/ 20 w 136"/>
              <a:gd name="T5" fmla="*/ 19 h 83"/>
              <a:gd name="T6" fmla="*/ 128 w 136"/>
              <a:gd name="T7" fmla="*/ 33 h 83"/>
              <a:gd name="T8" fmla="*/ 119 w 136"/>
              <a:gd name="T9" fmla="*/ 69 h 83"/>
              <a:gd name="T10" fmla="*/ 65 w 136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83">
                <a:moveTo>
                  <a:pt x="65" y="83"/>
                </a:moveTo>
                <a:cubicBezTo>
                  <a:pt x="43" y="82"/>
                  <a:pt x="23" y="78"/>
                  <a:pt x="11" y="59"/>
                </a:cubicBezTo>
                <a:cubicBezTo>
                  <a:pt x="0" y="42"/>
                  <a:pt x="3" y="29"/>
                  <a:pt x="20" y="19"/>
                </a:cubicBezTo>
                <a:cubicBezTo>
                  <a:pt x="52" y="0"/>
                  <a:pt x="103" y="7"/>
                  <a:pt x="128" y="33"/>
                </a:cubicBezTo>
                <a:cubicBezTo>
                  <a:pt x="136" y="41"/>
                  <a:pt x="132" y="59"/>
                  <a:pt x="119" y="69"/>
                </a:cubicBezTo>
                <a:cubicBezTo>
                  <a:pt x="102" y="82"/>
                  <a:pt x="82" y="80"/>
                  <a:pt x="65" y="8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16" name="Freeform 210">
            <a:extLst>
              <a:ext uri="{FF2B5EF4-FFF2-40B4-BE49-F238E27FC236}">
                <a16:creationId xmlns:a16="http://schemas.microsoft.com/office/drawing/2014/main" id="{480B0942-6C52-49FF-A100-2CA48E66EFBE}"/>
              </a:ext>
            </a:extLst>
          </p:cNvPr>
          <p:cNvSpPr>
            <a:spLocks/>
          </p:cNvSpPr>
          <p:nvPr/>
        </p:nvSpPr>
        <p:spPr bwMode="auto">
          <a:xfrm flipH="1">
            <a:off x="9672431" y="5910353"/>
            <a:ext cx="40896" cy="71976"/>
          </a:xfrm>
          <a:custGeom>
            <a:avLst/>
            <a:gdLst>
              <a:gd name="T0" fmla="*/ 6 w 73"/>
              <a:gd name="T1" fmla="*/ 94 h 129"/>
              <a:gd name="T2" fmla="*/ 16 w 73"/>
              <a:gd name="T3" fmla="*/ 38 h 129"/>
              <a:gd name="T4" fmla="*/ 43 w 73"/>
              <a:gd name="T5" fmla="*/ 8 h 129"/>
              <a:gd name="T6" fmla="*/ 71 w 73"/>
              <a:gd name="T7" fmla="*/ 25 h 129"/>
              <a:gd name="T8" fmla="*/ 64 w 73"/>
              <a:gd name="T9" fmla="*/ 88 h 129"/>
              <a:gd name="T10" fmla="*/ 58 w 73"/>
              <a:gd name="T11" fmla="*/ 102 h 129"/>
              <a:gd name="T12" fmla="*/ 20 w 73"/>
              <a:gd name="T13" fmla="*/ 126 h 129"/>
              <a:gd name="T14" fmla="*/ 6 w 73"/>
              <a:gd name="T15" fmla="*/ 9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" h="129">
                <a:moveTo>
                  <a:pt x="6" y="94"/>
                </a:moveTo>
                <a:cubicBezTo>
                  <a:pt x="5" y="73"/>
                  <a:pt x="9" y="55"/>
                  <a:pt x="16" y="38"/>
                </a:cubicBezTo>
                <a:cubicBezTo>
                  <a:pt x="21" y="25"/>
                  <a:pt x="29" y="14"/>
                  <a:pt x="43" y="8"/>
                </a:cubicBezTo>
                <a:cubicBezTo>
                  <a:pt x="60" y="0"/>
                  <a:pt x="70" y="6"/>
                  <a:pt x="71" y="25"/>
                </a:cubicBezTo>
                <a:cubicBezTo>
                  <a:pt x="73" y="46"/>
                  <a:pt x="70" y="67"/>
                  <a:pt x="64" y="88"/>
                </a:cubicBezTo>
                <a:cubicBezTo>
                  <a:pt x="63" y="93"/>
                  <a:pt x="61" y="98"/>
                  <a:pt x="58" y="102"/>
                </a:cubicBezTo>
                <a:cubicBezTo>
                  <a:pt x="50" y="117"/>
                  <a:pt x="38" y="129"/>
                  <a:pt x="20" y="126"/>
                </a:cubicBezTo>
                <a:cubicBezTo>
                  <a:pt x="0" y="122"/>
                  <a:pt x="9" y="103"/>
                  <a:pt x="6" y="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17" name="Freeform 211">
            <a:extLst>
              <a:ext uri="{FF2B5EF4-FFF2-40B4-BE49-F238E27FC236}">
                <a16:creationId xmlns:a16="http://schemas.microsoft.com/office/drawing/2014/main" id="{6C064338-2F57-4146-AC9C-AE56557252B9}"/>
              </a:ext>
            </a:extLst>
          </p:cNvPr>
          <p:cNvSpPr>
            <a:spLocks/>
          </p:cNvSpPr>
          <p:nvPr/>
        </p:nvSpPr>
        <p:spPr bwMode="auto">
          <a:xfrm flipH="1">
            <a:off x="9849097" y="4845068"/>
            <a:ext cx="49074" cy="57253"/>
          </a:xfrm>
          <a:custGeom>
            <a:avLst/>
            <a:gdLst>
              <a:gd name="T0" fmla="*/ 88 w 88"/>
              <a:gd name="T1" fmla="*/ 51 h 104"/>
              <a:gd name="T2" fmla="*/ 58 w 88"/>
              <a:gd name="T3" fmla="*/ 96 h 104"/>
              <a:gd name="T4" fmla="*/ 22 w 88"/>
              <a:gd name="T5" fmla="*/ 80 h 104"/>
              <a:gd name="T6" fmla="*/ 17 w 88"/>
              <a:gd name="T7" fmla="*/ 68 h 104"/>
              <a:gd name="T8" fmla="*/ 48 w 88"/>
              <a:gd name="T9" fmla="*/ 3 h 104"/>
              <a:gd name="T10" fmla="*/ 88 w 88"/>
              <a:gd name="T11" fmla="*/ 5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" h="104">
                <a:moveTo>
                  <a:pt x="88" y="51"/>
                </a:moveTo>
                <a:cubicBezTo>
                  <a:pt x="88" y="70"/>
                  <a:pt x="76" y="89"/>
                  <a:pt x="58" y="96"/>
                </a:cubicBezTo>
                <a:cubicBezTo>
                  <a:pt x="38" y="104"/>
                  <a:pt x="30" y="101"/>
                  <a:pt x="22" y="80"/>
                </a:cubicBezTo>
                <a:cubicBezTo>
                  <a:pt x="21" y="76"/>
                  <a:pt x="19" y="72"/>
                  <a:pt x="17" y="68"/>
                </a:cubicBezTo>
                <a:cubicBezTo>
                  <a:pt x="0" y="34"/>
                  <a:pt x="11" y="10"/>
                  <a:pt x="48" y="3"/>
                </a:cubicBezTo>
                <a:cubicBezTo>
                  <a:pt x="64" y="0"/>
                  <a:pt x="88" y="28"/>
                  <a:pt x="88" y="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18" name="Freeform 216">
            <a:extLst>
              <a:ext uri="{FF2B5EF4-FFF2-40B4-BE49-F238E27FC236}">
                <a16:creationId xmlns:a16="http://schemas.microsoft.com/office/drawing/2014/main" id="{F6689215-31E8-454E-8B1B-87C4F5A58271}"/>
              </a:ext>
            </a:extLst>
          </p:cNvPr>
          <p:cNvSpPr>
            <a:spLocks/>
          </p:cNvSpPr>
          <p:nvPr/>
        </p:nvSpPr>
        <p:spPr bwMode="auto">
          <a:xfrm flipH="1">
            <a:off x="9994718" y="6029193"/>
            <a:ext cx="58887" cy="42531"/>
          </a:xfrm>
          <a:custGeom>
            <a:avLst/>
            <a:gdLst>
              <a:gd name="T0" fmla="*/ 45 w 106"/>
              <a:gd name="T1" fmla="*/ 0 h 75"/>
              <a:gd name="T2" fmla="*/ 100 w 106"/>
              <a:gd name="T3" fmla="*/ 32 h 75"/>
              <a:gd name="T4" fmla="*/ 82 w 106"/>
              <a:gd name="T5" fmla="*/ 67 h 75"/>
              <a:gd name="T6" fmla="*/ 8 w 106"/>
              <a:gd name="T7" fmla="*/ 34 h 75"/>
              <a:gd name="T8" fmla="*/ 21 w 106"/>
              <a:gd name="T9" fmla="*/ 6 h 75"/>
              <a:gd name="T10" fmla="*/ 45 w 106"/>
              <a:gd name="T11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75">
                <a:moveTo>
                  <a:pt x="45" y="0"/>
                </a:moveTo>
                <a:cubicBezTo>
                  <a:pt x="70" y="0"/>
                  <a:pt x="94" y="15"/>
                  <a:pt x="100" y="32"/>
                </a:cubicBezTo>
                <a:cubicBezTo>
                  <a:pt x="106" y="49"/>
                  <a:pt x="100" y="62"/>
                  <a:pt x="82" y="67"/>
                </a:cubicBezTo>
                <a:cubicBezTo>
                  <a:pt x="55" y="75"/>
                  <a:pt x="20" y="60"/>
                  <a:pt x="8" y="34"/>
                </a:cubicBezTo>
                <a:cubicBezTo>
                  <a:pt x="0" y="16"/>
                  <a:pt x="2" y="11"/>
                  <a:pt x="21" y="6"/>
                </a:cubicBezTo>
                <a:cubicBezTo>
                  <a:pt x="30" y="3"/>
                  <a:pt x="39" y="1"/>
                  <a:pt x="45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19" name="Freeform 217">
            <a:extLst>
              <a:ext uri="{FF2B5EF4-FFF2-40B4-BE49-F238E27FC236}">
                <a16:creationId xmlns:a16="http://schemas.microsoft.com/office/drawing/2014/main" id="{B3442E82-EE4F-4475-950D-D173FC3F786B}"/>
              </a:ext>
            </a:extLst>
          </p:cNvPr>
          <p:cNvSpPr>
            <a:spLocks/>
          </p:cNvSpPr>
          <p:nvPr/>
        </p:nvSpPr>
        <p:spPr bwMode="auto">
          <a:xfrm flipH="1">
            <a:off x="9958729" y="5612068"/>
            <a:ext cx="47438" cy="44166"/>
          </a:xfrm>
          <a:custGeom>
            <a:avLst/>
            <a:gdLst>
              <a:gd name="T0" fmla="*/ 82 w 83"/>
              <a:gd name="T1" fmla="*/ 49 h 79"/>
              <a:gd name="T2" fmla="*/ 44 w 83"/>
              <a:gd name="T3" fmla="*/ 77 h 79"/>
              <a:gd name="T4" fmla="*/ 1 w 83"/>
              <a:gd name="T5" fmla="*/ 47 h 79"/>
              <a:gd name="T6" fmla="*/ 37 w 83"/>
              <a:gd name="T7" fmla="*/ 1 h 79"/>
              <a:gd name="T8" fmla="*/ 82 w 83"/>
              <a:gd name="T9" fmla="*/ 4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79">
                <a:moveTo>
                  <a:pt x="82" y="49"/>
                </a:moveTo>
                <a:cubicBezTo>
                  <a:pt x="81" y="78"/>
                  <a:pt x="79" y="73"/>
                  <a:pt x="44" y="77"/>
                </a:cubicBezTo>
                <a:cubicBezTo>
                  <a:pt x="25" y="79"/>
                  <a:pt x="0" y="61"/>
                  <a:pt x="1" y="47"/>
                </a:cubicBezTo>
                <a:cubicBezTo>
                  <a:pt x="1" y="22"/>
                  <a:pt x="18" y="1"/>
                  <a:pt x="37" y="1"/>
                </a:cubicBezTo>
                <a:cubicBezTo>
                  <a:pt x="59" y="0"/>
                  <a:pt x="83" y="26"/>
                  <a:pt x="82" y="4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20" name="Freeform 218">
            <a:extLst>
              <a:ext uri="{FF2B5EF4-FFF2-40B4-BE49-F238E27FC236}">
                <a16:creationId xmlns:a16="http://schemas.microsoft.com/office/drawing/2014/main" id="{CEC4C2B0-AE2E-4B91-A22D-CCE546706B68}"/>
              </a:ext>
            </a:extLst>
          </p:cNvPr>
          <p:cNvSpPr>
            <a:spLocks/>
          </p:cNvSpPr>
          <p:nvPr/>
        </p:nvSpPr>
        <p:spPr bwMode="auto">
          <a:xfrm flipH="1">
            <a:off x="10205698" y="6359811"/>
            <a:ext cx="45802" cy="53981"/>
          </a:xfrm>
          <a:custGeom>
            <a:avLst/>
            <a:gdLst>
              <a:gd name="T0" fmla="*/ 78 w 80"/>
              <a:gd name="T1" fmla="*/ 47 h 97"/>
              <a:gd name="T2" fmla="*/ 51 w 80"/>
              <a:gd name="T3" fmla="*/ 80 h 97"/>
              <a:gd name="T4" fmla="*/ 33 w 80"/>
              <a:gd name="T5" fmla="*/ 92 h 97"/>
              <a:gd name="T6" fmla="*/ 26 w 80"/>
              <a:gd name="T7" fmla="*/ 97 h 97"/>
              <a:gd name="T8" fmla="*/ 20 w 80"/>
              <a:gd name="T9" fmla="*/ 88 h 97"/>
              <a:gd name="T10" fmla="*/ 11 w 80"/>
              <a:gd name="T11" fmla="*/ 62 h 97"/>
              <a:gd name="T12" fmla="*/ 15 w 80"/>
              <a:gd name="T13" fmla="*/ 18 h 97"/>
              <a:gd name="T14" fmla="*/ 52 w 80"/>
              <a:gd name="T15" fmla="*/ 4 h 97"/>
              <a:gd name="T16" fmla="*/ 78 w 80"/>
              <a:gd name="T17" fmla="*/ 42 h 97"/>
              <a:gd name="T18" fmla="*/ 78 w 80"/>
              <a:gd name="T19" fmla="*/ 4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97">
                <a:moveTo>
                  <a:pt x="78" y="47"/>
                </a:moveTo>
                <a:cubicBezTo>
                  <a:pt x="80" y="67"/>
                  <a:pt x="70" y="78"/>
                  <a:pt x="51" y="80"/>
                </a:cubicBezTo>
                <a:cubicBezTo>
                  <a:pt x="43" y="81"/>
                  <a:pt x="35" y="81"/>
                  <a:pt x="33" y="92"/>
                </a:cubicBezTo>
                <a:cubicBezTo>
                  <a:pt x="33" y="95"/>
                  <a:pt x="30" y="97"/>
                  <a:pt x="26" y="97"/>
                </a:cubicBezTo>
                <a:cubicBezTo>
                  <a:pt x="21" y="96"/>
                  <a:pt x="20" y="92"/>
                  <a:pt x="20" y="88"/>
                </a:cubicBezTo>
                <a:cubicBezTo>
                  <a:pt x="18" y="78"/>
                  <a:pt x="17" y="70"/>
                  <a:pt x="11" y="62"/>
                </a:cubicBezTo>
                <a:cubicBezTo>
                  <a:pt x="0" y="46"/>
                  <a:pt x="4" y="31"/>
                  <a:pt x="15" y="18"/>
                </a:cubicBezTo>
                <a:cubicBezTo>
                  <a:pt x="24" y="7"/>
                  <a:pt x="37" y="0"/>
                  <a:pt x="52" y="4"/>
                </a:cubicBezTo>
                <a:cubicBezTo>
                  <a:pt x="70" y="9"/>
                  <a:pt x="79" y="23"/>
                  <a:pt x="78" y="42"/>
                </a:cubicBezTo>
                <a:cubicBezTo>
                  <a:pt x="78" y="44"/>
                  <a:pt x="78" y="46"/>
                  <a:pt x="78" y="4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21" name="Freeform 219">
            <a:extLst>
              <a:ext uri="{FF2B5EF4-FFF2-40B4-BE49-F238E27FC236}">
                <a16:creationId xmlns:a16="http://schemas.microsoft.com/office/drawing/2014/main" id="{60525CBA-B996-48D1-BC45-BC266A85732A}"/>
              </a:ext>
            </a:extLst>
          </p:cNvPr>
          <p:cNvSpPr>
            <a:spLocks/>
          </p:cNvSpPr>
          <p:nvPr/>
        </p:nvSpPr>
        <p:spPr bwMode="auto">
          <a:xfrm flipH="1">
            <a:off x="9891629" y="4720750"/>
            <a:ext cx="49074" cy="83423"/>
          </a:xfrm>
          <a:custGeom>
            <a:avLst/>
            <a:gdLst>
              <a:gd name="T0" fmla="*/ 3 w 90"/>
              <a:gd name="T1" fmla="*/ 22 h 149"/>
              <a:gd name="T2" fmla="*/ 11 w 90"/>
              <a:gd name="T3" fmla="*/ 1 h 149"/>
              <a:gd name="T4" fmla="*/ 31 w 90"/>
              <a:gd name="T5" fmla="*/ 16 h 149"/>
              <a:gd name="T6" fmla="*/ 37 w 90"/>
              <a:gd name="T7" fmla="*/ 48 h 149"/>
              <a:gd name="T8" fmla="*/ 52 w 90"/>
              <a:gd name="T9" fmla="*/ 69 h 149"/>
              <a:gd name="T10" fmla="*/ 86 w 90"/>
              <a:gd name="T11" fmla="*/ 130 h 149"/>
              <a:gd name="T12" fmla="*/ 61 w 90"/>
              <a:gd name="T13" fmla="*/ 141 h 149"/>
              <a:gd name="T14" fmla="*/ 34 w 90"/>
              <a:gd name="T15" fmla="*/ 94 h 149"/>
              <a:gd name="T16" fmla="*/ 21 w 90"/>
              <a:gd name="T17" fmla="*/ 71 h 149"/>
              <a:gd name="T18" fmla="*/ 3 w 90"/>
              <a:gd name="T19" fmla="*/ 2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0" h="149">
                <a:moveTo>
                  <a:pt x="3" y="22"/>
                </a:moveTo>
                <a:cubicBezTo>
                  <a:pt x="5" y="14"/>
                  <a:pt x="0" y="3"/>
                  <a:pt x="11" y="1"/>
                </a:cubicBezTo>
                <a:cubicBezTo>
                  <a:pt x="21" y="0"/>
                  <a:pt x="27" y="8"/>
                  <a:pt x="31" y="16"/>
                </a:cubicBezTo>
                <a:cubicBezTo>
                  <a:pt x="37" y="26"/>
                  <a:pt x="38" y="37"/>
                  <a:pt x="37" y="48"/>
                </a:cubicBezTo>
                <a:cubicBezTo>
                  <a:pt x="37" y="59"/>
                  <a:pt x="41" y="65"/>
                  <a:pt x="52" y="69"/>
                </a:cubicBezTo>
                <a:cubicBezTo>
                  <a:pt x="75" y="76"/>
                  <a:pt x="90" y="106"/>
                  <a:pt x="86" y="130"/>
                </a:cubicBezTo>
                <a:cubicBezTo>
                  <a:pt x="83" y="145"/>
                  <a:pt x="74" y="149"/>
                  <a:pt x="61" y="141"/>
                </a:cubicBezTo>
                <a:cubicBezTo>
                  <a:pt x="44" y="130"/>
                  <a:pt x="37" y="113"/>
                  <a:pt x="34" y="94"/>
                </a:cubicBezTo>
                <a:cubicBezTo>
                  <a:pt x="32" y="84"/>
                  <a:pt x="29" y="77"/>
                  <a:pt x="21" y="71"/>
                </a:cubicBezTo>
                <a:cubicBezTo>
                  <a:pt x="6" y="58"/>
                  <a:pt x="5" y="40"/>
                  <a:pt x="3" y="2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22" name="Freeform 221">
            <a:extLst>
              <a:ext uri="{FF2B5EF4-FFF2-40B4-BE49-F238E27FC236}">
                <a16:creationId xmlns:a16="http://schemas.microsoft.com/office/drawing/2014/main" id="{4095170B-D2E2-4488-8A20-6E314069B764}"/>
              </a:ext>
            </a:extLst>
          </p:cNvPr>
          <p:cNvSpPr>
            <a:spLocks/>
          </p:cNvSpPr>
          <p:nvPr/>
        </p:nvSpPr>
        <p:spPr bwMode="auto">
          <a:xfrm flipH="1">
            <a:off x="9610271" y="5398352"/>
            <a:ext cx="53981" cy="57253"/>
          </a:xfrm>
          <a:custGeom>
            <a:avLst/>
            <a:gdLst>
              <a:gd name="T0" fmla="*/ 1 w 94"/>
              <a:gd name="T1" fmla="*/ 74 h 103"/>
              <a:gd name="T2" fmla="*/ 26 w 94"/>
              <a:gd name="T3" fmla="*/ 32 h 103"/>
              <a:gd name="T4" fmla="*/ 60 w 94"/>
              <a:gd name="T5" fmla="*/ 12 h 103"/>
              <a:gd name="T6" fmla="*/ 86 w 94"/>
              <a:gd name="T7" fmla="*/ 7 h 103"/>
              <a:gd name="T8" fmla="*/ 81 w 94"/>
              <a:gd name="T9" fmla="*/ 34 h 103"/>
              <a:gd name="T10" fmla="*/ 27 w 94"/>
              <a:gd name="T11" fmla="*/ 93 h 103"/>
              <a:gd name="T12" fmla="*/ 1 w 94"/>
              <a:gd name="T13" fmla="*/ 74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3">
                <a:moveTo>
                  <a:pt x="1" y="74"/>
                </a:moveTo>
                <a:cubicBezTo>
                  <a:pt x="2" y="58"/>
                  <a:pt x="11" y="43"/>
                  <a:pt x="26" y="32"/>
                </a:cubicBezTo>
                <a:cubicBezTo>
                  <a:pt x="36" y="23"/>
                  <a:pt x="47" y="16"/>
                  <a:pt x="60" y="12"/>
                </a:cubicBezTo>
                <a:cubicBezTo>
                  <a:pt x="68" y="9"/>
                  <a:pt x="78" y="0"/>
                  <a:pt x="86" y="7"/>
                </a:cubicBezTo>
                <a:cubicBezTo>
                  <a:pt x="94" y="15"/>
                  <a:pt x="86" y="26"/>
                  <a:pt x="81" y="34"/>
                </a:cubicBezTo>
                <a:cubicBezTo>
                  <a:pt x="68" y="59"/>
                  <a:pt x="52" y="81"/>
                  <a:pt x="27" y="93"/>
                </a:cubicBezTo>
                <a:cubicBezTo>
                  <a:pt x="8" y="103"/>
                  <a:pt x="0" y="98"/>
                  <a:pt x="1" y="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23" name="Freeform 224">
            <a:extLst>
              <a:ext uri="{FF2B5EF4-FFF2-40B4-BE49-F238E27FC236}">
                <a16:creationId xmlns:a16="http://schemas.microsoft.com/office/drawing/2014/main" id="{D0CD3DF0-1794-46D9-A98F-28BE80D9F95D}"/>
              </a:ext>
            </a:extLst>
          </p:cNvPr>
          <p:cNvSpPr>
            <a:spLocks/>
          </p:cNvSpPr>
          <p:nvPr/>
        </p:nvSpPr>
        <p:spPr bwMode="auto">
          <a:xfrm flipH="1">
            <a:off x="9472900" y="5650075"/>
            <a:ext cx="40896" cy="49074"/>
          </a:xfrm>
          <a:custGeom>
            <a:avLst/>
            <a:gdLst>
              <a:gd name="T0" fmla="*/ 0 w 72"/>
              <a:gd name="T1" fmla="*/ 29 h 87"/>
              <a:gd name="T2" fmla="*/ 31 w 72"/>
              <a:gd name="T3" fmla="*/ 11 h 87"/>
              <a:gd name="T4" fmla="*/ 69 w 72"/>
              <a:gd name="T5" fmla="*/ 59 h 87"/>
              <a:gd name="T6" fmla="*/ 43 w 72"/>
              <a:gd name="T7" fmla="*/ 84 h 87"/>
              <a:gd name="T8" fmla="*/ 0 w 72"/>
              <a:gd name="T9" fmla="*/ 29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87">
                <a:moveTo>
                  <a:pt x="0" y="29"/>
                </a:moveTo>
                <a:cubicBezTo>
                  <a:pt x="0" y="5"/>
                  <a:pt x="8" y="0"/>
                  <a:pt x="31" y="11"/>
                </a:cubicBezTo>
                <a:cubicBezTo>
                  <a:pt x="51" y="21"/>
                  <a:pt x="64" y="36"/>
                  <a:pt x="69" y="59"/>
                </a:cubicBezTo>
                <a:cubicBezTo>
                  <a:pt x="72" y="79"/>
                  <a:pt x="63" y="87"/>
                  <a:pt x="43" y="84"/>
                </a:cubicBezTo>
                <a:cubicBezTo>
                  <a:pt x="18" y="80"/>
                  <a:pt x="0" y="57"/>
                  <a:pt x="0" y="2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24" name="Freeform 225">
            <a:extLst>
              <a:ext uri="{FF2B5EF4-FFF2-40B4-BE49-F238E27FC236}">
                <a16:creationId xmlns:a16="http://schemas.microsoft.com/office/drawing/2014/main" id="{D4078143-FF52-4440-AE07-0E44DCF244AA}"/>
              </a:ext>
            </a:extLst>
          </p:cNvPr>
          <p:cNvSpPr>
            <a:spLocks/>
          </p:cNvSpPr>
          <p:nvPr/>
        </p:nvSpPr>
        <p:spPr bwMode="auto">
          <a:xfrm flipH="1">
            <a:off x="9713326" y="5234772"/>
            <a:ext cx="32717" cy="52344"/>
          </a:xfrm>
          <a:custGeom>
            <a:avLst/>
            <a:gdLst>
              <a:gd name="T0" fmla="*/ 57 w 57"/>
              <a:gd name="T1" fmla="*/ 39 h 95"/>
              <a:gd name="T2" fmla="*/ 48 w 57"/>
              <a:gd name="T3" fmla="*/ 78 h 95"/>
              <a:gd name="T4" fmla="*/ 16 w 57"/>
              <a:gd name="T5" fmla="*/ 92 h 95"/>
              <a:gd name="T6" fmla="*/ 2 w 57"/>
              <a:gd name="T7" fmla="*/ 63 h 95"/>
              <a:gd name="T8" fmla="*/ 24 w 57"/>
              <a:gd name="T9" fmla="*/ 13 h 95"/>
              <a:gd name="T10" fmla="*/ 46 w 57"/>
              <a:gd name="T11" fmla="*/ 3 h 95"/>
              <a:gd name="T12" fmla="*/ 56 w 57"/>
              <a:gd name="T13" fmla="*/ 23 h 95"/>
              <a:gd name="T14" fmla="*/ 57 w 57"/>
              <a:gd name="T15" fmla="*/ 3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95">
                <a:moveTo>
                  <a:pt x="57" y="39"/>
                </a:moveTo>
                <a:cubicBezTo>
                  <a:pt x="57" y="53"/>
                  <a:pt x="55" y="66"/>
                  <a:pt x="48" y="78"/>
                </a:cubicBezTo>
                <a:cubicBezTo>
                  <a:pt x="41" y="90"/>
                  <a:pt x="31" y="95"/>
                  <a:pt x="16" y="92"/>
                </a:cubicBezTo>
                <a:cubicBezTo>
                  <a:pt x="2" y="88"/>
                  <a:pt x="0" y="76"/>
                  <a:pt x="2" y="63"/>
                </a:cubicBezTo>
                <a:cubicBezTo>
                  <a:pt x="4" y="44"/>
                  <a:pt x="11" y="27"/>
                  <a:pt x="24" y="13"/>
                </a:cubicBezTo>
                <a:cubicBezTo>
                  <a:pt x="30" y="7"/>
                  <a:pt x="37" y="0"/>
                  <a:pt x="46" y="3"/>
                </a:cubicBezTo>
                <a:cubicBezTo>
                  <a:pt x="55" y="6"/>
                  <a:pt x="54" y="16"/>
                  <a:pt x="56" y="23"/>
                </a:cubicBezTo>
                <a:cubicBezTo>
                  <a:pt x="57" y="28"/>
                  <a:pt x="57" y="34"/>
                  <a:pt x="57" y="3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25" name="Freeform 229">
            <a:extLst>
              <a:ext uri="{FF2B5EF4-FFF2-40B4-BE49-F238E27FC236}">
                <a16:creationId xmlns:a16="http://schemas.microsoft.com/office/drawing/2014/main" id="{B11FFFFE-8EA6-429E-9E34-340C53E22F86}"/>
              </a:ext>
            </a:extLst>
          </p:cNvPr>
          <p:cNvSpPr>
            <a:spLocks/>
          </p:cNvSpPr>
          <p:nvPr/>
        </p:nvSpPr>
        <p:spPr bwMode="auto">
          <a:xfrm flipH="1">
            <a:off x="10032339" y="5461962"/>
            <a:ext cx="31081" cy="49074"/>
          </a:xfrm>
          <a:custGeom>
            <a:avLst/>
            <a:gdLst>
              <a:gd name="T0" fmla="*/ 55 w 55"/>
              <a:gd name="T1" fmla="*/ 38 h 89"/>
              <a:gd name="T2" fmla="*/ 29 w 55"/>
              <a:gd name="T3" fmla="*/ 84 h 89"/>
              <a:gd name="T4" fmla="*/ 8 w 55"/>
              <a:gd name="T5" fmla="*/ 85 h 89"/>
              <a:gd name="T6" fmla="*/ 2 w 55"/>
              <a:gd name="T7" fmla="*/ 66 h 89"/>
              <a:gd name="T8" fmla="*/ 14 w 55"/>
              <a:gd name="T9" fmla="*/ 18 h 89"/>
              <a:gd name="T10" fmla="*/ 34 w 55"/>
              <a:gd name="T11" fmla="*/ 2 h 89"/>
              <a:gd name="T12" fmla="*/ 55 w 55"/>
              <a:gd name="T13" fmla="*/ 26 h 89"/>
              <a:gd name="T14" fmla="*/ 55 w 55"/>
              <a:gd name="T15" fmla="*/ 3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89">
                <a:moveTo>
                  <a:pt x="55" y="38"/>
                </a:moveTo>
                <a:cubicBezTo>
                  <a:pt x="54" y="57"/>
                  <a:pt x="47" y="74"/>
                  <a:pt x="29" y="84"/>
                </a:cubicBezTo>
                <a:cubicBezTo>
                  <a:pt x="22" y="88"/>
                  <a:pt x="15" y="89"/>
                  <a:pt x="8" y="85"/>
                </a:cubicBezTo>
                <a:cubicBezTo>
                  <a:pt x="0" y="80"/>
                  <a:pt x="1" y="73"/>
                  <a:pt x="2" y="66"/>
                </a:cubicBezTo>
                <a:cubicBezTo>
                  <a:pt x="5" y="49"/>
                  <a:pt x="5" y="32"/>
                  <a:pt x="14" y="18"/>
                </a:cubicBezTo>
                <a:cubicBezTo>
                  <a:pt x="19" y="10"/>
                  <a:pt x="23" y="0"/>
                  <a:pt x="34" y="2"/>
                </a:cubicBezTo>
                <a:cubicBezTo>
                  <a:pt x="47" y="4"/>
                  <a:pt x="53" y="14"/>
                  <a:pt x="55" y="26"/>
                </a:cubicBezTo>
                <a:cubicBezTo>
                  <a:pt x="55" y="30"/>
                  <a:pt x="55" y="34"/>
                  <a:pt x="55" y="3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26" name="Freeform 230">
            <a:extLst>
              <a:ext uri="{FF2B5EF4-FFF2-40B4-BE49-F238E27FC236}">
                <a16:creationId xmlns:a16="http://schemas.microsoft.com/office/drawing/2014/main" id="{7F6D8FE1-C810-4C6E-A4C3-DA99AC0FBBA3}"/>
              </a:ext>
            </a:extLst>
          </p:cNvPr>
          <p:cNvSpPr>
            <a:spLocks/>
          </p:cNvSpPr>
          <p:nvPr/>
        </p:nvSpPr>
        <p:spPr bwMode="auto">
          <a:xfrm flipH="1">
            <a:off x="9896535" y="5745140"/>
            <a:ext cx="35988" cy="37624"/>
          </a:xfrm>
          <a:custGeom>
            <a:avLst/>
            <a:gdLst>
              <a:gd name="T0" fmla="*/ 64 w 65"/>
              <a:gd name="T1" fmla="*/ 46 h 68"/>
              <a:gd name="T2" fmla="*/ 41 w 65"/>
              <a:gd name="T3" fmla="*/ 67 h 68"/>
              <a:gd name="T4" fmla="*/ 0 w 65"/>
              <a:gd name="T5" fmla="*/ 46 h 68"/>
              <a:gd name="T6" fmla="*/ 34 w 65"/>
              <a:gd name="T7" fmla="*/ 1 h 68"/>
              <a:gd name="T8" fmla="*/ 64 w 65"/>
              <a:gd name="T9" fmla="*/ 4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8">
                <a:moveTo>
                  <a:pt x="64" y="46"/>
                </a:moveTo>
                <a:cubicBezTo>
                  <a:pt x="65" y="58"/>
                  <a:pt x="59" y="68"/>
                  <a:pt x="41" y="67"/>
                </a:cubicBezTo>
                <a:cubicBezTo>
                  <a:pt x="21" y="67"/>
                  <a:pt x="1" y="57"/>
                  <a:pt x="0" y="46"/>
                </a:cubicBezTo>
                <a:cubicBezTo>
                  <a:pt x="0" y="30"/>
                  <a:pt x="22" y="0"/>
                  <a:pt x="34" y="1"/>
                </a:cubicBezTo>
                <a:cubicBezTo>
                  <a:pt x="49" y="1"/>
                  <a:pt x="64" y="22"/>
                  <a:pt x="64" y="4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27" name="Freeform 232">
            <a:extLst>
              <a:ext uri="{FF2B5EF4-FFF2-40B4-BE49-F238E27FC236}">
                <a16:creationId xmlns:a16="http://schemas.microsoft.com/office/drawing/2014/main" id="{F6E45D3B-03EE-4D1B-8917-A03D5400F86E}"/>
              </a:ext>
            </a:extLst>
          </p:cNvPr>
          <p:cNvSpPr>
            <a:spLocks/>
          </p:cNvSpPr>
          <p:nvPr/>
        </p:nvSpPr>
        <p:spPr bwMode="auto">
          <a:xfrm flipH="1">
            <a:off x="9553020" y="5471962"/>
            <a:ext cx="49074" cy="31078"/>
          </a:xfrm>
          <a:custGeom>
            <a:avLst/>
            <a:gdLst>
              <a:gd name="T0" fmla="*/ 34 w 89"/>
              <a:gd name="T1" fmla="*/ 58 h 58"/>
              <a:gd name="T2" fmla="*/ 3 w 89"/>
              <a:gd name="T3" fmla="*/ 44 h 58"/>
              <a:gd name="T4" fmla="*/ 24 w 89"/>
              <a:gd name="T5" fmla="*/ 15 h 58"/>
              <a:gd name="T6" fmla="*/ 69 w 89"/>
              <a:gd name="T7" fmla="*/ 8 h 58"/>
              <a:gd name="T8" fmla="*/ 75 w 89"/>
              <a:gd name="T9" fmla="*/ 42 h 58"/>
              <a:gd name="T10" fmla="*/ 34 w 89"/>
              <a:gd name="T1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" h="58">
                <a:moveTo>
                  <a:pt x="34" y="58"/>
                </a:moveTo>
                <a:cubicBezTo>
                  <a:pt x="24" y="53"/>
                  <a:pt x="6" y="58"/>
                  <a:pt x="3" y="44"/>
                </a:cubicBezTo>
                <a:cubicBezTo>
                  <a:pt x="0" y="31"/>
                  <a:pt x="14" y="22"/>
                  <a:pt x="24" y="15"/>
                </a:cubicBezTo>
                <a:cubicBezTo>
                  <a:pt x="38" y="6"/>
                  <a:pt x="52" y="0"/>
                  <a:pt x="69" y="8"/>
                </a:cubicBezTo>
                <a:cubicBezTo>
                  <a:pt x="86" y="15"/>
                  <a:pt x="89" y="29"/>
                  <a:pt x="75" y="42"/>
                </a:cubicBezTo>
                <a:cubicBezTo>
                  <a:pt x="64" y="53"/>
                  <a:pt x="50" y="57"/>
                  <a:pt x="34" y="5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28" name="Freeform 234">
            <a:extLst>
              <a:ext uri="{FF2B5EF4-FFF2-40B4-BE49-F238E27FC236}">
                <a16:creationId xmlns:a16="http://schemas.microsoft.com/office/drawing/2014/main" id="{E232601A-A805-4FF1-88AD-CAC5D4A2CF4F}"/>
              </a:ext>
            </a:extLst>
          </p:cNvPr>
          <p:cNvSpPr>
            <a:spLocks/>
          </p:cNvSpPr>
          <p:nvPr/>
        </p:nvSpPr>
        <p:spPr bwMode="auto">
          <a:xfrm flipH="1">
            <a:off x="10297303" y="6402338"/>
            <a:ext cx="47438" cy="31078"/>
          </a:xfrm>
          <a:custGeom>
            <a:avLst/>
            <a:gdLst>
              <a:gd name="T0" fmla="*/ 18 w 83"/>
              <a:gd name="T1" fmla="*/ 57 h 58"/>
              <a:gd name="T2" fmla="*/ 3 w 83"/>
              <a:gd name="T3" fmla="*/ 50 h 58"/>
              <a:gd name="T4" fmla="*/ 4 w 83"/>
              <a:gd name="T5" fmla="*/ 35 h 58"/>
              <a:gd name="T6" fmla="*/ 75 w 83"/>
              <a:gd name="T7" fmla="*/ 3 h 58"/>
              <a:gd name="T8" fmla="*/ 83 w 83"/>
              <a:gd name="T9" fmla="*/ 16 h 58"/>
              <a:gd name="T10" fmla="*/ 53 w 83"/>
              <a:gd name="T11" fmla="*/ 53 h 58"/>
              <a:gd name="T12" fmla="*/ 18 w 83"/>
              <a:gd name="T13" fmla="*/ 5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58">
                <a:moveTo>
                  <a:pt x="18" y="57"/>
                </a:moveTo>
                <a:cubicBezTo>
                  <a:pt x="11" y="58"/>
                  <a:pt x="6" y="56"/>
                  <a:pt x="3" y="50"/>
                </a:cubicBezTo>
                <a:cubicBezTo>
                  <a:pt x="0" y="44"/>
                  <a:pt x="1" y="40"/>
                  <a:pt x="4" y="35"/>
                </a:cubicBezTo>
                <a:cubicBezTo>
                  <a:pt x="12" y="21"/>
                  <a:pt x="59" y="0"/>
                  <a:pt x="75" y="3"/>
                </a:cubicBezTo>
                <a:cubicBezTo>
                  <a:pt x="83" y="4"/>
                  <a:pt x="83" y="9"/>
                  <a:pt x="83" y="16"/>
                </a:cubicBezTo>
                <a:cubicBezTo>
                  <a:pt x="83" y="34"/>
                  <a:pt x="71" y="50"/>
                  <a:pt x="53" y="53"/>
                </a:cubicBezTo>
                <a:cubicBezTo>
                  <a:pt x="42" y="55"/>
                  <a:pt x="30" y="55"/>
                  <a:pt x="18" y="5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29" name="Freeform 237">
            <a:extLst>
              <a:ext uri="{FF2B5EF4-FFF2-40B4-BE49-F238E27FC236}">
                <a16:creationId xmlns:a16="http://schemas.microsoft.com/office/drawing/2014/main" id="{5E324BB0-2861-41BE-8E0E-38D5B4FEB78A}"/>
              </a:ext>
            </a:extLst>
          </p:cNvPr>
          <p:cNvSpPr>
            <a:spLocks/>
          </p:cNvSpPr>
          <p:nvPr/>
        </p:nvSpPr>
        <p:spPr bwMode="auto">
          <a:xfrm flipH="1">
            <a:off x="9978358" y="5952311"/>
            <a:ext cx="34353" cy="31078"/>
          </a:xfrm>
          <a:custGeom>
            <a:avLst/>
            <a:gdLst>
              <a:gd name="T0" fmla="*/ 26 w 59"/>
              <a:gd name="T1" fmla="*/ 0 h 58"/>
              <a:gd name="T2" fmla="*/ 59 w 59"/>
              <a:gd name="T3" fmla="*/ 30 h 58"/>
              <a:gd name="T4" fmla="*/ 30 w 59"/>
              <a:gd name="T5" fmla="*/ 58 h 58"/>
              <a:gd name="T6" fmla="*/ 2 w 59"/>
              <a:gd name="T7" fmla="*/ 29 h 58"/>
              <a:gd name="T8" fmla="*/ 26 w 59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8">
                <a:moveTo>
                  <a:pt x="26" y="0"/>
                </a:moveTo>
                <a:cubicBezTo>
                  <a:pt x="44" y="0"/>
                  <a:pt x="59" y="14"/>
                  <a:pt x="59" y="30"/>
                </a:cubicBezTo>
                <a:cubicBezTo>
                  <a:pt x="58" y="45"/>
                  <a:pt x="46" y="58"/>
                  <a:pt x="30" y="58"/>
                </a:cubicBezTo>
                <a:cubicBezTo>
                  <a:pt x="20" y="57"/>
                  <a:pt x="0" y="38"/>
                  <a:pt x="2" y="29"/>
                </a:cubicBezTo>
                <a:cubicBezTo>
                  <a:pt x="5" y="16"/>
                  <a:pt x="7" y="0"/>
                  <a:pt x="26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30" name="Freeform 238">
            <a:extLst>
              <a:ext uri="{FF2B5EF4-FFF2-40B4-BE49-F238E27FC236}">
                <a16:creationId xmlns:a16="http://schemas.microsoft.com/office/drawing/2014/main" id="{E352D7C1-F008-44D5-B2AB-E5A929C0A233}"/>
              </a:ext>
            </a:extLst>
          </p:cNvPr>
          <p:cNvSpPr>
            <a:spLocks/>
          </p:cNvSpPr>
          <p:nvPr/>
        </p:nvSpPr>
        <p:spPr bwMode="auto">
          <a:xfrm flipH="1">
            <a:off x="9870364" y="5321470"/>
            <a:ext cx="50709" cy="63795"/>
          </a:xfrm>
          <a:custGeom>
            <a:avLst/>
            <a:gdLst>
              <a:gd name="T0" fmla="*/ 92 w 92"/>
              <a:gd name="T1" fmla="*/ 11 h 115"/>
              <a:gd name="T2" fmla="*/ 71 w 92"/>
              <a:gd name="T3" fmla="*/ 53 h 115"/>
              <a:gd name="T4" fmla="*/ 34 w 92"/>
              <a:gd name="T5" fmla="*/ 99 h 115"/>
              <a:gd name="T6" fmla="*/ 10 w 92"/>
              <a:gd name="T7" fmla="*/ 109 h 115"/>
              <a:gd name="T8" fmla="*/ 16 w 92"/>
              <a:gd name="T9" fmla="*/ 83 h 115"/>
              <a:gd name="T10" fmla="*/ 40 w 92"/>
              <a:gd name="T11" fmla="*/ 60 h 115"/>
              <a:gd name="T12" fmla="*/ 76 w 92"/>
              <a:gd name="T13" fmla="*/ 9 h 115"/>
              <a:gd name="T14" fmla="*/ 85 w 92"/>
              <a:gd name="T15" fmla="*/ 0 h 115"/>
              <a:gd name="T16" fmla="*/ 92 w 92"/>
              <a:gd name="T17" fmla="*/ 1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" h="115">
                <a:moveTo>
                  <a:pt x="92" y="11"/>
                </a:moveTo>
                <a:cubicBezTo>
                  <a:pt x="89" y="27"/>
                  <a:pt x="81" y="41"/>
                  <a:pt x="71" y="53"/>
                </a:cubicBezTo>
                <a:cubicBezTo>
                  <a:pt x="60" y="69"/>
                  <a:pt x="47" y="84"/>
                  <a:pt x="34" y="99"/>
                </a:cubicBezTo>
                <a:cubicBezTo>
                  <a:pt x="28" y="106"/>
                  <a:pt x="18" y="115"/>
                  <a:pt x="10" y="109"/>
                </a:cubicBezTo>
                <a:cubicBezTo>
                  <a:pt x="0" y="100"/>
                  <a:pt x="10" y="90"/>
                  <a:pt x="16" y="83"/>
                </a:cubicBezTo>
                <a:cubicBezTo>
                  <a:pt x="22" y="74"/>
                  <a:pt x="30" y="65"/>
                  <a:pt x="40" y="60"/>
                </a:cubicBezTo>
                <a:cubicBezTo>
                  <a:pt x="60" y="48"/>
                  <a:pt x="74" y="33"/>
                  <a:pt x="76" y="9"/>
                </a:cubicBezTo>
                <a:cubicBezTo>
                  <a:pt x="77" y="4"/>
                  <a:pt x="78" y="0"/>
                  <a:pt x="85" y="0"/>
                </a:cubicBezTo>
                <a:cubicBezTo>
                  <a:pt x="89" y="1"/>
                  <a:pt x="92" y="4"/>
                  <a:pt x="92" y="1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31" name="Freeform 239">
            <a:extLst>
              <a:ext uri="{FF2B5EF4-FFF2-40B4-BE49-F238E27FC236}">
                <a16:creationId xmlns:a16="http://schemas.microsoft.com/office/drawing/2014/main" id="{99957F56-3C40-46BE-B2F5-3ACC36B9AD47}"/>
              </a:ext>
            </a:extLst>
          </p:cNvPr>
          <p:cNvSpPr>
            <a:spLocks/>
          </p:cNvSpPr>
          <p:nvPr/>
        </p:nvSpPr>
        <p:spPr bwMode="auto">
          <a:xfrm flipH="1">
            <a:off x="10155023" y="6158420"/>
            <a:ext cx="34353" cy="40895"/>
          </a:xfrm>
          <a:custGeom>
            <a:avLst/>
            <a:gdLst>
              <a:gd name="T0" fmla="*/ 61 w 61"/>
              <a:gd name="T1" fmla="*/ 60 h 73"/>
              <a:gd name="T2" fmla="*/ 45 w 61"/>
              <a:gd name="T3" fmla="*/ 71 h 73"/>
              <a:gd name="T4" fmla="*/ 2 w 61"/>
              <a:gd name="T5" fmla="*/ 13 h 73"/>
              <a:gd name="T6" fmla="*/ 15 w 61"/>
              <a:gd name="T7" fmla="*/ 2 h 73"/>
              <a:gd name="T8" fmla="*/ 61 w 61"/>
              <a:gd name="T9" fmla="*/ 6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73">
                <a:moveTo>
                  <a:pt x="61" y="60"/>
                </a:moveTo>
                <a:cubicBezTo>
                  <a:pt x="61" y="68"/>
                  <a:pt x="56" y="73"/>
                  <a:pt x="45" y="71"/>
                </a:cubicBezTo>
                <a:cubicBezTo>
                  <a:pt x="27" y="68"/>
                  <a:pt x="0" y="31"/>
                  <a:pt x="2" y="13"/>
                </a:cubicBezTo>
                <a:cubicBezTo>
                  <a:pt x="3" y="5"/>
                  <a:pt x="7" y="0"/>
                  <a:pt x="15" y="2"/>
                </a:cubicBezTo>
                <a:cubicBezTo>
                  <a:pt x="30" y="5"/>
                  <a:pt x="60" y="42"/>
                  <a:pt x="61" y="6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32" name="Freeform 240">
            <a:extLst>
              <a:ext uri="{FF2B5EF4-FFF2-40B4-BE49-F238E27FC236}">
                <a16:creationId xmlns:a16="http://schemas.microsoft.com/office/drawing/2014/main" id="{976E544B-91B1-4075-A185-E90D04A2F20B}"/>
              </a:ext>
            </a:extLst>
          </p:cNvPr>
          <p:cNvSpPr>
            <a:spLocks/>
          </p:cNvSpPr>
          <p:nvPr/>
        </p:nvSpPr>
        <p:spPr bwMode="auto">
          <a:xfrm flipH="1">
            <a:off x="9754256" y="5612068"/>
            <a:ext cx="35988" cy="27806"/>
          </a:xfrm>
          <a:custGeom>
            <a:avLst/>
            <a:gdLst>
              <a:gd name="T0" fmla="*/ 33 w 62"/>
              <a:gd name="T1" fmla="*/ 0 h 49"/>
              <a:gd name="T2" fmla="*/ 60 w 62"/>
              <a:gd name="T3" fmla="*/ 25 h 49"/>
              <a:gd name="T4" fmla="*/ 32 w 62"/>
              <a:gd name="T5" fmla="*/ 48 h 49"/>
              <a:gd name="T6" fmla="*/ 1 w 62"/>
              <a:gd name="T7" fmla="*/ 26 h 49"/>
              <a:gd name="T8" fmla="*/ 33 w 62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49">
                <a:moveTo>
                  <a:pt x="33" y="0"/>
                </a:moveTo>
                <a:cubicBezTo>
                  <a:pt x="51" y="1"/>
                  <a:pt x="62" y="11"/>
                  <a:pt x="60" y="25"/>
                </a:cubicBezTo>
                <a:cubicBezTo>
                  <a:pt x="59" y="42"/>
                  <a:pt x="48" y="49"/>
                  <a:pt x="32" y="48"/>
                </a:cubicBezTo>
                <a:cubicBezTo>
                  <a:pt x="17" y="48"/>
                  <a:pt x="3" y="45"/>
                  <a:pt x="1" y="26"/>
                </a:cubicBezTo>
                <a:cubicBezTo>
                  <a:pt x="0" y="14"/>
                  <a:pt x="18" y="0"/>
                  <a:pt x="3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33" name="Freeform 244">
            <a:extLst>
              <a:ext uri="{FF2B5EF4-FFF2-40B4-BE49-F238E27FC236}">
                <a16:creationId xmlns:a16="http://schemas.microsoft.com/office/drawing/2014/main" id="{4842F2E3-EA43-4B7C-9923-1FAC5D192877}"/>
              </a:ext>
            </a:extLst>
          </p:cNvPr>
          <p:cNvSpPr>
            <a:spLocks/>
          </p:cNvSpPr>
          <p:nvPr/>
        </p:nvSpPr>
        <p:spPr bwMode="auto">
          <a:xfrm flipH="1">
            <a:off x="10143574" y="6259840"/>
            <a:ext cx="37624" cy="27806"/>
          </a:xfrm>
          <a:custGeom>
            <a:avLst/>
            <a:gdLst>
              <a:gd name="T0" fmla="*/ 22 w 67"/>
              <a:gd name="T1" fmla="*/ 0 h 50"/>
              <a:gd name="T2" fmla="*/ 59 w 67"/>
              <a:gd name="T3" fmla="*/ 17 h 50"/>
              <a:gd name="T4" fmla="*/ 60 w 67"/>
              <a:gd name="T5" fmla="*/ 35 h 50"/>
              <a:gd name="T6" fmla="*/ 35 w 67"/>
              <a:gd name="T7" fmla="*/ 46 h 50"/>
              <a:gd name="T8" fmla="*/ 5 w 67"/>
              <a:gd name="T9" fmla="*/ 25 h 50"/>
              <a:gd name="T10" fmla="*/ 3 w 67"/>
              <a:gd name="T11" fmla="*/ 8 h 50"/>
              <a:gd name="T12" fmla="*/ 22 w 67"/>
              <a:gd name="T1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50">
                <a:moveTo>
                  <a:pt x="22" y="0"/>
                </a:moveTo>
                <a:cubicBezTo>
                  <a:pt x="34" y="2"/>
                  <a:pt x="47" y="9"/>
                  <a:pt x="59" y="17"/>
                </a:cubicBezTo>
                <a:cubicBezTo>
                  <a:pt x="67" y="22"/>
                  <a:pt x="64" y="29"/>
                  <a:pt x="60" y="35"/>
                </a:cubicBezTo>
                <a:cubicBezTo>
                  <a:pt x="54" y="43"/>
                  <a:pt x="47" y="50"/>
                  <a:pt x="35" y="46"/>
                </a:cubicBezTo>
                <a:cubicBezTo>
                  <a:pt x="24" y="41"/>
                  <a:pt x="14" y="34"/>
                  <a:pt x="5" y="25"/>
                </a:cubicBezTo>
                <a:cubicBezTo>
                  <a:pt x="0" y="20"/>
                  <a:pt x="0" y="14"/>
                  <a:pt x="3" y="8"/>
                </a:cubicBezTo>
                <a:cubicBezTo>
                  <a:pt x="6" y="1"/>
                  <a:pt x="12" y="0"/>
                  <a:pt x="22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34" name="Freeform 245">
            <a:extLst>
              <a:ext uri="{FF2B5EF4-FFF2-40B4-BE49-F238E27FC236}">
                <a16:creationId xmlns:a16="http://schemas.microsoft.com/office/drawing/2014/main" id="{F91D8B51-FDFF-4825-A51E-F8244A22623A}"/>
              </a:ext>
            </a:extLst>
          </p:cNvPr>
          <p:cNvSpPr>
            <a:spLocks/>
          </p:cNvSpPr>
          <p:nvPr/>
        </p:nvSpPr>
        <p:spPr bwMode="auto">
          <a:xfrm flipH="1">
            <a:off x="9826232" y="5587530"/>
            <a:ext cx="26171" cy="32717"/>
          </a:xfrm>
          <a:custGeom>
            <a:avLst/>
            <a:gdLst>
              <a:gd name="T0" fmla="*/ 45 w 46"/>
              <a:gd name="T1" fmla="*/ 33 h 57"/>
              <a:gd name="T2" fmla="*/ 26 w 46"/>
              <a:gd name="T3" fmla="*/ 56 h 57"/>
              <a:gd name="T4" fmla="*/ 0 w 46"/>
              <a:gd name="T5" fmla="*/ 12 h 57"/>
              <a:gd name="T6" fmla="*/ 12 w 46"/>
              <a:gd name="T7" fmla="*/ 0 h 57"/>
              <a:gd name="T8" fmla="*/ 45 w 46"/>
              <a:gd name="T9" fmla="*/ 3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7">
                <a:moveTo>
                  <a:pt x="45" y="33"/>
                </a:moveTo>
                <a:cubicBezTo>
                  <a:pt x="46" y="46"/>
                  <a:pt x="39" y="55"/>
                  <a:pt x="26" y="56"/>
                </a:cubicBezTo>
                <a:cubicBezTo>
                  <a:pt x="11" y="57"/>
                  <a:pt x="0" y="37"/>
                  <a:pt x="0" y="12"/>
                </a:cubicBezTo>
                <a:cubicBezTo>
                  <a:pt x="0" y="4"/>
                  <a:pt x="2" y="0"/>
                  <a:pt x="12" y="0"/>
                </a:cubicBezTo>
                <a:cubicBezTo>
                  <a:pt x="32" y="2"/>
                  <a:pt x="45" y="14"/>
                  <a:pt x="45" y="3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35" name="Freeform 247">
            <a:extLst>
              <a:ext uri="{FF2B5EF4-FFF2-40B4-BE49-F238E27FC236}">
                <a16:creationId xmlns:a16="http://schemas.microsoft.com/office/drawing/2014/main" id="{F3725503-E52E-44DB-A04D-FC69E7927519}"/>
              </a:ext>
            </a:extLst>
          </p:cNvPr>
          <p:cNvSpPr>
            <a:spLocks/>
          </p:cNvSpPr>
          <p:nvPr/>
        </p:nvSpPr>
        <p:spPr bwMode="auto">
          <a:xfrm flipH="1">
            <a:off x="9950551" y="5669321"/>
            <a:ext cx="31081" cy="24536"/>
          </a:xfrm>
          <a:custGeom>
            <a:avLst/>
            <a:gdLst>
              <a:gd name="T0" fmla="*/ 23 w 55"/>
              <a:gd name="T1" fmla="*/ 43 h 44"/>
              <a:gd name="T2" fmla="*/ 1 w 55"/>
              <a:gd name="T3" fmla="*/ 18 h 44"/>
              <a:gd name="T4" fmla="*/ 25 w 55"/>
              <a:gd name="T5" fmla="*/ 0 h 44"/>
              <a:gd name="T6" fmla="*/ 52 w 55"/>
              <a:gd name="T7" fmla="*/ 19 h 44"/>
              <a:gd name="T8" fmla="*/ 23 w 55"/>
              <a:gd name="T9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4">
                <a:moveTo>
                  <a:pt x="23" y="43"/>
                </a:moveTo>
                <a:cubicBezTo>
                  <a:pt x="6" y="44"/>
                  <a:pt x="2" y="31"/>
                  <a:pt x="1" y="18"/>
                </a:cubicBezTo>
                <a:cubicBezTo>
                  <a:pt x="0" y="3"/>
                  <a:pt x="14" y="0"/>
                  <a:pt x="25" y="0"/>
                </a:cubicBezTo>
                <a:cubicBezTo>
                  <a:pt x="37" y="0"/>
                  <a:pt x="50" y="4"/>
                  <a:pt x="52" y="19"/>
                </a:cubicBezTo>
                <a:cubicBezTo>
                  <a:pt x="55" y="34"/>
                  <a:pt x="42" y="43"/>
                  <a:pt x="23" y="4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36" name="Freeform 248">
            <a:extLst>
              <a:ext uri="{FF2B5EF4-FFF2-40B4-BE49-F238E27FC236}">
                <a16:creationId xmlns:a16="http://schemas.microsoft.com/office/drawing/2014/main" id="{D34896E7-EEFD-49FA-A005-594A64B2426B}"/>
              </a:ext>
            </a:extLst>
          </p:cNvPr>
          <p:cNvSpPr>
            <a:spLocks/>
          </p:cNvSpPr>
          <p:nvPr/>
        </p:nvSpPr>
        <p:spPr bwMode="auto">
          <a:xfrm flipH="1">
            <a:off x="9896573" y="5481590"/>
            <a:ext cx="26171" cy="31078"/>
          </a:xfrm>
          <a:custGeom>
            <a:avLst/>
            <a:gdLst>
              <a:gd name="T0" fmla="*/ 4 w 46"/>
              <a:gd name="T1" fmla="*/ 31 h 54"/>
              <a:gd name="T2" fmla="*/ 23 w 46"/>
              <a:gd name="T3" fmla="*/ 1 h 54"/>
              <a:gd name="T4" fmla="*/ 46 w 46"/>
              <a:gd name="T5" fmla="*/ 28 h 54"/>
              <a:gd name="T6" fmla="*/ 18 w 46"/>
              <a:gd name="T7" fmla="*/ 52 h 54"/>
              <a:gd name="T8" fmla="*/ 4 w 46"/>
              <a:gd name="T9" fmla="*/ 3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4">
                <a:moveTo>
                  <a:pt x="4" y="31"/>
                </a:moveTo>
                <a:cubicBezTo>
                  <a:pt x="4" y="17"/>
                  <a:pt x="3" y="0"/>
                  <a:pt x="23" y="1"/>
                </a:cubicBezTo>
                <a:cubicBezTo>
                  <a:pt x="38" y="1"/>
                  <a:pt x="46" y="12"/>
                  <a:pt x="46" y="28"/>
                </a:cubicBezTo>
                <a:cubicBezTo>
                  <a:pt x="45" y="43"/>
                  <a:pt x="33" y="54"/>
                  <a:pt x="18" y="52"/>
                </a:cubicBezTo>
                <a:cubicBezTo>
                  <a:pt x="4" y="51"/>
                  <a:pt x="0" y="43"/>
                  <a:pt x="4" y="3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40" name="Freeform 192">
            <a:extLst>
              <a:ext uri="{FF2B5EF4-FFF2-40B4-BE49-F238E27FC236}">
                <a16:creationId xmlns:a16="http://schemas.microsoft.com/office/drawing/2014/main" id="{A20C724C-8812-4F77-98BD-F866FE5E2717}"/>
              </a:ext>
            </a:extLst>
          </p:cNvPr>
          <p:cNvSpPr>
            <a:spLocks/>
          </p:cNvSpPr>
          <p:nvPr/>
        </p:nvSpPr>
        <p:spPr bwMode="auto">
          <a:xfrm flipH="1">
            <a:off x="9838025" y="4810873"/>
            <a:ext cx="279721" cy="325521"/>
          </a:xfrm>
          <a:custGeom>
            <a:avLst/>
            <a:gdLst>
              <a:gd name="T0" fmla="*/ 342 w 499"/>
              <a:gd name="T1" fmla="*/ 63 h 583"/>
              <a:gd name="T2" fmla="*/ 371 w 499"/>
              <a:gd name="T3" fmla="*/ 90 h 583"/>
              <a:gd name="T4" fmla="*/ 381 w 499"/>
              <a:gd name="T5" fmla="*/ 88 h 583"/>
              <a:gd name="T6" fmla="*/ 394 w 499"/>
              <a:gd name="T7" fmla="*/ 94 h 583"/>
              <a:gd name="T8" fmla="*/ 384 w 499"/>
              <a:gd name="T9" fmla="*/ 104 h 583"/>
              <a:gd name="T10" fmla="*/ 335 w 499"/>
              <a:gd name="T11" fmla="*/ 174 h 583"/>
              <a:gd name="T12" fmla="*/ 345 w 499"/>
              <a:gd name="T13" fmla="*/ 180 h 583"/>
              <a:gd name="T14" fmla="*/ 378 w 499"/>
              <a:gd name="T15" fmla="*/ 184 h 583"/>
              <a:gd name="T16" fmla="*/ 373 w 499"/>
              <a:gd name="T17" fmla="*/ 220 h 583"/>
              <a:gd name="T18" fmla="*/ 382 w 499"/>
              <a:gd name="T19" fmla="*/ 247 h 583"/>
              <a:gd name="T20" fmla="*/ 417 w 499"/>
              <a:gd name="T21" fmla="*/ 269 h 583"/>
              <a:gd name="T22" fmla="*/ 437 w 499"/>
              <a:gd name="T23" fmla="*/ 277 h 583"/>
              <a:gd name="T24" fmla="*/ 484 w 499"/>
              <a:gd name="T25" fmla="*/ 284 h 583"/>
              <a:gd name="T26" fmla="*/ 498 w 499"/>
              <a:gd name="T27" fmla="*/ 298 h 583"/>
              <a:gd name="T28" fmla="*/ 479 w 499"/>
              <a:gd name="T29" fmla="*/ 308 h 583"/>
              <a:gd name="T30" fmla="*/ 449 w 499"/>
              <a:gd name="T31" fmla="*/ 303 h 583"/>
              <a:gd name="T32" fmla="*/ 437 w 499"/>
              <a:gd name="T33" fmla="*/ 319 h 583"/>
              <a:gd name="T34" fmla="*/ 428 w 499"/>
              <a:gd name="T35" fmla="*/ 387 h 583"/>
              <a:gd name="T36" fmla="*/ 416 w 499"/>
              <a:gd name="T37" fmla="*/ 414 h 583"/>
              <a:gd name="T38" fmla="*/ 382 w 499"/>
              <a:gd name="T39" fmla="*/ 470 h 583"/>
              <a:gd name="T40" fmla="*/ 345 w 499"/>
              <a:gd name="T41" fmla="*/ 548 h 583"/>
              <a:gd name="T42" fmla="*/ 317 w 499"/>
              <a:gd name="T43" fmla="*/ 565 h 583"/>
              <a:gd name="T44" fmla="*/ 246 w 499"/>
              <a:gd name="T45" fmla="*/ 569 h 583"/>
              <a:gd name="T46" fmla="*/ 179 w 499"/>
              <a:gd name="T47" fmla="*/ 571 h 583"/>
              <a:gd name="T48" fmla="*/ 123 w 499"/>
              <a:gd name="T49" fmla="*/ 562 h 583"/>
              <a:gd name="T50" fmla="*/ 88 w 499"/>
              <a:gd name="T51" fmla="*/ 535 h 583"/>
              <a:gd name="T52" fmla="*/ 85 w 499"/>
              <a:gd name="T53" fmla="*/ 519 h 583"/>
              <a:gd name="T54" fmla="*/ 40 w 499"/>
              <a:gd name="T55" fmla="*/ 452 h 583"/>
              <a:gd name="T56" fmla="*/ 14 w 499"/>
              <a:gd name="T57" fmla="*/ 378 h 583"/>
              <a:gd name="T58" fmla="*/ 8 w 499"/>
              <a:gd name="T59" fmla="*/ 277 h 583"/>
              <a:gd name="T60" fmla="*/ 18 w 499"/>
              <a:gd name="T61" fmla="*/ 254 h 583"/>
              <a:gd name="T62" fmla="*/ 37 w 499"/>
              <a:gd name="T63" fmla="*/ 222 h 583"/>
              <a:gd name="T64" fmla="*/ 50 w 499"/>
              <a:gd name="T65" fmla="*/ 207 h 583"/>
              <a:gd name="T66" fmla="*/ 68 w 499"/>
              <a:gd name="T67" fmla="*/ 205 h 583"/>
              <a:gd name="T68" fmla="*/ 116 w 499"/>
              <a:gd name="T69" fmla="*/ 137 h 583"/>
              <a:gd name="T70" fmla="*/ 139 w 499"/>
              <a:gd name="T71" fmla="*/ 57 h 583"/>
              <a:gd name="T72" fmla="*/ 146 w 499"/>
              <a:gd name="T73" fmla="*/ 51 h 583"/>
              <a:gd name="T74" fmla="*/ 191 w 499"/>
              <a:gd name="T75" fmla="*/ 11 h 583"/>
              <a:gd name="T76" fmla="*/ 321 w 499"/>
              <a:gd name="T77" fmla="*/ 35 h 583"/>
              <a:gd name="T78" fmla="*/ 342 w 499"/>
              <a:gd name="T79" fmla="*/ 63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9" h="583">
                <a:moveTo>
                  <a:pt x="342" y="63"/>
                </a:moveTo>
                <a:cubicBezTo>
                  <a:pt x="341" y="87"/>
                  <a:pt x="348" y="94"/>
                  <a:pt x="371" y="90"/>
                </a:cubicBezTo>
                <a:cubicBezTo>
                  <a:pt x="375" y="89"/>
                  <a:pt x="378" y="89"/>
                  <a:pt x="381" y="88"/>
                </a:cubicBezTo>
                <a:cubicBezTo>
                  <a:pt x="386" y="88"/>
                  <a:pt x="393" y="87"/>
                  <a:pt x="394" y="94"/>
                </a:cubicBezTo>
                <a:cubicBezTo>
                  <a:pt x="395" y="100"/>
                  <a:pt x="389" y="102"/>
                  <a:pt x="384" y="104"/>
                </a:cubicBezTo>
                <a:cubicBezTo>
                  <a:pt x="368" y="110"/>
                  <a:pt x="334" y="159"/>
                  <a:pt x="335" y="174"/>
                </a:cubicBezTo>
                <a:cubicBezTo>
                  <a:pt x="335" y="183"/>
                  <a:pt x="339" y="182"/>
                  <a:pt x="345" y="180"/>
                </a:cubicBezTo>
                <a:cubicBezTo>
                  <a:pt x="357" y="176"/>
                  <a:pt x="369" y="171"/>
                  <a:pt x="378" y="184"/>
                </a:cubicBezTo>
                <a:cubicBezTo>
                  <a:pt x="385" y="197"/>
                  <a:pt x="381" y="208"/>
                  <a:pt x="373" y="220"/>
                </a:cubicBezTo>
                <a:cubicBezTo>
                  <a:pt x="362" y="235"/>
                  <a:pt x="365" y="242"/>
                  <a:pt x="382" y="247"/>
                </a:cubicBezTo>
                <a:cubicBezTo>
                  <a:pt x="396" y="252"/>
                  <a:pt x="409" y="256"/>
                  <a:pt x="417" y="269"/>
                </a:cubicBezTo>
                <a:cubicBezTo>
                  <a:pt x="421" y="276"/>
                  <a:pt x="429" y="276"/>
                  <a:pt x="437" y="277"/>
                </a:cubicBezTo>
                <a:cubicBezTo>
                  <a:pt x="452" y="279"/>
                  <a:pt x="468" y="281"/>
                  <a:pt x="484" y="284"/>
                </a:cubicBezTo>
                <a:cubicBezTo>
                  <a:pt x="491" y="286"/>
                  <a:pt x="499" y="289"/>
                  <a:pt x="498" y="298"/>
                </a:cubicBezTo>
                <a:cubicBezTo>
                  <a:pt x="496" y="308"/>
                  <a:pt x="487" y="309"/>
                  <a:pt x="479" y="308"/>
                </a:cubicBezTo>
                <a:cubicBezTo>
                  <a:pt x="469" y="307"/>
                  <a:pt x="459" y="304"/>
                  <a:pt x="449" y="303"/>
                </a:cubicBezTo>
                <a:cubicBezTo>
                  <a:pt x="436" y="301"/>
                  <a:pt x="430" y="307"/>
                  <a:pt x="437" y="319"/>
                </a:cubicBezTo>
                <a:cubicBezTo>
                  <a:pt x="451" y="344"/>
                  <a:pt x="445" y="365"/>
                  <a:pt x="428" y="387"/>
                </a:cubicBezTo>
                <a:cubicBezTo>
                  <a:pt x="422" y="394"/>
                  <a:pt x="416" y="404"/>
                  <a:pt x="416" y="414"/>
                </a:cubicBezTo>
                <a:cubicBezTo>
                  <a:pt x="414" y="439"/>
                  <a:pt x="400" y="455"/>
                  <a:pt x="382" y="470"/>
                </a:cubicBezTo>
                <a:cubicBezTo>
                  <a:pt x="357" y="490"/>
                  <a:pt x="345" y="515"/>
                  <a:pt x="345" y="548"/>
                </a:cubicBezTo>
                <a:cubicBezTo>
                  <a:pt x="346" y="569"/>
                  <a:pt x="335" y="576"/>
                  <a:pt x="317" y="565"/>
                </a:cubicBezTo>
                <a:cubicBezTo>
                  <a:pt x="292" y="550"/>
                  <a:pt x="269" y="555"/>
                  <a:pt x="246" y="569"/>
                </a:cubicBezTo>
                <a:cubicBezTo>
                  <a:pt x="224" y="581"/>
                  <a:pt x="202" y="583"/>
                  <a:pt x="179" y="571"/>
                </a:cubicBezTo>
                <a:cubicBezTo>
                  <a:pt x="162" y="562"/>
                  <a:pt x="143" y="559"/>
                  <a:pt x="123" y="562"/>
                </a:cubicBezTo>
                <a:cubicBezTo>
                  <a:pt x="103" y="564"/>
                  <a:pt x="92" y="555"/>
                  <a:pt x="88" y="535"/>
                </a:cubicBezTo>
                <a:cubicBezTo>
                  <a:pt x="87" y="530"/>
                  <a:pt x="85" y="525"/>
                  <a:pt x="85" y="519"/>
                </a:cubicBezTo>
                <a:cubicBezTo>
                  <a:pt x="86" y="486"/>
                  <a:pt x="65" y="467"/>
                  <a:pt x="40" y="452"/>
                </a:cubicBezTo>
                <a:cubicBezTo>
                  <a:pt x="9" y="433"/>
                  <a:pt x="0" y="412"/>
                  <a:pt x="14" y="378"/>
                </a:cubicBezTo>
                <a:cubicBezTo>
                  <a:pt x="28" y="343"/>
                  <a:pt x="34" y="310"/>
                  <a:pt x="8" y="277"/>
                </a:cubicBezTo>
                <a:cubicBezTo>
                  <a:pt x="0" y="267"/>
                  <a:pt x="11" y="259"/>
                  <a:pt x="18" y="254"/>
                </a:cubicBezTo>
                <a:cubicBezTo>
                  <a:pt x="29" y="246"/>
                  <a:pt x="38" y="238"/>
                  <a:pt x="37" y="222"/>
                </a:cubicBezTo>
                <a:cubicBezTo>
                  <a:pt x="36" y="213"/>
                  <a:pt x="42" y="209"/>
                  <a:pt x="50" y="207"/>
                </a:cubicBezTo>
                <a:cubicBezTo>
                  <a:pt x="56" y="207"/>
                  <a:pt x="62" y="205"/>
                  <a:pt x="68" y="205"/>
                </a:cubicBezTo>
                <a:cubicBezTo>
                  <a:pt x="111" y="200"/>
                  <a:pt x="124" y="180"/>
                  <a:pt x="116" y="137"/>
                </a:cubicBezTo>
                <a:cubicBezTo>
                  <a:pt x="110" y="108"/>
                  <a:pt x="121" y="81"/>
                  <a:pt x="139" y="57"/>
                </a:cubicBezTo>
                <a:cubicBezTo>
                  <a:pt x="141" y="55"/>
                  <a:pt x="145" y="54"/>
                  <a:pt x="146" y="51"/>
                </a:cubicBezTo>
                <a:cubicBezTo>
                  <a:pt x="154" y="30"/>
                  <a:pt x="166" y="18"/>
                  <a:pt x="191" y="11"/>
                </a:cubicBezTo>
                <a:cubicBezTo>
                  <a:pt x="239" y="0"/>
                  <a:pt x="283" y="0"/>
                  <a:pt x="321" y="35"/>
                </a:cubicBezTo>
                <a:cubicBezTo>
                  <a:pt x="330" y="43"/>
                  <a:pt x="349" y="45"/>
                  <a:pt x="342" y="6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41" name="Freeform 194">
            <a:extLst>
              <a:ext uri="{FF2B5EF4-FFF2-40B4-BE49-F238E27FC236}">
                <a16:creationId xmlns:a16="http://schemas.microsoft.com/office/drawing/2014/main" id="{F9FD74F9-B859-41BE-8D8C-CB2162E30D87}"/>
              </a:ext>
            </a:extLst>
          </p:cNvPr>
          <p:cNvSpPr>
            <a:spLocks/>
          </p:cNvSpPr>
          <p:nvPr/>
        </p:nvSpPr>
        <p:spPr bwMode="auto">
          <a:xfrm flipH="1">
            <a:off x="10232248" y="4702912"/>
            <a:ext cx="170124" cy="196294"/>
          </a:xfrm>
          <a:custGeom>
            <a:avLst/>
            <a:gdLst>
              <a:gd name="T0" fmla="*/ 209 w 303"/>
              <a:gd name="T1" fmla="*/ 343 h 349"/>
              <a:gd name="T2" fmla="*/ 150 w 303"/>
              <a:gd name="T3" fmla="*/ 334 h 349"/>
              <a:gd name="T4" fmla="*/ 127 w 303"/>
              <a:gd name="T5" fmla="*/ 311 h 349"/>
              <a:gd name="T6" fmla="*/ 107 w 303"/>
              <a:gd name="T7" fmla="*/ 278 h 349"/>
              <a:gd name="T8" fmla="*/ 102 w 303"/>
              <a:gd name="T9" fmla="*/ 262 h 349"/>
              <a:gd name="T10" fmla="*/ 82 w 303"/>
              <a:gd name="T11" fmla="*/ 229 h 349"/>
              <a:gd name="T12" fmla="*/ 13 w 303"/>
              <a:gd name="T13" fmla="*/ 159 h 349"/>
              <a:gd name="T14" fmla="*/ 35 w 303"/>
              <a:gd name="T15" fmla="*/ 36 h 349"/>
              <a:gd name="T16" fmla="*/ 83 w 303"/>
              <a:gd name="T17" fmla="*/ 7 h 349"/>
              <a:gd name="T18" fmla="*/ 179 w 303"/>
              <a:gd name="T19" fmla="*/ 22 h 349"/>
              <a:gd name="T20" fmla="*/ 214 w 303"/>
              <a:gd name="T21" fmla="*/ 73 h 349"/>
              <a:gd name="T22" fmla="*/ 230 w 303"/>
              <a:gd name="T23" fmla="*/ 111 h 349"/>
              <a:gd name="T24" fmla="*/ 252 w 303"/>
              <a:gd name="T25" fmla="*/ 156 h 349"/>
              <a:gd name="T26" fmla="*/ 276 w 303"/>
              <a:gd name="T27" fmla="*/ 184 h 349"/>
              <a:gd name="T28" fmla="*/ 296 w 303"/>
              <a:gd name="T29" fmla="*/ 223 h 349"/>
              <a:gd name="T30" fmla="*/ 297 w 303"/>
              <a:gd name="T31" fmla="*/ 240 h 349"/>
              <a:gd name="T32" fmla="*/ 249 w 303"/>
              <a:gd name="T33" fmla="*/ 336 h 349"/>
              <a:gd name="T34" fmla="*/ 209 w 303"/>
              <a:gd name="T35" fmla="*/ 343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349">
                <a:moveTo>
                  <a:pt x="209" y="343"/>
                </a:moveTo>
                <a:cubicBezTo>
                  <a:pt x="193" y="345"/>
                  <a:pt x="170" y="349"/>
                  <a:pt x="150" y="334"/>
                </a:cubicBezTo>
                <a:cubicBezTo>
                  <a:pt x="141" y="328"/>
                  <a:pt x="131" y="322"/>
                  <a:pt x="127" y="311"/>
                </a:cubicBezTo>
                <a:cubicBezTo>
                  <a:pt x="122" y="299"/>
                  <a:pt x="116" y="288"/>
                  <a:pt x="107" y="278"/>
                </a:cubicBezTo>
                <a:cubicBezTo>
                  <a:pt x="103" y="273"/>
                  <a:pt x="100" y="268"/>
                  <a:pt x="102" y="262"/>
                </a:cubicBezTo>
                <a:cubicBezTo>
                  <a:pt x="107" y="244"/>
                  <a:pt x="97" y="233"/>
                  <a:pt x="82" y="229"/>
                </a:cubicBezTo>
                <a:cubicBezTo>
                  <a:pt x="44" y="219"/>
                  <a:pt x="23" y="195"/>
                  <a:pt x="13" y="159"/>
                </a:cubicBezTo>
                <a:cubicBezTo>
                  <a:pt x="0" y="114"/>
                  <a:pt x="8" y="73"/>
                  <a:pt x="35" y="36"/>
                </a:cubicBezTo>
                <a:cubicBezTo>
                  <a:pt x="47" y="20"/>
                  <a:pt x="63" y="11"/>
                  <a:pt x="83" y="7"/>
                </a:cubicBezTo>
                <a:cubicBezTo>
                  <a:pt x="118" y="0"/>
                  <a:pt x="148" y="5"/>
                  <a:pt x="179" y="22"/>
                </a:cubicBezTo>
                <a:cubicBezTo>
                  <a:pt x="200" y="33"/>
                  <a:pt x="211" y="50"/>
                  <a:pt x="214" y="73"/>
                </a:cubicBezTo>
                <a:cubicBezTo>
                  <a:pt x="216" y="87"/>
                  <a:pt x="223" y="99"/>
                  <a:pt x="230" y="111"/>
                </a:cubicBezTo>
                <a:cubicBezTo>
                  <a:pt x="239" y="126"/>
                  <a:pt x="248" y="139"/>
                  <a:pt x="252" y="156"/>
                </a:cubicBezTo>
                <a:cubicBezTo>
                  <a:pt x="255" y="169"/>
                  <a:pt x="266" y="176"/>
                  <a:pt x="276" y="184"/>
                </a:cubicBezTo>
                <a:cubicBezTo>
                  <a:pt x="290" y="193"/>
                  <a:pt x="298" y="205"/>
                  <a:pt x="296" y="223"/>
                </a:cubicBezTo>
                <a:cubicBezTo>
                  <a:pt x="296" y="228"/>
                  <a:pt x="297" y="234"/>
                  <a:pt x="297" y="240"/>
                </a:cubicBezTo>
                <a:cubicBezTo>
                  <a:pt x="303" y="280"/>
                  <a:pt x="284" y="317"/>
                  <a:pt x="249" y="336"/>
                </a:cubicBezTo>
                <a:cubicBezTo>
                  <a:pt x="237" y="343"/>
                  <a:pt x="231" y="344"/>
                  <a:pt x="209" y="34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42" name="Freeform 195">
            <a:extLst>
              <a:ext uri="{FF2B5EF4-FFF2-40B4-BE49-F238E27FC236}">
                <a16:creationId xmlns:a16="http://schemas.microsoft.com/office/drawing/2014/main" id="{00BA7B02-89CF-43BE-A009-E3BFE7EB6028}"/>
              </a:ext>
            </a:extLst>
          </p:cNvPr>
          <p:cNvSpPr>
            <a:spLocks/>
          </p:cNvSpPr>
          <p:nvPr/>
        </p:nvSpPr>
        <p:spPr bwMode="auto">
          <a:xfrm flipH="1">
            <a:off x="10055586" y="4545877"/>
            <a:ext cx="158670" cy="152128"/>
          </a:xfrm>
          <a:custGeom>
            <a:avLst/>
            <a:gdLst>
              <a:gd name="T0" fmla="*/ 160 w 283"/>
              <a:gd name="T1" fmla="*/ 274 h 274"/>
              <a:gd name="T2" fmla="*/ 41 w 283"/>
              <a:gd name="T3" fmla="*/ 190 h 274"/>
              <a:gd name="T4" fmla="*/ 22 w 283"/>
              <a:gd name="T5" fmla="*/ 169 h 274"/>
              <a:gd name="T6" fmla="*/ 19 w 283"/>
              <a:gd name="T7" fmla="*/ 131 h 274"/>
              <a:gd name="T8" fmla="*/ 42 w 283"/>
              <a:gd name="T9" fmla="*/ 101 h 274"/>
              <a:gd name="T10" fmla="*/ 177 w 283"/>
              <a:gd name="T11" fmla="*/ 14 h 274"/>
              <a:gd name="T12" fmla="*/ 275 w 283"/>
              <a:gd name="T13" fmla="*/ 155 h 274"/>
              <a:gd name="T14" fmla="*/ 269 w 283"/>
              <a:gd name="T15" fmla="*/ 192 h 274"/>
              <a:gd name="T16" fmla="*/ 277 w 283"/>
              <a:gd name="T17" fmla="*/ 223 h 274"/>
              <a:gd name="T18" fmla="*/ 280 w 283"/>
              <a:gd name="T19" fmla="*/ 229 h 274"/>
              <a:gd name="T20" fmla="*/ 272 w 283"/>
              <a:gd name="T21" fmla="*/ 233 h 274"/>
              <a:gd name="T22" fmla="*/ 229 w 283"/>
              <a:gd name="T23" fmla="*/ 253 h 274"/>
              <a:gd name="T24" fmla="*/ 160 w 283"/>
              <a:gd name="T2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3" h="274">
                <a:moveTo>
                  <a:pt x="160" y="274"/>
                </a:moveTo>
                <a:cubicBezTo>
                  <a:pt x="104" y="273"/>
                  <a:pt x="60" y="243"/>
                  <a:pt x="41" y="190"/>
                </a:cubicBezTo>
                <a:cubicBezTo>
                  <a:pt x="37" y="180"/>
                  <a:pt x="32" y="174"/>
                  <a:pt x="22" y="169"/>
                </a:cubicBezTo>
                <a:cubicBezTo>
                  <a:pt x="2" y="161"/>
                  <a:pt x="0" y="143"/>
                  <a:pt x="19" y="131"/>
                </a:cubicBezTo>
                <a:cubicBezTo>
                  <a:pt x="32" y="123"/>
                  <a:pt x="37" y="114"/>
                  <a:pt x="42" y="101"/>
                </a:cubicBezTo>
                <a:cubicBezTo>
                  <a:pt x="61" y="37"/>
                  <a:pt x="119" y="0"/>
                  <a:pt x="177" y="14"/>
                </a:cubicBezTo>
                <a:cubicBezTo>
                  <a:pt x="238" y="28"/>
                  <a:pt x="283" y="93"/>
                  <a:pt x="275" y="155"/>
                </a:cubicBezTo>
                <a:cubicBezTo>
                  <a:pt x="274" y="168"/>
                  <a:pt x="274" y="181"/>
                  <a:pt x="269" y="192"/>
                </a:cubicBezTo>
                <a:cubicBezTo>
                  <a:pt x="263" y="205"/>
                  <a:pt x="259" y="216"/>
                  <a:pt x="277" y="223"/>
                </a:cubicBezTo>
                <a:cubicBezTo>
                  <a:pt x="279" y="223"/>
                  <a:pt x="281" y="226"/>
                  <a:pt x="280" y="229"/>
                </a:cubicBezTo>
                <a:cubicBezTo>
                  <a:pt x="279" y="233"/>
                  <a:pt x="275" y="234"/>
                  <a:pt x="272" y="233"/>
                </a:cubicBezTo>
                <a:cubicBezTo>
                  <a:pt x="253" y="229"/>
                  <a:pt x="242" y="242"/>
                  <a:pt x="229" y="253"/>
                </a:cubicBezTo>
                <a:cubicBezTo>
                  <a:pt x="212" y="268"/>
                  <a:pt x="189" y="274"/>
                  <a:pt x="160" y="2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43" name="Freeform 196">
            <a:extLst>
              <a:ext uri="{FF2B5EF4-FFF2-40B4-BE49-F238E27FC236}">
                <a16:creationId xmlns:a16="http://schemas.microsoft.com/office/drawing/2014/main" id="{8AC91761-CFE3-446A-9A3D-36EAD65224B2}"/>
              </a:ext>
            </a:extLst>
          </p:cNvPr>
          <p:cNvSpPr>
            <a:spLocks/>
          </p:cNvSpPr>
          <p:nvPr/>
        </p:nvSpPr>
        <p:spPr bwMode="auto">
          <a:xfrm flipH="1">
            <a:off x="10340214" y="4925381"/>
            <a:ext cx="104690" cy="106325"/>
          </a:xfrm>
          <a:custGeom>
            <a:avLst/>
            <a:gdLst>
              <a:gd name="T0" fmla="*/ 2 w 187"/>
              <a:gd name="T1" fmla="*/ 86 h 192"/>
              <a:gd name="T2" fmla="*/ 79 w 187"/>
              <a:gd name="T3" fmla="*/ 0 h 192"/>
              <a:gd name="T4" fmla="*/ 186 w 187"/>
              <a:gd name="T5" fmla="*/ 97 h 192"/>
              <a:gd name="T6" fmla="*/ 88 w 187"/>
              <a:gd name="T7" fmla="*/ 191 h 192"/>
              <a:gd name="T8" fmla="*/ 2 w 187"/>
              <a:gd name="T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92">
                <a:moveTo>
                  <a:pt x="2" y="86"/>
                </a:moveTo>
                <a:cubicBezTo>
                  <a:pt x="1" y="44"/>
                  <a:pt x="40" y="0"/>
                  <a:pt x="79" y="0"/>
                </a:cubicBezTo>
                <a:cubicBezTo>
                  <a:pt x="140" y="0"/>
                  <a:pt x="185" y="40"/>
                  <a:pt x="186" y="97"/>
                </a:cubicBezTo>
                <a:cubicBezTo>
                  <a:pt x="187" y="146"/>
                  <a:pt x="139" y="192"/>
                  <a:pt x="88" y="191"/>
                </a:cubicBezTo>
                <a:cubicBezTo>
                  <a:pt x="47" y="191"/>
                  <a:pt x="0" y="143"/>
                  <a:pt x="2" y="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44" name="Freeform 199">
            <a:extLst>
              <a:ext uri="{FF2B5EF4-FFF2-40B4-BE49-F238E27FC236}">
                <a16:creationId xmlns:a16="http://schemas.microsoft.com/office/drawing/2014/main" id="{1C1A0EA8-6415-4180-BCD9-F4D56CD2180E}"/>
              </a:ext>
            </a:extLst>
          </p:cNvPr>
          <p:cNvSpPr>
            <a:spLocks/>
          </p:cNvSpPr>
          <p:nvPr/>
        </p:nvSpPr>
        <p:spPr bwMode="auto">
          <a:xfrm flipH="1">
            <a:off x="9806945" y="4951168"/>
            <a:ext cx="83426" cy="81790"/>
          </a:xfrm>
          <a:custGeom>
            <a:avLst/>
            <a:gdLst>
              <a:gd name="T0" fmla="*/ 116 w 149"/>
              <a:gd name="T1" fmla="*/ 144 h 144"/>
              <a:gd name="T2" fmla="*/ 79 w 149"/>
              <a:gd name="T3" fmla="*/ 125 h 144"/>
              <a:gd name="T4" fmla="*/ 27 w 149"/>
              <a:gd name="T5" fmla="*/ 82 h 144"/>
              <a:gd name="T6" fmla="*/ 16 w 149"/>
              <a:gd name="T7" fmla="*/ 65 h 144"/>
              <a:gd name="T8" fmla="*/ 13 w 149"/>
              <a:gd name="T9" fmla="*/ 45 h 144"/>
              <a:gd name="T10" fmla="*/ 14 w 149"/>
              <a:gd name="T11" fmla="*/ 17 h 144"/>
              <a:gd name="T12" fmla="*/ 55 w 149"/>
              <a:gd name="T13" fmla="*/ 10 h 144"/>
              <a:gd name="T14" fmla="*/ 123 w 149"/>
              <a:gd name="T15" fmla="*/ 54 h 144"/>
              <a:gd name="T16" fmla="*/ 147 w 149"/>
              <a:gd name="T17" fmla="*/ 112 h 144"/>
              <a:gd name="T18" fmla="*/ 116 w 149"/>
              <a:gd name="T19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" h="144">
                <a:moveTo>
                  <a:pt x="116" y="144"/>
                </a:moveTo>
                <a:cubicBezTo>
                  <a:pt x="101" y="144"/>
                  <a:pt x="90" y="136"/>
                  <a:pt x="79" y="125"/>
                </a:cubicBezTo>
                <a:cubicBezTo>
                  <a:pt x="64" y="109"/>
                  <a:pt x="49" y="91"/>
                  <a:pt x="27" y="82"/>
                </a:cubicBezTo>
                <a:cubicBezTo>
                  <a:pt x="20" y="79"/>
                  <a:pt x="17" y="72"/>
                  <a:pt x="16" y="65"/>
                </a:cubicBezTo>
                <a:cubicBezTo>
                  <a:pt x="15" y="58"/>
                  <a:pt x="14" y="52"/>
                  <a:pt x="13" y="45"/>
                </a:cubicBezTo>
                <a:cubicBezTo>
                  <a:pt x="11" y="36"/>
                  <a:pt x="0" y="26"/>
                  <a:pt x="14" y="17"/>
                </a:cubicBezTo>
                <a:cubicBezTo>
                  <a:pt x="26" y="9"/>
                  <a:pt x="38" y="0"/>
                  <a:pt x="55" y="10"/>
                </a:cubicBezTo>
                <a:cubicBezTo>
                  <a:pt x="79" y="23"/>
                  <a:pt x="104" y="33"/>
                  <a:pt x="123" y="54"/>
                </a:cubicBezTo>
                <a:cubicBezTo>
                  <a:pt x="138" y="71"/>
                  <a:pt x="146" y="90"/>
                  <a:pt x="147" y="112"/>
                </a:cubicBezTo>
                <a:cubicBezTo>
                  <a:pt x="149" y="134"/>
                  <a:pt x="139" y="144"/>
                  <a:pt x="116" y="14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45" name="Freeform 200">
            <a:extLst>
              <a:ext uri="{FF2B5EF4-FFF2-40B4-BE49-F238E27FC236}">
                <a16:creationId xmlns:a16="http://schemas.microsoft.com/office/drawing/2014/main" id="{E606034A-C118-47B5-8575-B2C5F610C301}"/>
              </a:ext>
            </a:extLst>
          </p:cNvPr>
          <p:cNvSpPr>
            <a:spLocks/>
          </p:cNvSpPr>
          <p:nvPr/>
        </p:nvSpPr>
        <p:spPr bwMode="auto">
          <a:xfrm flipH="1">
            <a:off x="10333671" y="4540970"/>
            <a:ext cx="62159" cy="93241"/>
          </a:xfrm>
          <a:custGeom>
            <a:avLst/>
            <a:gdLst>
              <a:gd name="T0" fmla="*/ 85 w 112"/>
              <a:gd name="T1" fmla="*/ 54 h 166"/>
              <a:gd name="T2" fmla="*/ 98 w 112"/>
              <a:gd name="T3" fmla="*/ 91 h 166"/>
              <a:gd name="T4" fmla="*/ 97 w 112"/>
              <a:gd name="T5" fmla="*/ 144 h 166"/>
              <a:gd name="T6" fmla="*/ 50 w 112"/>
              <a:gd name="T7" fmla="*/ 158 h 166"/>
              <a:gd name="T8" fmla="*/ 27 w 112"/>
              <a:gd name="T9" fmla="*/ 103 h 166"/>
              <a:gd name="T10" fmla="*/ 19 w 112"/>
              <a:gd name="T11" fmla="*/ 73 h 166"/>
              <a:gd name="T12" fmla="*/ 6 w 112"/>
              <a:gd name="T13" fmla="*/ 31 h 166"/>
              <a:gd name="T14" fmla="*/ 46 w 112"/>
              <a:gd name="T15" fmla="*/ 3 h 166"/>
              <a:gd name="T16" fmla="*/ 77 w 112"/>
              <a:gd name="T17" fmla="*/ 28 h 166"/>
              <a:gd name="T18" fmla="*/ 85 w 112"/>
              <a:gd name="T19" fmla="*/ 5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166">
                <a:moveTo>
                  <a:pt x="85" y="54"/>
                </a:moveTo>
                <a:cubicBezTo>
                  <a:pt x="71" y="72"/>
                  <a:pt x="87" y="80"/>
                  <a:pt x="98" y="91"/>
                </a:cubicBezTo>
                <a:cubicBezTo>
                  <a:pt x="112" y="107"/>
                  <a:pt x="110" y="129"/>
                  <a:pt x="97" y="144"/>
                </a:cubicBezTo>
                <a:cubicBezTo>
                  <a:pt x="81" y="162"/>
                  <a:pt x="65" y="166"/>
                  <a:pt x="50" y="158"/>
                </a:cubicBezTo>
                <a:cubicBezTo>
                  <a:pt x="27" y="144"/>
                  <a:pt x="17" y="124"/>
                  <a:pt x="27" y="103"/>
                </a:cubicBezTo>
                <a:cubicBezTo>
                  <a:pt x="33" y="89"/>
                  <a:pt x="32" y="81"/>
                  <a:pt x="19" y="73"/>
                </a:cubicBezTo>
                <a:cubicBezTo>
                  <a:pt x="4" y="63"/>
                  <a:pt x="0" y="49"/>
                  <a:pt x="6" y="31"/>
                </a:cubicBezTo>
                <a:cubicBezTo>
                  <a:pt x="13" y="13"/>
                  <a:pt x="27" y="5"/>
                  <a:pt x="46" y="3"/>
                </a:cubicBezTo>
                <a:cubicBezTo>
                  <a:pt x="65" y="0"/>
                  <a:pt x="71" y="15"/>
                  <a:pt x="77" y="28"/>
                </a:cubicBezTo>
                <a:cubicBezTo>
                  <a:pt x="81" y="36"/>
                  <a:pt x="82" y="44"/>
                  <a:pt x="85" y="5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46" name="Freeform 201">
            <a:extLst>
              <a:ext uri="{FF2B5EF4-FFF2-40B4-BE49-F238E27FC236}">
                <a16:creationId xmlns:a16="http://schemas.microsoft.com/office/drawing/2014/main" id="{D66FBD30-6F7F-47B8-A1D6-7509D452BD3B}"/>
              </a:ext>
            </a:extLst>
          </p:cNvPr>
          <p:cNvSpPr>
            <a:spLocks/>
          </p:cNvSpPr>
          <p:nvPr/>
        </p:nvSpPr>
        <p:spPr bwMode="auto">
          <a:xfrm flipH="1">
            <a:off x="10170089" y="4493532"/>
            <a:ext cx="57253" cy="58887"/>
          </a:xfrm>
          <a:custGeom>
            <a:avLst/>
            <a:gdLst>
              <a:gd name="T0" fmla="*/ 101 w 102"/>
              <a:gd name="T1" fmla="*/ 51 h 105"/>
              <a:gd name="T2" fmla="*/ 52 w 102"/>
              <a:gd name="T3" fmla="*/ 104 h 105"/>
              <a:gd name="T4" fmla="*/ 1 w 102"/>
              <a:gd name="T5" fmla="*/ 47 h 105"/>
              <a:gd name="T6" fmla="*/ 51 w 102"/>
              <a:gd name="T7" fmla="*/ 0 h 105"/>
              <a:gd name="T8" fmla="*/ 101 w 102"/>
              <a:gd name="T9" fmla="*/ 51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05">
                <a:moveTo>
                  <a:pt x="101" y="51"/>
                </a:moveTo>
                <a:cubicBezTo>
                  <a:pt x="101" y="81"/>
                  <a:pt x="80" y="105"/>
                  <a:pt x="52" y="104"/>
                </a:cubicBezTo>
                <a:cubicBezTo>
                  <a:pt x="25" y="104"/>
                  <a:pt x="1" y="77"/>
                  <a:pt x="1" y="47"/>
                </a:cubicBezTo>
                <a:cubicBezTo>
                  <a:pt x="0" y="20"/>
                  <a:pt x="22" y="0"/>
                  <a:pt x="51" y="0"/>
                </a:cubicBezTo>
                <a:cubicBezTo>
                  <a:pt x="81" y="0"/>
                  <a:pt x="102" y="22"/>
                  <a:pt x="101" y="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47" name="Freeform 205">
            <a:extLst>
              <a:ext uri="{FF2B5EF4-FFF2-40B4-BE49-F238E27FC236}">
                <a16:creationId xmlns:a16="http://schemas.microsoft.com/office/drawing/2014/main" id="{CFCD7AE0-95D9-4DB4-A065-9978A743327A}"/>
              </a:ext>
            </a:extLst>
          </p:cNvPr>
          <p:cNvSpPr>
            <a:spLocks/>
          </p:cNvSpPr>
          <p:nvPr/>
        </p:nvSpPr>
        <p:spPr bwMode="auto">
          <a:xfrm flipH="1">
            <a:off x="9777504" y="5254175"/>
            <a:ext cx="58887" cy="62159"/>
          </a:xfrm>
          <a:custGeom>
            <a:avLst/>
            <a:gdLst>
              <a:gd name="T0" fmla="*/ 102 w 104"/>
              <a:gd name="T1" fmla="*/ 31 h 113"/>
              <a:gd name="T2" fmla="*/ 92 w 104"/>
              <a:gd name="T3" fmla="*/ 82 h 113"/>
              <a:gd name="T4" fmla="*/ 34 w 104"/>
              <a:gd name="T5" fmla="*/ 98 h 113"/>
              <a:gd name="T6" fmla="*/ 5 w 104"/>
              <a:gd name="T7" fmla="*/ 56 h 113"/>
              <a:gd name="T8" fmla="*/ 23 w 104"/>
              <a:gd name="T9" fmla="*/ 13 h 113"/>
              <a:gd name="T10" fmla="*/ 91 w 104"/>
              <a:gd name="T11" fmla="*/ 5 h 113"/>
              <a:gd name="T12" fmla="*/ 102 w 104"/>
              <a:gd name="T13" fmla="*/ 3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113">
                <a:moveTo>
                  <a:pt x="102" y="31"/>
                </a:moveTo>
                <a:cubicBezTo>
                  <a:pt x="101" y="44"/>
                  <a:pt x="100" y="64"/>
                  <a:pt x="92" y="82"/>
                </a:cubicBezTo>
                <a:cubicBezTo>
                  <a:pt x="79" y="107"/>
                  <a:pt x="58" y="113"/>
                  <a:pt x="34" y="98"/>
                </a:cubicBezTo>
                <a:cubicBezTo>
                  <a:pt x="19" y="88"/>
                  <a:pt x="10" y="73"/>
                  <a:pt x="5" y="56"/>
                </a:cubicBezTo>
                <a:cubicBezTo>
                  <a:pt x="0" y="38"/>
                  <a:pt x="6" y="23"/>
                  <a:pt x="23" y="13"/>
                </a:cubicBezTo>
                <a:cubicBezTo>
                  <a:pt x="44" y="0"/>
                  <a:pt x="67" y="2"/>
                  <a:pt x="91" y="5"/>
                </a:cubicBezTo>
                <a:cubicBezTo>
                  <a:pt x="102" y="7"/>
                  <a:pt x="104" y="15"/>
                  <a:pt x="102" y="3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48" name="Freeform 208">
            <a:extLst>
              <a:ext uri="{FF2B5EF4-FFF2-40B4-BE49-F238E27FC236}">
                <a16:creationId xmlns:a16="http://schemas.microsoft.com/office/drawing/2014/main" id="{1A1BA218-EDB8-4BC2-902F-71F4FB3CFF4A}"/>
              </a:ext>
            </a:extLst>
          </p:cNvPr>
          <p:cNvSpPr>
            <a:spLocks/>
          </p:cNvSpPr>
          <p:nvPr/>
        </p:nvSpPr>
        <p:spPr bwMode="auto">
          <a:xfrm flipH="1">
            <a:off x="9779135" y="5052973"/>
            <a:ext cx="76884" cy="62159"/>
          </a:xfrm>
          <a:custGeom>
            <a:avLst/>
            <a:gdLst>
              <a:gd name="T0" fmla="*/ 134 w 135"/>
              <a:gd name="T1" fmla="*/ 84 h 112"/>
              <a:gd name="T2" fmla="*/ 104 w 135"/>
              <a:gd name="T3" fmla="*/ 108 h 112"/>
              <a:gd name="T4" fmla="*/ 60 w 135"/>
              <a:gd name="T5" fmla="*/ 67 h 112"/>
              <a:gd name="T6" fmla="*/ 38 w 135"/>
              <a:gd name="T7" fmla="*/ 51 h 112"/>
              <a:gd name="T8" fmla="*/ 5 w 135"/>
              <a:gd name="T9" fmla="*/ 40 h 112"/>
              <a:gd name="T10" fmla="*/ 11 w 135"/>
              <a:gd name="T11" fmla="*/ 10 h 112"/>
              <a:gd name="T12" fmla="*/ 50 w 135"/>
              <a:gd name="T13" fmla="*/ 10 h 112"/>
              <a:gd name="T14" fmla="*/ 84 w 135"/>
              <a:gd name="T15" fmla="*/ 23 h 112"/>
              <a:gd name="T16" fmla="*/ 134 w 135"/>
              <a:gd name="T17" fmla="*/ 8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12">
                <a:moveTo>
                  <a:pt x="134" y="84"/>
                </a:moveTo>
                <a:cubicBezTo>
                  <a:pt x="134" y="103"/>
                  <a:pt x="122" y="112"/>
                  <a:pt x="104" y="108"/>
                </a:cubicBezTo>
                <a:cubicBezTo>
                  <a:pt x="82" y="103"/>
                  <a:pt x="65" y="90"/>
                  <a:pt x="60" y="67"/>
                </a:cubicBezTo>
                <a:cubicBezTo>
                  <a:pt x="57" y="54"/>
                  <a:pt x="54" y="46"/>
                  <a:pt x="38" y="51"/>
                </a:cubicBezTo>
                <a:cubicBezTo>
                  <a:pt x="26" y="54"/>
                  <a:pt x="11" y="54"/>
                  <a:pt x="5" y="40"/>
                </a:cubicBezTo>
                <a:cubicBezTo>
                  <a:pt x="0" y="29"/>
                  <a:pt x="2" y="18"/>
                  <a:pt x="11" y="10"/>
                </a:cubicBezTo>
                <a:cubicBezTo>
                  <a:pt x="23" y="0"/>
                  <a:pt x="38" y="1"/>
                  <a:pt x="50" y="10"/>
                </a:cubicBezTo>
                <a:cubicBezTo>
                  <a:pt x="60" y="18"/>
                  <a:pt x="70" y="23"/>
                  <a:pt x="84" y="23"/>
                </a:cubicBezTo>
                <a:cubicBezTo>
                  <a:pt x="107" y="23"/>
                  <a:pt x="135" y="59"/>
                  <a:pt x="134" y="8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49" name="Freeform 212">
            <a:extLst>
              <a:ext uri="{FF2B5EF4-FFF2-40B4-BE49-F238E27FC236}">
                <a16:creationId xmlns:a16="http://schemas.microsoft.com/office/drawing/2014/main" id="{38A0EA79-0F5B-475B-9ABC-025C423B8FDC}"/>
              </a:ext>
            </a:extLst>
          </p:cNvPr>
          <p:cNvSpPr>
            <a:spLocks/>
          </p:cNvSpPr>
          <p:nvPr/>
        </p:nvSpPr>
        <p:spPr bwMode="auto">
          <a:xfrm flipH="1">
            <a:off x="9893643" y="5298338"/>
            <a:ext cx="63796" cy="49074"/>
          </a:xfrm>
          <a:custGeom>
            <a:avLst/>
            <a:gdLst>
              <a:gd name="T0" fmla="*/ 43 w 115"/>
              <a:gd name="T1" fmla="*/ 88 h 88"/>
              <a:gd name="T2" fmla="*/ 14 w 115"/>
              <a:gd name="T3" fmla="*/ 52 h 88"/>
              <a:gd name="T4" fmla="*/ 96 w 115"/>
              <a:gd name="T5" fmla="*/ 12 h 88"/>
              <a:gd name="T6" fmla="*/ 107 w 115"/>
              <a:gd name="T7" fmla="*/ 38 h 88"/>
              <a:gd name="T8" fmla="*/ 43 w 115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88">
                <a:moveTo>
                  <a:pt x="43" y="88"/>
                </a:moveTo>
                <a:cubicBezTo>
                  <a:pt x="5" y="88"/>
                  <a:pt x="0" y="80"/>
                  <a:pt x="14" y="52"/>
                </a:cubicBezTo>
                <a:cubicBezTo>
                  <a:pt x="34" y="14"/>
                  <a:pt x="61" y="0"/>
                  <a:pt x="96" y="12"/>
                </a:cubicBezTo>
                <a:cubicBezTo>
                  <a:pt x="111" y="16"/>
                  <a:pt x="115" y="24"/>
                  <a:pt x="107" y="38"/>
                </a:cubicBezTo>
                <a:cubicBezTo>
                  <a:pt x="91" y="66"/>
                  <a:pt x="71" y="87"/>
                  <a:pt x="43" y="8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50" name="Freeform 215">
            <a:extLst>
              <a:ext uri="{FF2B5EF4-FFF2-40B4-BE49-F238E27FC236}">
                <a16:creationId xmlns:a16="http://schemas.microsoft.com/office/drawing/2014/main" id="{990DB6C3-9484-4B67-AE3C-1D7E50D7687F}"/>
              </a:ext>
            </a:extLst>
          </p:cNvPr>
          <p:cNvSpPr>
            <a:spLocks/>
          </p:cNvSpPr>
          <p:nvPr/>
        </p:nvSpPr>
        <p:spPr bwMode="auto">
          <a:xfrm flipH="1">
            <a:off x="9792259" y="5276889"/>
            <a:ext cx="44166" cy="73609"/>
          </a:xfrm>
          <a:custGeom>
            <a:avLst/>
            <a:gdLst>
              <a:gd name="T0" fmla="*/ 23 w 80"/>
              <a:gd name="T1" fmla="*/ 134 h 134"/>
              <a:gd name="T2" fmla="*/ 2 w 80"/>
              <a:gd name="T3" fmla="*/ 115 h 134"/>
              <a:gd name="T4" fmla="*/ 52 w 80"/>
              <a:gd name="T5" fmla="*/ 11 h 134"/>
              <a:gd name="T6" fmla="*/ 71 w 80"/>
              <a:gd name="T7" fmla="*/ 4 h 134"/>
              <a:gd name="T8" fmla="*/ 74 w 80"/>
              <a:gd name="T9" fmla="*/ 24 h 134"/>
              <a:gd name="T10" fmla="*/ 55 w 80"/>
              <a:gd name="T11" fmla="*/ 111 h 134"/>
              <a:gd name="T12" fmla="*/ 23 w 80"/>
              <a:gd name="T13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34">
                <a:moveTo>
                  <a:pt x="23" y="134"/>
                </a:moveTo>
                <a:cubicBezTo>
                  <a:pt x="10" y="133"/>
                  <a:pt x="0" y="129"/>
                  <a:pt x="2" y="115"/>
                </a:cubicBezTo>
                <a:cubicBezTo>
                  <a:pt x="8" y="76"/>
                  <a:pt x="22" y="40"/>
                  <a:pt x="52" y="11"/>
                </a:cubicBezTo>
                <a:cubicBezTo>
                  <a:pt x="57" y="6"/>
                  <a:pt x="64" y="0"/>
                  <a:pt x="71" y="4"/>
                </a:cubicBezTo>
                <a:cubicBezTo>
                  <a:pt x="80" y="8"/>
                  <a:pt x="75" y="17"/>
                  <a:pt x="74" y="24"/>
                </a:cubicBezTo>
                <a:cubicBezTo>
                  <a:pt x="69" y="53"/>
                  <a:pt x="55" y="80"/>
                  <a:pt x="55" y="111"/>
                </a:cubicBezTo>
                <a:cubicBezTo>
                  <a:pt x="55" y="127"/>
                  <a:pt x="33" y="127"/>
                  <a:pt x="23" y="13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51" name="Freeform 220">
            <a:extLst>
              <a:ext uri="{FF2B5EF4-FFF2-40B4-BE49-F238E27FC236}">
                <a16:creationId xmlns:a16="http://schemas.microsoft.com/office/drawing/2014/main" id="{3CB81C05-9609-4C31-8084-93A561F1961C}"/>
              </a:ext>
            </a:extLst>
          </p:cNvPr>
          <p:cNvSpPr>
            <a:spLocks/>
          </p:cNvSpPr>
          <p:nvPr/>
        </p:nvSpPr>
        <p:spPr bwMode="auto">
          <a:xfrm flipH="1">
            <a:off x="9779137" y="4817032"/>
            <a:ext cx="44166" cy="50709"/>
          </a:xfrm>
          <a:custGeom>
            <a:avLst/>
            <a:gdLst>
              <a:gd name="T0" fmla="*/ 77 w 77"/>
              <a:gd name="T1" fmla="*/ 57 h 91"/>
              <a:gd name="T2" fmla="*/ 47 w 77"/>
              <a:gd name="T3" fmla="*/ 85 h 91"/>
              <a:gd name="T4" fmla="*/ 1 w 77"/>
              <a:gd name="T5" fmla="*/ 31 h 91"/>
              <a:gd name="T6" fmla="*/ 9 w 77"/>
              <a:gd name="T7" fmla="*/ 6 h 91"/>
              <a:gd name="T8" fmla="*/ 38 w 77"/>
              <a:gd name="T9" fmla="*/ 9 h 91"/>
              <a:gd name="T10" fmla="*/ 77 w 77"/>
              <a:gd name="T11" fmla="*/ 5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91">
                <a:moveTo>
                  <a:pt x="77" y="57"/>
                </a:moveTo>
                <a:cubicBezTo>
                  <a:pt x="76" y="84"/>
                  <a:pt x="64" y="91"/>
                  <a:pt x="47" y="85"/>
                </a:cubicBezTo>
                <a:cubicBezTo>
                  <a:pt x="21" y="75"/>
                  <a:pt x="6" y="58"/>
                  <a:pt x="1" y="31"/>
                </a:cubicBezTo>
                <a:cubicBezTo>
                  <a:pt x="0" y="22"/>
                  <a:pt x="0" y="12"/>
                  <a:pt x="9" y="6"/>
                </a:cubicBezTo>
                <a:cubicBezTo>
                  <a:pt x="19" y="0"/>
                  <a:pt x="29" y="1"/>
                  <a:pt x="38" y="9"/>
                </a:cubicBezTo>
                <a:cubicBezTo>
                  <a:pt x="56" y="24"/>
                  <a:pt x="77" y="37"/>
                  <a:pt x="77" y="5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52" name="Freeform 223">
            <a:extLst>
              <a:ext uri="{FF2B5EF4-FFF2-40B4-BE49-F238E27FC236}">
                <a16:creationId xmlns:a16="http://schemas.microsoft.com/office/drawing/2014/main" id="{08C3E70C-C29E-46E1-BCC1-3D5B752197A5}"/>
              </a:ext>
            </a:extLst>
          </p:cNvPr>
          <p:cNvSpPr>
            <a:spLocks/>
          </p:cNvSpPr>
          <p:nvPr/>
        </p:nvSpPr>
        <p:spPr bwMode="auto">
          <a:xfrm flipH="1">
            <a:off x="9893644" y="4621125"/>
            <a:ext cx="42530" cy="42531"/>
          </a:xfrm>
          <a:custGeom>
            <a:avLst/>
            <a:gdLst>
              <a:gd name="T0" fmla="*/ 74 w 74"/>
              <a:gd name="T1" fmla="*/ 42 h 76"/>
              <a:gd name="T2" fmla="*/ 41 w 74"/>
              <a:gd name="T3" fmla="*/ 75 h 76"/>
              <a:gd name="T4" fmla="*/ 1 w 74"/>
              <a:gd name="T5" fmla="*/ 39 h 76"/>
              <a:gd name="T6" fmla="*/ 37 w 74"/>
              <a:gd name="T7" fmla="*/ 1 h 76"/>
              <a:gd name="T8" fmla="*/ 74 w 74"/>
              <a:gd name="T9" fmla="*/ 4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76">
                <a:moveTo>
                  <a:pt x="74" y="42"/>
                </a:moveTo>
                <a:cubicBezTo>
                  <a:pt x="74" y="59"/>
                  <a:pt x="59" y="74"/>
                  <a:pt x="41" y="75"/>
                </a:cubicBezTo>
                <a:cubicBezTo>
                  <a:pt x="20" y="76"/>
                  <a:pt x="0" y="59"/>
                  <a:pt x="1" y="39"/>
                </a:cubicBezTo>
                <a:cubicBezTo>
                  <a:pt x="1" y="20"/>
                  <a:pt x="19" y="1"/>
                  <a:pt x="37" y="1"/>
                </a:cubicBezTo>
                <a:cubicBezTo>
                  <a:pt x="58" y="0"/>
                  <a:pt x="74" y="17"/>
                  <a:pt x="74" y="4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53" name="Freeform 226">
            <a:extLst>
              <a:ext uri="{FF2B5EF4-FFF2-40B4-BE49-F238E27FC236}">
                <a16:creationId xmlns:a16="http://schemas.microsoft.com/office/drawing/2014/main" id="{D3FB9AC5-02A7-4FE5-BC15-13C863700F4B}"/>
              </a:ext>
            </a:extLst>
          </p:cNvPr>
          <p:cNvSpPr>
            <a:spLocks/>
          </p:cNvSpPr>
          <p:nvPr/>
        </p:nvSpPr>
        <p:spPr bwMode="auto">
          <a:xfrm flipH="1">
            <a:off x="9963984" y="4626031"/>
            <a:ext cx="58887" cy="29442"/>
          </a:xfrm>
          <a:custGeom>
            <a:avLst/>
            <a:gdLst>
              <a:gd name="T0" fmla="*/ 43 w 104"/>
              <a:gd name="T1" fmla="*/ 53 h 54"/>
              <a:gd name="T2" fmla="*/ 29 w 104"/>
              <a:gd name="T3" fmla="*/ 50 h 54"/>
              <a:gd name="T4" fmla="*/ 2 w 104"/>
              <a:gd name="T5" fmla="*/ 25 h 54"/>
              <a:gd name="T6" fmla="*/ 32 w 104"/>
              <a:gd name="T7" fmla="*/ 4 h 54"/>
              <a:gd name="T8" fmla="*/ 93 w 104"/>
              <a:gd name="T9" fmla="*/ 18 h 54"/>
              <a:gd name="T10" fmla="*/ 92 w 104"/>
              <a:gd name="T11" fmla="*/ 37 h 54"/>
              <a:gd name="T12" fmla="*/ 43 w 104"/>
              <a:gd name="T13" fmla="*/ 5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54">
                <a:moveTo>
                  <a:pt x="43" y="53"/>
                </a:moveTo>
                <a:cubicBezTo>
                  <a:pt x="40" y="52"/>
                  <a:pt x="34" y="52"/>
                  <a:pt x="29" y="50"/>
                </a:cubicBezTo>
                <a:cubicBezTo>
                  <a:pt x="17" y="45"/>
                  <a:pt x="0" y="42"/>
                  <a:pt x="2" y="25"/>
                </a:cubicBezTo>
                <a:cubicBezTo>
                  <a:pt x="3" y="10"/>
                  <a:pt x="19" y="6"/>
                  <a:pt x="32" y="4"/>
                </a:cubicBezTo>
                <a:cubicBezTo>
                  <a:pt x="54" y="0"/>
                  <a:pt x="74" y="8"/>
                  <a:pt x="93" y="18"/>
                </a:cubicBezTo>
                <a:cubicBezTo>
                  <a:pt x="104" y="24"/>
                  <a:pt x="99" y="32"/>
                  <a:pt x="92" y="37"/>
                </a:cubicBezTo>
                <a:cubicBezTo>
                  <a:pt x="79" y="47"/>
                  <a:pt x="64" y="54"/>
                  <a:pt x="43" y="5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54" name="Freeform 231">
            <a:extLst>
              <a:ext uri="{FF2B5EF4-FFF2-40B4-BE49-F238E27FC236}">
                <a16:creationId xmlns:a16="http://schemas.microsoft.com/office/drawing/2014/main" id="{4CDF8005-A13A-4EDA-BE4E-3A1DE4B39B1A}"/>
              </a:ext>
            </a:extLst>
          </p:cNvPr>
          <p:cNvSpPr>
            <a:spLocks/>
          </p:cNvSpPr>
          <p:nvPr/>
        </p:nvSpPr>
        <p:spPr bwMode="auto">
          <a:xfrm flipH="1">
            <a:off x="10242067" y="5244360"/>
            <a:ext cx="65430" cy="27806"/>
          </a:xfrm>
          <a:custGeom>
            <a:avLst/>
            <a:gdLst>
              <a:gd name="T0" fmla="*/ 93 w 116"/>
              <a:gd name="T1" fmla="*/ 0 h 52"/>
              <a:gd name="T2" fmla="*/ 113 w 116"/>
              <a:gd name="T3" fmla="*/ 7 h 52"/>
              <a:gd name="T4" fmla="*/ 104 w 116"/>
              <a:gd name="T5" fmla="*/ 23 h 52"/>
              <a:gd name="T6" fmla="*/ 18 w 116"/>
              <a:gd name="T7" fmla="*/ 51 h 52"/>
              <a:gd name="T8" fmla="*/ 2 w 116"/>
              <a:gd name="T9" fmla="*/ 41 h 52"/>
              <a:gd name="T10" fmla="*/ 10 w 116"/>
              <a:gd name="T11" fmla="*/ 26 h 52"/>
              <a:gd name="T12" fmla="*/ 93 w 116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52">
                <a:moveTo>
                  <a:pt x="93" y="0"/>
                </a:moveTo>
                <a:cubicBezTo>
                  <a:pt x="102" y="1"/>
                  <a:pt x="110" y="0"/>
                  <a:pt x="113" y="7"/>
                </a:cubicBezTo>
                <a:cubicBezTo>
                  <a:pt x="116" y="14"/>
                  <a:pt x="109" y="19"/>
                  <a:pt x="104" y="23"/>
                </a:cubicBezTo>
                <a:cubicBezTo>
                  <a:pt x="79" y="42"/>
                  <a:pt x="48" y="48"/>
                  <a:pt x="18" y="51"/>
                </a:cubicBezTo>
                <a:cubicBezTo>
                  <a:pt x="11" y="52"/>
                  <a:pt x="4" y="48"/>
                  <a:pt x="2" y="41"/>
                </a:cubicBezTo>
                <a:cubicBezTo>
                  <a:pt x="0" y="34"/>
                  <a:pt x="4" y="28"/>
                  <a:pt x="10" y="26"/>
                </a:cubicBezTo>
                <a:cubicBezTo>
                  <a:pt x="38" y="17"/>
                  <a:pt x="67" y="8"/>
                  <a:pt x="9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55" name="Freeform 233">
            <a:extLst>
              <a:ext uri="{FF2B5EF4-FFF2-40B4-BE49-F238E27FC236}">
                <a16:creationId xmlns:a16="http://schemas.microsoft.com/office/drawing/2014/main" id="{1263EC25-E672-4F31-84EA-478AE34D1BEA}"/>
              </a:ext>
            </a:extLst>
          </p:cNvPr>
          <p:cNvSpPr>
            <a:spLocks/>
          </p:cNvSpPr>
          <p:nvPr/>
        </p:nvSpPr>
        <p:spPr bwMode="auto">
          <a:xfrm flipH="1">
            <a:off x="10150459" y="4761803"/>
            <a:ext cx="80155" cy="26172"/>
          </a:xfrm>
          <a:custGeom>
            <a:avLst/>
            <a:gdLst>
              <a:gd name="T0" fmla="*/ 128 w 144"/>
              <a:gd name="T1" fmla="*/ 47 h 48"/>
              <a:gd name="T2" fmla="*/ 44 w 144"/>
              <a:gd name="T3" fmla="*/ 38 h 48"/>
              <a:gd name="T4" fmla="*/ 5 w 144"/>
              <a:gd name="T5" fmla="*/ 18 h 48"/>
              <a:gd name="T6" fmla="*/ 3 w 144"/>
              <a:gd name="T7" fmla="*/ 5 h 48"/>
              <a:gd name="T8" fmla="*/ 15 w 144"/>
              <a:gd name="T9" fmla="*/ 1 h 48"/>
              <a:gd name="T10" fmla="*/ 131 w 144"/>
              <a:gd name="T11" fmla="*/ 30 h 48"/>
              <a:gd name="T12" fmla="*/ 141 w 144"/>
              <a:gd name="T13" fmla="*/ 42 h 48"/>
              <a:gd name="T14" fmla="*/ 128 w 144"/>
              <a:gd name="T15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48">
                <a:moveTo>
                  <a:pt x="128" y="47"/>
                </a:moveTo>
                <a:cubicBezTo>
                  <a:pt x="100" y="38"/>
                  <a:pt x="72" y="40"/>
                  <a:pt x="44" y="38"/>
                </a:cubicBezTo>
                <a:cubicBezTo>
                  <a:pt x="29" y="36"/>
                  <a:pt x="14" y="32"/>
                  <a:pt x="5" y="18"/>
                </a:cubicBezTo>
                <a:cubicBezTo>
                  <a:pt x="2" y="15"/>
                  <a:pt x="0" y="10"/>
                  <a:pt x="3" y="5"/>
                </a:cubicBezTo>
                <a:cubicBezTo>
                  <a:pt x="5" y="0"/>
                  <a:pt x="10" y="0"/>
                  <a:pt x="15" y="1"/>
                </a:cubicBezTo>
                <a:cubicBezTo>
                  <a:pt x="54" y="11"/>
                  <a:pt x="92" y="20"/>
                  <a:pt x="131" y="30"/>
                </a:cubicBezTo>
                <a:cubicBezTo>
                  <a:pt x="136" y="31"/>
                  <a:pt x="144" y="34"/>
                  <a:pt x="141" y="42"/>
                </a:cubicBezTo>
                <a:cubicBezTo>
                  <a:pt x="139" y="48"/>
                  <a:pt x="132" y="46"/>
                  <a:pt x="128" y="4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56" name="Freeform 241">
            <a:extLst>
              <a:ext uri="{FF2B5EF4-FFF2-40B4-BE49-F238E27FC236}">
                <a16:creationId xmlns:a16="http://schemas.microsoft.com/office/drawing/2014/main" id="{478CD200-5E87-42A0-B4B1-F4F86A09942B}"/>
              </a:ext>
            </a:extLst>
          </p:cNvPr>
          <p:cNvSpPr>
            <a:spLocks/>
          </p:cNvSpPr>
          <p:nvPr/>
        </p:nvSpPr>
        <p:spPr bwMode="auto">
          <a:xfrm flipH="1">
            <a:off x="9793861" y="4936447"/>
            <a:ext cx="26171" cy="32717"/>
          </a:xfrm>
          <a:custGeom>
            <a:avLst/>
            <a:gdLst>
              <a:gd name="T0" fmla="*/ 47 w 48"/>
              <a:gd name="T1" fmla="*/ 37 h 58"/>
              <a:gd name="T2" fmla="*/ 25 w 48"/>
              <a:gd name="T3" fmla="*/ 58 h 58"/>
              <a:gd name="T4" fmla="*/ 0 w 48"/>
              <a:gd name="T5" fmla="*/ 22 h 58"/>
              <a:gd name="T6" fmla="*/ 30 w 48"/>
              <a:gd name="T7" fmla="*/ 0 h 58"/>
              <a:gd name="T8" fmla="*/ 47 w 48"/>
              <a:gd name="T9" fmla="*/ 3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58">
                <a:moveTo>
                  <a:pt x="47" y="37"/>
                </a:moveTo>
                <a:cubicBezTo>
                  <a:pt x="48" y="51"/>
                  <a:pt x="39" y="58"/>
                  <a:pt x="25" y="58"/>
                </a:cubicBezTo>
                <a:cubicBezTo>
                  <a:pt x="12" y="58"/>
                  <a:pt x="1" y="41"/>
                  <a:pt x="0" y="22"/>
                </a:cubicBezTo>
                <a:cubicBezTo>
                  <a:pt x="0" y="13"/>
                  <a:pt x="17" y="0"/>
                  <a:pt x="30" y="0"/>
                </a:cubicBezTo>
                <a:cubicBezTo>
                  <a:pt x="40" y="0"/>
                  <a:pt x="47" y="15"/>
                  <a:pt x="47" y="3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57" name="Freeform 243">
            <a:extLst>
              <a:ext uri="{FF2B5EF4-FFF2-40B4-BE49-F238E27FC236}">
                <a16:creationId xmlns:a16="http://schemas.microsoft.com/office/drawing/2014/main" id="{92F19AC2-D801-4A5D-9EE3-E1785721F6A6}"/>
              </a:ext>
            </a:extLst>
          </p:cNvPr>
          <p:cNvSpPr>
            <a:spLocks/>
          </p:cNvSpPr>
          <p:nvPr/>
        </p:nvSpPr>
        <p:spPr bwMode="auto">
          <a:xfrm flipH="1">
            <a:off x="9694078" y="4959347"/>
            <a:ext cx="22900" cy="67066"/>
          </a:xfrm>
          <a:custGeom>
            <a:avLst/>
            <a:gdLst>
              <a:gd name="T0" fmla="*/ 3 w 40"/>
              <a:gd name="T1" fmla="*/ 26 h 121"/>
              <a:gd name="T2" fmla="*/ 3 w 40"/>
              <a:gd name="T3" fmla="*/ 13 h 121"/>
              <a:gd name="T4" fmla="*/ 9 w 40"/>
              <a:gd name="T5" fmla="*/ 1 h 121"/>
              <a:gd name="T6" fmla="*/ 21 w 40"/>
              <a:gd name="T7" fmla="*/ 10 h 121"/>
              <a:gd name="T8" fmla="*/ 25 w 40"/>
              <a:gd name="T9" fmla="*/ 38 h 121"/>
              <a:gd name="T10" fmla="*/ 37 w 40"/>
              <a:gd name="T11" fmla="*/ 106 h 121"/>
              <a:gd name="T12" fmla="*/ 32 w 40"/>
              <a:gd name="T13" fmla="*/ 120 h 121"/>
              <a:gd name="T14" fmla="*/ 20 w 40"/>
              <a:gd name="T15" fmla="*/ 109 h 121"/>
              <a:gd name="T16" fmla="*/ 3 w 40"/>
              <a:gd name="T17" fmla="*/ 2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" h="121">
                <a:moveTo>
                  <a:pt x="3" y="26"/>
                </a:moveTo>
                <a:cubicBezTo>
                  <a:pt x="3" y="21"/>
                  <a:pt x="3" y="17"/>
                  <a:pt x="3" y="13"/>
                </a:cubicBezTo>
                <a:cubicBezTo>
                  <a:pt x="3" y="8"/>
                  <a:pt x="4" y="2"/>
                  <a:pt x="9" y="1"/>
                </a:cubicBezTo>
                <a:cubicBezTo>
                  <a:pt x="15" y="0"/>
                  <a:pt x="20" y="5"/>
                  <a:pt x="21" y="10"/>
                </a:cubicBezTo>
                <a:cubicBezTo>
                  <a:pt x="23" y="19"/>
                  <a:pt x="24" y="28"/>
                  <a:pt x="25" y="38"/>
                </a:cubicBezTo>
                <a:cubicBezTo>
                  <a:pt x="29" y="61"/>
                  <a:pt x="33" y="83"/>
                  <a:pt x="37" y="106"/>
                </a:cubicBezTo>
                <a:cubicBezTo>
                  <a:pt x="37" y="111"/>
                  <a:pt x="40" y="118"/>
                  <a:pt x="32" y="120"/>
                </a:cubicBezTo>
                <a:cubicBezTo>
                  <a:pt x="25" y="121"/>
                  <a:pt x="20" y="115"/>
                  <a:pt x="20" y="109"/>
                </a:cubicBezTo>
                <a:cubicBezTo>
                  <a:pt x="23" y="79"/>
                  <a:pt x="0" y="55"/>
                  <a:pt x="3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58" name="Freeform 246">
            <a:extLst>
              <a:ext uri="{FF2B5EF4-FFF2-40B4-BE49-F238E27FC236}">
                <a16:creationId xmlns:a16="http://schemas.microsoft.com/office/drawing/2014/main" id="{D69933F4-0097-42F1-9889-E78FF62B0688}"/>
              </a:ext>
            </a:extLst>
          </p:cNvPr>
          <p:cNvSpPr>
            <a:spLocks/>
          </p:cNvSpPr>
          <p:nvPr/>
        </p:nvSpPr>
        <p:spPr bwMode="auto">
          <a:xfrm flipH="1">
            <a:off x="9890404" y="4795581"/>
            <a:ext cx="45802" cy="42531"/>
          </a:xfrm>
          <a:custGeom>
            <a:avLst/>
            <a:gdLst>
              <a:gd name="T0" fmla="*/ 8 w 81"/>
              <a:gd name="T1" fmla="*/ 74 h 74"/>
              <a:gd name="T2" fmla="*/ 3 w 81"/>
              <a:gd name="T3" fmla="*/ 64 h 74"/>
              <a:gd name="T4" fmla="*/ 17 w 81"/>
              <a:gd name="T5" fmla="*/ 45 h 74"/>
              <a:gd name="T6" fmla="*/ 51 w 81"/>
              <a:gd name="T7" fmla="*/ 11 h 74"/>
              <a:gd name="T8" fmla="*/ 68 w 81"/>
              <a:gd name="T9" fmla="*/ 2 h 74"/>
              <a:gd name="T10" fmla="*/ 78 w 81"/>
              <a:gd name="T11" fmla="*/ 5 h 74"/>
              <a:gd name="T12" fmla="*/ 77 w 81"/>
              <a:gd name="T13" fmla="*/ 16 h 74"/>
              <a:gd name="T14" fmla="*/ 13 w 81"/>
              <a:gd name="T15" fmla="*/ 72 h 74"/>
              <a:gd name="T16" fmla="*/ 8 w 81"/>
              <a:gd name="T17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" h="74">
                <a:moveTo>
                  <a:pt x="8" y="74"/>
                </a:moveTo>
                <a:cubicBezTo>
                  <a:pt x="0" y="73"/>
                  <a:pt x="1" y="68"/>
                  <a:pt x="3" y="64"/>
                </a:cubicBezTo>
                <a:cubicBezTo>
                  <a:pt x="6" y="56"/>
                  <a:pt x="11" y="50"/>
                  <a:pt x="17" y="45"/>
                </a:cubicBezTo>
                <a:cubicBezTo>
                  <a:pt x="30" y="35"/>
                  <a:pt x="42" y="25"/>
                  <a:pt x="51" y="11"/>
                </a:cubicBezTo>
                <a:cubicBezTo>
                  <a:pt x="54" y="5"/>
                  <a:pt x="61" y="3"/>
                  <a:pt x="68" y="2"/>
                </a:cubicBezTo>
                <a:cubicBezTo>
                  <a:pt x="72" y="1"/>
                  <a:pt x="76" y="0"/>
                  <a:pt x="78" y="5"/>
                </a:cubicBezTo>
                <a:cubicBezTo>
                  <a:pt x="81" y="9"/>
                  <a:pt x="80" y="13"/>
                  <a:pt x="77" y="16"/>
                </a:cubicBezTo>
                <a:cubicBezTo>
                  <a:pt x="58" y="37"/>
                  <a:pt x="37" y="56"/>
                  <a:pt x="13" y="72"/>
                </a:cubicBezTo>
                <a:cubicBezTo>
                  <a:pt x="11" y="73"/>
                  <a:pt x="9" y="74"/>
                  <a:pt x="8" y="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59" name="Freeform 249">
            <a:extLst>
              <a:ext uri="{FF2B5EF4-FFF2-40B4-BE49-F238E27FC236}">
                <a16:creationId xmlns:a16="http://schemas.microsoft.com/office/drawing/2014/main" id="{BAA5B6CA-4B65-44D5-BEE5-E5D91F6C334E}"/>
              </a:ext>
            </a:extLst>
          </p:cNvPr>
          <p:cNvSpPr>
            <a:spLocks/>
          </p:cNvSpPr>
          <p:nvPr/>
        </p:nvSpPr>
        <p:spPr bwMode="auto">
          <a:xfrm flipH="1">
            <a:off x="9980339" y="4691462"/>
            <a:ext cx="24538" cy="26172"/>
          </a:xfrm>
          <a:custGeom>
            <a:avLst/>
            <a:gdLst>
              <a:gd name="T0" fmla="*/ 0 w 42"/>
              <a:gd name="T1" fmla="*/ 23 h 47"/>
              <a:gd name="T2" fmla="*/ 18 w 42"/>
              <a:gd name="T3" fmla="*/ 0 h 47"/>
              <a:gd name="T4" fmla="*/ 41 w 42"/>
              <a:gd name="T5" fmla="*/ 23 h 47"/>
              <a:gd name="T6" fmla="*/ 17 w 42"/>
              <a:gd name="T7" fmla="*/ 46 h 47"/>
              <a:gd name="T8" fmla="*/ 0 w 42"/>
              <a:gd name="T9" fmla="*/ 23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7">
                <a:moveTo>
                  <a:pt x="0" y="23"/>
                </a:moveTo>
                <a:cubicBezTo>
                  <a:pt x="0" y="9"/>
                  <a:pt x="5" y="0"/>
                  <a:pt x="18" y="0"/>
                </a:cubicBezTo>
                <a:cubicBezTo>
                  <a:pt x="32" y="0"/>
                  <a:pt x="40" y="9"/>
                  <a:pt x="41" y="23"/>
                </a:cubicBezTo>
                <a:cubicBezTo>
                  <a:pt x="42" y="35"/>
                  <a:pt x="29" y="47"/>
                  <a:pt x="17" y="46"/>
                </a:cubicBezTo>
                <a:cubicBezTo>
                  <a:pt x="2" y="45"/>
                  <a:pt x="2" y="32"/>
                  <a:pt x="0" y="2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60" name="Freeform 250">
            <a:extLst>
              <a:ext uri="{FF2B5EF4-FFF2-40B4-BE49-F238E27FC236}">
                <a16:creationId xmlns:a16="http://schemas.microsoft.com/office/drawing/2014/main" id="{9048D015-E008-4A51-BA64-2AB780F982CE}"/>
              </a:ext>
            </a:extLst>
          </p:cNvPr>
          <p:cNvSpPr>
            <a:spLocks/>
          </p:cNvSpPr>
          <p:nvPr/>
        </p:nvSpPr>
        <p:spPr bwMode="auto">
          <a:xfrm flipH="1">
            <a:off x="9777502" y="5028434"/>
            <a:ext cx="24538" cy="21264"/>
          </a:xfrm>
          <a:custGeom>
            <a:avLst/>
            <a:gdLst>
              <a:gd name="T0" fmla="*/ 42 w 43"/>
              <a:gd name="T1" fmla="*/ 21 h 40"/>
              <a:gd name="T2" fmla="*/ 22 w 43"/>
              <a:gd name="T3" fmla="*/ 40 h 40"/>
              <a:gd name="T4" fmla="*/ 1 w 43"/>
              <a:gd name="T5" fmla="*/ 19 h 40"/>
              <a:gd name="T6" fmla="*/ 21 w 43"/>
              <a:gd name="T7" fmla="*/ 0 h 40"/>
              <a:gd name="T8" fmla="*/ 42 w 43"/>
              <a:gd name="T9" fmla="*/ 2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0">
                <a:moveTo>
                  <a:pt x="42" y="21"/>
                </a:moveTo>
                <a:cubicBezTo>
                  <a:pt x="43" y="35"/>
                  <a:pt x="34" y="40"/>
                  <a:pt x="22" y="40"/>
                </a:cubicBezTo>
                <a:cubicBezTo>
                  <a:pt x="9" y="40"/>
                  <a:pt x="2" y="32"/>
                  <a:pt x="1" y="19"/>
                </a:cubicBezTo>
                <a:cubicBezTo>
                  <a:pt x="0" y="5"/>
                  <a:pt x="9" y="0"/>
                  <a:pt x="21" y="0"/>
                </a:cubicBezTo>
                <a:cubicBezTo>
                  <a:pt x="35" y="0"/>
                  <a:pt x="42" y="7"/>
                  <a:pt x="42" y="2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38" name="Freeform 251">
            <a:extLst>
              <a:ext uri="{FF2B5EF4-FFF2-40B4-BE49-F238E27FC236}">
                <a16:creationId xmlns:a16="http://schemas.microsoft.com/office/drawing/2014/main" id="{044B9ABF-489E-431F-908F-6BB4B47CD68C}"/>
              </a:ext>
            </a:extLst>
          </p:cNvPr>
          <p:cNvSpPr>
            <a:spLocks/>
          </p:cNvSpPr>
          <p:nvPr/>
        </p:nvSpPr>
        <p:spPr bwMode="auto">
          <a:xfrm flipH="1">
            <a:off x="9713326" y="5318198"/>
            <a:ext cx="32717" cy="26172"/>
          </a:xfrm>
          <a:custGeom>
            <a:avLst/>
            <a:gdLst>
              <a:gd name="T0" fmla="*/ 56 w 57"/>
              <a:gd name="T1" fmla="*/ 0 h 48"/>
              <a:gd name="T2" fmla="*/ 24 w 57"/>
              <a:gd name="T3" fmla="*/ 47 h 48"/>
              <a:gd name="T4" fmla="*/ 2 w 57"/>
              <a:gd name="T5" fmla="*/ 34 h 48"/>
              <a:gd name="T6" fmla="*/ 17 w 57"/>
              <a:gd name="T7" fmla="*/ 19 h 48"/>
              <a:gd name="T8" fmla="*/ 56 w 57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48">
                <a:moveTo>
                  <a:pt x="56" y="0"/>
                </a:moveTo>
                <a:cubicBezTo>
                  <a:pt x="57" y="28"/>
                  <a:pt x="46" y="44"/>
                  <a:pt x="24" y="47"/>
                </a:cubicBezTo>
                <a:cubicBezTo>
                  <a:pt x="14" y="48"/>
                  <a:pt x="5" y="43"/>
                  <a:pt x="2" y="34"/>
                </a:cubicBezTo>
                <a:cubicBezTo>
                  <a:pt x="0" y="25"/>
                  <a:pt x="9" y="19"/>
                  <a:pt x="17" y="19"/>
                </a:cubicBezTo>
                <a:cubicBezTo>
                  <a:pt x="32" y="18"/>
                  <a:pt x="45" y="14"/>
                  <a:pt x="56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39" name="Freeform 191">
            <a:extLst>
              <a:ext uri="{FF2B5EF4-FFF2-40B4-BE49-F238E27FC236}">
                <a16:creationId xmlns:a16="http://schemas.microsoft.com/office/drawing/2014/main" id="{C89A1C7D-60EC-4473-9943-C3B84900C161}"/>
              </a:ext>
            </a:extLst>
          </p:cNvPr>
          <p:cNvSpPr>
            <a:spLocks noEditPoints="1"/>
          </p:cNvSpPr>
          <p:nvPr/>
        </p:nvSpPr>
        <p:spPr bwMode="auto">
          <a:xfrm rot="16200000" flipH="1">
            <a:off x="8433722" y="4179421"/>
            <a:ext cx="2368812" cy="2201159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258" name="Freeform 193">
            <a:extLst>
              <a:ext uri="{FF2B5EF4-FFF2-40B4-BE49-F238E27FC236}">
                <a16:creationId xmlns:a16="http://schemas.microsoft.com/office/drawing/2014/main" id="{2AC62DF1-A415-4D28-979A-66F3587B5204}"/>
              </a:ext>
            </a:extLst>
          </p:cNvPr>
          <p:cNvSpPr>
            <a:spLocks/>
          </p:cNvSpPr>
          <p:nvPr/>
        </p:nvSpPr>
        <p:spPr bwMode="auto">
          <a:xfrm>
            <a:off x="2320318" y="5577716"/>
            <a:ext cx="271542" cy="268270"/>
          </a:xfrm>
          <a:custGeom>
            <a:avLst/>
            <a:gdLst>
              <a:gd name="T0" fmla="*/ 458 w 484"/>
              <a:gd name="T1" fmla="*/ 134 h 480"/>
              <a:gd name="T2" fmla="*/ 457 w 484"/>
              <a:gd name="T3" fmla="*/ 140 h 480"/>
              <a:gd name="T4" fmla="*/ 469 w 484"/>
              <a:gd name="T5" fmla="*/ 184 h 480"/>
              <a:gd name="T6" fmla="*/ 474 w 484"/>
              <a:gd name="T7" fmla="*/ 220 h 480"/>
              <a:gd name="T8" fmla="*/ 464 w 484"/>
              <a:gd name="T9" fmla="*/ 281 h 480"/>
              <a:gd name="T10" fmla="*/ 443 w 484"/>
              <a:gd name="T11" fmla="*/ 346 h 480"/>
              <a:gd name="T12" fmla="*/ 402 w 484"/>
              <a:gd name="T13" fmla="*/ 407 h 480"/>
              <a:gd name="T14" fmla="*/ 378 w 484"/>
              <a:gd name="T15" fmla="*/ 427 h 480"/>
              <a:gd name="T16" fmla="*/ 318 w 484"/>
              <a:gd name="T17" fmla="*/ 462 h 480"/>
              <a:gd name="T18" fmla="*/ 291 w 484"/>
              <a:gd name="T19" fmla="*/ 471 h 480"/>
              <a:gd name="T20" fmla="*/ 223 w 484"/>
              <a:gd name="T21" fmla="*/ 475 h 480"/>
              <a:gd name="T22" fmla="*/ 199 w 484"/>
              <a:gd name="T23" fmla="*/ 473 h 480"/>
              <a:gd name="T24" fmla="*/ 162 w 484"/>
              <a:gd name="T25" fmla="*/ 473 h 480"/>
              <a:gd name="T26" fmla="*/ 135 w 484"/>
              <a:gd name="T27" fmla="*/ 463 h 480"/>
              <a:gd name="T28" fmla="*/ 90 w 484"/>
              <a:gd name="T29" fmla="*/ 437 h 480"/>
              <a:gd name="T30" fmla="*/ 59 w 484"/>
              <a:gd name="T31" fmla="*/ 411 h 480"/>
              <a:gd name="T32" fmla="*/ 36 w 484"/>
              <a:gd name="T33" fmla="*/ 380 h 480"/>
              <a:gd name="T34" fmla="*/ 29 w 484"/>
              <a:gd name="T35" fmla="*/ 349 h 480"/>
              <a:gd name="T36" fmla="*/ 19 w 484"/>
              <a:gd name="T37" fmla="*/ 313 h 480"/>
              <a:gd name="T38" fmla="*/ 14 w 484"/>
              <a:gd name="T39" fmla="*/ 283 h 480"/>
              <a:gd name="T40" fmla="*/ 19 w 484"/>
              <a:gd name="T41" fmla="*/ 243 h 480"/>
              <a:gd name="T42" fmla="*/ 24 w 484"/>
              <a:gd name="T43" fmla="*/ 200 h 480"/>
              <a:gd name="T44" fmla="*/ 32 w 484"/>
              <a:gd name="T45" fmla="*/ 181 h 480"/>
              <a:gd name="T46" fmla="*/ 47 w 484"/>
              <a:gd name="T47" fmla="*/ 148 h 480"/>
              <a:gd name="T48" fmla="*/ 64 w 484"/>
              <a:gd name="T49" fmla="*/ 118 h 480"/>
              <a:gd name="T50" fmla="*/ 76 w 484"/>
              <a:gd name="T51" fmla="*/ 89 h 480"/>
              <a:gd name="T52" fmla="*/ 151 w 484"/>
              <a:gd name="T53" fmla="*/ 50 h 480"/>
              <a:gd name="T54" fmla="*/ 175 w 484"/>
              <a:gd name="T55" fmla="*/ 30 h 480"/>
              <a:gd name="T56" fmla="*/ 202 w 484"/>
              <a:gd name="T57" fmla="*/ 9 h 480"/>
              <a:gd name="T58" fmla="*/ 219 w 484"/>
              <a:gd name="T59" fmla="*/ 4 h 480"/>
              <a:gd name="T60" fmla="*/ 246 w 484"/>
              <a:gd name="T61" fmla="*/ 10 h 480"/>
              <a:gd name="T62" fmla="*/ 293 w 484"/>
              <a:gd name="T63" fmla="*/ 13 h 480"/>
              <a:gd name="T64" fmla="*/ 318 w 484"/>
              <a:gd name="T65" fmla="*/ 21 h 480"/>
              <a:gd name="T66" fmla="*/ 359 w 484"/>
              <a:gd name="T67" fmla="*/ 34 h 480"/>
              <a:gd name="T68" fmla="*/ 382 w 484"/>
              <a:gd name="T69" fmla="*/ 27 h 480"/>
              <a:gd name="T70" fmla="*/ 390 w 484"/>
              <a:gd name="T71" fmla="*/ 48 h 480"/>
              <a:gd name="T72" fmla="*/ 412 w 484"/>
              <a:gd name="T73" fmla="*/ 68 h 480"/>
              <a:gd name="T74" fmla="*/ 425 w 484"/>
              <a:gd name="T75" fmla="*/ 76 h 480"/>
              <a:gd name="T76" fmla="*/ 445 w 484"/>
              <a:gd name="T77" fmla="*/ 106 h 480"/>
              <a:gd name="T78" fmla="*/ 458 w 484"/>
              <a:gd name="T79" fmla="*/ 13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4" h="480">
                <a:moveTo>
                  <a:pt x="458" y="134"/>
                </a:moveTo>
                <a:cubicBezTo>
                  <a:pt x="458" y="135"/>
                  <a:pt x="458" y="138"/>
                  <a:pt x="457" y="140"/>
                </a:cubicBezTo>
                <a:cubicBezTo>
                  <a:pt x="449" y="158"/>
                  <a:pt x="452" y="172"/>
                  <a:pt x="469" y="184"/>
                </a:cubicBezTo>
                <a:cubicBezTo>
                  <a:pt x="481" y="193"/>
                  <a:pt x="484" y="206"/>
                  <a:pt x="474" y="220"/>
                </a:cubicBezTo>
                <a:cubicBezTo>
                  <a:pt x="459" y="238"/>
                  <a:pt x="455" y="257"/>
                  <a:pt x="464" y="281"/>
                </a:cubicBezTo>
                <a:cubicBezTo>
                  <a:pt x="472" y="305"/>
                  <a:pt x="462" y="328"/>
                  <a:pt x="443" y="346"/>
                </a:cubicBezTo>
                <a:cubicBezTo>
                  <a:pt x="426" y="364"/>
                  <a:pt x="407" y="380"/>
                  <a:pt x="402" y="407"/>
                </a:cubicBezTo>
                <a:cubicBezTo>
                  <a:pt x="400" y="418"/>
                  <a:pt x="389" y="424"/>
                  <a:pt x="378" y="427"/>
                </a:cubicBezTo>
                <a:cubicBezTo>
                  <a:pt x="354" y="431"/>
                  <a:pt x="333" y="442"/>
                  <a:pt x="318" y="462"/>
                </a:cubicBezTo>
                <a:cubicBezTo>
                  <a:pt x="311" y="470"/>
                  <a:pt x="300" y="475"/>
                  <a:pt x="291" y="471"/>
                </a:cubicBezTo>
                <a:cubicBezTo>
                  <a:pt x="267" y="463"/>
                  <a:pt x="245" y="472"/>
                  <a:pt x="223" y="475"/>
                </a:cubicBezTo>
                <a:cubicBezTo>
                  <a:pt x="215" y="476"/>
                  <a:pt x="206" y="478"/>
                  <a:pt x="199" y="473"/>
                </a:cubicBezTo>
                <a:cubicBezTo>
                  <a:pt x="187" y="466"/>
                  <a:pt x="175" y="465"/>
                  <a:pt x="162" y="473"/>
                </a:cubicBezTo>
                <a:cubicBezTo>
                  <a:pt x="150" y="480"/>
                  <a:pt x="141" y="474"/>
                  <a:pt x="135" y="463"/>
                </a:cubicBezTo>
                <a:cubicBezTo>
                  <a:pt x="125" y="446"/>
                  <a:pt x="112" y="436"/>
                  <a:pt x="90" y="437"/>
                </a:cubicBezTo>
                <a:cubicBezTo>
                  <a:pt x="73" y="438"/>
                  <a:pt x="61" y="430"/>
                  <a:pt x="59" y="411"/>
                </a:cubicBezTo>
                <a:cubicBezTo>
                  <a:pt x="57" y="397"/>
                  <a:pt x="49" y="385"/>
                  <a:pt x="36" y="380"/>
                </a:cubicBezTo>
                <a:cubicBezTo>
                  <a:pt x="17" y="373"/>
                  <a:pt x="20" y="362"/>
                  <a:pt x="29" y="349"/>
                </a:cubicBezTo>
                <a:cubicBezTo>
                  <a:pt x="44" y="327"/>
                  <a:pt x="43" y="326"/>
                  <a:pt x="19" y="313"/>
                </a:cubicBezTo>
                <a:cubicBezTo>
                  <a:pt x="2" y="304"/>
                  <a:pt x="0" y="295"/>
                  <a:pt x="14" y="283"/>
                </a:cubicBezTo>
                <a:cubicBezTo>
                  <a:pt x="27" y="270"/>
                  <a:pt x="28" y="257"/>
                  <a:pt x="19" y="243"/>
                </a:cubicBezTo>
                <a:cubicBezTo>
                  <a:pt x="6" y="227"/>
                  <a:pt x="9" y="213"/>
                  <a:pt x="24" y="200"/>
                </a:cubicBezTo>
                <a:cubicBezTo>
                  <a:pt x="30" y="195"/>
                  <a:pt x="34" y="189"/>
                  <a:pt x="32" y="181"/>
                </a:cubicBezTo>
                <a:cubicBezTo>
                  <a:pt x="26" y="164"/>
                  <a:pt x="35" y="156"/>
                  <a:pt x="47" y="148"/>
                </a:cubicBezTo>
                <a:cubicBezTo>
                  <a:pt x="57" y="141"/>
                  <a:pt x="63" y="131"/>
                  <a:pt x="64" y="118"/>
                </a:cubicBezTo>
                <a:cubicBezTo>
                  <a:pt x="65" y="107"/>
                  <a:pt x="66" y="94"/>
                  <a:pt x="76" y="89"/>
                </a:cubicBezTo>
                <a:cubicBezTo>
                  <a:pt x="101" y="75"/>
                  <a:pt x="124" y="58"/>
                  <a:pt x="151" y="50"/>
                </a:cubicBezTo>
                <a:cubicBezTo>
                  <a:pt x="164" y="46"/>
                  <a:pt x="172" y="42"/>
                  <a:pt x="175" y="30"/>
                </a:cubicBezTo>
                <a:cubicBezTo>
                  <a:pt x="179" y="16"/>
                  <a:pt x="187" y="8"/>
                  <a:pt x="202" y="9"/>
                </a:cubicBezTo>
                <a:cubicBezTo>
                  <a:pt x="208" y="9"/>
                  <a:pt x="214" y="7"/>
                  <a:pt x="219" y="4"/>
                </a:cubicBezTo>
                <a:cubicBezTo>
                  <a:pt x="230" y="0"/>
                  <a:pt x="238" y="2"/>
                  <a:pt x="246" y="10"/>
                </a:cubicBezTo>
                <a:cubicBezTo>
                  <a:pt x="266" y="30"/>
                  <a:pt x="270" y="30"/>
                  <a:pt x="293" y="13"/>
                </a:cubicBezTo>
                <a:cubicBezTo>
                  <a:pt x="308" y="3"/>
                  <a:pt x="313" y="4"/>
                  <a:pt x="318" y="21"/>
                </a:cubicBezTo>
                <a:cubicBezTo>
                  <a:pt x="327" y="48"/>
                  <a:pt x="337" y="51"/>
                  <a:pt x="359" y="34"/>
                </a:cubicBezTo>
                <a:cubicBezTo>
                  <a:pt x="366" y="28"/>
                  <a:pt x="373" y="23"/>
                  <a:pt x="382" y="27"/>
                </a:cubicBezTo>
                <a:cubicBezTo>
                  <a:pt x="392" y="31"/>
                  <a:pt x="390" y="40"/>
                  <a:pt x="390" y="48"/>
                </a:cubicBezTo>
                <a:cubicBezTo>
                  <a:pt x="390" y="63"/>
                  <a:pt x="392" y="76"/>
                  <a:pt x="412" y="68"/>
                </a:cubicBezTo>
                <a:cubicBezTo>
                  <a:pt x="420" y="65"/>
                  <a:pt x="424" y="69"/>
                  <a:pt x="425" y="76"/>
                </a:cubicBezTo>
                <a:cubicBezTo>
                  <a:pt x="427" y="89"/>
                  <a:pt x="434" y="99"/>
                  <a:pt x="445" y="106"/>
                </a:cubicBezTo>
                <a:cubicBezTo>
                  <a:pt x="454" y="112"/>
                  <a:pt x="458" y="122"/>
                  <a:pt x="458" y="13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59" name="Freeform 197">
            <a:extLst>
              <a:ext uri="{FF2B5EF4-FFF2-40B4-BE49-F238E27FC236}">
                <a16:creationId xmlns:a16="http://schemas.microsoft.com/office/drawing/2014/main" id="{6CD23B02-F0F8-4293-8B20-4336A695726A}"/>
              </a:ext>
            </a:extLst>
          </p:cNvPr>
          <p:cNvSpPr>
            <a:spLocks/>
          </p:cNvSpPr>
          <p:nvPr/>
        </p:nvSpPr>
        <p:spPr bwMode="auto">
          <a:xfrm>
            <a:off x="2184550" y="5350727"/>
            <a:ext cx="88333" cy="119411"/>
          </a:xfrm>
          <a:custGeom>
            <a:avLst/>
            <a:gdLst>
              <a:gd name="T0" fmla="*/ 1 w 156"/>
              <a:gd name="T1" fmla="*/ 109 h 214"/>
              <a:gd name="T2" fmla="*/ 21 w 156"/>
              <a:gd name="T3" fmla="*/ 31 h 214"/>
              <a:gd name="T4" fmla="*/ 86 w 156"/>
              <a:gd name="T5" fmla="*/ 10 h 214"/>
              <a:gd name="T6" fmla="*/ 154 w 156"/>
              <a:gd name="T7" fmla="*/ 92 h 214"/>
              <a:gd name="T8" fmla="*/ 93 w 156"/>
              <a:gd name="T9" fmla="*/ 196 h 214"/>
              <a:gd name="T10" fmla="*/ 12 w 156"/>
              <a:gd name="T11" fmla="*/ 168 h 214"/>
              <a:gd name="T12" fmla="*/ 1 w 156"/>
              <a:gd name="T13" fmla="*/ 109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214">
                <a:moveTo>
                  <a:pt x="1" y="109"/>
                </a:moveTo>
                <a:cubicBezTo>
                  <a:pt x="0" y="81"/>
                  <a:pt x="6" y="55"/>
                  <a:pt x="21" y="31"/>
                </a:cubicBezTo>
                <a:cubicBezTo>
                  <a:pt x="39" y="5"/>
                  <a:pt x="57" y="0"/>
                  <a:pt x="86" y="10"/>
                </a:cubicBezTo>
                <a:cubicBezTo>
                  <a:pt x="125" y="25"/>
                  <a:pt x="153" y="48"/>
                  <a:pt x="154" y="92"/>
                </a:cubicBezTo>
                <a:cubicBezTo>
                  <a:pt x="156" y="139"/>
                  <a:pt x="134" y="174"/>
                  <a:pt x="93" y="196"/>
                </a:cubicBezTo>
                <a:cubicBezTo>
                  <a:pt x="59" y="214"/>
                  <a:pt x="28" y="202"/>
                  <a:pt x="12" y="168"/>
                </a:cubicBezTo>
                <a:cubicBezTo>
                  <a:pt x="4" y="151"/>
                  <a:pt x="1" y="134"/>
                  <a:pt x="1" y="10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60" name="Freeform 203">
            <a:extLst>
              <a:ext uri="{FF2B5EF4-FFF2-40B4-BE49-F238E27FC236}">
                <a16:creationId xmlns:a16="http://schemas.microsoft.com/office/drawing/2014/main" id="{C75EA82B-1059-48E3-A816-E5B49C679E4F}"/>
              </a:ext>
            </a:extLst>
          </p:cNvPr>
          <p:cNvSpPr>
            <a:spLocks/>
          </p:cNvSpPr>
          <p:nvPr/>
        </p:nvSpPr>
        <p:spPr bwMode="auto">
          <a:xfrm>
            <a:off x="2163283" y="6313820"/>
            <a:ext cx="63796" cy="65430"/>
          </a:xfrm>
          <a:custGeom>
            <a:avLst/>
            <a:gdLst>
              <a:gd name="T0" fmla="*/ 114 w 114"/>
              <a:gd name="T1" fmla="*/ 62 h 115"/>
              <a:gd name="T2" fmla="*/ 86 w 114"/>
              <a:gd name="T3" fmla="*/ 106 h 115"/>
              <a:gd name="T4" fmla="*/ 39 w 114"/>
              <a:gd name="T5" fmla="*/ 101 h 115"/>
              <a:gd name="T6" fmla="*/ 19 w 114"/>
              <a:gd name="T7" fmla="*/ 15 h 115"/>
              <a:gd name="T8" fmla="*/ 48 w 114"/>
              <a:gd name="T9" fmla="*/ 5 h 115"/>
              <a:gd name="T10" fmla="*/ 98 w 114"/>
              <a:gd name="T11" fmla="*/ 33 h 115"/>
              <a:gd name="T12" fmla="*/ 114 w 114"/>
              <a:gd name="T13" fmla="*/ 6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" h="115">
                <a:moveTo>
                  <a:pt x="114" y="62"/>
                </a:moveTo>
                <a:cubicBezTo>
                  <a:pt x="110" y="80"/>
                  <a:pt x="103" y="96"/>
                  <a:pt x="86" y="106"/>
                </a:cubicBezTo>
                <a:cubicBezTo>
                  <a:pt x="69" y="115"/>
                  <a:pt x="54" y="111"/>
                  <a:pt x="39" y="101"/>
                </a:cubicBezTo>
                <a:cubicBezTo>
                  <a:pt x="9" y="80"/>
                  <a:pt x="0" y="42"/>
                  <a:pt x="19" y="15"/>
                </a:cubicBezTo>
                <a:cubicBezTo>
                  <a:pt x="26" y="5"/>
                  <a:pt x="35" y="0"/>
                  <a:pt x="48" y="5"/>
                </a:cubicBezTo>
                <a:cubicBezTo>
                  <a:pt x="67" y="11"/>
                  <a:pt x="84" y="19"/>
                  <a:pt x="98" y="33"/>
                </a:cubicBezTo>
                <a:cubicBezTo>
                  <a:pt x="106" y="41"/>
                  <a:pt x="113" y="50"/>
                  <a:pt x="114" y="6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61" name="Freeform 204">
            <a:extLst>
              <a:ext uri="{FF2B5EF4-FFF2-40B4-BE49-F238E27FC236}">
                <a16:creationId xmlns:a16="http://schemas.microsoft.com/office/drawing/2014/main" id="{14ED5455-121B-4032-B40A-E9F7BF0F0F51}"/>
              </a:ext>
            </a:extLst>
          </p:cNvPr>
          <p:cNvSpPr>
            <a:spLocks/>
          </p:cNvSpPr>
          <p:nvPr/>
        </p:nvSpPr>
        <p:spPr bwMode="auto">
          <a:xfrm>
            <a:off x="2339949" y="5280003"/>
            <a:ext cx="94876" cy="42531"/>
          </a:xfrm>
          <a:custGeom>
            <a:avLst/>
            <a:gdLst>
              <a:gd name="T0" fmla="*/ 72 w 170"/>
              <a:gd name="T1" fmla="*/ 76 h 76"/>
              <a:gd name="T2" fmla="*/ 11 w 170"/>
              <a:gd name="T3" fmla="*/ 56 h 76"/>
              <a:gd name="T4" fmla="*/ 17 w 170"/>
              <a:gd name="T5" fmla="*/ 33 h 76"/>
              <a:gd name="T6" fmla="*/ 63 w 170"/>
              <a:gd name="T7" fmla="*/ 14 h 76"/>
              <a:gd name="T8" fmla="*/ 151 w 170"/>
              <a:gd name="T9" fmla="*/ 15 h 76"/>
              <a:gd name="T10" fmla="*/ 156 w 170"/>
              <a:gd name="T11" fmla="*/ 46 h 76"/>
              <a:gd name="T12" fmla="*/ 72 w 170"/>
              <a:gd name="T1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76">
                <a:moveTo>
                  <a:pt x="72" y="76"/>
                </a:moveTo>
                <a:cubicBezTo>
                  <a:pt x="49" y="76"/>
                  <a:pt x="28" y="73"/>
                  <a:pt x="11" y="56"/>
                </a:cubicBezTo>
                <a:cubicBezTo>
                  <a:pt x="0" y="44"/>
                  <a:pt x="1" y="38"/>
                  <a:pt x="17" y="33"/>
                </a:cubicBezTo>
                <a:cubicBezTo>
                  <a:pt x="32" y="27"/>
                  <a:pt x="48" y="21"/>
                  <a:pt x="63" y="14"/>
                </a:cubicBezTo>
                <a:cubicBezTo>
                  <a:pt x="93" y="0"/>
                  <a:pt x="122" y="0"/>
                  <a:pt x="151" y="15"/>
                </a:cubicBezTo>
                <a:cubicBezTo>
                  <a:pt x="168" y="25"/>
                  <a:pt x="170" y="32"/>
                  <a:pt x="156" y="46"/>
                </a:cubicBezTo>
                <a:cubicBezTo>
                  <a:pt x="132" y="68"/>
                  <a:pt x="103" y="76"/>
                  <a:pt x="72" y="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62" name="Freeform 206">
            <a:extLst>
              <a:ext uri="{FF2B5EF4-FFF2-40B4-BE49-F238E27FC236}">
                <a16:creationId xmlns:a16="http://schemas.microsoft.com/office/drawing/2014/main" id="{4C68FCCB-4D4B-479B-9819-F9D4A6D00F1C}"/>
              </a:ext>
            </a:extLst>
          </p:cNvPr>
          <p:cNvSpPr>
            <a:spLocks/>
          </p:cNvSpPr>
          <p:nvPr/>
        </p:nvSpPr>
        <p:spPr bwMode="auto">
          <a:xfrm>
            <a:off x="2359577" y="5316374"/>
            <a:ext cx="109600" cy="42531"/>
          </a:xfrm>
          <a:custGeom>
            <a:avLst/>
            <a:gdLst>
              <a:gd name="T0" fmla="*/ 90 w 195"/>
              <a:gd name="T1" fmla="*/ 73 h 76"/>
              <a:gd name="T2" fmla="*/ 11 w 195"/>
              <a:gd name="T3" fmla="*/ 61 h 76"/>
              <a:gd name="T4" fmla="*/ 1 w 195"/>
              <a:gd name="T5" fmla="*/ 53 h 76"/>
              <a:gd name="T6" fmla="*/ 9 w 195"/>
              <a:gd name="T7" fmla="*/ 43 h 76"/>
              <a:gd name="T8" fmla="*/ 70 w 195"/>
              <a:gd name="T9" fmla="*/ 27 h 76"/>
              <a:gd name="T10" fmla="*/ 156 w 195"/>
              <a:gd name="T11" fmla="*/ 8 h 76"/>
              <a:gd name="T12" fmla="*/ 187 w 195"/>
              <a:gd name="T13" fmla="*/ 23 h 76"/>
              <a:gd name="T14" fmla="*/ 180 w 195"/>
              <a:gd name="T15" fmla="*/ 44 h 76"/>
              <a:gd name="T16" fmla="*/ 90 w 195"/>
              <a:gd name="T17" fmla="*/ 7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76">
                <a:moveTo>
                  <a:pt x="90" y="73"/>
                </a:moveTo>
                <a:cubicBezTo>
                  <a:pt x="62" y="75"/>
                  <a:pt x="37" y="69"/>
                  <a:pt x="11" y="61"/>
                </a:cubicBezTo>
                <a:cubicBezTo>
                  <a:pt x="7" y="59"/>
                  <a:pt x="1" y="59"/>
                  <a:pt x="1" y="53"/>
                </a:cubicBezTo>
                <a:cubicBezTo>
                  <a:pt x="0" y="48"/>
                  <a:pt x="5" y="45"/>
                  <a:pt x="9" y="43"/>
                </a:cubicBezTo>
                <a:cubicBezTo>
                  <a:pt x="27" y="31"/>
                  <a:pt x="48" y="28"/>
                  <a:pt x="70" y="27"/>
                </a:cubicBezTo>
                <a:cubicBezTo>
                  <a:pt x="100" y="25"/>
                  <a:pt x="129" y="25"/>
                  <a:pt x="156" y="8"/>
                </a:cubicBezTo>
                <a:cubicBezTo>
                  <a:pt x="171" y="0"/>
                  <a:pt x="179" y="13"/>
                  <a:pt x="187" y="23"/>
                </a:cubicBezTo>
                <a:cubicBezTo>
                  <a:pt x="195" y="33"/>
                  <a:pt x="186" y="39"/>
                  <a:pt x="180" y="44"/>
                </a:cubicBezTo>
                <a:cubicBezTo>
                  <a:pt x="154" y="67"/>
                  <a:pt x="124" y="76"/>
                  <a:pt x="90" y="7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63" name="Freeform 207">
            <a:extLst>
              <a:ext uri="{FF2B5EF4-FFF2-40B4-BE49-F238E27FC236}">
                <a16:creationId xmlns:a16="http://schemas.microsoft.com/office/drawing/2014/main" id="{27685222-5223-4180-8F8A-E0D0627C1D06}"/>
              </a:ext>
            </a:extLst>
          </p:cNvPr>
          <p:cNvSpPr>
            <a:spLocks/>
          </p:cNvSpPr>
          <p:nvPr/>
        </p:nvSpPr>
        <p:spPr bwMode="auto">
          <a:xfrm>
            <a:off x="2225443" y="5396142"/>
            <a:ext cx="75247" cy="47438"/>
          </a:xfrm>
          <a:custGeom>
            <a:avLst/>
            <a:gdLst>
              <a:gd name="T0" fmla="*/ 65 w 136"/>
              <a:gd name="T1" fmla="*/ 83 h 83"/>
              <a:gd name="T2" fmla="*/ 11 w 136"/>
              <a:gd name="T3" fmla="*/ 59 h 83"/>
              <a:gd name="T4" fmla="*/ 20 w 136"/>
              <a:gd name="T5" fmla="*/ 19 h 83"/>
              <a:gd name="T6" fmla="*/ 128 w 136"/>
              <a:gd name="T7" fmla="*/ 33 h 83"/>
              <a:gd name="T8" fmla="*/ 119 w 136"/>
              <a:gd name="T9" fmla="*/ 69 h 83"/>
              <a:gd name="T10" fmla="*/ 65 w 136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83">
                <a:moveTo>
                  <a:pt x="65" y="83"/>
                </a:moveTo>
                <a:cubicBezTo>
                  <a:pt x="43" y="82"/>
                  <a:pt x="23" y="78"/>
                  <a:pt x="11" y="59"/>
                </a:cubicBezTo>
                <a:cubicBezTo>
                  <a:pt x="0" y="42"/>
                  <a:pt x="3" y="29"/>
                  <a:pt x="20" y="19"/>
                </a:cubicBezTo>
                <a:cubicBezTo>
                  <a:pt x="52" y="0"/>
                  <a:pt x="103" y="7"/>
                  <a:pt x="128" y="33"/>
                </a:cubicBezTo>
                <a:cubicBezTo>
                  <a:pt x="136" y="41"/>
                  <a:pt x="132" y="59"/>
                  <a:pt x="119" y="69"/>
                </a:cubicBezTo>
                <a:cubicBezTo>
                  <a:pt x="102" y="82"/>
                  <a:pt x="82" y="80"/>
                  <a:pt x="65" y="8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64" name="Freeform 210">
            <a:extLst>
              <a:ext uri="{FF2B5EF4-FFF2-40B4-BE49-F238E27FC236}">
                <a16:creationId xmlns:a16="http://schemas.microsoft.com/office/drawing/2014/main" id="{8A746D3A-F10B-4430-A0D8-56A9035343EA}"/>
              </a:ext>
            </a:extLst>
          </p:cNvPr>
          <p:cNvSpPr>
            <a:spLocks/>
          </p:cNvSpPr>
          <p:nvPr/>
        </p:nvSpPr>
        <p:spPr bwMode="auto">
          <a:xfrm>
            <a:off x="2392329" y="5910353"/>
            <a:ext cx="40896" cy="71976"/>
          </a:xfrm>
          <a:custGeom>
            <a:avLst/>
            <a:gdLst>
              <a:gd name="T0" fmla="*/ 6 w 73"/>
              <a:gd name="T1" fmla="*/ 94 h 129"/>
              <a:gd name="T2" fmla="*/ 16 w 73"/>
              <a:gd name="T3" fmla="*/ 38 h 129"/>
              <a:gd name="T4" fmla="*/ 43 w 73"/>
              <a:gd name="T5" fmla="*/ 8 h 129"/>
              <a:gd name="T6" fmla="*/ 71 w 73"/>
              <a:gd name="T7" fmla="*/ 25 h 129"/>
              <a:gd name="T8" fmla="*/ 64 w 73"/>
              <a:gd name="T9" fmla="*/ 88 h 129"/>
              <a:gd name="T10" fmla="*/ 58 w 73"/>
              <a:gd name="T11" fmla="*/ 102 h 129"/>
              <a:gd name="T12" fmla="*/ 20 w 73"/>
              <a:gd name="T13" fmla="*/ 126 h 129"/>
              <a:gd name="T14" fmla="*/ 6 w 73"/>
              <a:gd name="T15" fmla="*/ 9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" h="129">
                <a:moveTo>
                  <a:pt x="6" y="94"/>
                </a:moveTo>
                <a:cubicBezTo>
                  <a:pt x="5" y="73"/>
                  <a:pt x="9" y="55"/>
                  <a:pt x="16" y="38"/>
                </a:cubicBezTo>
                <a:cubicBezTo>
                  <a:pt x="21" y="25"/>
                  <a:pt x="29" y="14"/>
                  <a:pt x="43" y="8"/>
                </a:cubicBezTo>
                <a:cubicBezTo>
                  <a:pt x="60" y="0"/>
                  <a:pt x="70" y="6"/>
                  <a:pt x="71" y="25"/>
                </a:cubicBezTo>
                <a:cubicBezTo>
                  <a:pt x="73" y="46"/>
                  <a:pt x="70" y="67"/>
                  <a:pt x="64" y="88"/>
                </a:cubicBezTo>
                <a:cubicBezTo>
                  <a:pt x="63" y="93"/>
                  <a:pt x="61" y="98"/>
                  <a:pt x="58" y="102"/>
                </a:cubicBezTo>
                <a:cubicBezTo>
                  <a:pt x="50" y="117"/>
                  <a:pt x="38" y="129"/>
                  <a:pt x="20" y="126"/>
                </a:cubicBezTo>
                <a:cubicBezTo>
                  <a:pt x="0" y="122"/>
                  <a:pt x="9" y="103"/>
                  <a:pt x="6" y="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65" name="Freeform 211">
            <a:extLst>
              <a:ext uri="{FF2B5EF4-FFF2-40B4-BE49-F238E27FC236}">
                <a16:creationId xmlns:a16="http://schemas.microsoft.com/office/drawing/2014/main" id="{3202AAEC-0AF4-4294-8974-A67346192EB7}"/>
              </a:ext>
            </a:extLst>
          </p:cNvPr>
          <p:cNvSpPr>
            <a:spLocks/>
          </p:cNvSpPr>
          <p:nvPr/>
        </p:nvSpPr>
        <p:spPr bwMode="auto">
          <a:xfrm>
            <a:off x="2207483" y="4845068"/>
            <a:ext cx="49074" cy="57253"/>
          </a:xfrm>
          <a:custGeom>
            <a:avLst/>
            <a:gdLst>
              <a:gd name="T0" fmla="*/ 88 w 88"/>
              <a:gd name="T1" fmla="*/ 51 h 104"/>
              <a:gd name="T2" fmla="*/ 58 w 88"/>
              <a:gd name="T3" fmla="*/ 96 h 104"/>
              <a:gd name="T4" fmla="*/ 22 w 88"/>
              <a:gd name="T5" fmla="*/ 80 h 104"/>
              <a:gd name="T6" fmla="*/ 17 w 88"/>
              <a:gd name="T7" fmla="*/ 68 h 104"/>
              <a:gd name="T8" fmla="*/ 48 w 88"/>
              <a:gd name="T9" fmla="*/ 3 h 104"/>
              <a:gd name="T10" fmla="*/ 88 w 88"/>
              <a:gd name="T11" fmla="*/ 5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" h="104">
                <a:moveTo>
                  <a:pt x="88" y="51"/>
                </a:moveTo>
                <a:cubicBezTo>
                  <a:pt x="88" y="70"/>
                  <a:pt x="76" y="89"/>
                  <a:pt x="58" y="96"/>
                </a:cubicBezTo>
                <a:cubicBezTo>
                  <a:pt x="38" y="104"/>
                  <a:pt x="30" y="101"/>
                  <a:pt x="22" y="80"/>
                </a:cubicBezTo>
                <a:cubicBezTo>
                  <a:pt x="21" y="76"/>
                  <a:pt x="19" y="72"/>
                  <a:pt x="17" y="68"/>
                </a:cubicBezTo>
                <a:cubicBezTo>
                  <a:pt x="0" y="34"/>
                  <a:pt x="11" y="10"/>
                  <a:pt x="48" y="3"/>
                </a:cubicBezTo>
                <a:cubicBezTo>
                  <a:pt x="64" y="0"/>
                  <a:pt x="88" y="28"/>
                  <a:pt x="88" y="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66" name="Freeform 216">
            <a:extLst>
              <a:ext uri="{FF2B5EF4-FFF2-40B4-BE49-F238E27FC236}">
                <a16:creationId xmlns:a16="http://schemas.microsoft.com/office/drawing/2014/main" id="{FD427C06-A646-48BD-B38A-729D00CE444E}"/>
              </a:ext>
            </a:extLst>
          </p:cNvPr>
          <p:cNvSpPr>
            <a:spLocks/>
          </p:cNvSpPr>
          <p:nvPr/>
        </p:nvSpPr>
        <p:spPr bwMode="auto">
          <a:xfrm>
            <a:off x="2052050" y="6029193"/>
            <a:ext cx="58887" cy="42531"/>
          </a:xfrm>
          <a:custGeom>
            <a:avLst/>
            <a:gdLst>
              <a:gd name="T0" fmla="*/ 45 w 106"/>
              <a:gd name="T1" fmla="*/ 0 h 75"/>
              <a:gd name="T2" fmla="*/ 100 w 106"/>
              <a:gd name="T3" fmla="*/ 32 h 75"/>
              <a:gd name="T4" fmla="*/ 82 w 106"/>
              <a:gd name="T5" fmla="*/ 67 h 75"/>
              <a:gd name="T6" fmla="*/ 8 w 106"/>
              <a:gd name="T7" fmla="*/ 34 h 75"/>
              <a:gd name="T8" fmla="*/ 21 w 106"/>
              <a:gd name="T9" fmla="*/ 6 h 75"/>
              <a:gd name="T10" fmla="*/ 45 w 106"/>
              <a:gd name="T11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75">
                <a:moveTo>
                  <a:pt x="45" y="0"/>
                </a:moveTo>
                <a:cubicBezTo>
                  <a:pt x="70" y="0"/>
                  <a:pt x="94" y="15"/>
                  <a:pt x="100" y="32"/>
                </a:cubicBezTo>
                <a:cubicBezTo>
                  <a:pt x="106" y="49"/>
                  <a:pt x="100" y="62"/>
                  <a:pt x="82" y="67"/>
                </a:cubicBezTo>
                <a:cubicBezTo>
                  <a:pt x="55" y="75"/>
                  <a:pt x="20" y="60"/>
                  <a:pt x="8" y="34"/>
                </a:cubicBezTo>
                <a:cubicBezTo>
                  <a:pt x="0" y="16"/>
                  <a:pt x="2" y="11"/>
                  <a:pt x="21" y="6"/>
                </a:cubicBezTo>
                <a:cubicBezTo>
                  <a:pt x="30" y="3"/>
                  <a:pt x="39" y="1"/>
                  <a:pt x="45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67" name="Freeform 217">
            <a:extLst>
              <a:ext uri="{FF2B5EF4-FFF2-40B4-BE49-F238E27FC236}">
                <a16:creationId xmlns:a16="http://schemas.microsoft.com/office/drawing/2014/main" id="{32D4A8FF-FC55-44D8-89F2-B5181A8F5820}"/>
              </a:ext>
            </a:extLst>
          </p:cNvPr>
          <p:cNvSpPr>
            <a:spLocks/>
          </p:cNvSpPr>
          <p:nvPr/>
        </p:nvSpPr>
        <p:spPr bwMode="auto">
          <a:xfrm>
            <a:off x="2099487" y="5612068"/>
            <a:ext cx="47438" cy="44166"/>
          </a:xfrm>
          <a:custGeom>
            <a:avLst/>
            <a:gdLst>
              <a:gd name="T0" fmla="*/ 82 w 83"/>
              <a:gd name="T1" fmla="*/ 49 h 79"/>
              <a:gd name="T2" fmla="*/ 44 w 83"/>
              <a:gd name="T3" fmla="*/ 77 h 79"/>
              <a:gd name="T4" fmla="*/ 1 w 83"/>
              <a:gd name="T5" fmla="*/ 47 h 79"/>
              <a:gd name="T6" fmla="*/ 37 w 83"/>
              <a:gd name="T7" fmla="*/ 1 h 79"/>
              <a:gd name="T8" fmla="*/ 82 w 83"/>
              <a:gd name="T9" fmla="*/ 4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79">
                <a:moveTo>
                  <a:pt x="82" y="49"/>
                </a:moveTo>
                <a:cubicBezTo>
                  <a:pt x="81" y="78"/>
                  <a:pt x="79" y="73"/>
                  <a:pt x="44" y="77"/>
                </a:cubicBezTo>
                <a:cubicBezTo>
                  <a:pt x="25" y="79"/>
                  <a:pt x="0" y="61"/>
                  <a:pt x="1" y="47"/>
                </a:cubicBezTo>
                <a:cubicBezTo>
                  <a:pt x="1" y="22"/>
                  <a:pt x="18" y="1"/>
                  <a:pt x="37" y="1"/>
                </a:cubicBezTo>
                <a:cubicBezTo>
                  <a:pt x="59" y="0"/>
                  <a:pt x="83" y="26"/>
                  <a:pt x="82" y="4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68" name="Freeform 218">
            <a:extLst>
              <a:ext uri="{FF2B5EF4-FFF2-40B4-BE49-F238E27FC236}">
                <a16:creationId xmlns:a16="http://schemas.microsoft.com/office/drawing/2014/main" id="{AFDB1D85-0650-4CE9-A8B3-940F77CCDAF5}"/>
              </a:ext>
            </a:extLst>
          </p:cNvPr>
          <p:cNvSpPr>
            <a:spLocks/>
          </p:cNvSpPr>
          <p:nvPr/>
        </p:nvSpPr>
        <p:spPr bwMode="auto">
          <a:xfrm>
            <a:off x="1854154" y="6359811"/>
            <a:ext cx="45802" cy="53981"/>
          </a:xfrm>
          <a:custGeom>
            <a:avLst/>
            <a:gdLst>
              <a:gd name="T0" fmla="*/ 78 w 80"/>
              <a:gd name="T1" fmla="*/ 47 h 97"/>
              <a:gd name="T2" fmla="*/ 51 w 80"/>
              <a:gd name="T3" fmla="*/ 80 h 97"/>
              <a:gd name="T4" fmla="*/ 33 w 80"/>
              <a:gd name="T5" fmla="*/ 92 h 97"/>
              <a:gd name="T6" fmla="*/ 26 w 80"/>
              <a:gd name="T7" fmla="*/ 97 h 97"/>
              <a:gd name="T8" fmla="*/ 20 w 80"/>
              <a:gd name="T9" fmla="*/ 88 h 97"/>
              <a:gd name="T10" fmla="*/ 11 w 80"/>
              <a:gd name="T11" fmla="*/ 62 h 97"/>
              <a:gd name="T12" fmla="*/ 15 w 80"/>
              <a:gd name="T13" fmla="*/ 18 h 97"/>
              <a:gd name="T14" fmla="*/ 52 w 80"/>
              <a:gd name="T15" fmla="*/ 4 h 97"/>
              <a:gd name="T16" fmla="*/ 78 w 80"/>
              <a:gd name="T17" fmla="*/ 42 h 97"/>
              <a:gd name="T18" fmla="*/ 78 w 80"/>
              <a:gd name="T19" fmla="*/ 4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97">
                <a:moveTo>
                  <a:pt x="78" y="47"/>
                </a:moveTo>
                <a:cubicBezTo>
                  <a:pt x="80" y="67"/>
                  <a:pt x="70" y="78"/>
                  <a:pt x="51" y="80"/>
                </a:cubicBezTo>
                <a:cubicBezTo>
                  <a:pt x="43" y="81"/>
                  <a:pt x="35" y="81"/>
                  <a:pt x="33" y="92"/>
                </a:cubicBezTo>
                <a:cubicBezTo>
                  <a:pt x="33" y="95"/>
                  <a:pt x="30" y="97"/>
                  <a:pt x="26" y="97"/>
                </a:cubicBezTo>
                <a:cubicBezTo>
                  <a:pt x="21" y="96"/>
                  <a:pt x="20" y="92"/>
                  <a:pt x="20" y="88"/>
                </a:cubicBezTo>
                <a:cubicBezTo>
                  <a:pt x="18" y="78"/>
                  <a:pt x="17" y="70"/>
                  <a:pt x="11" y="62"/>
                </a:cubicBezTo>
                <a:cubicBezTo>
                  <a:pt x="0" y="46"/>
                  <a:pt x="4" y="31"/>
                  <a:pt x="15" y="18"/>
                </a:cubicBezTo>
                <a:cubicBezTo>
                  <a:pt x="24" y="7"/>
                  <a:pt x="37" y="0"/>
                  <a:pt x="52" y="4"/>
                </a:cubicBezTo>
                <a:cubicBezTo>
                  <a:pt x="70" y="9"/>
                  <a:pt x="79" y="23"/>
                  <a:pt x="78" y="42"/>
                </a:cubicBezTo>
                <a:cubicBezTo>
                  <a:pt x="78" y="44"/>
                  <a:pt x="78" y="46"/>
                  <a:pt x="78" y="4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69" name="Freeform 219">
            <a:extLst>
              <a:ext uri="{FF2B5EF4-FFF2-40B4-BE49-F238E27FC236}">
                <a16:creationId xmlns:a16="http://schemas.microsoft.com/office/drawing/2014/main" id="{F5BEB60C-E9E3-45AD-91D2-E3B7673B41BF}"/>
              </a:ext>
            </a:extLst>
          </p:cNvPr>
          <p:cNvSpPr>
            <a:spLocks/>
          </p:cNvSpPr>
          <p:nvPr/>
        </p:nvSpPr>
        <p:spPr bwMode="auto">
          <a:xfrm>
            <a:off x="2164952" y="4720750"/>
            <a:ext cx="49074" cy="83423"/>
          </a:xfrm>
          <a:custGeom>
            <a:avLst/>
            <a:gdLst>
              <a:gd name="T0" fmla="*/ 3 w 90"/>
              <a:gd name="T1" fmla="*/ 22 h 149"/>
              <a:gd name="T2" fmla="*/ 11 w 90"/>
              <a:gd name="T3" fmla="*/ 1 h 149"/>
              <a:gd name="T4" fmla="*/ 31 w 90"/>
              <a:gd name="T5" fmla="*/ 16 h 149"/>
              <a:gd name="T6" fmla="*/ 37 w 90"/>
              <a:gd name="T7" fmla="*/ 48 h 149"/>
              <a:gd name="T8" fmla="*/ 52 w 90"/>
              <a:gd name="T9" fmla="*/ 69 h 149"/>
              <a:gd name="T10" fmla="*/ 86 w 90"/>
              <a:gd name="T11" fmla="*/ 130 h 149"/>
              <a:gd name="T12" fmla="*/ 61 w 90"/>
              <a:gd name="T13" fmla="*/ 141 h 149"/>
              <a:gd name="T14" fmla="*/ 34 w 90"/>
              <a:gd name="T15" fmla="*/ 94 h 149"/>
              <a:gd name="T16" fmla="*/ 21 w 90"/>
              <a:gd name="T17" fmla="*/ 71 h 149"/>
              <a:gd name="T18" fmla="*/ 3 w 90"/>
              <a:gd name="T19" fmla="*/ 2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0" h="149">
                <a:moveTo>
                  <a:pt x="3" y="22"/>
                </a:moveTo>
                <a:cubicBezTo>
                  <a:pt x="5" y="14"/>
                  <a:pt x="0" y="3"/>
                  <a:pt x="11" y="1"/>
                </a:cubicBezTo>
                <a:cubicBezTo>
                  <a:pt x="21" y="0"/>
                  <a:pt x="27" y="8"/>
                  <a:pt x="31" y="16"/>
                </a:cubicBezTo>
                <a:cubicBezTo>
                  <a:pt x="37" y="26"/>
                  <a:pt x="38" y="37"/>
                  <a:pt x="37" y="48"/>
                </a:cubicBezTo>
                <a:cubicBezTo>
                  <a:pt x="37" y="59"/>
                  <a:pt x="41" y="65"/>
                  <a:pt x="52" y="69"/>
                </a:cubicBezTo>
                <a:cubicBezTo>
                  <a:pt x="75" y="76"/>
                  <a:pt x="90" y="106"/>
                  <a:pt x="86" y="130"/>
                </a:cubicBezTo>
                <a:cubicBezTo>
                  <a:pt x="83" y="145"/>
                  <a:pt x="74" y="149"/>
                  <a:pt x="61" y="141"/>
                </a:cubicBezTo>
                <a:cubicBezTo>
                  <a:pt x="44" y="130"/>
                  <a:pt x="37" y="113"/>
                  <a:pt x="34" y="94"/>
                </a:cubicBezTo>
                <a:cubicBezTo>
                  <a:pt x="32" y="84"/>
                  <a:pt x="29" y="77"/>
                  <a:pt x="21" y="71"/>
                </a:cubicBezTo>
                <a:cubicBezTo>
                  <a:pt x="6" y="58"/>
                  <a:pt x="5" y="40"/>
                  <a:pt x="3" y="2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70" name="Freeform 221">
            <a:extLst>
              <a:ext uri="{FF2B5EF4-FFF2-40B4-BE49-F238E27FC236}">
                <a16:creationId xmlns:a16="http://schemas.microsoft.com/office/drawing/2014/main" id="{96B168D1-84AA-4AC3-B45E-192B83945894}"/>
              </a:ext>
            </a:extLst>
          </p:cNvPr>
          <p:cNvSpPr>
            <a:spLocks/>
          </p:cNvSpPr>
          <p:nvPr/>
        </p:nvSpPr>
        <p:spPr bwMode="auto">
          <a:xfrm>
            <a:off x="2441402" y="5398352"/>
            <a:ext cx="53981" cy="57253"/>
          </a:xfrm>
          <a:custGeom>
            <a:avLst/>
            <a:gdLst>
              <a:gd name="T0" fmla="*/ 1 w 94"/>
              <a:gd name="T1" fmla="*/ 74 h 103"/>
              <a:gd name="T2" fmla="*/ 26 w 94"/>
              <a:gd name="T3" fmla="*/ 32 h 103"/>
              <a:gd name="T4" fmla="*/ 60 w 94"/>
              <a:gd name="T5" fmla="*/ 12 h 103"/>
              <a:gd name="T6" fmla="*/ 86 w 94"/>
              <a:gd name="T7" fmla="*/ 7 h 103"/>
              <a:gd name="T8" fmla="*/ 81 w 94"/>
              <a:gd name="T9" fmla="*/ 34 h 103"/>
              <a:gd name="T10" fmla="*/ 27 w 94"/>
              <a:gd name="T11" fmla="*/ 93 h 103"/>
              <a:gd name="T12" fmla="*/ 1 w 94"/>
              <a:gd name="T13" fmla="*/ 74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3">
                <a:moveTo>
                  <a:pt x="1" y="74"/>
                </a:moveTo>
                <a:cubicBezTo>
                  <a:pt x="2" y="58"/>
                  <a:pt x="11" y="43"/>
                  <a:pt x="26" y="32"/>
                </a:cubicBezTo>
                <a:cubicBezTo>
                  <a:pt x="36" y="23"/>
                  <a:pt x="47" y="16"/>
                  <a:pt x="60" y="12"/>
                </a:cubicBezTo>
                <a:cubicBezTo>
                  <a:pt x="68" y="9"/>
                  <a:pt x="78" y="0"/>
                  <a:pt x="86" y="7"/>
                </a:cubicBezTo>
                <a:cubicBezTo>
                  <a:pt x="94" y="15"/>
                  <a:pt x="86" y="26"/>
                  <a:pt x="81" y="34"/>
                </a:cubicBezTo>
                <a:cubicBezTo>
                  <a:pt x="68" y="59"/>
                  <a:pt x="52" y="81"/>
                  <a:pt x="27" y="93"/>
                </a:cubicBezTo>
                <a:cubicBezTo>
                  <a:pt x="8" y="103"/>
                  <a:pt x="0" y="98"/>
                  <a:pt x="1" y="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71" name="Freeform 224">
            <a:extLst>
              <a:ext uri="{FF2B5EF4-FFF2-40B4-BE49-F238E27FC236}">
                <a16:creationId xmlns:a16="http://schemas.microsoft.com/office/drawing/2014/main" id="{07906FB7-D25B-40C7-9479-D390AE96ADB7}"/>
              </a:ext>
            </a:extLst>
          </p:cNvPr>
          <p:cNvSpPr>
            <a:spLocks/>
          </p:cNvSpPr>
          <p:nvPr/>
        </p:nvSpPr>
        <p:spPr bwMode="auto">
          <a:xfrm>
            <a:off x="2591861" y="5650075"/>
            <a:ext cx="40896" cy="49074"/>
          </a:xfrm>
          <a:custGeom>
            <a:avLst/>
            <a:gdLst>
              <a:gd name="T0" fmla="*/ 0 w 72"/>
              <a:gd name="T1" fmla="*/ 29 h 87"/>
              <a:gd name="T2" fmla="*/ 31 w 72"/>
              <a:gd name="T3" fmla="*/ 11 h 87"/>
              <a:gd name="T4" fmla="*/ 69 w 72"/>
              <a:gd name="T5" fmla="*/ 59 h 87"/>
              <a:gd name="T6" fmla="*/ 43 w 72"/>
              <a:gd name="T7" fmla="*/ 84 h 87"/>
              <a:gd name="T8" fmla="*/ 0 w 72"/>
              <a:gd name="T9" fmla="*/ 29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87">
                <a:moveTo>
                  <a:pt x="0" y="29"/>
                </a:moveTo>
                <a:cubicBezTo>
                  <a:pt x="0" y="5"/>
                  <a:pt x="8" y="0"/>
                  <a:pt x="31" y="11"/>
                </a:cubicBezTo>
                <a:cubicBezTo>
                  <a:pt x="51" y="21"/>
                  <a:pt x="64" y="36"/>
                  <a:pt x="69" y="59"/>
                </a:cubicBezTo>
                <a:cubicBezTo>
                  <a:pt x="72" y="79"/>
                  <a:pt x="63" y="87"/>
                  <a:pt x="43" y="84"/>
                </a:cubicBezTo>
                <a:cubicBezTo>
                  <a:pt x="18" y="80"/>
                  <a:pt x="0" y="57"/>
                  <a:pt x="0" y="2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72" name="Freeform 225">
            <a:extLst>
              <a:ext uri="{FF2B5EF4-FFF2-40B4-BE49-F238E27FC236}">
                <a16:creationId xmlns:a16="http://schemas.microsoft.com/office/drawing/2014/main" id="{E185D238-C1EA-48DE-93B3-FDB0CBB80200}"/>
              </a:ext>
            </a:extLst>
          </p:cNvPr>
          <p:cNvSpPr>
            <a:spLocks/>
          </p:cNvSpPr>
          <p:nvPr/>
        </p:nvSpPr>
        <p:spPr bwMode="auto">
          <a:xfrm>
            <a:off x="2359612" y="5234772"/>
            <a:ext cx="32717" cy="52344"/>
          </a:xfrm>
          <a:custGeom>
            <a:avLst/>
            <a:gdLst>
              <a:gd name="T0" fmla="*/ 57 w 57"/>
              <a:gd name="T1" fmla="*/ 39 h 95"/>
              <a:gd name="T2" fmla="*/ 48 w 57"/>
              <a:gd name="T3" fmla="*/ 78 h 95"/>
              <a:gd name="T4" fmla="*/ 16 w 57"/>
              <a:gd name="T5" fmla="*/ 92 h 95"/>
              <a:gd name="T6" fmla="*/ 2 w 57"/>
              <a:gd name="T7" fmla="*/ 63 h 95"/>
              <a:gd name="T8" fmla="*/ 24 w 57"/>
              <a:gd name="T9" fmla="*/ 13 h 95"/>
              <a:gd name="T10" fmla="*/ 46 w 57"/>
              <a:gd name="T11" fmla="*/ 3 h 95"/>
              <a:gd name="T12" fmla="*/ 56 w 57"/>
              <a:gd name="T13" fmla="*/ 23 h 95"/>
              <a:gd name="T14" fmla="*/ 57 w 57"/>
              <a:gd name="T15" fmla="*/ 3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95">
                <a:moveTo>
                  <a:pt x="57" y="39"/>
                </a:moveTo>
                <a:cubicBezTo>
                  <a:pt x="57" y="53"/>
                  <a:pt x="55" y="66"/>
                  <a:pt x="48" y="78"/>
                </a:cubicBezTo>
                <a:cubicBezTo>
                  <a:pt x="41" y="90"/>
                  <a:pt x="31" y="95"/>
                  <a:pt x="16" y="92"/>
                </a:cubicBezTo>
                <a:cubicBezTo>
                  <a:pt x="2" y="88"/>
                  <a:pt x="0" y="76"/>
                  <a:pt x="2" y="63"/>
                </a:cubicBezTo>
                <a:cubicBezTo>
                  <a:pt x="4" y="44"/>
                  <a:pt x="11" y="27"/>
                  <a:pt x="24" y="13"/>
                </a:cubicBezTo>
                <a:cubicBezTo>
                  <a:pt x="30" y="7"/>
                  <a:pt x="37" y="0"/>
                  <a:pt x="46" y="3"/>
                </a:cubicBezTo>
                <a:cubicBezTo>
                  <a:pt x="55" y="6"/>
                  <a:pt x="54" y="16"/>
                  <a:pt x="56" y="23"/>
                </a:cubicBezTo>
                <a:cubicBezTo>
                  <a:pt x="57" y="28"/>
                  <a:pt x="57" y="34"/>
                  <a:pt x="57" y="3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73" name="Freeform 229">
            <a:extLst>
              <a:ext uri="{FF2B5EF4-FFF2-40B4-BE49-F238E27FC236}">
                <a16:creationId xmlns:a16="http://schemas.microsoft.com/office/drawing/2014/main" id="{5B565E74-733B-41C9-89C5-A163D9941DAA}"/>
              </a:ext>
            </a:extLst>
          </p:cNvPr>
          <p:cNvSpPr>
            <a:spLocks/>
          </p:cNvSpPr>
          <p:nvPr/>
        </p:nvSpPr>
        <p:spPr bwMode="auto">
          <a:xfrm>
            <a:off x="2042235" y="5461962"/>
            <a:ext cx="31081" cy="49074"/>
          </a:xfrm>
          <a:custGeom>
            <a:avLst/>
            <a:gdLst>
              <a:gd name="T0" fmla="*/ 55 w 55"/>
              <a:gd name="T1" fmla="*/ 38 h 89"/>
              <a:gd name="T2" fmla="*/ 29 w 55"/>
              <a:gd name="T3" fmla="*/ 84 h 89"/>
              <a:gd name="T4" fmla="*/ 8 w 55"/>
              <a:gd name="T5" fmla="*/ 85 h 89"/>
              <a:gd name="T6" fmla="*/ 2 w 55"/>
              <a:gd name="T7" fmla="*/ 66 h 89"/>
              <a:gd name="T8" fmla="*/ 14 w 55"/>
              <a:gd name="T9" fmla="*/ 18 h 89"/>
              <a:gd name="T10" fmla="*/ 34 w 55"/>
              <a:gd name="T11" fmla="*/ 2 h 89"/>
              <a:gd name="T12" fmla="*/ 55 w 55"/>
              <a:gd name="T13" fmla="*/ 26 h 89"/>
              <a:gd name="T14" fmla="*/ 55 w 55"/>
              <a:gd name="T15" fmla="*/ 3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89">
                <a:moveTo>
                  <a:pt x="55" y="38"/>
                </a:moveTo>
                <a:cubicBezTo>
                  <a:pt x="54" y="57"/>
                  <a:pt x="47" y="74"/>
                  <a:pt x="29" y="84"/>
                </a:cubicBezTo>
                <a:cubicBezTo>
                  <a:pt x="22" y="88"/>
                  <a:pt x="15" y="89"/>
                  <a:pt x="8" y="85"/>
                </a:cubicBezTo>
                <a:cubicBezTo>
                  <a:pt x="0" y="80"/>
                  <a:pt x="1" y="73"/>
                  <a:pt x="2" y="66"/>
                </a:cubicBezTo>
                <a:cubicBezTo>
                  <a:pt x="5" y="49"/>
                  <a:pt x="5" y="32"/>
                  <a:pt x="14" y="18"/>
                </a:cubicBezTo>
                <a:cubicBezTo>
                  <a:pt x="19" y="10"/>
                  <a:pt x="23" y="0"/>
                  <a:pt x="34" y="2"/>
                </a:cubicBezTo>
                <a:cubicBezTo>
                  <a:pt x="47" y="4"/>
                  <a:pt x="53" y="14"/>
                  <a:pt x="55" y="26"/>
                </a:cubicBezTo>
                <a:cubicBezTo>
                  <a:pt x="55" y="30"/>
                  <a:pt x="55" y="34"/>
                  <a:pt x="55" y="3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74" name="Freeform 230">
            <a:extLst>
              <a:ext uri="{FF2B5EF4-FFF2-40B4-BE49-F238E27FC236}">
                <a16:creationId xmlns:a16="http://schemas.microsoft.com/office/drawing/2014/main" id="{2E722E25-DAF1-4D34-9DF8-403648984855}"/>
              </a:ext>
            </a:extLst>
          </p:cNvPr>
          <p:cNvSpPr>
            <a:spLocks/>
          </p:cNvSpPr>
          <p:nvPr/>
        </p:nvSpPr>
        <p:spPr bwMode="auto">
          <a:xfrm>
            <a:off x="2173132" y="5745140"/>
            <a:ext cx="35988" cy="37624"/>
          </a:xfrm>
          <a:custGeom>
            <a:avLst/>
            <a:gdLst>
              <a:gd name="T0" fmla="*/ 64 w 65"/>
              <a:gd name="T1" fmla="*/ 46 h 68"/>
              <a:gd name="T2" fmla="*/ 41 w 65"/>
              <a:gd name="T3" fmla="*/ 67 h 68"/>
              <a:gd name="T4" fmla="*/ 0 w 65"/>
              <a:gd name="T5" fmla="*/ 46 h 68"/>
              <a:gd name="T6" fmla="*/ 34 w 65"/>
              <a:gd name="T7" fmla="*/ 1 h 68"/>
              <a:gd name="T8" fmla="*/ 64 w 65"/>
              <a:gd name="T9" fmla="*/ 4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8">
                <a:moveTo>
                  <a:pt x="64" y="46"/>
                </a:moveTo>
                <a:cubicBezTo>
                  <a:pt x="65" y="58"/>
                  <a:pt x="59" y="68"/>
                  <a:pt x="41" y="67"/>
                </a:cubicBezTo>
                <a:cubicBezTo>
                  <a:pt x="21" y="67"/>
                  <a:pt x="1" y="57"/>
                  <a:pt x="0" y="46"/>
                </a:cubicBezTo>
                <a:cubicBezTo>
                  <a:pt x="0" y="30"/>
                  <a:pt x="22" y="0"/>
                  <a:pt x="34" y="1"/>
                </a:cubicBezTo>
                <a:cubicBezTo>
                  <a:pt x="49" y="1"/>
                  <a:pt x="64" y="22"/>
                  <a:pt x="64" y="4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75" name="Freeform 232">
            <a:extLst>
              <a:ext uri="{FF2B5EF4-FFF2-40B4-BE49-F238E27FC236}">
                <a16:creationId xmlns:a16="http://schemas.microsoft.com/office/drawing/2014/main" id="{83507B09-8093-4EC3-B9D5-70033F2B147E}"/>
              </a:ext>
            </a:extLst>
          </p:cNvPr>
          <p:cNvSpPr>
            <a:spLocks/>
          </p:cNvSpPr>
          <p:nvPr/>
        </p:nvSpPr>
        <p:spPr bwMode="auto">
          <a:xfrm>
            <a:off x="2503561" y="5471962"/>
            <a:ext cx="49074" cy="31078"/>
          </a:xfrm>
          <a:custGeom>
            <a:avLst/>
            <a:gdLst>
              <a:gd name="T0" fmla="*/ 34 w 89"/>
              <a:gd name="T1" fmla="*/ 58 h 58"/>
              <a:gd name="T2" fmla="*/ 3 w 89"/>
              <a:gd name="T3" fmla="*/ 44 h 58"/>
              <a:gd name="T4" fmla="*/ 24 w 89"/>
              <a:gd name="T5" fmla="*/ 15 h 58"/>
              <a:gd name="T6" fmla="*/ 69 w 89"/>
              <a:gd name="T7" fmla="*/ 8 h 58"/>
              <a:gd name="T8" fmla="*/ 75 w 89"/>
              <a:gd name="T9" fmla="*/ 42 h 58"/>
              <a:gd name="T10" fmla="*/ 34 w 89"/>
              <a:gd name="T1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" h="58">
                <a:moveTo>
                  <a:pt x="34" y="58"/>
                </a:moveTo>
                <a:cubicBezTo>
                  <a:pt x="24" y="53"/>
                  <a:pt x="6" y="58"/>
                  <a:pt x="3" y="44"/>
                </a:cubicBezTo>
                <a:cubicBezTo>
                  <a:pt x="0" y="31"/>
                  <a:pt x="14" y="22"/>
                  <a:pt x="24" y="15"/>
                </a:cubicBezTo>
                <a:cubicBezTo>
                  <a:pt x="38" y="6"/>
                  <a:pt x="52" y="0"/>
                  <a:pt x="69" y="8"/>
                </a:cubicBezTo>
                <a:cubicBezTo>
                  <a:pt x="86" y="15"/>
                  <a:pt x="89" y="29"/>
                  <a:pt x="75" y="42"/>
                </a:cubicBezTo>
                <a:cubicBezTo>
                  <a:pt x="64" y="53"/>
                  <a:pt x="50" y="57"/>
                  <a:pt x="34" y="5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76" name="Freeform 234">
            <a:extLst>
              <a:ext uri="{FF2B5EF4-FFF2-40B4-BE49-F238E27FC236}">
                <a16:creationId xmlns:a16="http://schemas.microsoft.com/office/drawing/2014/main" id="{8E94F763-BD12-44DB-84F8-9980596F6130}"/>
              </a:ext>
            </a:extLst>
          </p:cNvPr>
          <p:cNvSpPr>
            <a:spLocks/>
          </p:cNvSpPr>
          <p:nvPr/>
        </p:nvSpPr>
        <p:spPr bwMode="auto">
          <a:xfrm>
            <a:off x="1760913" y="6402338"/>
            <a:ext cx="47438" cy="31078"/>
          </a:xfrm>
          <a:custGeom>
            <a:avLst/>
            <a:gdLst>
              <a:gd name="T0" fmla="*/ 18 w 83"/>
              <a:gd name="T1" fmla="*/ 57 h 58"/>
              <a:gd name="T2" fmla="*/ 3 w 83"/>
              <a:gd name="T3" fmla="*/ 50 h 58"/>
              <a:gd name="T4" fmla="*/ 4 w 83"/>
              <a:gd name="T5" fmla="*/ 35 h 58"/>
              <a:gd name="T6" fmla="*/ 75 w 83"/>
              <a:gd name="T7" fmla="*/ 3 h 58"/>
              <a:gd name="T8" fmla="*/ 83 w 83"/>
              <a:gd name="T9" fmla="*/ 16 h 58"/>
              <a:gd name="T10" fmla="*/ 53 w 83"/>
              <a:gd name="T11" fmla="*/ 53 h 58"/>
              <a:gd name="T12" fmla="*/ 18 w 83"/>
              <a:gd name="T13" fmla="*/ 5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58">
                <a:moveTo>
                  <a:pt x="18" y="57"/>
                </a:moveTo>
                <a:cubicBezTo>
                  <a:pt x="11" y="58"/>
                  <a:pt x="6" y="56"/>
                  <a:pt x="3" y="50"/>
                </a:cubicBezTo>
                <a:cubicBezTo>
                  <a:pt x="0" y="44"/>
                  <a:pt x="1" y="40"/>
                  <a:pt x="4" y="35"/>
                </a:cubicBezTo>
                <a:cubicBezTo>
                  <a:pt x="12" y="21"/>
                  <a:pt x="59" y="0"/>
                  <a:pt x="75" y="3"/>
                </a:cubicBezTo>
                <a:cubicBezTo>
                  <a:pt x="83" y="4"/>
                  <a:pt x="83" y="9"/>
                  <a:pt x="83" y="16"/>
                </a:cubicBezTo>
                <a:cubicBezTo>
                  <a:pt x="83" y="34"/>
                  <a:pt x="71" y="50"/>
                  <a:pt x="53" y="53"/>
                </a:cubicBezTo>
                <a:cubicBezTo>
                  <a:pt x="42" y="55"/>
                  <a:pt x="30" y="55"/>
                  <a:pt x="18" y="5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77" name="Freeform 237">
            <a:extLst>
              <a:ext uri="{FF2B5EF4-FFF2-40B4-BE49-F238E27FC236}">
                <a16:creationId xmlns:a16="http://schemas.microsoft.com/office/drawing/2014/main" id="{6E966E2B-271D-4218-8660-817BA889D022}"/>
              </a:ext>
            </a:extLst>
          </p:cNvPr>
          <p:cNvSpPr>
            <a:spLocks/>
          </p:cNvSpPr>
          <p:nvPr/>
        </p:nvSpPr>
        <p:spPr bwMode="auto">
          <a:xfrm>
            <a:off x="2092945" y="5952311"/>
            <a:ext cx="34353" cy="31078"/>
          </a:xfrm>
          <a:custGeom>
            <a:avLst/>
            <a:gdLst>
              <a:gd name="T0" fmla="*/ 26 w 59"/>
              <a:gd name="T1" fmla="*/ 0 h 58"/>
              <a:gd name="T2" fmla="*/ 59 w 59"/>
              <a:gd name="T3" fmla="*/ 30 h 58"/>
              <a:gd name="T4" fmla="*/ 30 w 59"/>
              <a:gd name="T5" fmla="*/ 58 h 58"/>
              <a:gd name="T6" fmla="*/ 2 w 59"/>
              <a:gd name="T7" fmla="*/ 29 h 58"/>
              <a:gd name="T8" fmla="*/ 26 w 59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8">
                <a:moveTo>
                  <a:pt x="26" y="0"/>
                </a:moveTo>
                <a:cubicBezTo>
                  <a:pt x="44" y="0"/>
                  <a:pt x="59" y="14"/>
                  <a:pt x="59" y="30"/>
                </a:cubicBezTo>
                <a:cubicBezTo>
                  <a:pt x="58" y="45"/>
                  <a:pt x="46" y="58"/>
                  <a:pt x="30" y="58"/>
                </a:cubicBezTo>
                <a:cubicBezTo>
                  <a:pt x="20" y="57"/>
                  <a:pt x="0" y="38"/>
                  <a:pt x="2" y="29"/>
                </a:cubicBezTo>
                <a:cubicBezTo>
                  <a:pt x="5" y="16"/>
                  <a:pt x="7" y="0"/>
                  <a:pt x="26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78" name="Freeform 238">
            <a:extLst>
              <a:ext uri="{FF2B5EF4-FFF2-40B4-BE49-F238E27FC236}">
                <a16:creationId xmlns:a16="http://schemas.microsoft.com/office/drawing/2014/main" id="{1DEECBCC-411E-43BD-B09F-25A4E54957EE}"/>
              </a:ext>
            </a:extLst>
          </p:cNvPr>
          <p:cNvSpPr>
            <a:spLocks/>
          </p:cNvSpPr>
          <p:nvPr/>
        </p:nvSpPr>
        <p:spPr bwMode="auto">
          <a:xfrm>
            <a:off x="2184581" y="5321470"/>
            <a:ext cx="50709" cy="63795"/>
          </a:xfrm>
          <a:custGeom>
            <a:avLst/>
            <a:gdLst>
              <a:gd name="T0" fmla="*/ 92 w 92"/>
              <a:gd name="T1" fmla="*/ 11 h 115"/>
              <a:gd name="T2" fmla="*/ 71 w 92"/>
              <a:gd name="T3" fmla="*/ 53 h 115"/>
              <a:gd name="T4" fmla="*/ 34 w 92"/>
              <a:gd name="T5" fmla="*/ 99 h 115"/>
              <a:gd name="T6" fmla="*/ 10 w 92"/>
              <a:gd name="T7" fmla="*/ 109 h 115"/>
              <a:gd name="T8" fmla="*/ 16 w 92"/>
              <a:gd name="T9" fmla="*/ 83 h 115"/>
              <a:gd name="T10" fmla="*/ 40 w 92"/>
              <a:gd name="T11" fmla="*/ 60 h 115"/>
              <a:gd name="T12" fmla="*/ 76 w 92"/>
              <a:gd name="T13" fmla="*/ 9 h 115"/>
              <a:gd name="T14" fmla="*/ 85 w 92"/>
              <a:gd name="T15" fmla="*/ 0 h 115"/>
              <a:gd name="T16" fmla="*/ 92 w 92"/>
              <a:gd name="T17" fmla="*/ 1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" h="115">
                <a:moveTo>
                  <a:pt x="92" y="11"/>
                </a:moveTo>
                <a:cubicBezTo>
                  <a:pt x="89" y="27"/>
                  <a:pt x="81" y="41"/>
                  <a:pt x="71" y="53"/>
                </a:cubicBezTo>
                <a:cubicBezTo>
                  <a:pt x="60" y="69"/>
                  <a:pt x="47" y="84"/>
                  <a:pt x="34" y="99"/>
                </a:cubicBezTo>
                <a:cubicBezTo>
                  <a:pt x="28" y="106"/>
                  <a:pt x="18" y="115"/>
                  <a:pt x="10" y="109"/>
                </a:cubicBezTo>
                <a:cubicBezTo>
                  <a:pt x="0" y="100"/>
                  <a:pt x="10" y="90"/>
                  <a:pt x="16" y="83"/>
                </a:cubicBezTo>
                <a:cubicBezTo>
                  <a:pt x="22" y="74"/>
                  <a:pt x="30" y="65"/>
                  <a:pt x="40" y="60"/>
                </a:cubicBezTo>
                <a:cubicBezTo>
                  <a:pt x="60" y="48"/>
                  <a:pt x="74" y="33"/>
                  <a:pt x="76" y="9"/>
                </a:cubicBezTo>
                <a:cubicBezTo>
                  <a:pt x="77" y="4"/>
                  <a:pt x="78" y="0"/>
                  <a:pt x="85" y="0"/>
                </a:cubicBezTo>
                <a:cubicBezTo>
                  <a:pt x="89" y="1"/>
                  <a:pt x="92" y="4"/>
                  <a:pt x="92" y="1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79" name="Freeform 239">
            <a:extLst>
              <a:ext uri="{FF2B5EF4-FFF2-40B4-BE49-F238E27FC236}">
                <a16:creationId xmlns:a16="http://schemas.microsoft.com/office/drawing/2014/main" id="{B8E26E8D-5BFB-4FE7-8ABC-821F6A2E4788}"/>
              </a:ext>
            </a:extLst>
          </p:cNvPr>
          <p:cNvSpPr>
            <a:spLocks/>
          </p:cNvSpPr>
          <p:nvPr/>
        </p:nvSpPr>
        <p:spPr bwMode="auto">
          <a:xfrm>
            <a:off x="1916279" y="6158420"/>
            <a:ext cx="34353" cy="40895"/>
          </a:xfrm>
          <a:custGeom>
            <a:avLst/>
            <a:gdLst>
              <a:gd name="T0" fmla="*/ 61 w 61"/>
              <a:gd name="T1" fmla="*/ 60 h 73"/>
              <a:gd name="T2" fmla="*/ 45 w 61"/>
              <a:gd name="T3" fmla="*/ 71 h 73"/>
              <a:gd name="T4" fmla="*/ 2 w 61"/>
              <a:gd name="T5" fmla="*/ 13 h 73"/>
              <a:gd name="T6" fmla="*/ 15 w 61"/>
              <a:gd name="T7" fmla="*/ 2 h 73"/>
              <a:gd name="T8" fmla="*/ 61 w 61"/>
              <a:gd name="T9" fmla="*/ 6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73">
                <a:moveTo>
                  <a:pt x="61" y="60"/>
                </a:moveTo>
                <a:cubicBezTo>
                  <a:pt x="61" y="68"/>
                  <a:pt x="56" y="73"/>
                  <a:pt x="45" y="71"/>
                </a:cubicBezTo>
                <a:cubicBezTo>
                  <a:pt x="27" y="68"/>
                  <a:pt x="0" y="31"/>
                  <a:pt x="2" y="13"/>
                </a:cubicBezTo>
                <a:cubicBezTo>
                  <a:pt x="3" y="5"/>
                  <a:pt x="7" y="0"/>
                  <a:pt x="15" y="2"/>
                </a:cubicBezTo>
                <a:cubicBezTo>
                  <a:pt x="30" y="5"/>
                  <a:pt x="60" y="42"/>
                  <a:pt x="61" y="6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80" name="Freeform 240">
            <a:extLst>
              <a:ext uri="{FF2B5EF4-FFF2-40B4-BE49-F238E27FC236}">
                <a16:creationId xmlns:a16="http://schemas.microsoft.com/office/drawing/2014/main" id="{CF4206A0-E8E7-4462-95B7-CE908DCE9625}"/>
              </a:ext>
            </a:extLst>
          </p:cNvPr>
          <p:cNvSpPr>
            <a:spLocks/>
          </p:cNvSpPr>
          <p:nvPr/>
        </p:nvSpPr>
        <p:spPr bwMode="auto">
          <a:xfrm>
            <a:off x="2315411" y="5612068"/>
            <a:ext cx="35988" cy="27806"/>
          </a:xfrm>
          <a:custGeom>
            <a:avLst/>
            <a:gdLst>
              <a:gd name="T0" fmla="*/ 33 w 62"/>
              <a:gd name="T1" fmla="*/ 0 h 49"/>
              <a:gd name="T2" fmla="*/ 60 w 62"/>
              <a:gd name="T3" fmla="*/ 25 h 49"/>
              <a:gd name="T4" fmla="*/ 32 w 62"/>
              <a:gd name="T5" fmla="*/ 48 h 49"/>
              <a:gd name="T6" fmla="*/ 1 w 62"/>
              <a:gd name="T7" fmla="*/ 26 h 49"/>
              <a:gd name="T8" fmla="*/ 33 w 62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49">
                <a:moveTo>
                  <a:pt x="33" y="0"/>
                </a:moveTo>
                <a:cubicBezTo>
                  <a:pt x="51" y="1"/>
                  <a:pt x="62" y="11"/>
                  <a:pt x="60" y="25"/>
                </a:cubicBezTo>
                <a:cubicBezTo>
                  <a:pt x="59" y="42"/>
                  <a:pt x="48" y="49"/>
                  <a:pt x="32" y="48"/>
                </a:cubicBezTo>
                <a:cubicBezTo>
                  <a:pt x="17" y="48"/>
                  <a:pt x="3" y="45"/>
                  <a:pt x="1" y="26"/>
                </a:cubicBezTo>
                <a:cubicBezTo>
                  <a:pt x="0" y="14"/>
                  <a:pt x="18" y="0"/>
                  <a:pt x="3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81" name="Freeform 244">
            <a:extLst>
              <a:ext uri="{FF2B5EF4-FFF2-40B4-BE49-F238E27FC236}">
                <a16:creationId xmlns:a16="http://schemas.microsoft.com/office/drawing/2014/main" id="{305C2D40-0D56-476B-AFE9-A3BEA51B60DD}"/>
              </a:ext>
            </a:extLst>
          </p:cNvPr>
          <p:cNvSpPr>
            <a:spLocks/>
          </p:cNvSpPr>
          <p:nvPr/>
        </p:nvSpPr>
        <p:spPr bwMode="auto">
          <a:xfrm>
            <a:off x="1924458" y="6259840"/>
            <a:ext cx="37624" cy="27806"/>
          </a:xfrm>
          <a:custGeom>
            <a:avLst/>
            <a:gdLst>
              <a:gd name="T0" fmla="*/ 22 w 67"/>
              <a:gd name="T1" fmla="*/ 0 h 50"/>
              <a:gd name="T2" fmla="*/ 59 w 67"/>
              <a:gd name="T3" fmla="*/ 17 h 50"/>
              <a:gd name="T4" fmla="*/ 60 w 67"/>
              <a:gd name="T5" fmla="*/ 35 h 50"/>
              <a:gd name="T6" fmla="*/ 35 w 67"/>
              <a:gd name="T7" fmla="*/ 46 h 50"/>
              <a:gd name="T8" fmla="*/ 5 w 67"/>
              <a:gd name="T9" fmla="*/ 25 h 50"/>
              <a:gd name="T10" fmla="*/ 3 w 67"/>
              <a:gd name="T11" fmla="*/ 8 h 50"/>
              <a:gd name="T12" fmla="*/ 22 w 67"/>
              <a:gd name="T1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50">
                <a:moveTo>
                  <a:pt x="22" y="0"/>
                </a:moveTo>
                <a:cubicBezTo>
                  <a:pt x="34" y="2"/>
                  <a:pt x="47" y="9"/>
                  <a:pt x="59" y="17"/>
                </a:cubicBezTo>
                <a:cubicBezTo>
                  <a:pt x="67" y="22"/>
                  <a:pt x="64" y="29"/>
                  <a:pt x="60" y="35"/>
                </a:cubicBezTo>
                <a:cubicBezTo>
                  <a:pt x="54" y="43"/>
                  <a:pt x="47" y="50"/>
                  <a:pt x="35" y="46"/>
                </a:cubicBezTo>
                <a:cubicBezTo>
                  <a:pt x="24" y="41"/>
                  <a:pt x="14" y="34"/>
                  <a:pt x="5" y="25"/>
                </a:cubicBezTo>
                <a:cubicBezTo>
                  <a:pt x="0" y="20"/>
                  <a:pt x="0" y="14"/>
                  <a:pt x="3" y="8"/>
                </a:cubicBezTo>
                <a:cubicBezTo>
                  <a:pt x="6" y="1"/>
                  <a:pt x="12" y="0"/>
                  <a:pt x="22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82" name="Freeform 245">
            <a:extLst>
              <a:ext uri="{FF2B5EF4-FFF2-40B4-BE49-F238E27FC236}">
                <a16:creationId xmlns:a16="http://schemas.microsoft.com/office/drawing/2014/main" id="{58AC0CCB-2953-4CAD-9549-EB062B29261D}"/>
              </a:ext>
            </a:extLst>
          </p:cNvPr>
          <p:cNvSpPr>
            <a:spLocks/>
          </p:cNvSpPr>
          <p:nvPr/>
        </p:nvSpPr>
        <p:spPr bwMode="auto">
          <a:xfrm>
            <a:off x="2253251" y="5587530"/>
            <a:ext cx="26171" cy="32717"/>
          </a:xfrm>
          <a:custGeom>
            <a:avLst/>
            <a:gdLst>
              <a:gd name="T0" fmla="*/ 45 w 46"/>
              <a:gd name="T1" fmla="*/ 33 h 57"/>
              <a:gd name="T2" fmla="*/ 26 w 46"/>
              <a:gd name="T3" fmla="*/ 56 h 57"/>
              <a:gd name="T4" fmla="*/ 0 w 46"/>
              <a:gd name="T5" fmla="*/ 12 h 57"/>
              <a:gd name="T6" fmla="*/ 12 w 46"/>
              <a:gd name="T7" fmla="*/ 0 h 57"/>
              <a:gd name="T8" fmla="*/ 45 w 46"/>
              <a:gd name="T9" fmla="*/ 3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7">
                <a:moveTo>
                  <a:pt x="45" y="33"/>
                </a:moveTo>
                <a:cubicBezTo>
                  <a:pt x="46" y="46"/>
                  <a:pt x="39" y="55"/>
                  <a:pt x="26" y="56"/>
                </a:cubicBezTo>
                <a:cubicBezTo>
                  <a:pt x="11" y="57"/>
                  <a:pt x="0" y="37"/>
                  <a:pt x="0" y="12"/>
                </a:cubicBezTo>
                <a:cubicBezTo>
                  <a:pt x="0" y="4"/>
                  <a:pt x="2" y="0"/>
                  <a:pt x="12" y="0"/>
                </a:cubicBezTo>
                <a:cubicBezTo>
                  <a:pt x="32" y="2"/>
                  <a:pt x="45" y="14"/>
                  <a:pt x="45" y="3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83" name="Freeform 247">
            <a:extLst>
              <a:ext uri="{FF2B5EF4-FFF2-40B4-BE49-F238E27FC236}">
                <a16:creationId xmlns:a16="http://schemas.microsoft.com/office/drawing/2014/main" id="{493AA935-F32E-4FE5-BA21-C93070D7FBCC}"/>
              </a:ext>
            </a:extLst>
          </p:cNvPr>
          <p:cNvSpPr>
            <a:spLocks/>
          </p:cNvSpPr>
          <p:nvPr/>
        </p:nvSpPr>
        <p:spPr bwMode="auto">
          <a:xfrm>
            <a:off x="2124024" y="5669321"/>
            <a:ext cx="31081" cy="24536"/>
          </a:xfrm>
          <a:custGeom>
            <a:avLst/>
            <a:gdLst>
              <a:gd name="T0" fmla="*/ 23 w 55"/>
              <a:gd name="T1" fmla="*/ 43 h 44"/>
              <a:gd name="T2" fmla="*/ 1 w 55"/>
              <a:gd name="T3" fmla="*/ 18 h 44"/>
              <a:gd name="T4" fmla="*/ 25 w 55"/>
              <a:gd name="T5" fmla="*/ 0 h 44"/>
              <a:gd name="T6" fmla="*/ 52 w 55"/>
              <a:gd name="T7" fmla="*/ 19 h 44"/>
              <a:gd name="T8" fmla="*/ 23 w 55"/>
              <a:gd name="T9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4">
                <a:moveTo>
                  <a:pt x="23" y="43"/>
                </a:moveTo>
                <a:cubicBezTo>
                  <a:pt x="6" y="44"/>
                  <a:pt x="2" y="31"/>
                  <a:pt x="1" y="18"/>
                </a:cubicBezTo>
                <a:cubicBezTo>
                  <a:pt x="0" y="3"/>
                  <a:pt x="14" y="0"/>
                  <a:pt x="25" y="0"/>
                </a:cubicBezTo>
                <a:cubicBezTo>
                  <a:pt x="37" y="0"/>
                  <a:pt x="50" y="4"/>
                  <a:pt x="52" y="19"/>
                </a:cubicBezTo>
                <a:cubicBezTo>
                  <a:pt x="55" y="34"/>
                  <a:pt x="42" y="43"/>
                  <a:pt x="23" y="4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84" name="Freeform 248">
            <a:extLst>
              <a:ext uri="{FF2B5EF4-FFF2-40B4-BE49-F238E27FC236}">
                <a16:creationId xmlns:a16="http://schemas.microsoft.com/office/drawing/2014/main" id="{522E69AA-8DD5-4A95-9FD3-6E33FBDFD569}"/>
              </a:ext>
            </a:extLst>
          </p:cNvPr>
          <p:cNvSpPr>
            <a:spLocks/>
          </p:cNvSpPr>
          <p:nvPr/>
        </p:nvSpPr>
        <p:spPr bwMode="auto">
          <a:xfrm>
            <a:off x="2182910" y="5481590"/>
            <a:ext cx="26171" cy="31078"/>
          </a:xfrm>
          <a:custGeom>
            <a:avLst/>
            <a:gdLst>
              <a:gd name="T0" fmla="*/ 4 w 46"/>
              <a:gd name="T1" fmla="*/ 31 h 54"/>
              <a:gd name="T2" fmla="*/ 23 w 46"/>
              <a:gd name="T3" fmla="*/ 1 h 54"/>
              <a:gd name="T4" fmla="*/ 46 w 46"/>
              <a:gd name="T5" fmla="*/ 28 h 54"/>
              <a:gd name="T6" fmla="*/ 18 w 46"/>
              <a:gd name="T7" fmla="*/ 52 h 54"/>
              <a:gd name="T8" fmla="*/ 4 w 46"/>
              <a:gd name="T9" fmla="*/ 3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4">
                <a:moveTo>
                  <a:pt x="4" y="31"/>
                </a:moveTo>
                <a:cubicBezTo>
                  <a:pt x="4" y="17"/>
                  <a:pt x="3" y="0"/>
                  <a:pt x="23" y="1"/>
                </a:cubicBezTo>
                <a:cubicBezTo>
                  <a:pt x="38" y="1"/>
                  <a:pt x="46" y="12"/>
                  <a:pt x="46" y="28"/>
                </a:cubicBezTo>
                <a:cubicBezTo>
                  <a:pt x="45" y="43"/>
                  <a:pt x="33" y="54"/>
                  <a:pt x="18" y="52"/>
                </a:cubicBezTo>
                <a:cubicBezTo>
                  <a:pt x="4" y="51"/>
                  <a:pt x="0" y="43"/>
                  <a:pt x="4" y="3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88" name="Freeform 192">
            <a:extLst>
              <a:ext uri="{FF2B5EF4-FFF2-40B4-BE49-F238E27FC236}">
                <a16:creationId xmlns:a16="http://schemas.microsoft.com/office/drawing/2014/main" id="{342B9887-1D33-433C-817D-CE4D56A9436B}"/>
              </a:ext>
            </a:extLst>
          </p:cNvPr>
          <p:cNvSpPr>
            <a:spLocks/>
          </p:cNvSpPr>
          <p:nvPr/>
        </p:nvSpPr>
        <p:spPr bwMode="auto">
          <a:xfrm>
            <a:off x="1987909" y="4810873"/>
            <a:ext cx="279721" cy="325521"/>
          </a:xfrm>
          <a:custGeom>
            <a:avLst/>
            <a:gdLst>
              <a:gd name="T0" fmla="*/ 342 w 499"/>
              <a:gd name="T1" fmla="*/ 63 h 583"/>
              <a:gd name="T2" fmla="*/ 371 w 499"/>
              <a:gd name="T3" fmla="*/ 90 h 583"/>
              <a:gd name="T4" fmla="*/ 381 w 499"/>
              <a:gd name="T5" fmla="*/ 88 h 583"/>
              <a:gd name="T6" fmla="*/ 394 w 499"/>
              <a:gd name="T7" fmla="*/ 94 h 583"/>
              <a:gd name="T8" fmla="*/ 384 w 499"/>
              <a:gd name="T9" fmla="*/ 104 h 583"/>
              <a:gd name="T10" fmla="*/ 335 w 499"/>
              <a:gd name="T11" fmla="*/ 174 h 583"/>
              <a:gd name="T12" fmla="*/ 345 w 499"/>
              <a:gd name="T13" fmla="*/ 180 h 583"/>
              <a:gd name="T14" fmla="*/ 378 w 499"/>
              <a:gd name="T15" fmla="*/ 184 h 583"/>
              <a:gd name="T16" fmla="*/ 373 w 499"/>
              <a:gd name="T17" fmla="*/ 220 h 583"/>
              <a:gd name="T18" fmla="*/ 382 w 499"/>
              <a:gd name="T19" fmla="*/ 247 h 583"/>
              <a:gd name="T20" fmla="*/ 417 w 499"/>
              <a:gd name="T21" fmla="*/ 269 h 583"/>
              <a:gd name="T22" fmla="*/ 437 w 499"/>
              <a:gd name="T23" fmla="*/ 277 h 583"/>
              <a:gd name="T24" fmla="*/ 484 w 499"/>
              <a:gd name="T25" fmla="*/ 284 h 583"/>
              <a:gd name="T26" fmla="*/ 498 w 499"/>
              <a:gd name="T27" fmla="*/ 298 h 583"/>
              <a:gd name="T28" fmla="*/ 479 w 499"/>
              <a:gd name="T29" fmla="*/ 308 h 583"/>
              <a:gd name="T30" fmla="*/ 449 w 499"/>
              <a:gd name="T31" fmla="*/ 303 h 583"/>
              <a:gd name="T32" fmla="*/ 437 w 499"/>
              <a:gd name="T33" fmla="*/ 319 h 583"/>
              <a:gd name="T34" fmla="*/ 428 w 499"/>
              <a:gd name="T35" fmla="*/ 387 h 583"/>
              <a:gd name="T36" fmla="*/ 416 w 499"/>
              <a:gd name="T37" fmla="*/ 414 h 583"/>
              <a:gd name="T38" fmla="*/ 382 w 499"/>
              <a:gd name="T39" fmla="*/ 470 h 583"/>
              <a:gd name="T40" fmla="*/ 345 w 499"/>
              <a:gd name="T41" fmla="*/ 548 h 583"/>
              <a:gd name="T42" fmla="*/ 317 w 499"/>
              <a:gd name="T43" fmla="*/ 565 h 583"/>
              <a:gd name="T44" fmla="*/ 246 w 499"/>
              <a:gd name="T45" fmla="*/ 569 h 583"/>
              <a:gd name="T46" fmla="*/ 179 w 499"/>
              <a:gd name="T47" fmla="*/ 571 h 583"/>
              <a:gd name="T48" fmla="*/ 123 w 499"/>
              <a:gd name="T49" fmla="*/ 562 h 583"/>
              <a:gd name="T50" fmla="*/ 88 w 499"/>
              <a:gd name="T51" fmla="*/ 535 h 583"/>
              <a:gd name="T52" fmla="*/ 85 w 499"/>
              <a:gd name="T53" fmla="*/ 519 h 583"/>
              <a:gd name="T54" fmla="*/ 40 w 499"/>
              <a:gd name="T55" fmla="*/ 452 h 583"/>
              <a:gd name="T56" fmla="*/ 14 w 499"/>
              <a:gd name="T57" fmla="*/ 378 h 583"/>
              <a:gd name="T58" fmla="*/ 8 w 499"/>
              <a:gd name="T59" fmla="*/ 277 h 583"/>
              <a:gd name="T60" fmla="*/ 18 w 499"/>
              <a:gd name="T61" fmla="*/ 254 h 583"/>
              <a:gd name="T62" fmla="*/ 37 w 499"/>
              <a:gd name="T63" fmla="*/ 222 h 583"/>
              <a:gd name="T64" fmla="*/ 50 w 499"/>
              <a:gd name="T65" fmla="*/ 207 h 583"/>
              <a:gd name="T66" fmla="*/ 68 w 499"/>
              <a:gd name="T67" fmla="*/ 205 h 583"/>
              <a:gd name="T68" fmla="*/ 116 w 499"/>
              <a:gd name="T69" fmla="*/ 137 h 583"/>
              <a:gd name="T70" fmla="*/ 139 w 499"/>
              <a:gd name="T71" fmla="*/ 57 h 583"/>
              <a:gd name="T72" fmla="*/ 146 w 499"/>
              <a:gd name="T73" fmla="*/ 51 h 583"/>
              <a:gd name="T74" fmla="*/ 191 w 499"/>
              <a:gd name="T75" fmla="*/ 11 h 583"/>
              <a:gd name="T76" fmla="*/ 321 w 499"/>
              <a:gd name="T77" fmla="*/ 35 h 583"/>
              <a:gd name="T78" fmla="*/ 342 w 499"/>
              <a:gd name="T79" fmla="*/ 63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9" h="583">
                <a:moveTo>
                  <a:pt x="342" y="63"/>
                </a:moveTo>
                <a:cubicBezTo>
                  <a:pt x="341" y="87"/>
                  <a:pt x="348" y="94"/>
                  <a:pt x="371" y="90"/>
                </a:cubicBezTo>
                <a:cubicBezTo>
                  <a:pt x="375" y="89"/>
                  <a:pt x="378" y="89"/>
                  <a:pt x="381" y="88"/>
                </a:cubicBezTo>
                <a:cubicBezTo>
                  <a:pt x="386" y="88"/>
                  <a:pt x="393" y="87"/>
                  <a:pt x="394" y="94"/>
                </a:cubicBezTo>
                <a:cubicBezTo>
                  <a:pt x="395" y="100"/>
                  <a:pt x="389" y="102"/>
                  <a:pt x="384" y="104"/>
                </a:cubicBezTo>
                <a:cubicBezTo>
                  <a:pt x="368" y="110"/>
                  <a:pt x="334" y="159"/>
                  <a:pt x="335" y="174"/>
                </a:cubicBezTo>
                <a:cubicBezTo>
                  <a:pt x="335" y="183"/>
                  <a:pt x="339" y="182"/>
                  <a:pt x="345" y="180"/>
                </a:cubicBezTo>
                <a:cubicBezTo>
                  <a:pt x="357" y="176"/>
                  <a:pt x="369" y="171"/>
                  <a:pt x="378" y="184"/>
                </a:cubicBezTo>
                <a:cubicBezTo>
                  <a:pt x="385" y="197"/>
                  <a:pt x="381" y="208"/>
                  <a:pt x="373" y="220"/>
                </a:cubicBezTo>
                <a:cubicBezTo>
                  <a:pt x="362" y="235"/>
                  <a:pt x="365" y="242"/>
                  <a:pt x="382" y="247"/>
                </a:cubicBezTo>
                <a:cubicBezTo>
                  <a:pt x="396" y="252"/>
                  <a:pt x="409" y="256"/>
                  <a:pt x="417" y="269"/>
                </a:cubicBezTo>
                <a:cubicBezTo>
                  <a:pt x="421" y="276"/>
                  <a:pt x="429" y="276"/>
                  <a:pt x="437" y="277"/>
                </a:cubicBezTo>
                <a:cubicBezTo>
                  <a:pt x="452" y="279"/>
                  <a:pt x="468" y="281"/>
                  <a:pt x="484" y="284"/>
                </a:cubicBezTo>
                <a:cubicBezTo>
                  <a:pt x="491" y="286"/>
                  <a:pt x="499" y="289"/>
                  <a:pt x="498" y="298"/>
                </a:cubicBezTo>
                <a:cubicBezTo>
                  <a:pt x="496" y="308"/>
                  <a:pt x="487" y="309"/>
                  <a:pt x="479" y="308"/>
                </a:cubicBezTo>
                <a:cubicBezTo>
                  <a:pt x="469" y="307"/>
                  <a:pt x="459" y="304"/>
                  <a:pt x="449" y="303"/>
                </a:cubicBezTo>
                <a:cubicBezTo>
                  <a:pt x="436" y="301"/>
                  <a:pt x="430" y="307"/>
                  <a:pt x="437" y="319"/>
                </a:cubicBezTo>
                <a:cubicBezTo>
                  <a:pt x="451" y="344"/>
                  <a:pt x="445" y="365"/>
                  <a:pt x="428" y="387"/>
                </a:cubicBezTo>
                <a:cubicBezTo>
                  <a:pt x="422" y="394"/>
                  <a:pt x="416" y="404"/>
                  <a:pt x="416" y="414"/>
                </a:cubicBezTo>
                <a:cubicBezTo>
                  <a:pt x="414" y="439"/>
                  <a:pt x="400" y="455"/>
                  <a:pt x="382" y="470"/>
                </a:cubicBezTo>
                <a:cubicBezTo>
                  <a:pt x="357" y="490"/>
                  <a:pt x="345" y="515"/>
                  <a:pt x="345" y="548"/>
                </a:cubicBezTo>
                <a:cubicBezTo>
                  <a:pt x="346" y="569"/>
                  <a:pt x="335" y="576"/>
                  <a:pt x="317" y="565"/>
                </a:cubicBezTo>
                <a:cubicBezTo>
                  <a:pt x="292" y="550"/>
                  <a:pt x="269" y="555"/>
                  <a:pt x="246" y="569"/>
                </a:cubicBezTo>
                <a:cubicBezTo>
                  <a:pt x="224" y="581"/>
                  <a:pt x="202" y="583"/>
                  <a:pt x="179" y="571"/>
                </a:cubicBezTo>
                <a:cubicBezTo>
                  <a:pt x="162" y="562"/>
                  <a:pt x="143" y="559"/>
                  <a:pt x="123" y="562"/>
                </a:cubicBezTo>
                <a:cubicBezTo>
                  <a:pt x="103" y="564"/>
                  <a:pt x="92" y="555"/>
                  <a:pt x="88" y="535"/>
                </a:cubicBezTo>
                <a:cubicBezTo>
                  <a:pt x="87" y="530"/>
                  <a:pt x="85" y="525"/>
                  <a:pt x="85" y="519"/>
                </a:cubicBezTo>
                <a:cubicBezTo>
                  <a:pt x="86" y="486"/>
                  <a:pt x="65" y="467"/>
                  <a:pt x="40" y="452"/>
                </a:cubicBezTo>
                <a:cubicBezTo>
                  <a:pt x="9" y="433"/>
                  <a:pt x="0" y="412"/>
                  <a:pt x="14" y="378"/>
                </a:cubicBezTo>
                <a:cubicBezTo>
                  <a:pt x="28" y="343"/>
                  <a:pt x="34" y="310"/>
                  <a:pt x="8" y="277"/>
                </a:cubicBezTo>
                <a:cubicBezTo>
                  <a:pt x="0" y="267"/>
                  <a:pt x="11" y="259"/>
                  <a:pt x="18" y="254"/>
                </a:cubicBezTo>
                <a:cubicBezTo>
                  <a:pt x="29" y="246"/>
                  <a:pt x="38" y="238"/>
                  <a:pt x="37" y="222"/>
                </a:cubicBezTo>
                <a:cubicBezTo>
                  <a:pt x="36" y="213"/>
                  <a:pt x="42" y="209"/>
                  <a:pt x="50" y="207"/>
                </a:cubicBezTo>
                <a:cubicBezTo>
                  <a:pt x="56" y="207"/>
                  <a:pt x="62" y="205"/>
                  <a:pt x="68" y="205"/>
                </a:cubicBezTo>
                <a:cubicBezTo>
                  <a:pt x="111" y="200"/>
                  <a:pt x="124" y="180"/>
                  <a:pt x="116" y="137"/>
                </a:cubicBezTo>
                <a:cubicBezTo>
                  <a:pt x="110" y="108"/>
                  <a:pt x="121" y="81"/>
                  <a:pt x="139" y="57"/>
                </a:cubicBezTo>
                <a:cubicBezTo>
                  <a:pt x="141" y="55"/>
                  <a:pt x="145" y="54"/>
                  <a:pt x="146" y="51"/>
                </a:cubicBezTo>
                <a:cubicBezTo>
                  <a:pt x="154" y="30"/>
                  <a:pt x="166" y="18"/>
                  <a:pt x="191" y="11"/>
                </a:cubicBezTo>
                <a:cubicBezTo>
                  <a:pt x="239" y="0"/>
                  <a:pt x="283" y="0"/>
                  <a:pt x="321" y="35"/>
                </a:cubicBezTo>
                <a:cubicBezTo>
                  <a:pt x="330" y="43"/>
                  <a:pt x="349" y="45"/>
                  <a:pt x="342" y="6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89" name="Freeform 194">
            <a:extLst>
              <a:ext uri="{FF2B5EF4-FFF2-40B4-BE49-F238E27FC236}">
                <a16:creationId xmlns:a16="http://schemas.microsoft.com/office/drawing/2014/main" id="{0ADBB7FC-BB3B-4FA9-9389-28A966AE79E9}"/>
              </a:ext>
            </a:extLst>
          </p:cNvPr>
          <p:cNvSpPr>
            <a:spLocks/>
          </p:cNvSpPr>
          <p:nvPr/>
        </p:nvSpPr>
        <p:spPr bwMode="auto">
          <a:xfrm>
            <a:off x="1703282" y="4702912"/>
            <a:ext cx="170124" cy="196294"/>
          </a:xfrm>
          <a:custGeom>
            <a:avLst/>
            <a:gdLst>
              <a:gd name="T0" fmla="*/ 209 w 303"/>
              <a:gd name="T1" fmla="*/ 343 h 349"/>
              <a:gd name="T2" fmla="*/ 150 w 303"/>
              <a:gd name="T3" fmla="*/ 334 h 349"/>
              <a:gd name="T4" fmla="*/ 127 w 303"/>
              <a:gd name="T5" fmla="*/ 311 h 349"/>
              <a:gd name="T6" fmla="*/ 107 w 303"/>
              <a:gd name="T7" fmla="*/ 278 h 349"/>
              <a:gd name="T8" fmla="*/ 102 w 303"/>
              <a:gd name="T9" fmla="*/ 262 h 349"/>
              <a:gd name="T10" fmla="*/ 82 w 303"/>
              <a:gd name="T11" fmla="*/ 229 h 349"/>
              <a:gd name="T12" fmla="*/ 13 w 303"/>
              <a:gd name="T13" fmla="*/ 159 h 349"/>
              <a:gd name="T14" fmla="*/ 35 w 303"/>
              <a:gd name="T15" fmla="*/ 36 h 349"/>
              <a:gd name="T16" fmla="*/ 83 w 303"/>
              <a:gd name="T17" fmla="*/ 7 h 349"/>
              <a:gd name="T18" fmla="*/ 179 w 303"/>
              <a:gd name="T19" fmla="*/ 22 h 349"/>
              <a:gd name="T20" fmla="*/ 214 w 303"/>
              <a:gd name="T21" fmla="*/ 73 h 349"/>
              <a:gd name="T22" fmla="*/ 230 w 303"/>
              <a:gd name="T23" fmla="*/ 111 h 349"/>
              <a:gd name="T24" fmla="*/ 252 w 303"/>
              <a:gd name="T25" fmla="*/ 156 h 349"/>
              <a:gd name="T26" fmla="*/ 276 w 303"/>
              <a:gd name="T27" fmla="*/ 184 h 349"/>
              <a:gd name="T28" fmla="*/ 296 w 303"/>
              <a:gd name="T29" fmla="*/ 223 h 349"/>
              <a:gd name="T30" fmla="*/ 297 w 303"/>
              <a:gd name="T31" fmla="*/ 240 h 349"/>
              <a:gd name="T32" fmla="*/ 249 w 303"/>
              <a:gd name="T33" fmla="*/ 336 h 349"/>
              <a:gd name="T34" fmla="*/ 209 w 303"/>
              <a:gd name="T35" fmla="*/ 343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349">
                <a:moveTo>
                  <a:pt x="209" y="343"/>
                </a:moveTo>
                <a:cubicBezTo>
                  <a:pt x="193" y="345"/>
                  <a:pt x="170" y="349"/>
                  <a:pt x="150" y="334"/>
                </a:cubicBezTo>
                <a:cubicBezTo>
                  <a:pt x="141" y="328"/>
                  <a:pt x="131" y="322"/>
                  <a:pt x="127" y="311"/>
                </a:cubicBezTo>
                <a:cubicBezTo>
                  <a:pt x="122" y="299"/>
                  <a:pt x="116" y="288"/>
                  <a:pt x="107" y="278"/>
                </a:cubicBezTo>
                <a:cubicBezTo>
                  <a:pt x="103" y="273"/>
                  <a:pt x="100" y="268"/>
                  <a:pt x="102" y="262"/>
                </a:cubicBezTo>
                <a:cubicBezTo>
                  <a:pt x="107" y="244"/>
                  <a:pt x="97" y="233"/>
                  <a:pt x="82" y="229"/>
                </a:cubicBezTo>
                <a:cubicBezTo>
                  <a:pt x="44" y="219"/>
                  <a:pt x="23" y="195"/>
                  <a:pt x="13" y="159"/>
                </a:cubicBezTo>
                <a:cubicBezTo>
                  <a:pt x="0" y="114"/>
                  <a:pt x="8" y="73"/>
                  <a:pt x="35" y="36"/>
                </a:cubicBezTo>
                <a:cubicBezTo>
                  <a:pt x="47" y="20"/>
                  <a:pt x="63" y="11"/>
                  <a:pt x="83" y="7"/>
                </a:cubicBezTo>
                <a:cubicBezTo>
                  <a:pt x="118" y="0"/>
                  <a:pt x="148" y="5"/>
                  <a:pt x="179" y="22"/>
                </a:cubicBezTo>
                <a:cubicBezTo>
                  <a:pt x="200" y="33"/>
                  <a:pt x="211" y="50"/>
                  <a:pt x="214" y="73"/>
                </a:cubicBezTo>
                <a:cubicBezTo>
                  <a:pt x="216" y="87"/>
                  <a:pt x="223" y="99"/>
                  <a:pt x="230" y="111"/>
                </a:cubicBezTo>
                <a:cubicBezTo>
                  <a:pt x="239" y="126"/>
                  <a:pt x="248" y="139"/>
                  <a:pt x="252" y="156"/>
                </a:cubicBezTo>
                <a:cubicBezTo>
                  <a:pt x="255" y="169"/>
                  <a:pt x="266" y="176"/>
                  <a:pt x="276" y="184"/>
                </a:cubicBezTo>
                <a:cubicBezTo>
                  <a:pt x="290" y="193"/>
                  <a:pt x="298" y="205"/>
                  <a:pt x="296" y="223"/>
                </a:cubicBezTo>
                <a:cubicBezTo>
                  <a:pt x="296" y="228"/>
                  <a:pt x="297" y="234"/>
                  <a:pt x="297" y="240"/>
                </a:cubicBezTo>
                <a:cubicBezTo>
                  <a:pt x="303" y="280"/>
                  <a:pt x="284" y="317"/>
                  <a:pt x="249" y="336"/>
                </a:cubicBezTo>
                <a:cubicBezTo>
                  <a:pt x="237" y="343"/>
                  <a:pt x="231" y="344"/>
                  <a:pt x="209" y="34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90" name="Freeform 195">
            <a:extLst>
              <a:ext uri="{FF2B5EF4-FFF2-40B4-BE49-F238E27FC236}">
                <a16:creationId xmlns:a16="http://schemas.microsoft.com/office/drawing/2014/main" id="{A3469A75-F2EF-45FB-8D40-F192BC20D685}"/>
              </a:ext>
            </a:extLst>
          </p:cNvPr>
          <p:cNvSpPr>
            <a:spLocks/>
          </p:cNvSpPr>
          <p:nvPr/>
        </p:nvSpPr>
        <p:spPr bwMode="auto">
          <a:xfrm>
            <a:off x="1891398" y="4545877"/>
            <a:ext cx="158670" cy="152128"/>
          </a:xfrm>
          <a:custGeom>
            <a:avLst/>
            <a:gdLst>
              <a:gd name="T0" fmla="*/ 160 w 283"/>
              <a:gd name="T1" fmla="*/ 274 h 274"/>
              <a:gd name="T2" fmla="*/ 41 w 283"/>
              <a:gd name="T3" fmla="*/ 190 h 274"/>
              <a:gd name="T4" fmla="*/ 22 w 283"/>
              <a:gd name="T5" fmla="*/ 169 h 274"/>
              <a:gd name="T6" fmla="*/ 19 w 283"/>
              <a:gd name="T7" fmla="*/ 131 h 274"/>
              <a:gd name="T8" fmla="*/ 42 w 283"/>
              <a:gd name="T9" fmla="*/ 101 h 274"/>
              <a:gd name="T10" fmla="*/ 177 w 283"/>
              <a:gd name="T11" fmla="*/ 14 h 274"/>
              <a:gd name="T12" fmla="*/ 275 w 283"/>
              <a:gd name="T13" fmla="*/ 155 h 274"/>
              <a:gd name="T14" fmla="*/ 269 w 283"/>
              <a:gd name="T15" fmla="*/ 192 h 274"/>
              <a:gd name="T16" fmla="*/ 277 w 283"/>
              <a:gd name="T17" fmla="*/ 223 h 274"/>
              <a:gd name="T18" fmla="*/ 280 w 283"/>
              <a:gd name="T19" fmla="*/ 229 h 274"/>
              <a:gd name="T20" fmla="*/ 272 w 283"/>
              <a:gd name="T21" fmla="*/ 233 h 274"/>
              <a:gd name="T22" fmla="*/ 229 w 283"/>
              <a:gd name="T23" fmla="*/ 253 h 274"/>
              <a:gd name="T24" fmla="*/ 160 w 283"/>
              <a:gd name="T2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3" h="274">
                <a:moveTo>
                  <a:pt x="160" y="274"/>
                </a:moveTo>
                <a:cubicBezTo>
                  <a:pt x="104" y="273"/>
                  <a:pt x="60" y="243"/>
                  <a:pt x="41" y="190"/>
                </a:cubicBezTo>
                <a:cubicBezTo>
                  <a:pt x="37" y="180"/>
                  <a:pt x="32" y="174"/>
                  <a:pt x="22" y="169"/>
                </a:cubicBezTo>
                <a:cubicBezTo>
                  <a:pt x="2" y="161"/>
                  <a:pt x="0" y="143"/>
                  <a:pt x="19" y="131"/>
                </a:cubicBezTo>
                <a:cubicBezTo>
                  <a:pt x="32" y="123"/>
                  <a:pt x="37" y="114"/>
                  <a:pt x="42" y="101"/>
                </a:cubicBezTo>
                <a:cubicBezTo>
                  <a:pt x="61" y="37"/>
                  <a:pt x="119" y="0"/>
                  <a:pt x="177" y="14"/>
                </a:cubicBezTo>
                <a:cubicBezTo>
                  <a:pt x="238" y="28"/>
                  <a:pt x="283" y="93"/>
                  <a:pt x="275" y="155"/>
                </a:cubicBezTo>
                <a:cubicBezTo>
                  <a:pt x="274" y="168"/>
                  <a:pt x="274" y="181"/>
                  <a:pt x="269" y="192"/>
                </a:cubicBezTo>
                <a:cubicBezTo>
                  <a:pt x="263" y="205"/>
                  <a:pt x="259" y="216"/>
                  <a:pt x="277" y="223"/>
                </a:cubicBezTo>
                <a:cubicBezTo>
                  <a:pt x="279" y="223"/>
                  <a:pt x="281" y="226"/>
                  <a:pt x="280" y="229"/>
                </a:cubicBezTo>
                <a:cubicBezTo>
                  <a:pt x="279" y="233"/>
                  <a:pt x="275" y="234"/>
                  <a:pt x="272" y="233"/>
                </a:cubicBezTo>
                <a:cubicBezTo>
                  <a:pt x="253" y="229"/>
                  <a:pt x="242" y="242"/>
                  <a:pt x="229" y="253"/>
                </a:cubicBezTo>
                <a:cubicBezTo>
                  <a:pt x="212" y="268"/>
                  <a:pt x="189" y="274"/>
                  <a:pt x="160" y="2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91" name="Freeform 196">
            <a:extLst>
              <a:ext uri="{FF2B5EF4-FFF2-40B4-BE49-F238E27FC236}">
                <a16:creationId xmlns:a16="http://schemas.microsoft.com/office/drawing/2014/main" id="{C9C6CB49-E0FE-4092-A58F-5F4B31BF078C}"/>
              </a:ext>
            </a:extLst>
          </p:cNvPr>
          <p:cNvSpPr>
            <a:spLocks/>
          </p:cNvSpPr>
          <p:nvPr/>
        </p:nvSpPr>
        <p:spPr bwMode="auto">
          <a:xfrm>
            <a:off x="1660751" y="4925381"/>
            <a:ext cx="104690" cy="106325"/>
          </a:xfrm>
          <a:custGeom>
            <a:avLst/>
            <a:gdLst>
              <a:gd name="T0" fmla="*/ 2 w 187"/>
              <a:gd name="T1" fmla="*/ 86 h 192"/>
              <a:gd name="T2" fmla="*/ 79 w 187"/>
              <a:gd name="T3" fmla="*/ 0 h 192"/>
              <a:gd name="T4" fmla="*/ 186 w 187"/>
              <a:gd name="T5" fmla="*/ 97 h 192"/>
              <a:gd name="T6" fmla="*/ 88 w 187"/>
              <a:gd name="T7" fmla="*/ 191 h 192"/>
              <a:gd name="T8" fmla="*/ 2 w 187"/>
              <a:gd name="T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92">
                <a:moveTo>
                  <a:pt x="2" y="86"/>
                </a:moveTo>
                <a:cubicBezTo>
                  <a:pt x="1" y="44"/>
                  <a:pt x="40" y="0"/>
                  <a:pt x="79" y="0"/>
                </a:cubicBezTo>
                <a:cubicBezTo>
                  <a:pt x="140" y="0"/>
                  <a:pt x="185" y="40"/>
                  <a:pt x="186" y="97"/>
                </a:cubicBezTo>
                <a:cubicBezTo>
                  <a:pt x="187" y="146"/>
                  <a:pt x="139" y="192"/>
                  <a:pt x="88" y="191"/>
                </a:cubicBezTo>
                <a:cubicBezTo>
                  <a:pt x="47" y="191"/>
                  <a:pt x="0" y="143"/>
                  <a:pt x="2" y="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92" name="Freeform 199">
            <a:extLst>
              <a:ext uri="{FF2B5EF4-FFF2-40B4-BE49-F238E27FC236}">
                <a16:creationId xmlns:a16="http://schemas.microsoft.com/office/drawing/2014/main" id="{70B2D70A-6132-4798-A3F1-D3C5198670E9}"/>
              </a:ext>
            </a:extLst>
          </p:cNvPr>
          <p:cNvSpPr>
            <a:spLocks/>
          </p:cNvSpPr>
          <p:nvPr/>
        </p:nvSpPr>
        <p:spPr bwMode="auto">
          <a:xfrm>
            <a:off x="2215283" y="4951168"/>
            <a:ext cx="83426" cy="81790"/>
          </a:xfrm>
          <a:custGeom>
            <a:avLst/>
            <a:gdLst>
              <a:gd name="T0" fmla="*/ 116 w 149"/>
              <a:gd name="T1" fmla="*/ 144 h 144"/>
              <a:gd name="T2" fmla="*/ 79 w 149"/>
              <a:gd name="T3" fmla="*/ 125 h 144"/>
              <a:gd name="T4" fmla="*/ 27 w 149"/>
              <a:gd name="T5" fmla="*/ 82 h 144"/>
              <a:gd name="T6" fmla="*/ 16 w 149"/>
              <a:gd name="T7" fmla="*/ 65 h 144"/>
              <a:gd name="T8" fmla="*/ 13 w 149"/>
              <a:gd name="T9" fmla="*/ 45 h 144"/>
              <a:gd name="T10" fmla="*/ 14 w 149"/>
              <a:gd name="T11" fmla="*/ 17 h 144"/>
              <a:gd name="T12" fmla="*/ 55 w 149"/>
              <a:gd name="T13" fmla="*/ 10 h 144"/>
              <a:gd name="T14" fmla="*/ 123 w 149"/>
              <a:gd name="T15" fmla="*/ 54 h 144"/>
              <a:gd name="T16" fmla="*/ 147 w 149"/>
              <a:gd name="T17" fmla="*/ 112 h 144"/>
              <a:gd name="T18" fmla="*/ 116 w 149"/>
              <a:gd name="T19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" h="144">
                <a:moveTo>
                  <a:pt x="116" y="144"/>
                </a:moveTo>
                <a:cubicBezTo>
                  <a:pt x="101" y="144"/>
                  <a:pt x="90" y="136"/>
                  <a:pt x="79" y="125"/>
                </a:cubicBezTo>
                <a:cubicBezTo>
                  <a:pt x="64" y="109"/>
                  <a:pt x="49" y="91"/>
                  <a:pt x="27" y="82"/>
                </a:cubicBezTo>
                <a:cubicBezTo>
                  <a:pt x="20" y="79"/>
                  <a:pt x="17" y="72"/>
                  <a:pt x="16" y="65"/>
                </a:cubicBezTo>
                <a:cubicBezTo>
                  <a:pt x="15" y="58"/>
                  <a:pt x="14" y="52"/>
                  <a:pt x="13" y="45"/>
                </a:cubicBezTo>
                <a:cubicBezTo>
                  <a:pt x="11" y="36"/>
                  <a:pt x="0" y="26"/>
                  <a:pt x="14" y="17"/>
                </a:cubicBezTo>
                <a:cubicBezTo>
                  <a:pt x="26" y="9"/>
                  <a:pt x="38" y="0"/>
                  <a:pt x="55" y="10"/>
                </a:cubicBezTo>
                <a:cubicBezTo>
                  <a:pt x="79" y="23"/>
                  <a:pt x="104" y="33"/>
                  <a:pt x="123" y="54"/>
                </a:cubicBezTo>
                <a:cubicBezTo>
                  <a:pt x="138" y="71"/>
                  <a:pt x="146" y="90"/>
                  <a:pt x="147" y="112"/>
                </a:cubicBezTo>
                <a:cubicBezTo>
                  <a:pt x="149" y="134"/>
                  <a:pt x="139" y="144"/>
                  <a:pt x="116" y="14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93" name="Freeform 200">
            <a:extLst>
              <a:ext uri="{FF2B5EF4-FFF2-40B4-BE49-F238E27FC236}">
                <a16:creationId xmlns:a16="http://schemas.microsoft.com/office/drawing/2014/main" id="{D89C3993-6B45-4780-814E-3B471BE6A2CD}"/>
              </a:ext>
            </a:extLst>
          </p:cNvPr>
          <p:cNvSpPr>
            <a:spLocks/>
          </p:cNvSpPr>
          <p:nvPr/>
        </p:nvSpPr>
        <p:spPr bwMode="auto">
          <a:xfrm>
            <a:off x="1709826" y="4540970"/>
            <a:ext cx="62159" cy="93241"/>
          </a:xfrm>
          <a:custGeom>
            <a:avLst/>
            <a:gdLst>
              <a:gd name="T0" fmla="*/ 85 w 112"/>
              <a:gd name="T1" fmla="*/ 54 h 166"/>
              <a:gd name="T2" fmla="*/ 98 w 112"/>
              <a:gd name="T3" fmla="*/ 91 h 166"/>
              <a:gd name="T4" fmla="*/ 97 w 112"/>
              <a:gd name="T5" fmla="*/ 144 h 166"/>
              <a:gd name="T6" fmla="*/ 50 w 112"/>
              <a:gd name="T7" fmla="*/ 158 h 166"/>
              <a:gd name="T8" fmla="*/ 27 w 112"/>
              <a:gd name="T9" fmla="*/ 103 h 166"/>
              <a:gd name="T10" fmla="*/ 19 w 112"/>
              <a:gd name="T11" fmla="*/ 73 h 166"/>
              <a:gd name="T12" fmla="*/ 6 w 112"/>
              <a:gd name="T13" fmla="*/ 31 h 166"/>
              <a:gd name="T14" fmla="*/ 46 w 112"/>
              <a:gd name="T15" fmla="*/ 3 h 166"/>
              <a:gd name="T16" fmla="*/ 77 w 112"/>
              <a:gd name="T17" fmla="*/ 28 h 166"/>
              <a:gd name="T18" fmla="*/ 85 w 112"/>
              <a:gd name="T19" fmla="*/ 5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166">
                <a:moveTo>
                  <a:pt x="85" y="54"/>
                </a:moveTo>
                <a:cubicBezTo>
                  <a:pt x="71" y="72"/>
                  <a:pt x="87" y="80"/>
                  <a:pt x="98" y="91"/>
                </a:cubicBezTo>
                <a:cubicBezTo>
                  <a:pt x="112" y="107"/>
                  <a:pt x="110" y="129"/>
                  <a:pt x="97" y="144"/>
                </a:cubicBezTo>
                <a:cubicBezTo>
                  <a:pt x="81" y="162"/>
                  <a:pt x="65" y="166"/>
                  <a:pt x="50" y="158"/>
                </a:cubicBezTo>
                <a:cubicBezTo>
                  <a:pt x="27" y="144"/>
                  <a:pt x="17" y="124"/>
                  <a:pt x="27" y="103"/>
                </a:cubicBezTo>
                <a:cubicBezTo>
                  <a:pt x="33" y="89"/>
                  <a:pt x="32" y="81"/>
                  <a:pt x="19" y="73"/>
                </a:cubicBezTo>
                <a:cubicBezTo>
                  <a:pt x="4" y="63"/>
                  <a:pt x="0" y="49"/>
                  <a:pt x="6" y="31"/>
                </a:cubicBezTo>
                <a:cubicBezTo>
                  <a:pt x="13" y="13"/>
                  <a:pt x="27" y="5"/>
                  <a:pt x="46" y="3"/>
                </a:cubicBezTo>
                <a:cubicBezTo>
                  <a:pt x="65" y="0"/>
                  <a:pt x="71" y="15"/>
                  <a:pt x="77" y="28"/>
                </a:cubicBezTo>
                <a:cubicBezTo>
                  <a:pt x="81" y="36"/>
                  <a:pt x="82" y="44"/>
                  <a:pt x="85" y="5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94" name="Freeform 201">
            <a:extLst>
              <a:ext uri="{FF2B5EF4-FFF2-40B4-BE49-F238E27FC236}">
                <a16:creationId xmlns:a16="http://schemas.microsoft.com/office/drawing/2014/main" id="{9D0938AE-5EB2-4773-84B7-EB9E4FC9EDF9}"/>
              </a:ext>
            </a:extLst>
          </p:cNvPr>
          <p:cNvSpPr>
            <a:spLocks/>
          </p:cNvSpPr>
          <p:nvPr/>
        </p:nvSpPr>
        <p:spPr bwMode="auto">
          <a:xfrm>
            <a:off x="1878312" y="4493532"/>
            <a:ext cx="57253" cy="58887"/>
          </a:xfrm>
          <a:custGeom>
            <a:avLst/>
            <a:gdLst>
              <a:gd name="T0" fmla="*/ 101 w 102"/>
              <a:gd name="T1" fmla="*/ 51 h 105"/>
              <a:gd name="T2" fmla="*/ 52 w 102"/>
              <a:gd name="T3" fmla="*/ 104 h 105"/>
              <a:gd name="T4" fmla="*/ 1 w 102"/>
              <a:gd name="T5" fmla="*/ 47 h 105"/>
              <a:gd name="T6" fmla="*/ 51 w 102"/>
              <a:gd name="T7" fmla="*/ 0 h 105"/>
              <a:gd name="T8" fmla="*/ 101 w 102"/>
              <a:gd name="T9" fmla="*/ 51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05">
                <a:moveTo>
                  <a:pt x="101" y="51"/>
                </a:moveTo>
                <a:cubicBezTo>
                  <a:pt x="101" y="81"/>
                  <a:pt x="80" y="105"/>
                  <a:pt x="52" y="104"/>
                </a:cubicBezTo>
                <a:cubicBezTo>
                  <a:pt x="25" y="104"/>
                  <a:pt x="1" y="77"/>
                  <a:pt x="1" y="47"/>
                </a:cubicBezTo>
                <a:cubicBezTo>
                  <a:pt x="0" y="20"/>
                  <a:pt x="22" y="0"/>
                  <a:pt x="51" y="0"/>
                </a:cubicBezTo>
                <a:cubicBezTo>
                  <a:pt x="81" y="0"/>
                  <a:pt x="102" y="22"/>
                  <a:pt x="101" y="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95" name="Freeform 205">
            <a:extLst>
              <a:ext uri="{FF2B5EF4-FFF2-40B4-BE49-F238E27FC236}">
                <a16:creationId xmlns:a16="http://schemas.microsoft.com/office/drawing/2014/main" id="{A30404BB-91C8-49CF-808D-7824D5E157E9}"/>
              </a:ext>
            </a:extLst>
          </p:cNvPr>
          <p:cNvSpPr>
            <a:spLocks/>
          </p:cNvSpPr>
          <p:nvPr/>
        </p:nvSpPr>
        <p:spPr bwMode="auto">
          <a:xfrm>
            <a:off x="2269263" y="5254175"/>
            <a:ext cx="58887" cy="62159"/>
          </a:xfrm>
          <a:custGeom>
            <a:avLst/>
            <a:gdLst>
              <a:gd name="T0" fmla="*/ 102 w 104"/>
              <a:gd name="T1" fmla="*/ 31 h 113"/>
              <a:gd name="T2" fmla="*/ 92 w 104"/>
              <a:gd name="T3" fmla="*/ 82 h 113"/>
              <a:gd name="T4" fmla="*/ 34 w 104"/>
              <a:gd name="T5" fmla="*/ 98 h 113"/>
              <a:gd name="T6" fmla="*/ 5 w 104"/>
              <a:gd name="T7" fmla="*/ 56 h 113"/>
              <a:gd name="T8" fmla="*/ 23 w 104"/>
              <a:gd name="T9" fmla="*/ 13 h 113"/>
              <a:gd name="T10" fmla="*/ 91 w 104"/>
              <a:gd name="T11" fmla="*/ 5 h 113"/>
              <a:gd name="T12" fmla="*/ 102 w 104"/>
              <a:gd name="T13" fmla="*/ 3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113">
                <a:moveTo>
                  <a:pt x="102" y="31"/>
                </a:moveTo>
                <a:cubicBezTo>
                  <a:pt x="101" y="44"/>
                  <a:pt x="100" y="64"/>
                  <a:pt x="92" y="82"/>
                </a:cubicBezTo>
                <a:cubicBezTo>
                  <a:pt x="79" y="107"/>
                  <a:pt x="58" y="113"/>
                  <a:pt x="34" y="98"/>
                </a:cubicBezTo>
                <a:cubicBezTo>
                  <a:pt x="19" y="88"/>
                  <a:pt x="10" y="73"/>
                  <a:pt x="5" y="56"/>
                </a:cubicBezTo>
                <a:cubicBezTo>
                  <a:pt x="0" y="38"/>
                  <a:pt x="6" y="23"/>
                  <a:pt x="23" y="13"/>
                </a:cubicBezTo>
                <a:cubicBezTo>
                  <a:pt x="44" y="0"/>
                  <a:pt x="67" y="2"/>
                  <a:pt x="91" y="5"/>
                </a:cubicBezTo>
                <a:cubicBezTo>
                  <a:pt x="102" y="7"/>
                  <a:pt x="104" y="15"/>
                  <a:pt x="102" y="3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96" name="Freeform 208">
            <a:extLst>
              <a:ext uri="{FF2B5EF4-FFF2-40B4-BE49-F238E27FC236}">
                <a16:creationId xmlns:a16="http://schemas.microsoft.com/office/drawing/2014/main" id="{D2C37153-EAB9-4801-A0DF-CD25599CEFC0}"/>
              </a:ext>
            </a:extLst>
          </p:cNvPr>
          <p:cNvSpPr>
            <a:spLocks/>
          </p:cNvSpPr>
          <p:nvPr/>
        </p:nvSpPr>
        <p:spPr bwMode="auto">
          <a:xfrm>
            <a:off x="2249635" y="5052973"/>
            <a:ext cx="76884" cy="62159"/>
          </a:xfrm>
          <a:custGeom>
            <a:avLst/>
            <a:gdLst>
              <a:gd name="T0" fmla="*/ 134 w 135"/>
              <a:gd name="T1" fmla="*/ 84 h 112"/>
              <a:gd name="T2" fmla="*/ 104 w 135"/>
              <a:gd name="T3" fmla="*/ 108 h 112"/>
              <a:gd name="T4" fmla="*/ 60 w 135"/>
              <a:gd name="T5" fmla="*/ 67 h 112"/>
              <a:gd name="T6" fmla="*/ 38 w 135"/>
              <a:gd name="T7" fmla="*/ 51 h 112"/>
              <a:gd name="T8" fmla="*/ 5 w 135"/>
              <a:gd name="T9" fmla="*/ 40 h 112"/>
              <a:gd name="T10" fmla="*/ 11 w 135"/>
              <a:gd name="T11" fmla="*/ 10 h 112"/>
              <a:gd name="T12" fmla="*/ 50 w 135"/>
              <a:gd name="T13" fmla="*/ 10 h 112"/>
              <a:gd name="T14" fmla="*/ 84 w 135"/>
              <a:gd name="T15" fmla="*/ 23 h 112"/>
              <a:gd name="T16" fmla="*/ 134 w 135"/>
              <a:gd name="T17" fmla="*/ 8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12">
                <a:moveTo>
                  <a:pt x="134" y="84"/>
                </a:moveTo>
                <a:cubicBezTo>
                  <a:pt x="134" y="103"/>
                  <a:pt x="122" y="112"/>
                  <a:pt x="104" y="108"/>
                </a:cubicBezTo>
                <a:cubicBezTo>
                  <a:pt x="82" y="103"/>
                  <a:pt x="65" y="90"/>
                  <a:pt x="60" y="67"/>
                </a:cubicBezTo>
                <a:cubicBezTo>
                  <a:pt x="57" y="54"/>
                  <a:pt x="54" y="46"/>
                  <a:pt x="38" y="51"/>
                </a:cubicBezTo>
                <a:cubicBezTo>
                  <a:pt x="26" y="54"/>
                  <a:pt x="11" y="54"/>
                  <a:pt x="5" y="40"/>
                </a:cubicBezTo>
                <a:cubicBezTo>
                  <a:pt x="0" y="29"/>
                  <a:pt x="2" y="18"/>
                  <a:pt x="11" y="10"/>
                </a:cubicBezTo>
                <a:cubicBezTo>
                  <a:pt x="23" y="0"/>
                  <a:pt x="38" y="1"/>
                  <a:pt x="50" y="10"/>
                </a:cubicBezTo>
                <a:cubicBezTo>
                  <a:pt x="60" y="18"/>
                  <a:pt x="70" y="23"/>
                  <a:pt x="84" y="23"/>
                </a:cubicBezTo>
                <a:cubicBezTo>
                  <a:pt x="107" y="23"/>
                  <a:pt x="135" y="59"/>
                  <a:pt x="134" y="8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97" name="Freeform 212">
            <a:extLst>
              <a:ext uri="{FF2B5EF4-FFF2-40B4-BE49-F238E27FC236}">
                <a16:creationId xmlns:a16="http://schemas.microsoft.com/office/drawing/2014/main" id="{048CF5DD-ACC9-4F4F-A47B-649601399A84}"/>
              </a:ext>
            </a:extLst>
          </p:cNvPr>
          <p:cNvSpPr>
            <a:spLocks/>
          </p:cNvSpPr>
          <p:nvPr/>
        </p:nvSpPr>
        <p:spPr bwMode="auto">
          <a:xfrm>
            <a:off x="2148216" y="5298338"/>
            <a:ext cx="63796" cy="49074"/>
          </a:xfrm>
          <a:custGeom>
            <a:avLst/>
            <a:gdLst>
              <a:gd name="T0" fmla="*/ 43 w 115"/>
              <a:gd name="T1" fmla="*/ 88 h 88"/>
              <a:gd name="T2" fmla="*/ 14 w 115"/>
              <a:gd name="T3" fmla="*/ 52 h 88"/>
              <a:gd name="T4" fmla="*/ 96 w 115"/>
              <a:gd name="T5" fmla="*/ 12 h 88"/>
              <a:gd name="T6" fmla="*/ 107 w 115"/>
              <a:gd name="T7" fmla="*/ 38 h 88"/>
              <a:gd name="T8" fmla="*/ 43 w 115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88">
                <a:moveTo>
                  <a:pt x="43" y="88"/>
                </a:moveTo>
                <a:cubicBezTo>
                  <a:pt x="5" y="88"/>
                  <a:pt x="0" y="80"/>
                  <a:pt x="14" y="52"/>
                </a:cubicBezTo>
                <a:cubicBezTo>
                  <a:pt x="34" y="14"/>
                  <a:pt x="61" y="0"/>
                  <a:pt x="96" y="12"/>
                </a:cubicBezTo>
                <a:cubicBezTo>
                  <a:pt x="111" y="16"/>
                  <a:pt x="115" y="24"/>
                  <a:pt x="107" y="38"/>
                </a:cubicBezTo>
                <a:cubicBezTo>
                  <a:pt x="91" y="66"/>
                  <a:pt x="71" y="87"/>
                  <a:pt x="43" y="8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98" name="Freeform 215">
            <a:extLst>
              <a:ext uri="{FF2B5EF4-FFF2-40B4-BE49-F238E27FC236}">
                <a16:creationId xmlns:a16="http://schemas.microsoft.com/office/drawing/2014/main" id="{F380AEBE-7F5F-41FD-B8F4-31877E9AFC9D}"/>
              </a:ext>
            </a:extLst>
          </p:cNvPr>
          <p:cNvSpPr>
            <a:spLocks/>
          </p:cNvSpPr>
          <p:nvPr/>
        </p:nvSpPr>
        <p:spPr bwMode="auto">
          <a:xfrm>
            <a:off x="2269228" y="5276889"/>
            <a:ext cx="44166" cy="73609"/>
          </a:xfrm>
          <a:custGeom>
            <a:avLst/>
            <a:gdLst>
              <a:gd name="T0" fmla="*/ 23 w 80"/>
              <a:gd name="T1" fmla="*/ 134 h 134"/>
              <a:gd name="T2" fmla="*/ 2 w 80"/>
              <a:gd name="T3" fmla="*/ 115 h 134"/>
              <a:gd name="T4" fmla="*/ 52 w 80"/>
              <a:gd name="T5" fmla="*/ 11 h 134"/>
              <a:gd name="T6" fmla="*/ 71 w 80"/>
              <a:gd name="T7" fmla="*/ 4 h 134"/>
              <a:gd name="T8" fmla="*/ 74 w 80"/>
              <a:gd name="T9" fmla="*/ 24 h 134"/>
              <a:gd name="T10" fmla="*/ 55 w 80"/>
              <a:gd name="T11" fmla="*/ 111 h 134"/>
              <a:gd name="T12" fmla="*/ 23 w 80"/>
              <a:gd name="T13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34">
                <a:moveTo>
                  <a:pt x="23" y="134"/>
                </a:moveTo>
                <a:cubicBezTo>
                  <a:pt x="10" y="133"/>
                  <a:pt x="0" y="129"/>
                  <a:pt x="2" y="115"/>
                </a:cubicBezTo>
                <a:cubicBezTo>
                  <a:pt x="8" y="76"/>
                  <a:pt x="22" y="40"/>
                  <a:pt x="52" y="11"/>
                </a:cubicBezTo>
                <a:cubicBezTo>
                  <a:pt x="57" y="6"/>
                  <a:pt x="64" y="0"/>
                  <a:pt x="71" y="4"/>
                </a:cubicBezTo>
                <a:cubicBezTo>
                  <a:pt x="80" y="8"/>
                  <a:pt x="75" y="17"/>
                  <a:pt x="74" y="24"/>
                </a:cubicBezTo>
                <a:cubicBezTo>
                  <a:pt x="69" y="53"/>
                  <a:pt x="55" y="80"/>
                  <a:pt x="55" y="111"/>
                </a:cubicBezTo>
                <a:cubicBezTo>
                  <a:pt x="55" y="127"/>
                  <a:pt x="33" y="127"/>
                  <a:pt x="23" y="13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99" name="Freeform 220">
            <a:extLst>
              <a:ext uri="{FF2B5EF4-FFF2-40B4-BE49-F238E27FC236}">
                <a16:creationId xmlns:a16="http://schemas.microsoft.com/office/drawing/2014/main" id="{E99E9EF4-9A06-4FEC-94A5-A8A65D3076B1}"/>
              </a:ext>
            </a:extLst>
          </p:cNvPr>
          <p:cNvSpPr>
            <a:spLocks/>
          </p:cNvSpPr>
          <p:nvPr/>
        </p:nvSpPr>
        <p:spPr bwMode="auto">
          <a:xfrm>
            <a:off x="2282351" y="4817032"/>
            <a:ext cx="44166" cy="50709"/>
          </a:xfrm>
          <a:custGeom>
            <a:avLst/>
            <a:gdLst>
              <a:gd name="T0" fmla="*/ 77 w 77"/>
              <a:gd name="T1" fmla="*/ 57 h 91"/>
              <a:gd name="T2" fmla="*/ 47 w 77"/>
              <a:gd name="T3" fmla="*/ 85 h 91"/>
              <a:gd name="T4" fmla="*/ 1 w 77"/>
              <a:gd name="T5" fmla="*/ 31 h 91"/>
              <a:gd name="T6" fmla="*/ 9 w 77"/>
              <a:gd name="T7" fmla="*/ 6 h 91"/>
              <a:gd name="T8" fmla="*/ 38 w 77"/>
              <a:gd name="T9" fmla="*/ 9 h 91"/>
              <a:gd name="T10" fmla="*/ 77 w 77"/>
              <a:gd name="T11" fmla="*/ 5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91">
                <a:moveTo>
                  <a:pt x="77" y="57"/>
                </a:moveTo>
                <a:cubicBezTo>
                  <a:pt x="76" y="84"/>
                  <a:pt x="64" y="91"/>
                  <a:pt x="47" y="85"/>
                </a:cubicBezTo>
                <a:cubicBezTo>
                  <a:pt x="21" y="75"/>
                  <a:pt x="6" y="58"/>
                  <a:pt x="1" y="31"/>
                </a:cubicBezTo>
                <a:cubicBezTo>
                  <a:pt x="0" y="22"/>
                  <a:pt x="0" y="12"/>
                  <a:pt x="9" y="6"/>
                </a:cubicBezTo>
                <a:cubicBezTo>
                  <a:pt x="19" y="0"/>
                  <a:pt x="29" y="1"/>
                  <a:pt x="38" y="9"/>
                </a:cubicBezTo>
                <a:cubicBezTo>
                  <a:pt x="56" y="24"/>
                  <a:pt x="77" y="37"/>
                  <a:pt x="77" y="5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00" name="Freeform 223">
            <a:extLst>
              <a:ext uri="{FF2B5EF4-FFF2-40B4-BE49-F238E27FC236}">
                <a16:creationId xmlns:a16="http://schemas.microsoft.com/office/drawing/2014/main" id="{7E3B850A-EF9D-4FBD-81A2-0759D49145C9}"/>
              </a:ext>
            </a:extLst>
          </p:cNvPr>
          <p:cNvSpPr>
            <a:spLocks/>
          </p:cNvSpPr>
          <p:nvPr/>
        </p:nvSpPr>
        <p:spPr bwMode="auto">
          <a:xfrm>
            <a:off x="2169480" y="4621125"/>
            <a:ext cx="42530" cy="42531"/>
          </a:xfrm>
          <a:custGeom>
            <a:avLst/>
            <a:gdLst>
              <a:gd name="T0" fmla="*/ 74 w 74"/>
              <a:gd name="T1" fmla="*/ 42 h 76"/>
              <a:gd name="T2" fmla="*/ 41 w 74"/>
              <a:gd name="T3" fmla="*/ 75 h 76"/>
              <a:gd name="T4" fmla="*/ 1 w 74"/>
              <a:gd name="T5" fmla="*/ 39 h 76"/>
              <a:gd name="T6" fmla="*/ 37 w 74"/>
              <a:gd name="T7" fmla="*/ 1 h 76"/>
              <a:gd name="T8" fmla="*/ 74 w 74"/>
              <a:gd name="T9" fmla="*/ 4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76">
                <a:moveTo>
                  <a:pt x="74" y="42"/>
                </a:moveTo>
                <a:cubicBezTo>
                  <a:pt x="74" y="59"/>
                  <a:pt x="59" y="74"/>
                  <a:pt x="41" y="75"/>
                </a:cubicBezTo>
                <a:cubicBezTo>
                  <a:pt x="20" y="76"/>
                  <a:pt x="0" y="59"/>
                  <a:pt x="1" y="39"/>
                </a:cubicBezTo>
                <a:cubicBezTo>
                  <a:pt x="1" y="20"/>
                  <a:pt x="19" y="1"/>
                  <a:pt x="37" y="1"/>
                </a:cubicBezTo>
                <a:cubicBezTo>
                  <a:pt x="58" y="0"/>
                  <a:pt x="74" y="17"/>
                  <a:pt x="74" y="4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01" name="Freeform 226">
            <a:extLst>
              <a:ext uri="{FF2B5EF4-FFF2-40B4-BE49-F238E27FC236}">
                <a16:creationId xmlns:a16="http://schemas.microsoft.com/office/drawing/2014/main" id="{984E5EBE-4A0B-4336-8CB9-BF7AF6C1BC36}"/>
              </a:ext>
            </a:extLst>
          </p:cNvPr>
          <p:cNvSpPr>
            <a:spLocks/>
          </p:cNvSpPr>
          <p:nvPr/>
        </p:nvSpPr>
        <p:spPr bwMode="auto">
          <a:xfrm>
            <a:off x="2082783" y="4626031"/>
            <a:ext cx="58887" cy="29442"/>
          </a:xfrm>
          <a:custGeom>
            <a:avLst/>
            <a:gdLst>
              <a:gd name="T0" fmla="*/ 43 w 104"/>
              <a:gd name="T1" fmla="*/ 53 h 54"/>
              <a:gd name="T2" fmla="*/ 29 w 104"/>
              <a:gd name="T3" fmla="*/ 50 h 54"/>
              <a:gd name="T4" fmla="*/ 2 w 104"/>
              <a:gd name="T5" fmla="*/ 25 h 54"/>
              <a:gd name="T6" fmla="*/ 32 w 104"/>
              <a:gd name="T7" fmla="*/ 4 h 54"/>
              <a:gd name="T8" fmla="*/ 93 w 104"/>
              <a:gd name="T9" fmla="*/ 18 h 54"/>
              <a:gd name="T10" fmla="*/ 92 w 104"/>
              <a:gd name="T11" fmla="*/ 37 h 54"/>
              <a:gd name="T12" fmla="*/ 43 w 104"/>
              <a:gd name="T13" fmla="*/ 5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54">
                <a:moveTo>
                  <a:pt x="43" y="53"/>
                </a:moveTo>
                <a:cubicBezTo>
                  <a:pt x="40" y="52"/>
                  <a:pt x="34" y="52"/>
                  <a:pt x="29" y="50"/>
                </a:cubicBezTo>
                <a:cubicBezTo>
                  <a:pt x="17" y="45"/>
                  <a:pt x="0" y="42"/>
                  <a:pt x="2" y="25"/>
                </a:cubicBezTo>
                <a:cubicBezTo>
                  <a:pt x="3" y="10"/>
                  <a:pt x="19" y="6"/>
                  <a:pt x="32" y="4"/>
                </a:cubicBezTo>
                <a:cubicBezTo>
                  <a:pt x="54" y="0"/>
                  <a:pt x="74" y="8"/>
                  <a:pt x="93" y="18"/>
                </a:cubicBezTo>
                <a:cubicBezTo>
                  <a:pt x="104" y="24"/>
                  <a:pt x="99" y="32"/>
                  <a:pt x="92" y="37"/>
                </a:cubicBezTo>
                <a:cubicBezTo>
                  <a:pt x="79" y="47"/>
                  <a:pt x="64" y="54"/>
                  <a:pt x="43" y="5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02" name="Freeform 231">
            <a:extLst>
              <a:ext uri="{FF2B5EF4-FFF2-40B4-BE49-F238E27FC236}">
                <a16:creationId xmlns:a16="http://schemas.microsoft.com/office/drawing/2014/main" id="{CCBDEFB1-24C5-48AE-B37F-8CB7C6303D1C}"/>
              </a:ext>
            </a:extLst>
          </p:cNvPr>
          <p:cNvSpPr>
            <a:spLocks/>
          </p:cNvSpPr>
          <p:nvPr/>
        </p:nvSpPr>
        <p:spPr bwMode="auto">
          <a:xfrm>
            <a:off x="1798158" y="5244360"/>
            <a:ext cx="65430" cy="27806"/>
          </a:xfrm>
          <a:custGeom>
            <a:avLst/>
            <a:gdLst>
              <a:gd name="T0" fmla="*/ 93 w 116"/>
              <a:gd name="T1" fmla="*/ 0 h 52"/>
              <a:gd name="T2" fmla="*/ 113 w 116"/>
              <a:gd name="T3" fmla="*/ 7 h 52"/>
              <a:gd name="T4" fmla="*/ 104 w 116"/>
              <a:gd name="T5" fmla="*/ 23 h 52"/>
              <a:gd name="T6" fmla="*/ 18 w 116"/>
              <a:gd name="T7" fmla="*/ 51 h 52"/>
              <a:gd name="T8" fmla="*/ 2 w 116"/>
              <a:gd name="T9" fmla="*/ 41 h 52"/>
              <a:gd name="T10" fmla="*/ 10 w 116"/>
              <a:gd name="T11" fmla="*/ 26 h 52"/>
              <a:gd name="T12" fmla="*/ 93 w 116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52">
                <a:moveTo>
                  <a:pt x="93" y="0"/>
                </a:moveTo>
                <a:cubicBezTo>
                  <a:pt x="102" y="1"/>
                  <a:pt x="110" y="0"/>
                  <a:pt x="113" y="7"/>
                </a:cubicBezTo>
                <a:cubicBezTo>
                  <a:pt x="116" y="14"/>
                  <a:pt x="109" y="19"/>
                  <a:pt x="104" y="23"/>
                </a:cubicBezTo>
                <a:cubicBezTo>
                  <a:pt x="79" y="42"/>
                  <a:pt x="48" y="48"/>
                  <a:pt x="18" y="51"/>
                </a:cubicBezTo>
                <a:cubicBezTo>
                  <a:pt x="11" y="52"/>
                  <a:pt x="4" y="48"/>
                  <a:pt x="2" y="41"/>
                </a:cubicBezTo>
                <a:cubicBezTo>
                  <a:pt x="0" y="34"/>
                  <a:pt x="4" y="28"/>
                  <a:pt x="10" y="26"/>
                </a:cubicBezTo>
                <a:cubicBezTo>
                  <a:pt x="38" y="17"/>
                  <a:pt x="67" y="8"/>
                  <a:pt x="9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03" name="Freeform 233">
            <a:extLst>
              <a:ext uri="{FF2B5EF4-FFF2-40B4-BE49-F238E27FC236}">
                <a16:creationId xmlns:a16="http://schemas.microsoft.com/office/drawing/2014/main" id="{6183F273-00A0-432E-B616-8BD707398AFC}"/>
              </a:ext>
            </a:extLst>
          </p:cNvPr>
          <p:cNvSpPr>
            <a:spLocks/>
          </p:cNvSpPr>
          <p:nvPr/>
        </p:nvSpPr>
        <p:spPr bwMode="auto">
          <a:xfrm>
            <a:off x="1875041" y="4761803"/>
            <a:ext cx="80155" cy="26172"/>
          </a:xfrm>
          <a:custGeom>
            <a:avLst/>
            <a:gdLst>
              <a:gd name="T0" fmla="*/ 128 w 144"/>
              <a:gd name="T1" fmla="*/ 47 h 48"/>
              <a:gd name="T2" fmla="*/ 44 w 144"/>
              <a:gd name="T3" fmla="*/ 38 h 48"/>
              <a:gd name="T4" fmla="*/ 5 w 144"/>
              <a:gd name="T5" fmla="*/ 18 h 48"/>
              <a:gd name="T6" fmla="*/ 3 w 144"/>
              <a:gd name="T7" fmla="*/ 5 h 48"/>
              <a:gd name="T8" fmla="*/ 15 w 144"/>
              <a:gd name="T9" fmla="*/ 1 h 48"/>
              <a:gd name="T10" fmla="*/ 131 w 144"/>
              <a:gd name="T11" fmla="*/ 30 h 48"/>
              <a:gd name="T12" fmla="*/ 141 w 144"/>
              <a:gd name="T13" fmla="*/ 42 h 48"/>
              <a:gd name="T14" fmla="*/ 128 w 144"/>
              <a:gd name="T15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48">
                <a:moveTo>
                  <a:pt x="128" y="47"/>
                </a:moveTo>
                <a:cubicBezTo>
                  <a:pt x="100" y="38"/>
                  <a:pt x="72" y="40"/>
                  <a:pt x="44" y="38"/>
                </a:cubicBezTo>
                <a:cubicBezTo>
                  <a:pt x="29" y="36"/>
                  <a:pt x="14" y="32"/>
                  <a:pt x="5" y="18"/>
                </a:cubicBezTo>
                <a:cubicBezTo>
                  <a:pt x="2" y="15"/>
                  <a:pt x="0" y="10"/>
                  <a:pt x="3" y="5"/>
                </a:cubicBezTo>
                <a:cubicBezTo>
                  <a:pt x="5" y="0"/>
                  <a:pt x="10" y="0"/>
                  <a:pt x="15" y="1"/>
                </a:cubicBezTo>
                <a:cubicBezTo>
                  <a:pt x="54" y="11"/>
                  <a:pt x="92" y="20"/>
                  <a:pt x="131" y="30"/>
                </a:cubicBezTo>
                <a:cubicBezTo>
                  <a:pt x="136" y="31"/>
                  <a:pt x="144" y="34"/>
                  <a:pt x="141" y="42"/>
                </a:cubicBezTo>
                <a:cubicBezTo>
                  <a:pt x="139" y="48"/>
                  <a:pt x="132" y="46"/>
                  <a:pt x="128" y="4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04" name="Freeform 241">
            <a:extLst>
              <a:ext uri="{FF2B5EF4-FFF2-40B4-BE49-F238E27FC236}">
                <a16:creationId xmlns:a16="http://schemas.microsoft.com/office/drawing/2014/main" id="{555C05F5-9C0B-4303-976E-04AFF3935E94}"/>
              </a:ext>
            </a:extLst>
          </p:cNvPr>
          <p:cNvSpPr>
            <a:spLocks/>
          </p:cNvSpPr>
          <p:nvPr/>
        </p:nvSpPr>
        <p:spPr bwMode="auto">
          <a:xfrm>
            <a:off x="2285622" y="4936447"/>
            <a:ext cx="26171" cy="32717"/>
          </a:xfrm>
          <a:custGeom>
            <a:avLst/>
            <a:gdLst>
              <a:gd name="T0" fmla="*/ 47 w 48"/>
              <a:gd name="T1" fmla="*/ 37 h 58"/>
              <a:gd name="T2" fmla="*/ 25 w 48"/>
              <a:gd name="T3" fmla="*/ 58 h 58"/>
              <a:gd name="T4" fmla="*/ 0 w 48"/>
              <a:gd name="T5" fmla="*/ 22 h 58"/>
              <a:gd name="T6" fmla="*/ 30 w 48"/>
              <a:gd name="T7" fmla="*/ 0 h 58"/>
              <a:gd name="T8" fmla="*/ 47 w 48"/>
              <a:gd name="T9" fmla="*/ 3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58">
                <a:moveTo>
                  <a:pt x="47" y="37"/>
                </a:moveTo>
                <a:cubicBezTo>
                  <a:pt x="48" y="51"/>
                  <a:pt x="39" y="58"/>
                  <a:pt x="25" y="58"/>
                </a:cubicBezTo>
                <a:cubicBezTo>
                  <a:pt x="12" y="58"/>
                  <a:pt x="1" y="41"/>
                  <a:pt x="0" y="22"/>
                </a:cubicBezTo>
                <a:cubicBezTo>
                  <a:pt x="0" y="13"/>
                  <a:pt x="17" y="0"/>
                  <a:pt x="30" y="0"/>
                </a:cubicBezTo>
                <a:cubicBezTo>
                  <a:pt x="40" y="0"/>
                  <a:pt x="47" y="15"/>
                  <a:pt x="47" y="3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05" name="Freeform 243">
            <a:extLst>
              <a:ext uri="{FF2B5EF4-FFF2-40B4-BE49-F238E27FC236}">
                <a16:creationId xmlns:a16="http://schemas.microsoft.com/office/drawing/2014/main" id="{EFDF6DC1-F7BD-4B23-AA3E-1CB4C438B60D}"/>
              </a:ext>
            </a:extLst>
          </p:cNvPr>
          <p:cNvSpPr>
            <a:spLocks/>
          </p:cNvSpPr>
          <p:nvPr/>
        </p:nvSpPr>
        <p:spPr bwMode="auto">
          <a:xfrm>
            <a:off x="2388677" y="4959347"/>
            <a:ext cx="22900" cy="67066"/>
          </a:xfrm>
          <a:custGeom>
            <a:avLst/>
            <a:gdLst>
              <a:gd name="T0" fmla="*/ 3 w 40"/>
              <a:gd name="T1" fmla="*/ 26 h 121"/>
              <a:gd name="T2" fmla="*/ 3 w 40"/>
              <a:gd name="T3" fmla="*/ 13 h 121"/>
              <a:gd name="T4" fmla="*/ 9 w 40"/>
              <a:gd name="T5" fmla="*/ 1 h 121"/>
              <a:gd name="T6" fmla="*/ 21 w 40"/>
              <a:gd name="T7" fmla="*/ 10 h 121"/>
              <a:gd name="T8" fmla="*/ 25 w 40"/>
              <a:gd name="T9" fmla="*/ 38 h 121"/>
              <a:gd name="T10" fmla="*/ 37 w 40"/>
              <a:gd name="T11" fmla="*/ 106 h 121"/>
              <a:gd name="T12" fmla="*/ 32 w 40"/>
              <a:gd name="T13" fmla="*/ 120 h 121"/>
              <a:gd name="T14" fmla="*/ 20 w 40"/>
              <a:gd name="T15" fmla="*/ 109 h 121"/>
              <a:gd name="T16" fmla="*/ 3 w 40"/>
              <a:gd name="T17" fmla="*/ 2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" h="121">
                <a:moveTo>
                  <a:pt x="3" y="26"/>
                </a:moveTo>
                <a:cubicBezTo>
                  <a:pt x="3" y="21"/>
                  <a:pt x="3" y="17"/>
                  <a:pt x="3" y="13"/>
                </a:cubicBezTo>
                <a:cubicBezTo>
                  <a:pt x="3" y="8"/>
                  <a:pt x="4" y="2"/>
                  <a:pt x="9" y="1"/>
                </a:cubicBezTo>
                <a:cubicBezTo>
                  <a:pt x="15" y="0"/>
                  <a:pt x="20" y="5"/>
                  <a:pt x="21" y="10"/>
                </a:cubicBezTo>
                <a:cubicBezTo>
                  <a:pt x="23" y="19"/>
                  <a:pt x="24" y="28"/>
                  <a:pt x="25" y="38"/>
                </a:cubicBezTo>
                <a:cubicBezTo>
                  <a:pt x="29" y="61"/>
                  <a:pt x="33" y="83"/>
                  <a:pt x="37" y="106"/>
                </a:cubicBezTo>
                <a:cubicBezTo>
                  <a:pt x="37" y="111"/>
                  <a:pt x="40" y="118"/>
                  <a:pt x="32" y="120"/>
                </a:cubicBezTo>
                <a:cubicBezTo>
                  <a:pt x="25" y="121"/>
                  <a:pt x="20" y="115"/>
                  <a:pt x="20" y="109"/>
                </a:cubicBezTo>
                <a:cubicBezTo>
                  <a:pt x="23" y="79"/>
                  <a:pt x="0" y="55"/>
                  <a:pt x="3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06" name="Freeform 246">
            <a:extLst>
              <a:ext uri="{FF2B5EF4-FFF2-40B4-BE49-F238E27FC236}">
                <a16:creationId xmlns:a16="http://schemas.microsoft.com/office/drawing/2014/main" id="{7AACE835-1206-4E14-ACE6-54949FA6CA9E}"/>
              </a:ext>
            </a:extLst>
          </p:cNvPr>
          <p:cNvSpPr>
            <a:spLocks/>
          </p:cNvSpPr>
          <p:nvPr/>
        </p:nvSpPr>
        <p:spPr bwMode="auto">
          <a:xfrm>
            <a:off x="2169448" y="4795581"/>
            <a:ext cx="45802" cy="42531"/>
          </a:xfrm>
          <a:custGeom>
            <a:avLst/>
            <a:gdLst>
              <a:gd name="T0" fmla="*/ 8 w 81"/>
              <a:gd name="T1" fmla="*/ 74 h 74"/>
              <a:gd name="T2" fmla="*/ 3 w 81"/>
              <a:gd name="T3" fmla="*/ 64 h 74"/>
              <a:gd name="T4" fmla="*/ 17 w 81"/>
              <a:gd name="T5" fmla="*/ 45 h 74"/>
              <a:gd name="T6" fmla="*/ 51 w 81"/>
              <a:gd name="T7" fmla="*/ 11 h 74"/>
              <a:gd name="T8" fmla="*/ 68 w 81"/>
              <a:gd name="T9" fmla="*/ 2 h 74"/>
              <a:gd name="T10" fmla="*/ 78 w 81"/>
              <a:gd name="T11" fmla="*/ 5 h 74"/>
              <a:gd name="T12" fmla="*/ 77 w 81"/>
              <a:gd name="T13" fmla="*/ 16 h 74"/>
              <a:gd name="T14" fmla="*/ 13 w 81"/>
              <a:gd name="T15" fmla="*/ 72 h 74"/>
              <a:gd name="T16" fmla="*/ 8 w 81"/>
              <a:gd name="T17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" h="74">
                <a:moveTo>
                  <a:pt x="8" y="74"/>
                </a:moveTo>
                <a:cubicBezTo>
                  <a:pt x="0" y="73"/>
                  <a:pt x="1" y="68"/>
                  <a:pt x="3" y="64"/>
                </a:cubicBezTo>
                <a:cubicBezTo>
                  <a:pt x="6" y="56"/>
                  <a:pt x="11" y="50"/>
                  <a:pt x="17" y="45"/>
                </a:cubicBezTo>
                <a:cubicBezTo>
                  <a:pt x="30" y="35"/>
                  <a:pt x="42" y="25"/>
                  <a:pt x="51" y="11"/>
                </a:cubicBezTo>
                <a:cubicBezTo>
                  <a:pt x="54" y="5"/>
                  <a:pt x="61" y="3"/>
                  <a:pt x="68" y="2"/>
                </a:cubicBezTo>
                <a:cubicBezTo>
                  <a:pt x="72" y="1"/>
                  <a:pt x="76" y="0"/>
                  <a:pt x="78" y="5"/>
                </a:cubicBezTo>
                <a:cubicBezTo>
                  <a:pt x="81" y="9"/>
                  <a:pt x="80" y="13"/>
                  <a:pt x="77" y="16"/>
                </a:cubicBezTo>
                <a:cubicBezTo>
                  <a:pt x="58" y="37"/>
                  <a:pt x="37" y="56"/>
                  <a:pt x="13" y="72"/>
                </a:cubicBezTo>
                <a:cubicBezTo>
                  <a:pt x="11" y="73"/>
                  <a:pt x="9" y="74"/>
                  <a:pt x="8" y="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07" name="Freeform 249">
            <a:extLst>
              <a:ext uri="{FF2B5EF4-FFF2-40B4-BE49-F238E27FC236}">
                <a16:creationId xmlns:a16="http://schemas.microsoft.com/office/drawing/2014/main" id="{DA0C24A7-A647-4E50-9F00-278AA0FF8792}"/>
              </a:ext>
            </a:extLst>
          </p:cNvPr>
          <p:cNvSpPr>
            <a:spLocks/>
          </p:cNvSpPr>
          <p:nvPr/>
        </p:nvSpPr>
        <p:spPr bwMode="auto">
          <a:xfrm>
            <a:off x="2100779" y="4691462"/>
            <a:ext cx="24538" cy="26172"/>
          </a:xfrm>
          <a:custGeom>
            <a:avLst/>
            <a:gdLst>
              <a:gd name="T0" fmla="*/ 0 w 42"/>
              <a:gd name="T1" fmla="*/ 23 h 47"/>
              <a:gd name="T2" fmla="*/ 18 w 42"/>
              <a:gd name="T3" fmla="*/ 0 h 47"/>
              <a:gd name="T4" fmla="*/ 41 w 42"/>
              <a:gd name="T5" fmla="*/ 23 h 47"/>
              <a:gd name="T6" fmla="*/ 17 w 42"/>
              <a:gd name="T7" fmla="*/ 46 h 47"/>
              <a:gd name="T8" fmla="*/ 0 w 42"/>
              <a:gd name="T9" fmla="*/ 23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7">
                <a:moveTo>
                  <a:pt x="0" y="23"/>
                </a:moveTo>
                <a:cubicBezTo>
                  <a:pt x="0" y="9"/>
                  <a:pt x="5" y="0"/>
                  <a:pt x="18" y="0"/>
                </a:cubicBezTo>
                <a:cubicBezTo>
                  <a:pt x="32" y="0"/>
                  <a:pt x="40" y="9"/>
                  <a:pt x="41" y="23"/>
                </a:cubicBezTo>
                <a:cubicBezTo>
                  <a:pt x="42" y="35"/>
                  <a:pt x="29" y="47"/>
                  <a:pt x="17" y="46"/>
                </a:cubicBezTo>
                <a:cubicBezTo>
                  <a:pt x="2" y="45"/>
                  <a:pt x="2" y="32"/>
                  <a:pt x="0" y="2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08" name="Freeform 250">
            <a:extLst>
              <a:ext uri="{FF2B5EF4-FFF2-40B4-BE49-F238E27FC236}">
                <a16:creationId xmlns:a16="http://schemas.microsoft.com/office/drawing/2014/main" id="{4A946EE4-1B68-4152-92F1-4F317F956C08}"/>
              </a:ext>
            </a:extLst>
          </p:cNvPr>
          <p:cNvSpPr>
            <a:spLocks/>
          </p:cNvSpPr>
          <p:nvPr/>
        </p:nvSpPr>
        <p:spPr bwMode="auto">
          <a:xfrm>
            <a:off x="2303615" y="5028434"/>
            <a:ext cx="24538" cy="21264"/>
          </a:xfrm>
          <a:custGeom>
            <a:avLst/>
            <a:gdLst>
              <a:gd name="T0" fmla="*/ 42 w 43"/>
              <a:gd name="T1" fmla="*/ 21 h 40"/>
              <a:gd name="T2" fmla="*/ 22 w 43"/>
              <a:gd name="T3" fmla="*/ 40 h 40"/>
              <a:gd name="T4" fmla="*/ 1 w 43"/>
              <a:gd name="T5" fmla="*/ 19 h 40"/>
              <a:gd name="T6" fmla="*/ 21 w 43"/>
              <a:gd name="T7" fmla="*/ 0 h 40"/>
              <a:gd name="T8" fmla="*/ 42 w 43"/>
              <a:gd name="T9" fmla="*/ 2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0">
                <a:moveTo>
                  <a:pt x="42" y="21"/>
                </a:moveTo>
                <a:cubicBezTo>
                  <a:pt x="43" y="35"/>
                  <a:pt x="34" y="40"/>
                  <a:pt x="22" y="40"/>
                </a:cubicBezTo>
                <a:cubicBezTo>
                  <a:pt x="9" y="40"/>
                  <a:pt x="2" y="32"/>
                  <a:pt x="1" y="19"/>
                </a:cubicBezTo>
                <a:cubicBezTo>
                  <a:pt x="0" y="5"/>
                  <a:pt x="9" y="0"/>
                  <a:pt x="21" y="0"/>
                </a:cubicBezTo>
                <a:cubicBezTo>
                  <a:pt x="35" y="0"/>
                  <a:pt x="42" y="7"/>
                  <a:pt x="42" y="2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86" name="Freeform 251">
            <a:extLst>
              <a:ext uri="{FF2B5EF4-FFF2-40B4-BE49-F238E27FC236}">
                <a16:creationId xmlns:a16="http://schemas.microsoft.com/office/drawing/2014/main" id="{45F72C6E-86F7-4766-A03F-AD147F1A53A8}"/>
              </a:ext>
            </a:extLst>
          </p:cNvPr>
          <p:cNvSpPr>
            <a:spLocks/>
          </p:cNvSpPr>
          <p:nvPr/>
        </p:nvSpPr>
        <p:spPr bwMode="auto">
          <a:xfrm>
            <a:off x="2359612" y="5318198"/>
            <a:ext cx="32717" cy="26172"/>
          </a:xfrm>
          <a:custGeom>
            <a:avLst/>
            <a:gdLst>
              <a:gd name="T0" fmla="*/ 56 w 57"/>
              <a:gd name="T1" fmla="*/ 0 h 48"/>
              <a:gd name="T2" fmla="*/ 24 w 57"/>
              <a:gd name="T3" fmla="*/ 47 h 48"/>
              <a:gd name="T4" fmla="*/ 2 w 57"/>
              <a:gd name="T5" fmla="*/ 34 h 48"/>
              <a:gd name="T6" fmla="*/ 17 w 57"/>
              <a:gd name="T7" fmla="*/ 19 h 48"/>
              <a:gd name="T8" fmla="*/ 56 w 57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48">
                <a:moveTo>
                  <a:pt x="56" y="0"/>
                </a:moveTo>
                <a:cubicBezTo>
                  <a:pt x="57" y="28"/>
                  <a:pt x="46" y="44"/>
                  <a:pt x="24" y="47"/>
                </a:cubicBezTo>
                <a:cubicBezTo>
                  <a:pt x="14" y="48"/>
                  <a:pt x="5" y="43"/>
                  <a:pt x="2" y="34"/>
                </a:cubicBezTo>
                <a:cubicBezTo>
                  <a:pt x="0" y="25"/>
                  <a:pt x="9" y="19"/>
                  <a:pt x="17" y="19"/>
                </a:cubicBezTo>
                <a:cubicBezTo>
                  <a:pt x="32" y="18"/>
                  <a:pt x="45" y="14"/>
                  <a:pt x="56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87" name="Freeform 191">
            <a:extLst>
              <a:ext uri="{FF2B5EF4-FFF2-40B4-BE49-F238E27FC236}">
                <a16:creationId xmlns:a16="http://schemas.microsoft.com/office/drawing/2014/main" id="{A121BDCA-F6C0-43D8-A766-FA319835F162}"/>
              </a:ext>
            </a:extLst>
          </p:cNvPr>
          <p:cNvSpPr>
            <a:spLocks noEditPoints="1"/>
          </p:cNvSpPr>
          <p:nvPr/>
        </p:nvSpPr>
        <p:spPr bwMode="auto">
          <a:xfrm rot="5400000">
            <a:off x="1303120" y="4179421"/>
            <a:ext cx="2368812" cy="2201159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244" name="Freeform 191">
            <a:extLst>
              <a:ext uri="{FF2B5EF4-FFF2-40B4-BE49-F238E27FC236}">
                <a16:creationId xmlns:a16="http://schemas.microsoft.com/office/drawing/2014/main" id="{AD0412F6-2E20-4F91-8349-ACA50D2E6F57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8254092" y="1664929"/>
            <a:ext cx="2375955" cy="2207796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 dirty="0"/>
          </a:p>
        </p:txBody>
      </p:sp>
      <p:sp>
        <p:nvSpPr>
          <p:cNvPr id="246" name="Freeform 198">
            <a:extLst>
              <a:ext uri="{FF2B5EF4-FFF2-40B4-BE49-F238E27FC236}">
                <a16:creationId xmlns:a16="http://schemas.microsoft.com/office/drawing/2014/main" id="{E47948DE-6A94-41C6-A1E4-D2B63669DE3A}"/>
              </a:ext>
            </a:extLst>
          </p:cNvPr>
          <p:cNvSpPr>
            <a:spLocks/>
          </p:cNvSpPr>
          <p:nvPr/>
        </p:nvSpPr>
        <p:spPr bwMode="auto">
          <a:xfrm flipH="1" flipV="1">
            <a:off x="9505057" y="3442866"/>
            <a:ext cx="69583" cy="72482"/>
          </a:xfrm>
          <a:custGeom>
            <a:avLst/>
            <a:gdLst>
              <a:gd name="T0" fmla="*/ 70 w 140"/>
              <a:gd name="T1" fmla="*/ 146 h 147"/>
              <a:gd name="T2" fmla="*/ 0 w 140"/>
              <a:gd name="T3" fmla="*/ 89 h 147"/>
              <a:gd name="T4" fmla="*/ 65 w 140"/>
              <a:gd name="T5" fmla="*/ 1 h 147"/>
              <a:gd name="T6" fmla="*/ 139 w 140"/>
              <a:gd name="T7" fmla="*/ 72 h 147"/>
              <a:gd name="T8" fmla="*/ 70 w 140"/>
              <a:gd name="T9" fmla="*/ 1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" h="147">
                <a:moveTo>
                  <a:pt x="70" y="146"/>
                </a:moveTo>
                <a:cubicBezTo>
                  <a:pt x="31" y="146"/>
                  <a:pt x="0" y="120"/>
                  <a:pt x="0" y="89"/>
                </a:cubicBezTo>
                <a:cubicBezTo>
                  <a:pt x="1" y="36"/>
                  <a:pt x="28" y="0"/>
                  <a:pt x="65" y="1"/>
                </a:cubicBezTo>
                <a:cubicBezTo>
                  <a:pt x="96" y="1"/>
                  <a:pt x="140" y="44"/>
                  <a:pt x="139" y="72"/>
                </a:cubicBezTo>
                <a:cubicBezTo>
                  <a:pt x="139" y="114"/>
                  <a:pt x="109" y="147"/>
                  <a:pt x="70" y="14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47" name="Freeform 202">
            <a:extLst>
              <a:ext uri="{FF2B5EF4-FFF2-40B4-BE49-F238E27FC236}">
                <a16:creationId xmlns:a16="http://schemas.microsoft.com/office/drawing/2014/main" id="{A25AD2E9-1254-4CFA-97F3-D917D3EEDE9A}"/>
              </a:ext>
            </a:extLst>
          </p:cNvPr>
          <p:cNvSpPr>
            <a:spLocks/>
          </p:cNvSpPr>
          <p:nvPr/>
        </p:nvSpPr>
        <p:spPr bwMode="auto">
          <a:xfrm flipH="1" flipV="1">
            <a:off x="9197764" y="3892420"/>
            <a:ext cx="53637" cy="73931"/>
          </a:xfrm>
          <a:custGeom>
            <a:avLst/>
            <a:gdLst>
              <a:gd name="T0" fmla="*/ 5 w 108"/>
              <a:gd name="T1" fmla="*/ 112 h 148"/>
              <a:gd name="T2" fmla="*/ 31 w 108"/>
              <a:gd name="T3" fmla="*/ 28 h 148"/>
              <a:gd name="T4" fmla="*/ 95 w 108"/>
              <a:gd name="T5" fmla="*/ 11 h 148"/>
              <a:gd name="T6" fmla="*/ 104 w 108"/>
              <a:gd name="T7" fmla="*/ 28 h 148"/>
              <a:gd name="T8" fmla="*/ 47 w 108"/>
              <a:gd name="T9" fmla="*/ 126 h 148"/>
              <a:gd name="T10" fmla="*/ 44 w 108"/>
              <a:gd name="T11" fmla="*/ 128 h 148"/>
              <a:gd name="T12" fmla="*/ 13 w 108"/>
              <a:gd name="T13" fmla="*/ 143 h 148"/>
              <a:gd name="T14" fmla="*/ 5 w 108"/>
              <a:gd name="T15" fmla="*/ 11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48">
                <a:moveTo>
                  <a:pt x="5" y="112"/>
                </a:moveTo>
                <a:cubicBezTo>
                  <a:pt x="6" y="80"/>
                  <a:pt x="13" y="52"/>
                  <a:pt x="31" y="28"/>
                </a:cubicBezTo>
                <a:cubicBezTo>
                  <a:pt x="47" y="7"/>
                  <a:pt x="73" y="0"/>
                  <a:pt x="95" y="11"/>
                </a:cubicBezTo>
                <a:cubicBezTo>
                  <a:pt x="102" y="14"/>
                  <a:pt x="108" y="19"/>
                  <a:pt x="104" y="28"/>
                </a:cubicBezTo>
                <a:cubicBezTo>
                  <a:pt x="89" y="63"/>
                  <a:pt x="74" y="98"/>
                  <a:pt x="47" y="126"/>
                </a:cubicBezTo>
                <a:cubicBezTo>
                  <a:pt x="46" y="127"/>
                  <a:pt x="45" y="128"/>
                  <a:pt x="44" y="128"/>
                </a:cubicBezTo>
                <a:cubicBezTo>
                  <a:pt x="34" y="134"/>
                  <a:pt x="25" y="148"/>
                  <a:pt x="13" y="143"/>
                </a:cubicBezTo>
                <a:cubicBezTo>
                  <a:pt x="0" y="137"/>
                  <a:pt x="7" y="122"/>
                  <a:pt x="5" y="1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48" name="Freeform 209">
            <a:extLst>
              <a:ext uri="{FF2B5EF4-FFF2-40B4-BE49-F238E27FC236}">
                <a16:creationId xmlns:a16="http://schemas.microsoft.com/office/drawing/2014/main" id="{60F4F1F7-8188-4E8C-9BB3-A827DD224039}"/>
              </a:ext>
            </a:extLst>
          </p:cNvPr>
          <p:cNvSpPr>
            <a:spLocks/>
          </p:cNvSpPr>
          <p:nvPr/>
        </p:nvSpPr>
        <p:spPr bwMode="auto">
          <a:xfrm flipH="1" flipV="1">
            <a:off x="8787487" y="3879208"/>
            <a:ext cx="81179" cy="57985"/>
          </a:xfrm>
          <a:custGeom>
            <a:avLst/>
            <a:gdLst>
              <a:gd name="T0" fmla="*/ 29 w 161"/>
              <a:gd name="T1" fmla="*/ 117 h 117"/>
              <a:gd name="T2" fmla="*/ 12 w 161"/>
              <a:gd name="T3" fmla="*/ 114 h 117"/>
              <a:gd name="T4" fmla="*/ 7 w 161"/>
              <a:gd name="T5" fmla="*/ 94 h 117"/>
              <a:gd name="T6" fmla="*/ 40 w 161"/>
              <a:gd name="T7" fmla="*/ 70 h 117"/>
              <a:gd name="T8" fmla="*/ 73 w 161"/>
              <a:gd name="T9" fmla="*/ 60 h 117"/>
              <a:gd name="T10" fmla="*/ 131 w 161"/>
              <a:gd name="T11" fmla="*/ 11 h 117"/>
              <a:gd name="T12" fmla="*/ 139 w 161"/>
              <a:gd name="T13" fmla="*/ 0 h 117"/>
              <a:gd name="T14" fmla="*/ 150 w 161"/>
              <a:gd name="T15" fmla="*/ 10 h 117"/>
              <a:gd name="T16" fmla="*/ 142 w 161"/>
              <a:gd name="T17" fmla="*/ 62 h 117"/>
              <a:gd name="T18" fmla="*/ 29 w 161"/>
              <a:gd name="T1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1" h="117">
                <a:moveTo>
                  <a:pt x="29" y="117"/>
                </a:moveTo>
                <a:cubicBezTo>
                  <a:pt x="24" y="116"/>
                  <a:pt x="18" y="115"/>
                  <a:pt x="12" y="114"/>
                </a:cubicBezTo>
                <a:cubicBezTo>
                  <a:pt x="1" y="110"/>
                  <a:pt x="0" y="103"/>
                  <a:pt x="7" y="94"/>
                </a:cubicBezTo>
                <a:cubicBezTo>
                  <a:pt x="15" y="82"/>
                  <a:pt x="26" y="74"/>
                  <a:pt x="40" y="70"/>
                </a:cubicBezTo>
                <a:cubicBezTo>
                  <a:pt x="51" y="66"/>
                  <a:pt x="62" y="62"/>
                  <a:pt x="73" y="60"/>
                </a:cubicBezTo>
                <a:cubicBezTo>
                  <a:pt x="100" y="53"/>
                  <a:pt x="121" y="38"/>
                  <a:pt x="131" y="11"/>
                </a:cubicBezTo>
                <a:cubicBezTo>
                  <a:pt x="132" y="6"/>
                  <a:pt x="134" y="1"/>
                  <a:pt x="139" y="0"/>
                </a:cubicBezTo>
                <a:cubicBezTo>
                  <a:pt x="145" y="0"/>
                  <a:pt x="148" y="5"/>
                  <a:pt x="150" y="10"/>
                </a:cubicBezTo>
                <a:cubicBezTo>
                  <a:pt x="161" y="29"/>
                  <a:pt x="154" y="47"/>
                  <a:pt x="142" y="62"/>
                </a:cubicBezTo>
                <a:cubicBezTo>
                  <a:pt x="113" y="96"/>
                  <a:pt x="74" y="112"/>
                  <a:pt x="29" y="11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49" name="Freeform 213">
            <a:extLst>
              <a:ext uri="{FF2B5EF4-FFF2-40B4-BE49-F238E27FC236}">
                <a16:creationId xmlns:a16="http://schemas.microsoft.com/office/drawing/2014/main" id="{BDD96BDB-2510-417F-B5B1-735A55C7D6B9}"/>
              </a:ext>
            </a:extLst>
          </p:cNvPr>
          <p:cNvSpPr>
            <a:spLocks/>
          </p:cNvSpPr>
          <p:nvPr/>
        </p:nvSpPr>
        <p:spPr bwMode="auto">
          <a:xfrm flipH="1" flipV="1">
            <a:off x="10318304" y="3638566"/>
            <a:ext cx="55086" cy="42039"/>
          </a:xfrm>
          <a:custGeom>
            <a:avLst/>
            <a:gdLst>
              <a:gd name="T0" fmla="*/ 68 w 111"/>
              <a:gd name="T1" fmla="*/ 84 h 84"/>
              <a:gd name="T2" fmla="*/ 11 w 111"/>
              <a:gd name="T3" fmla="*/ 55 h 84"/>
              <a:gd name="T4" fmla="*/ 20 w 111"/>
              <a:gd name="T5" fmla="*/ 12 h 84"/>
              <a:gd name="T6" fmla="*/ 47 w 111"/>
              <a:gd name="T7" fmla="*/ 3 h 84"/>
              <a:gd name="T8" fmla="*/ 102 w 111"/>
              <a:gd name="T9" fmla="*/ 47 h 84"/>
              <a:gd name="T10" fmla="*/ 68 w 111"/>
              <a:gd name="T11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" h="84">
                <a:moveTo>
                  <a:pt x="68" y="84"/>
                </a:moveTo>
                <a:cubicBezTo>
                  <a:pt x="46" y="83"/>
                  <a:pt x="25" y="72"/>
                  <a:pt x="11" y="55"/>
                </a:cubicBezTo>
                <a:cubicBezTo>
                  <a:pt x="0" y="42"/>
                  <a:pt x="14" y="26"/>
                  <a:pt x="20" y="12"/>
                </a:cubicBezTo>
                <a:cubicBezTo>
                  <a:pt x="25" y="1"/>
                  <a:pt x="37" y="0"/>
                  <a:pt x="47" y="3"/>
                </a:cubicBezTo>
                <a:cubicBezTo>
                  <a:pt x="72" y="9"/>
                  <a:pt x="90" y="25"/>
                  <a:pt x="102" y="47"/>
                </a:cubicBezTo>
                <a:cubicBezTo>
                  <a:pt x="111" y="62"/>
                  <a:pt x="92" y="84"/>
                  <a:pt x="68" y="8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50" name="Freeform 214">
            <a:extLst>
              <a:ext uri="{FF2B5EF4-FFF2-40B4-BE49-F238E27FC236}">
                <a16:creationId xmlns:a16="http://schemas.microsoft.com/office/drawing/2014/main" id="{A2D4E699-EC80-451C-B156-B2697D144CA9}"/>
              </a:ext>
            </a:extLst>
          </p:cNvPr>
          <p:cNvSpPr>
            <a:spLocks/>
          </p:cNvSpPr>
          <p:nvPr/>
        </p:nvSpPr>
        <p:spPr bwMode="auto">
          <a:xfrm flipH="1" flipV="1">
            <a:off x="9091911" y="3835718"/>
            <a:ext cx="36241" cy="66683"/>
          </a:xfrm>
          <a:custGeom>
            <a:avLst/>
            <a:gdLst>
              <a:gd name="T0" fmla="*/ 69 w 75"/>
              <a:gd name="T1" fmla="*/ 103 h 137"/>
              <a:gd name="T2" fmla="*/ 59 w 75"/>
              <a:gd name="T3" fmla="*/ 134 h 137"/>
              <a:gd name="T4" fmla="*/ 35 w 75"/>
              <a:gd name="T5" fmla="*/ 114 h 137"/>
              <a:gd name="T6" fmla="*/ 1 w 75"/>
              <a:gd name="T7" fmla="*/ 28 h 137"/>
              <a:gd name="T8" fmla="*/ 9 w 75"/>
              <a:gd name="T9" fmla="*/ 5 h 137"/>
              <a:gd name="T10" fmla="*/ 32 w 75"/>
              <a:gd name="T11" fmla="*/ 11 h 137"/>
              <a:gd name="T12" fmla="*/ 69 w 75"/>
              <a:gd name="T13" fmla="*/ 10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" h="137">
                <a:moveTo>
                  <a:pt x="69" y="103"/>
                </a:moveTo>
                <a:cubicBezTo>
                  <a:pt x="66" y="115"/>
                  <a:pt x="75" y="130"/>
                  <a:pt x="59" y="134"/>
                </a:cubicBezTo>
                <a:cubicBezTo>
                  <a:pt x="45" y="137"/>
                  <a:pt x="41" y="122"/>
                  <a:pt x="35" y="114"/>
                </a:cubicBezTo>
                <a:cubicBezTo>
                  <a:pt x="17" y="88"/>
                  <a:pt x="4" y="60"/>
                  <a:pt x="1" y="28"/>
                </a:cubicBezTo>
                <a:cubicBezTo>
                  <a:pt x="0" y="19"/>
                  <a:pt x="0" y="10"/>
                  <a:pt x="9" y="5"/>
                </a:cubicBezTo>
                <a:cubicBezTo>
                  <a:pt x="18" y="0"/>
                  <a:pt x="26" y="5"/>
                  <a:pt x="32" y="11"/>
                </a:cubicBezTo>
                <a:cubicBezTo>
                  <a:pt x="57" y="37"/>
                  <a:pt x="67" y="69"/>
                  <a:pt x="69" y="1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51" name="Freeform 222">
            <a:extLst>
              <a:ext uri="{FF2B5EF4-FFF2-40B4-BE49-F238E27FC236}">
                <a16:creationId xmlns:a16="http://schemas.microsoft.com/office/drawing/2014/main" id="{678ABA03-2459-4012-8543-957E22BBBC84}"/>
              </a:ext>
            </a:extLst>
          </p:cNvPr>
          <p:cNvSpPr>
            <a:spLocks/>
          </p:cNvSpPr>
          <p:nvPr/>
        </p:nvSpPr>
        <p:spPr bwMode="auto">
          <a:xfrm flipH="1" flipV="1">
            <a:off x="9451420" y="3502301"/>
            <a:ext cx="21745" cy="69583"/>
          </a:xfrm>
          <a:custGeom>
            <a:avLst/>
            <a:gdLst>
              <a:gd name="T0" fmla="*/ 42 w 43"/>
              <a:gd name="T1" fmla="*/ 70 h 142"/>
              <a:gd name="T2" fmla="*/ 34 w 43"/>
              <a:gd name="T3" fmla="*/ 132 h 142"/>
              <a:gd name="T4" fmla="*/ 25 w 43"/>
              <a:gd name="T5" fmla="*/ 142 h 142"/>
              <a:gd name="T6" fmla="*/ 17 w 43"/>
              <a:gd name="T7" fmla="*/ 132 h 142"/>
              <a:gd name="T8" fmla="*/ 0 w 43"/>
              <a:gd name="T9" fmla="*/ 26 h 142"/>
              <a:gd name="T10" fmla="*/ 11 w 43"/>
              <a:gd name="T11" fmla="*/ 3 h 142"/>
              <a:gd name="T12" fmla="*/ 35 w 43"/>
              <a:gd name="T13" fmla="*/ 20 h 142"/>
              <a:gd name="T14" fmla="*/ 42 w 43"/>
              <a:gd name="T15" fmla="*/ 7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142">
                <a:moveTo>
                  <a:pt x="42" y="70"/>
                </a:moveTo>
                <a:cubicBezTo>
                  <a:pt x="42" y="92"/>
                  <a:pt x="40" y="112"/>
                  <a:pt x="34" y="132"/>
                </a:cubicBezTo>
                <a:cubicBezTo>
                  <a:pt x="33" y="137"/>
                  <a:pt x="31" y="142"/>
                  <a:pt x="25" y="142"/>
                </a:cubicBezTo>
                <a:cubicBezTo>
                  <a:pt x="19" y="142"/>
                  <a:pt x="18" y="137"/>
                  <a:pt x="17" y="132"/>
                </a:cubicBezTo>
                <a:cubicBezTo>
                  <a:pt x="8" y="97"/>
                  <a:pt x="0" y="62"/>
                  <a:pt x="0" y="26"/>
                </a:cubicBezTo>
                <a:cubicBezTo>
                  <a:pt x="0" y="17"/>
                  <a:pt x="0" y="6"/>
                  <a:pt x="11" y="3"/>
                </a:cubicBezTo>
                <a:cubicBezTo>
                  <a:pt x="24" y="0"/>
                  <a:pt x="30" y="10"/>
                  <a:pt x="35" y="20"/>
                </a:cubicBezTo>
                <a:cubicBezTo>
                  <a:pt x="41" y="36"/>
                  <a:pt x="43" y="54"/>
                  <a:pt x="42" y="7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52" name="Freeform 227">
            <a:extLst>
              <a:ext uri="{FF2B5EF4-FFF2-40B4-BE49-F238E27FC236}">
                <a16:creationId xmlns:a16="http://schemas.microsoft.com/office/drawing/2014/main" id="{6D75E492-2A61-4ED0-BB0C-329EC470CCEA}"/>
              </a:ext>
            </a:extLst>
          </p:cNvPr>
          <p:cNvSpPr>
            <a:spLocks/>
          </p:cNvSpPr>
          <p:nvPr/>
        </p:nvSpPr>
        <p:spPr bwMode="auto">
          <a:xfrm flipH="1" flipV="1">
            <a:off x="9694960" y="3777733"/>
            <a:ext cx="39140" cy="37690"/>
          </a:xfrm>
          <a:custGeom>
            <a:avLst/>
            <a:gdLst>
              <a:gd name="T0" fmla="*/ 64 w 80"/>
              <a:gd name="T1" fmla="*/ 74 h 75"/>
              <a:gd name="T2" fmla="*/ 1 w 80"/>
              <a:gd name="T3" fmla="*/ 11 h 75"/>
              <a:gd name="T4" fmla="*/ 9 w 80"/>
              <a:gd name="T5" fmla="*/ 1 h 75"/>
              <a:gd name="T6" fmla="*/ 79 w 80"/>
              <a:gd name="T7" fmla="*/ 58 h 75"/>
              <a:gd name="T8" fmla="*/ 64 w 80"/>
              <a:gd name="T9" fmla="*/ 74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75">
                <a:moveTo>
                  <a:pt x="64" y="74"/>
                </a:moveTo>
                <a:cubicBezTo>
                  <a:pt x="35" y="75"/>
                  <a:pt x="0" y="40"/>
                  <a:pt x="1" y="11"/>
                </a:cubicBezTo>
                <a:cubicBezTo>
                  <a:pt x="1" y="5"/>
                  <a:pt x="2" y="1"/>
                  <a:pt x="9" y="1"/>
                </a:cubicBezTo>
                <a:cubicBezTo>
                  <a:pt x="37" y="0"/>
                  <a:pt x="75" y="31"/>
                  <a:pt x="79" y="58"/>
                </a:cubicBezTo>
                <a:cubicBezTo>
                  <a:pt x="80" y="70"/>
                  <a:pt x="76" y="75"/>
                  <a:pt x="64" y="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53" name="Freeform 228">
            <a:extLst>
              <a:ext uri="{FF2B5EF4-FFF2-40B4-BE49-F238E27FC236}">
                <a16:creationId xmlns:a16="http://schemas.microsoft.com/office/drawing/2014/main" id="{E0565DD5-03C0-4B7F-95BB-AB4EB00DBCBD}"/>
              </a:ext>
            </a:extLst>
          </p:cNvPr>
          <p:cNvSpPr>
            <a:spLocks/>
          </p:cNvSpPr>
          <p:nvPr/>
        </p:nvSpPr>
        <p:spPr bwMode="auto">
          <a:xfrm flipH="1" flipV="1">
            <a:off x="9267348" y="3896767"/>
            <a:ext cx="37690" cy="40590"/>
          </a:xfrm>
          <a:custGeom>
            <a:avLst/>
            <a:gdLst>
              <a:gd name="T0" fmla="*/ 29 w 76"/>
              <a:gd name="T1" fmla="*/ 81 h 82"/>
              <a:gd name="T2" fmla="*/ 4 w 76"/>
              <a:gd name="T3" fmla="*/ 53 h 82"/>
              <a:gd name="T4" fmla="*/ 61 w 76"/>
              <a:gd name="T5" fmla="*/ 1 h 82"/>
              <a:gd name="T6" fmla="*/ 74 w 76"/>
              <a:gd name="T7" fmla="*/ 10 h 82"/>
              <a:gd name="T8" fmla="*/ 35 w 76"/>
              <a:gd name="T9" fmla="*/ 79 h 82"/>
              <a:gd name="T10" fmla="*/ 29 w 76"/>
              <a:gd name="T11" fmla="*/ 8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" h="82">
                <a:moveTo>
                  <a:pt x="29" y="81"/>
                </a:moveTo>
                <a:cubicBezTo>
                  <a:pt x="12" y="82"/>
                  <a:pt x="0" y="68"/>
                  <a:pt x="4" y="53"/>
                </a:cubicBezTo>
                <a:cubicBezTo>
                  <a:pt x="9" y="33"/>
                  <a:pt x="41" y="4"/>
                  <a:pt x="61" y="1"/>
                </a:cubicBezTo>
                <a:cubicBezTo>
                  <a:pt x="68" y="0"/>
                  <a:pt x="73" y="2"/>
                  <a:pt x="74" y="10"/>
                </a:cubicBezTo>
                <a:cubicBezTo>
                  <a:pt x="76" y="25"/>
                  <a:pt x="50" y="73"/>
                  <a:pt x="35" y="79"/>
                </a:cubicBezTo>
                <a:cubicBezTo>
                  <a:pt x="33" y="80"/>
                  <a:pt x="30" y="81"/>
                  <a:pt x="29" y="8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54" name="Freeform 235">
            <a:extLst>
              <a:ext uri="{FF2B5EF4-FFF2-40B4-BE49-F238E27FC236}">
                <a16:creationId xmlns:a16="http://schemas.microsoft.com/office/drawing/2014/main" id="{7A1CE655-6B50-40E6-9731-60A2422343EF}"/>
              </a:ext>
            </a:extLst>
          </p:cNvPr>
          <p:cNvSpPr>
            <a:spLocks/>
          </p:cNvSpPr>
          <p:nvPr/>
        </p:nvSpPr>
        <p:spPr bwMode="auto">
          <a:xfrm flipH="1" flipV="1">
            <a:off x="9786286" y="3371834"/>
            <a:ext cx="30443" cy="28993"/>
          </a:xfrm>
          <a:custGeom>
            <a:avLst/>
            <a:gdLst>
              <a:gd name="T0" fmla="*/ 58 w 59"/>
              <a:gd name="T1" fmla="*/ 31 h 60"/>
              <a:gd name="T2" fmla="*/ 30 w 59"/>
              <a:gd name="T3" fmla="*/ 59 h 60"/>
              <a:gd name="T4" fmla="*/ 1 w 59"/>
              <a:gd name="T5" fmla="*/ 27 h 60"/>
              <a:gd name="T6" fmla="*/ 32 w 59"/>
              <a:gd name="T7" fmla="*/ 1 h 60"/>
              <a:gd name="T8" fmla="*/ 58 w 59"/>
              <a:gd name="T9" fmla="*/ 3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60">
                <a:moveTo>
                  <a:pt x="58" y="31"/>
                </a:moveTo>
                <a:cubicBezTo>
                  <a:pt x="57" y="51"/>
                  <a:pt x="49" y="60"/>
                  <a:pt x="30" y="59"/>
                </a:cubicBezTo>
                <a:cubicBezTo>
                  <a:pt x="15" y="59"/>
                  <a:pt x="0" y="42"/>
                  <a:pt x="1" y="27"/>
                </a:cubicBezTo>
                <a:cubicBezTo>
                  <a:pt x="2" y="13"/>
                  <a:pt x="17" y="0"/>
                  <a:pt x="32" y="1"/>
                </a:cubicBezTo>
                <a:cubicBezTo>
                  <a:pt x="50" y="2"/>
                  <a:pt x="59" y="13"/>
                  <a:pt x="58" y="3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55" name="Freeform 236">
            <a:extLst>
              <a:ext uri="{FF2B5EF4-FFF2-40B4-BE49-F238E27FC236}">
                <a16:creationId xmlns:a16="http://schemas.microsoft.com/office/drawing/2014/main" id="{346D8061-36F6-413E-B7FC-DED3486CAB82}"/>
              </a:ext>
            </a:extLst>
          </p:cNvPr>
          <p:cNvSpPr>
            <a:spLocks/>
          </p:cNvSpPr>
          <p:nvPr/>
        </p:nvSpPr>
        <p:spPr bwMode="auto">
          <a:xfrm flipH="1" flipV="1">
            <a:off x="8449721" y="3916898"/>
            <a:ext cx="27543" cy="36240"/>
          </a:xfrm>
          <a:custGeom>
            <a:avLst/>
            <a:gdLst>
              <a:gd name="T0" fmla="*/ 37 w 54"/>
              <a:gd name="T1" fmla="*/ 1 h 72"/>
              <a:gd name="T2" fmla="*/ 51 w 54"/>
              <a:gd name="T3" fmla="*/ 20 h 72"/>
              <a:gd name="T4" fmla="*/ 34 w 54"/>
              <a:gd name="T5" fmla="*/ 58 h 72"/>
              <a:gd name="T6" fmla="*/ 11 w 54"/>
              <a:gd name="T7" fmla="*/ 69 h 72"/>
              <a:gd name="T8" fmla="*/ 1 w 54"/>
              <a:gd name="T9" fmla="*/ 47 h 72"/>
              <a:gd name="T10" fmla="*/ 37 w 54"/>
              <a:gd name="T11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" h="72">
                <a:moveTo>
                  <a:pt x="37" y="1"/>
                </a:moveTo>
                <a:cubicBezTo>
                  <a:pt x="47" y="2"/>
                  <a:pt x="54" y="7"/>
                  <a:pt x="51" y="20"/>
                </a:cubicBezTo>
                <a:cubicBezTo>
                  <a:pt x="47" y="34"/>
                  <a:pt x="42" y="47"/>
                  <a:pt x="34" y="58"/>
                </a:cubicBezTo>
                <a:cubicBezTo>
                  <a:pt x="29" y="66"/>
                  <a:pt x="21" y="72"/>
                  <a:pt x="11" y="69"/>
                </a:cubicBezTo>
                <a:cubicBezTo>
                  <a:pt x="0" y="65"/>
                  <a:pt x="1" y="56"/>
                  <a:pt x="1" y="47"/>
                </a:cubicBezTo>
                <a:cubicBezTo>
                  <a:pt x="1" y="21"/>
                  <a:pt x="17" y="0"/>
                  <a:pt x="37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56" name="Freeform 242">
            <a:extLst>
              <a:ext uri="{FF2B5EF4-FFF2-40B4-BE49-F238E27FC236}">
                <a16:creationId xmlns:a16="http://schemas.microsoft.com/office/drawing/2014/main" id="{1B8655D2-6ECD-425D-974C-9D7B49F38655}"/>
              </a:ext>
            </a:extLst>
          </p:cNvPr>
          <p:cNvSpPr>
            <a:spLocks/>
          </p:cNvSpPr>
          <p:nvPr/>
        </p:nvSpPr>
        <p:spPr bwMode="auto">
          <a:xfrm flipH="1" flipV="1">
            <a:off x="9780518" y="3973598"/>
            <a:ext cx="28993" cy="33342"/>
          </a:xfrm>
          <a:custGeom>
            <a:avLst/>
            <a:gdLst>
              <a:gd name="T0" fmla="*/ 58 w 58"/>
              <a:gd name="T1" fmla="*/ 25 h 69"/>
              <a:gd name="T2" fmla="*/ 34 w 58"/>
              <a:gd name="T3" fmla="*/ 59 h 69"/>
              <a:gd name="T4" fmla="*/ 9 w 58"/>
              <a:gd name="T5" fmla="*/ 58 h 69"/>
              <a:gd name="T6" fmla="*/ 11 w 58"/>
              <a:gd name="T7" fmla="*/ 25 h 69"/>
              <a:gd name="T8" fmla="*/ 35 w 58"/>
              <a:gd name="T9" fmla="*/ 7 h 69"/>
              <a:gd name="T10" fmla="*/ 58 w 58"/>
              <a:gd name="T11" fmla="*/ 2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" h="69">
                <a:moveTo>
                  <a:pt x="58" y="25"/>
                </a:moveTo>
                <a:cubicBezTo>
                  <a:pt x="54" y="36"/>
                  <a:pt x="46" y="49"/>
                  <a:pt x="34" y="59"/>
                </a:cubicBezTo>
                <a:cubicBezTo>
                  <a:pt x="27" y="64"/>
                  <a:pt x="16" y="69"/>
                  <a:pt x="9" y="58"/>
                </a:cubicBezTo>
                <a:cubicBezTo>
                  <a:pt x="3" y="47"/>
                  <a:pt x="0" y="35"/>
                  <a:pt x="11" y="25"/>
                </a:cubicBezTo>
                <a:cubicBezTo>
                  <a:pt x="18" y="18"/>
                  <a:pt x="27" y="12"/>
                  <a:pt x="35" y="7"/>
                </a:cubicBezTo>
                <a:cubicBezTo>
                  <a:pt x="48" y="0"/>
                  <a:pt x="57" y="7"/>
                  <a:pt x="58" y="25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30" name="Freeform 191">
            <a:extLst>
              <a:ext uri="{FF2B5EF4-FFF2-40B4-BE49-F238E27FC236}">
                <a16:creationId xmlns:a16="http://schemas.microsoft.com/office/drawing/2014/main" id="{31C1CB47-5980-43F1-B6F4-8D6F1C6D5974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4968904" y="4450753"/>
            <a:ext cx="2375955" cy="2207796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 dirty="0"/>
          </a:p>
        </p:txBody>
      </p:sp>
      <p:sp>
        <p:nvSpPr>
          <p:cNvPr id="232" name="Freeform 198">
            <a:extLst>
              <a:ext uri="{FF2B5EF4-FFF2-40B4-BE49-F238E27FC236}">
                <a16:creationId xmlns:a16="http://schemas.microsoft.com/office/drawing/2014/main" id="{06325CD0-2B1B-4942-8D81-8F90845930C9}"/>
              </a:ext>
            </a:extLst>
          </p:cNvPr>
          <p:cNvSpPr>
            <a:spLocks/>
          </p:cNvSpPr>
          <p:nvPr/>
        </p:nvSpPr>
        <p:spPr bwMode="auto">
          <a:xfrm flipH="1">
            <a:off x="6219869" y="4808130"/>
            <a:ext cx="69583" cy="72482"/>
          </a:xfrm>
          <a:custGeom>
            <a:avLst/>
            <a:gdLst>
              <a:gd name="T0" fmla="*/ 70 w 140"/>
              <a:gd name="T1" fmla="*/ 146 h 147"/>
              <a:gd name="T2" fmla="*/ 0 w 140"/>
              <a:gd name="T3" fmla="*/ 89 h 147"/>
              <a:gd name="T4" fmla="*/ 65 w 140"/>
              <a:gd name="T5" fmla="*/ 1 h 147"/>
              <a:gd name="T6" fmla="*/ 139 w 140"/>
              <a:gd name="T7" fmla="*/ 72 h 147"/>
              <a:gd name="T8" fmla="*/ 70 w 140"/>
              <a:gd name="T9" fmla="*/ 1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" h="147">
                <a:moveTo>
                  <a:pt x="70" y="146"/>
                </a:moveTo>
                <a:cubicBezTo>
                  <a:pt x="31" y="146"/>
                  <a:pt x="0" y="120"/>
                  <a:pt x="0" y="89"/>
                </a:cubicBezTo>
                <a:cubicBezTo>
                  <a:pt x="1" y="36"/>
                  <a:pt x="28" y="0"/>
                  <a:pt x="65" y="1"/>
                </a:cubicBezTo>
                <a:cubicBezTo>
                  <a:pt x="96" y="1"/>
                  <a:pt x="140" y="44"/>
                  <a:pt x="139" y="72"/>
                </a:cubicBezTo>
                <a:cubicBezTo>
                  <a:pt x="139" y="114"/>
                  <a:pt x="109" y="147"/>
                  <a:pt x="70" y="14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33" name="Freeform 202">
            <a:extLst>
              <a:ext uri="{FF2B5EF4-FFF2-40B4-BE49-F238E27FC236}">
                <a16:creationId xmlns:a16="http://schemas.microsoft.com/office/drawing/2014/main" id="{F807A61E-8F8A-4347-A833-349E357F1E59}"/>
              </a:ext>
            </a:extLst>
          </p:cNvPr>
          <p:cNvSpPr>
            <a:spLocks/>
          </p:cNvSpPr>
          <p:nvPr/>
        </p:nvSpPr>
        <p:spPr bwMode="auto">
          <a:xfrm flipH="1">
            <a:off x="5912576" y="4357128"/>
            <a:ext cx="53637" cy="73931"/>
          </a:xfrm>
          <a:custGeom>
            <a:avLst/>
            <a:gdLst>
              <a:gd name="T0" fmla="*/ 5 w 108"/>
              <a:gd name="T1" fmla="*/ 112 h 148"/>
              <a:gd name="T2" fmla="*/ 31 w 108"/>
              <a:gd name="T3" fmla="*/ 28 h 148"/>
              <a:gd name="T4" fmla="*/ 95 w 108"/>
              <a:gd name="T5" fmla="*/ 11 h 148"/>
              <a:gd name="T6" fmla="*/ 104 w 108"/>
              <a:gd name="T7" fmla="*/ 28 h 148"/>
              <a:gd name="T8" fmla="*/ 47 w 108"/>
              <a:gd name="T9" fmla="*/ 126 h 148"/>
              <a:gd name="T10" fmla="*/ 44 w 108"/>
              <a:gd name="T11" fmla="*/ 128 h 148"/>
              <a:gd name="T12" fmla="*/ 13 w 108"/>
              <a:gd name="T13" fmla="*/ 143 h 148"/>
              <a:gd name="T14" fmla="*/ 5 w 108"/>
              <a:gd name="T15" fmla="*/ 11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48">
                <a:moveTo>
                  <a:pt x="5" y="112"/>
                </a:moveTo>
                <a:cubicBezTo>
                  <a:pt x="6" y="80"/>
                  <a:pt x="13" y="52"/>
                  <a:pt x="31" y="28"/>
                </a:cubicBezTo>
                <a:cubicBezTo>
                  <a:pt x="47" y="7"/>
                  <a:pt x="73" y="0"/>
                  <a:pt x="95" y="11"/>
                </a:cubicBezTo>
                <a:cubicBezTo>
                  <a:pt x="102" y="14"/>
                  <a:pt x="108" y="19"/>
                  <a:pt x="104" y="28"/>
                </a:cubicBezTo>
                <a:cubicBezTo>
                  <a:pt x="89" y="63"/>
                  <a:pt x="74" y="98"/>
                  <a:pt x="47" y="126"/>
                </a:cubicBezTo>
                <a:cubicBezTo>
                  <a:pt x="46" y="127"/>
                  <a:pt x="45" y="128"/>
                  <a:pt x="44" y="128"/>
                </a:cubicBezTo>
                <a:cubicBezTo>
                  <a:pt x="34" y="134"/>
                  <a:pt x="25" y="148"/>
                  <a:pt x="13" y="143"/>
                </a:cubicBezTo>
                <a:cubicBezTo>
                  <a:pt x="0" y="137"/>
                  <a:pt x="7" y="122"/>
                  <a:pt x="5" y="1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34" name="Freeform 209">
            <a:extLst>
              <a:ext uri="{FF2B5EF4-FFF2-40B4-BE49-F238E27FC236}">
                <a16:creationId xmlns:a16="http://schemas.microsoft.com/office/drawing/2014/main" id="{0EA46A06-F2F6-4776-97DD-E8B960F83DE2}"/>
              </a:ext>
            </a:extLst>
          </p:cNvPr>
          <p:cNvSpPr>
            <a:spLocks/>
          </p:cNvSpPr>
          <p:nvPr/>
        </p:nvSpPr>
        <p:spPr bwMode="auto">
          <a:xfrm flipH="1">
            <a:off x="5502299" y="4386286"/>
            <a:ext cx="81179" cy="57985"/>
          </a:xfrm>
          <a:custGeom>
            <a:avLst/>
            <a:gdLst>
              <a:gd name="T0" fmla="*/ 29 w 161"/>
              <a:gd name="T1" fmla="*/ 117 h 117"/>
              <a:gd name="T2" fmla="*/ 12 w 161"/>
              <a:gd name="T3" fmla="*/ 114 h 117"/>
              <a:gd name="T4" fmla="*/ 7 w 161"/>
              <a:gd name="T5" fmla="*/ 94 h 117"/>
              <a:gd name="T6" fmla="*/ 40 w 161"/>
              <a:gd name="T7" fmla="*/ 70 h 117"/>
              <a:gd name="T8" fmla="*/ 73 w 161"/>
              <a:gd name="T9" fmla="*/ 60 h 117"/>
              <a:gd name="T10" fmla="*/ 131 w 161"/>
              <a:gd name="T11" fmla="*/ 11 h 117"/>
              <a:gd name="T12" fmla="*/ 139 w 161"/>
              <a:gd name="T13" fmla="*/ 0 h 117"/>
              <a:gd name="T14" fmla="*/ 150 w 161"/>
              <a:gd name="T15" fmla="*/ 10 h 117"/>
              <a:gd name="T16" fmla="*/ 142 w 161"/>
              <a:gd name="T17" fmla="*/ 62 h 117"/>
              <a:gd name="T18" fmla="*/ 29 w 161"/>
              <a:gd name="T1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1" h="117">
                <a:moveTo>
                  <a:pt x="29" y="117"/>
                </a:moveTo>
                <a:cubicBezTo>
                  <a:pt x="24" y="116"/>
                  <a:pt x="18" y="115"/>
                  <a:pt x="12" y="114"/>
                </a:cubicBezTo>
                <a:cubicBezTo>
                  <a:pt x="1" y="110"/>
                  <a:pt x="0" y="103"/>
                  <a:pt x="7" y="94"/>
                </a:cubicBezTo>
                <a:cubicBezTo>
                  <a:pt x="15" y="82"/>
                  <a:pt x="26" y="74"/>
                  <a:pt x="40" y="70"/>
                </a:cubicBezTo>
                <a:cubicBezTo>
                  <a:pt x="51" y="66"/>
                  <a:pt x="62" y="62"/>
                  <a:pt x="73" y="60"/>
                </a:cubicBezTo>
                <a:cubicBezTo>
                  <a:pt x="100" y="53"/>
                  <a:pt x="121" y="38"/>
                  <a:pt x="131" y="11"/>
                </a:cubicBezTo>
                <a:cubicBezTo>
                  <a:pt x="132" y="6"/>
                  <a:pt x="134" y="1"/>
                  <a:pt x="139" y="0"/>
                </a:cubicBezTo>
                <a:cubicBezTo>
                  <a:pt x="145" y="0"/>
                  <a:pt x="148" y="5"/>
                  <a:pt x="150" y="10"/>
                </a:cubicBezTo>
                <a:cubicBezTo>
                  <a:pt x="161" y="29"/>
                  <a:pt x="154" y="47"/>
                  <a:pt x="142" y="62"/>
                </a:cubicBezTo>
                <a:cubicBezTo>
                  <a:pt x="113" y="96"/>
                  <a:pt x="74" y="112"/>
                  <a:pt x="29" y="11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35" name="Freeform 213">
            <a:extLst>
              <a:ext uri="{FF2B5EF4-FFF2-40B4-BE49-F238E27FC236}">
                <a16:creationId xmlns:a16="http://schemas.microsoft.com/office/drawing/2014/main" id="{0962398D-8D74-4362-A570-73FF7D88797E}"/>
              </a:ext>
            </a:extLst>
          </p:cNvPr>
          <p:cNvSpPr>
            <a:spLocks/>
          </p:cNvSpPr>
          <p:nvPr/>
        </p:nvSpPr>
        <p:spPr bwMode="auto">
          <a:xfrm flipH="1">
            <a:off x="7033115" y="4642871"/>
            <a:ext cx="55086" cy="42039"/>
          </a:xfrm>
          <a:custGeom>
            <a:avLst/>
            <a:gdLst>
              <a:gd name="T0" fmla="*/ 68 w 111"/>
              <a:gd name="T1" fmla="*/ 84 h 84"/>
              <a:gd name="T2" fmla="*/ 11 w 111"/>
              <a:gd name="T3" fmla="*/ 55 h 84"/>
              <a:gd name="T4" fmla="*/ 20 w 111"/>
              <a:gd name="T5" fmla="*/ 12 h 84"/>
              <a:gd name="T6" fmla="*/ 47 w 111"/>
              <a:gd name="T7" fmla="*/ 3 h 84"/>
              <a:gd name="T8" fmla="*/ 102 w 111"/>
              <a:gd name="T9" fmla="*/ 47 h 84"/>
              <a:gd name="T10" fmla="*/ 68 w 111"/>
              <a:gd name="T11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" h="84">
                <a:moveTo>
                  <a:pt x="68" y="84"/>
                </a:moveTo>
                <a:cubicBezTo>
                  <a:pt x="46" y="83"/>
                  <a:pt x="25" y="72"/>
                  <a:pt x="11" y="55"/>
                </a:cubicBezTo>
                <a:cubicBezTo>
                  <a:pt x="0" y="42"/>
                  <a:pt x="14" y="26"/>
                  <a:pt x="20" y="12"/>
                </a:cubicBezTo>
                <a:cubicBezTo>
                  <a:pt x="25" y="1"/>
                  <a:pt x="37" y="0"/>
                  <a:pt x="47" y="3"/>
                </a:cubicBezTo>
                <a:cubicBezTo>
                  <a:pt x="72" y="9"/>
                  <a:pt x="90" y="25"/>
                  <a:pt x="102" y="47"/>
                </a:cubicBezTo>
                <a:cubicBezTo>
                  <a:pt x="111" y="62"/>
                  <a:pt x="92" y="84"/>
                  <a:pt x="68" y="8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36" name="Freeform 214">
            <a:extLst>
              <a:ext uri="{FF2B5EF4-FFF2-40B4-BE49-F238E27FC236}">
                <a16:creationId xmlns:a16="http://schemas.microsoft.com/office/drawing/2014/main" id="{84D496E9-6606-4FC1-BCE2-9D9DDF7A755B}"/>
              </a:ext>
            </a:extLst>
          </p:cNvPr>
          <p:cNvSpPr>
            <a:spLocks/>
          </p:cNvSpPr>
          <p:nvPr/>
        </p:nvSpPr>
        <p:spPr bwMode="auto">
          <a:xfrm flipH="1">
            <a:off x="5806723" y="4421076"/>
            <a:ext cx="36241" cy="66683"/>
          </a:xfrm>
          <a:custGeom>
            <a:avLst/>
            <a:gdLst>
              <a:gd name="T0" fmla="*/ 69 w 75"/>
              <a:gd name="T1" fmla="*/ 103 h 137"/>
              <a:gd name="T2" fmla="*/ 59 w 75"/>
              <a:gd name="T3" fmla="*/ 134 h 137"/>
              <a:gd name="T4" fmla="*/ 35 w 75"/>
              <a:gd name="T5" fmla="*/ 114 h 137"/>
              <a:gd name="T6" fmla="*/ 1 w 75"/>
              <a:gd name="T7" fmla="*/ 28 h 137"/>
              <a:gd name="T8" fmla="*/ 9 w 75"/>
              <a:gd name="T9" fmla="*/ 5 h 137"/>
              <a:gd name="T10" fmla="*/ 32 w 75"/>
              <a:gd name="T11" fmla="*/ 11 h 137"/>
              <a:gd name="T12" fmla="*/ 69 w 75"/>
              <a:gd name="T13" fmla="*/ 10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" h="137">
                <a:moveTo>
                  <a:pt x="69" y="103"/>
                </a:moveTo>
                <a:cubicBezTo>
                  <a:pt x="66" y="115"/>
                  <a:pt x="75" y="130"/>
                  <a:pt x="59" y="134"/>
                </a:cubicBezTo>
                <a:cubicBezTo>
                  <a:pt x="45" y="137"/>
                  <a:pt x="41" y="122"/>
                  <a:pt x="35" y="114"/>
                </a:cubicBezTo>
                <a:cubicBezTo>
                  <a:pt x="17" y="88"/>
                  <a:pt x="4" y="60"/>
                  <a:pt x="1" y="28"/>
                </a:cubicBezTo>
                <a:cubicBezTo>
                  <a:pt x="0" y="19"/>
                  <a:pt x="0" y="10"/>
                  <a:pt x="9" y="5"/>
                </a:cubicBezTo>
                <a:cubicBezTo>
                  <a:pt x="18" y="0"/>
                  <a:pt x="26" y="5"/>
                  <a:pt x="32" y="11"/>
                </a:cubicBezTo>
                <a:cubicBezTo>
                  <a:pt x="57" y="37"/>
                  <a:pt x="67" y="69"/>
                  <a:pt x="69" y="1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37" name="Freeform 222">
            <a:extLst>
              <a:ext uri="{FF2B5EF4-FFF2-40B4-BE49-F238E27FC236}">
                <a16:creationId xmlns:a16="http://schemas.microsoft.com/office/drawing/2014/main" id="{A0FAF62E-BF62-47F8-9BF8-8720F6E16091}"/>
              </a:ext>
            </a:extLst>
          </p:cNvPr>
          <p:cNvSpPr>
            <a:spLocks/>
          </p:cNvSpPr>
          <p:nvPr/>
        </p:nvSpPr>
        <p:spPr bwMode="auto">
          <a:xfrm flipH="1">
            <a:off x="6166232" y="4751594"/>
            <a:ext cx="21745" cy="69583"/>
          </a:xfrm>
          <a:custGeom>
            <a:avLst/>
            <a:gdLst>
              <a:gd name="T0" fmla="*/ 42 w 43"/>
              <a:gd name="T1" fmla="*/ 70 h 142"/>
              <a:gd name="T2" fmla="*/ 34 w 43"/>
              <a:gd name="T3" fmla="*/ 132 h 142"/>
              <a:gd name="T4" fmla="*/ 25 w 43"/>
              <a:gd name="T5" fmla="*/ 142 h 142"/>
              <a:gd name="T6" fmla="*/ 17 w 43"/>
              <a:gd name="T7" fmla="*/ 132 h 142"/>
              <a:gd name="T8" fmla="*/ 0 w 43"/>
              <a:gd name="T9" fmla="*/ 26 h 142"/>
              <a:gd name="T10" fmla="*/ 11 w 43"/>
              <a:gd name="T11" fmla="*/ 3 h 142"/>
              <a:gd name="T12" fmla="*/ 35 w 43"/>
              <a:gd name="T13" fmla="*/ 20 h 142"/>
              <a:gd name="T14" fmla="*/ 42 w 43"/>
              <a:gd name="T15" fmla="*/ 7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142">
                <a:moveTo>
                  <a:pt x="42" y="70"/>
                </a:moveTo>
                <a:cubicBezTo>
                  <a:pt x="42" y="92"/>
                  <a:pt x="40" y="112"/>
                  <a:pt x="34" y="132"/>
                </a:cubicBezTo>
                <a:cubicBezTo>
                  <a:pt x="33" y="137"/>
                  <a:pt x="31" y="142"/>
                  <a:pt x="25" y="142"/>
                </a:cubicBezTo>
                <a:cubicBezTo>
                  <a:pt x="19" y="142"/>
                  <a:pt x="18" y="137"/>
                  <a:pt x="17" y="132"/>
                </a:cubicBezTo>
                <a:cubicBezTo>
                  <a:pt x="8" y="97"/>
                  <a:pt x="0" y="62"/>
                  <a:pt x="0" y="26"/>
                </a:cubicBezTo>
                <a:cubicBezTo>
                  <a:pt x="0" y="17"/>
                  <a:pt x="0" y="6"/>
                  <a:pt x="11" y="3"/>
                </a:cubicBezTo>
                <a:cubicBezTo>
                  <a:pt x="24" y="0"/>
                  <a:pt x="30" y="10"/>
                  <a:pt x="35" y="20"/>
                </a:cubicBezTo>
                <a:cubicBezTo>
                  <a:pt x="41" y="36"/>
                  <a:pt x="43" y="54"/>
                  <a:pt x="42" y="7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38" name="Freeform 227">
            <a:extLst>
              <a:ext uri="{FF2B5EF4-FFF2-40B4-BE49-F238E27FC236}">
                <a16:creationId xmlns:a16="http://schemas.microsoft.com/office/drawing/2014/main" id="{5F6C2E91-DFFA-42DD-BB7A-AECE8696F007}"/>
              </a:ext>
            </a:extLst>
          </p:cNvPr>
          <p:cNvSpPr>
            <a:spLocks/>
          </p:cNvSpPr>
          <p:nvPr/>
        </p:nvSpPr>
        <p:spPr bwMode="auto">
          <a:xfrm flipH="1">
            <a:off x="6409772" y="4508055"/>
            <a:ext cx="39140" cy="37690"/>
          </a:xfrm>
          <a:custGeom>
            <a:avLst/>
            <a:gdLst>
              <a:gd name="T0" fmla="*/ 64 w 80"/>
              <a:gd name="T1" fmla="*/ 74 h 75"/>
              <a:gd name="T2" fmla="*/ 1 w 80"/>
              <a:gd name="T3" fmla="*/ 11 h 75"/>
              <a:gd name="T4" fmla="*/ 9 w 80"/>
              <a:gd name="T5" fmla="*/ 1 h 75"/>
              <a:gd name="T6" fmla="*/ 79 w 80"/>
              <a:gd name="T7" fmla="*/ 58 h 75"/>
              <a:gd name="T8" fmla="*/ 64 w 80"/>
              <a:gd name="T9" fmla="*/ 74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75">
                <a:moveTo>
                  <a:pt x="64" y="74"/>
                </a:moveTo>
                <a:cubicBezTo>
                  <a:pt x="35" y="75"/>
                  <a:pt x="0" y="40"/>
                  <a:pt x="1" y="11"/>
                </a:cubicBezTo>
                <a:cubicBezTo>
                  <a:pt x="1" y="5"/>
                  <a:pt x="2" y="1"/>
                  <a:pt x="9" y="1"/>
                </a:cubicBezTo>
                <a:cubicBezTo>
                  <a:pt x="37" y="0"/>
                  <a:pt x="75" y="31"/>
                  <a:pt x="79" y="58"/>
                </a:cubicBezTo>
                <a:cubicBezTo>
                  <a:pt x="80" y="70"/>
                  <a:pt x="76" y="75"/>
                  <a:pt x="64" y="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39" name="Freeform 228">
            <a:extLst>
              <a:ext uri="{FF2B5EF4-FFF2-40B4-BE49-F238E27FC236}">
                <a16:creationId xmlns:a16="http://schemas.microsoft.com/office/drawing/2014/main" id="{F2110C92-0427-43DF-8C17-9D51540F4E54}"/>
              </a:ext>
            </a:extLst>
          </p:cNvPr>
          <p:cNvSpPr>
            <a:spLocks/>
          </p:cNvSpPr>
          <p:nvPr/>
        </p:nvSpPr>
        <p:spPr bwMode="auto">
          <a:xfrm flipH="1">
            <a:off x="5982159" y="4386121"/>
            <a:ext cx="37690" cy="40590"/>
          </a:xfrm>
          <a:custGeom>
            <a:avLst/>
            <a:gdLst>
              <a:gd name="T0" fmla="*/ 29 w 76"/>
              <a:gd name="T1" fmla="*/ 81 h 82"/>
              <a:gd name="T2" fmla="*/ 4 w 76"/>
              <a:gd name="T3" fmla="*/ 53 h 82"/>
              <a:gd name="T4" fmla="*/ 61 w 76"/>
              <a:gd name="T5" fmla="*/ 1 h 82"/>
              <a:gd name="T6" fmla="*/ 74 w 76"/>
              <a:gd name="T7" fmla="*/ 10 h 82"/>
              <a:gd name="T8" fmla="*/ 35 w 76"/>
              <a:gd name="T9" fmla="*/ 79 h 82"/>
              <a:gd name="T10" fmla="*/ 29 w 76"/>
              <a:gd name="T11" fmla="*/ 8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" h="82">
                <a:moveTo>
                  <a:pt x="29" y="81"/>
                </a:moveTo>
                <a:cubicBezTo>
                  <a:pt x="12" y="82"/>
                  <a:pt x="0" y="68"/>
                  <a:pt x="4" y="53"/>
                </a:cubicBezTo>
                <a:cubicBezTo>
                  <a:pt x="9" y="33"/>
                  <a:pt x="41" y="4"/>
                  <a:pt x="61" y="1"/>
                </a:cubicBezTo>
                <a:cubicBezTo>
                  <a:pt x="68" y="0"/>
                  <a:pt x="73" y="2"/>
                  <a:pt x="74" y="10"/>
                </a:cubicBezTo>
                <a:cubicBezTo>
                  <a:pt x="76" y="25"/>
                  <a:pt x="50" y="73"/>
                  <a:pt x="35" y="79"/>
                </a:cubicBezTo>
                <a:cubicBezTo>
                  <a:pt x="33" y="80"/>
                  <a:pt x="30" y="81"/>
                  <a:pt x="29" y="8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40" name="Freeform 235">
            <a:extLst>
              <a:ext uri="{FF2B5EF4-FFF2-40B4-BE49-F238E27FC236}">
                <a16:creationId xmlns:a16="http://schemas.microsoft.com/office/drawing/2014/main" id="{3DF99684-52D1-4C85-90F6-3847366AA9A4}"/>
              </a:ext>
            </a:extLst>
          </p:cNvPr>
          <p:cNvSpPr>
            <a:spLocks/>
          </p:cNvSpPr>
          <p:nvPr/>
        </p:nvSpPr>
        <p:spPr bwMode="auto">
          <a:xfrm flipH="1">
            <a:off x="6501098" y="4922651"/>
            <a:ext cx="30443" cy="28993"/>
          </a:xfrm>
          <a:custGeom>
            <a:avLst/>
            <a:gdLst>
              <a:gd name="T0" fmla="*/ 58 w 59"/>
              <a:gd name="T1" fmla="*/ 31 h 60"/>
              <a:gd name="T2" fmla="*/ 30 w 59"/>
              <a:gd name="T3" fmla="*/ 59 h 60"/>
              <a:gd name="T4" fmla="*/ 1 w 59"/>
              <a:gd name="T5" fmla="*/ 27 h 60"/>
              <a:gd name="T6" fmla="*/ 32 w 59"/>
              <a:gd name="T7" fmla="*/ 1 h 60"/>
              <a:gd name="T8" fmla="*/ 58 w 59"/>
              <a:gd name="T9" fmla="*/ 3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60">
                <a:moveTo>
                  <a:pt x="58" y="31"/>
                </a:moveTo>
                <a:cubicBezTo>
                  <a:pt x="57" y="51"/>
                  <a:pt x="49" y="60"/>
                  <a:pt x="30" y="59"/>
                </a:cubicBezTo>
                <a:cubicBezTo>
                  <a:pt x="15" y="59"/>
                  <a:pt x="0" y="42"/>
                  <a:pt x="1" y="27"/>
                </a:cubicBezTo>
                <a:cubicBezTo>
                  <a:pt x="2" y="13"/>
                  <a:pt x="17" y="0"/>
                  <a:pt x="32" y="1"/>
                </a:cubicBezTo>
                <a:cubicBezTo>
                  <a:pt x="50" y="2"/>
                  <a:pt x="59" y="13"/>
                  <a:pt x="58" y="3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41" name="Freeform 236">
            <a:extLst>
              <a:ext uri="{FF2B5EF4-FFF2-40B4-BE49-F238E27FC236}">
                <a16:creationId xmlns:a16="http://schemas.microsoft.com/office/drawing/2014/main" id="{E40A3AED-8C8D-4A5E-BB7B-75AA465B56D4}"/>
              </a:ext>
            </a:extLst>
          </p:cNvPr>
          <p:cNvSpPr>
            <a:spLocks/>
          </p:cNvSpPr>
          <p:nvPr/>
        </p:nvSpPr>
        <p:spPr bwMode="auto">
          <a:xfrm flipH="1">
            <a:off x="5164533" y="4370340"/>
            <a:ext cx="27543" cy="36240"/>
          </a:xfrm>
          <a:custGeom>
            <a:avLst/>
            <a:gdLst>
              <a:gd name="T0" fmla="*/ 37 w 54"/>
              <a:gd name="T1" fmla="*/ 1 h 72"/>
              <a:gd name="T2" fmla="*/ 51 w 54"/>
              <a:gd name="T3" fmla="*/ 20 h 72"/>
              <a:gd name="T4" fmla="*/ 34 w 54"/>
              <a:gd name="T5" fmla="*/ 58 h 72"/>
              <a:gd name="T6" fmla="*/ 11 w 54"/>
              <a:gd name="T7" fmla="*/ 69 h 72"/>
              <a:gd name="T8" fmla="*/ 1 w 54"/>
              <a:gd name="T9" fmla="*/ 47 h 72"/>
              <a:gd name="T10" fmla="*/ 37 w 54"/>
              <a:gd name="T11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" h="72">
                <a:moveTo>
                  <a:pt x="37" y="1"/>
                </a:moveTo>
                <a:cubicBezTo>
                  <a:pt x="47" y="2"/>
                  <a:pt x="54" y="7"/>
                  <a:pt x="51" y="20"/>
                </a:cubicBezTo>
                <a:cubicBezTo>
                  <a:pt x="47" y="34"/>
                  <a:pt x="42" y="47"/>
                  <a:pt x="34" y="58"/>
                </a:cubicBezTo>
                <a:cubicBezTo>
                  <a:pt x="29" y="66"/>
                  <a:pt x="21" y="72"/>
                  <a:pt x="11" y="69"/>
                </a:cubicBezTo>
                <a:cubicBezTo>
                  <a:pt x="0" y="65"/>
                  <a:pt x="1" y="56"/>
                  <a:pt x="1" y="47"/>
                </a:cubicBezTo>
                <a:cubicBezTo>
                  <a:pt x="1" y="21"/>
                  <a:pt x="17" y="0"/>
                  <a:pt x="37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42" name="Freeform 242">
            <a:extLst>
              <a:ext uri="{FF2B5EF4-FFF2-40B4-BE49-F238E27FC236}">
                <a16:creationId xmlns:a16="http://schemas.microsoft.com/office/drawing/2014/main" id="{ACF44145-6850-432D-879C-88A26E9A65A0}"/>
              </a:ext>
            </a:extLst>
          </p:cNvPr>
          <p:cNvSpPr>
            <a:spLocks/>
          </p:cNvSpPr>
          <p:nvPr/>
        </p:nvSpPr>
        <p:spPr bwMode="auto">
          <a:xfrm flipH="1">
            <a:off x="6495330" y="4316537"/>
            <a:ext cx="28993" cy="33342"/>
          </a:xfrm>
          <a:custGeom>
            <a:avLst/>
            <a:gdLst>
              <a:gd name="T0" fmla="*/ 58 w 58"/>
              <a:gd name="T1" fmla="*/ 25 h 69"/>
              <a:gd name="T2" fmla="*/ 34 w 58"/>
              <a:gd name="T3" fmla="*/ 59 h 69"/>
              <a:gd name="T4" fmla="*/ 9 w 58"/>
              <a:gd name="T5" fmla="*/ 58 h 69"/>
              <a:gd name="T6" fmla="*/ 11 w 58"/>
              <a:gd name="T7" fmla="*/ 25 h 69"/>
              <a:gd name="T8" fmla="*/ 35 w 58"/>
              <a:gd name="T9" fmla="*/ 7 h 69"/>
              <a:gd name="T10" fmla="*/ 58 w 58"/>
              <a:gd name="T11" fmla="*/ 2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" h="69">
                <a:moveTo>
                  <a:pt x="58" y="25"/>
                </a:moveTo>
                <a:cubicBezTo>
                  <a:pt x="54" y="36"/>
                  <a:pt x="46" y="49"/>
                  <a:pt x="34" y="59"/>
                </a:cubicBezTo>
                <a:cubicBezTo>
                  <a:pt x="27" y="64"/>
                  <a:pt x="16" y="69"/>
                  <a:pt x="9" y="58"/>
                </a:cubicBezTo>
                <a:cubicBezTo>
                  <a:pt x="3" y="47"/>
                  <a:pt x="0" y="35"/>
                  <a:pt x="11" y="25"/>
                </a:cubicBezTo>
                <a:cubicBezTo>
                  <a:pt x="18" y="18"/>
                  <a:pt x="27" y="12"/>
                  <a:pt x="35" y="7"/>
                </a:cubicBezTo>
                <a:cubicBezTo>
                  <a:pt x="48" y="0"/>
                  <a:pt x="57" y="7"/>
                  <a:pt x="58" y="25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9" name="Freeform 191">
            <a:extLst>
              <a:ext uri="{FF2B5EF4-FFF2-40B4-BE49-F238E27FC236}">
                <a16:creationId xmlns:a16="http://schemas.microsoft.com/office/drawing/2014/main" id="{C3A42805-E4F1-4094-9C61-549809A1EBFC}"/>
              </a:ext>
            </a:extLst>
          </p:cNvPr>
          <p:cNvSpPr>
            <a:spLocks noEditPoints="1"/>
          </p:cNvSpPr>
          <p:nvPr/>
        </p:nvSpPr>
        <p:spPr bwMode="auto">
          <a:xfrm>
            <a:off x="1488088" y="2152938"/>
            <a:ext cx="2375955" cy="2207796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 dirty="0"/>
          </a:p>
        </p:txBody>
      </p:sp>
      <p:sp>
        <p:nvSpPr>
          <p:cNvPr id="41" name="Freeform 198">
            <a:extLst>
              <a:ext uri="{FF2B5EF4-FFF2-40B4-BE49-F238E27FC236}">
                <a16:creationId xmlns:a16="http://schemas.microsoft.com/office/drawing/2014/main" id="{6B8BA9A4-1334-4FB8-905B-AB171ACC2F17}"/>
              </a:ext>
            </a:extLst>
          </p:cNvPr>
          <p:cNvSpPr>
            <a:spLocks/>
          </p:cNvSpPr>
          <p:nvPr/>
        </p:nvSpPr>
        <p:spPr bwMode="auto">
          <a:xfrm>
            <a:off x="2543495" y="2510315"/>
            <a:ext cx="69583" cy="72482"/>
          </a:xfrm>
          <a:custGeom>
            <a:avLst/>
            <a:gdLst>
              <a:gd name="T0" fmla="*/ 70 w 140"/>
              <a:gd name="T1" fmla="*/ 146 h 147"/>
              <a:gd name="T2" fmla="*/ 0 w 140"/>
              <a:gd name="T3" fmla="*/ 89 h 147"/>
              <a:gd name="T4" fmla="*/ 65 w 140"/>
              <a:gd name="T5" fmla="*/ 1 h 147"/>
              <a:gd name="T6" fmla="*/ 139 w 140"/>
              <a:gd name="T7" fmla="*/ 72 h 147"/>
              <a:gd name="T8" fmla="*/ 70 w 140"/>
              <a:gd name="T9" fmla="*/ 1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" h="147">
                <a:moveTo>
                  <a:pt x="70" y="146"/>
                </a:moveTo>
                <a:cubicBezTo>
                  <a:pt x="31" y="146"/>
                  <a:pt x="0" y="120"/>
                  <a:pt x="0" y="89"/>
                </a:cubicBezTo>
                <a:cubicBezTo>
                  <a:pt x="1" y="36"/>
                  <a:pt x="28" y="0"/>
                  <a:pt x="65" y="1"/>
                </a:cubicBezTo>
                <a:cubicBezTo>
                  <a:pt x="96" y="1"/>
                  <a:pt x="140" y="44"/>
                  <a:pt x="139" y="72"/>
                </a:cubicBezTo>
                <a:cubicBezTo>
                  <a:pt x="139" y="114"/>
                  <a:pt x="109" y="147"/>
                  <a:pt x="70" y="14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2" name="Freeform 202">
            <a:extLst>
              <a:ext uri="{FF2B5EF4-FFF2-40B4-BE49-F238E27FC236}">
                <a16:creationId xmlns:a16="http://schemas.microsoft.com/office/drawing/2014/main" id="{DDC2EB2B-2C09-47B0-8AF6-AF79515E4BD0}"/>
              </a:ext>
            </a:extLst>
          </p:cNvPr>
          <p:cNvSpPr>
            <a:spLocks/>
          </p:cNvSpPr>
          <p:nvPr/>
        </p:nvSpPr>
        <p:spPr bwMode="auto">
          <a:xfrm>
            <a:off x="2866733" y="2059313"/>
            <a:ext cx="53637" cy="73931"/>
          </a:xfrm>
          <a:custGeom>
            <a:avLst/>
            <a:gdLst>
              <a:gd name="T0" fmla="*/ 5 w 108"/>
              <a:gd name="T1" fmla="*/ 112 h 148"/>
              <a:gd name="T2" fmla="*/ 31 w 108"/>
              <a:gd name="T3" fmla="*/ 28 h 148"/>
              <a:gd name="T4" fmla="*/ 95 w 108"/>
              <a:gd name="T5" fmla="*/ 11 h 148"/>
              <a:gd name="T6" fmla="*/ 104 w 108"/>
              <a:gd name="T7" fmla="*/ 28 h 148"/>
              <a:gd name="T8" fmla="*/ 47 w 108"/>
              <a:gd name="T9" fmla="*/ 126 h 148"/>
              <a:gd name="T10" fmla="*/ 44 w 108"/>
              <a:gd name="T11" fmla="*/ 128 h 148"/>
              <a:gd name="T12" fmla="*/ 13 w 108"/>
              <a:gd name="T13" fmla="*/ 143 h 148"/>
              <a:gd name="T14" fmla="*/ 5 w 108"/>
              <a:gd name="T15" fmla="*/ 11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48">
                <a:moveTo>
                  <a:pt x="5" y="112"/>
                </a:moveTo>
                <a:cubicBezTo>
                  <a:pt x="6" y="80"/>
                  <a:pt x="13" y="52"/>
                  <a:pt x="31" y="28"/>
                </a:cubicBezTo>
                <a:cubicBezTo>
                  <a:pt x="47" y="7"/>
                  <a:pt x="73" y="0"/>
                  <a:pt x="95" y="11"/>
                </a:cubicBezTo>
                <a:cubicBezTo>
                  <a:pt x="102" y="14"/>
                  <a:pt x="108" y="19"/>
                  <a:pt x="104" y="28"/>
                </a:cubicBezTo>
                <a:cubicBezTo>
                  <a:pt x="89" y="63"/>
                  <a:pt x="74" y="98"/>
                  <a:pt x="47" y="126"/>
                </a:cubicBezTo>
                <a:cubicBezTo>
                  <a:pt x="46" y="127"/>
                  <a:pt x="45" y="128"/>
                  <a:pt x="44" y="128"/>
                </a:cubicBezTo>
                <a:cubicBezTo>
                  <a:pt x="34" y="134"/>
                  <a:pt x="25" y="148"/>
                  <a:pt x="13" y="143"/>
                </a:cubicBezTo>
                <a:cubicBezTo>
                  <a:pt x="0" y="137"/>
                  <a:pt x="7" y="122"/>
                  <a:pt x="5" y="1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3" name="Freeform 209">
            <a:extLst>
              <a:ext uri="{FF2B5EF4-FFF2-40B4-BE49-F238E27FC236}">
                <a16:creationId xmlns:a16="http://schemas.microsoft.com/office/drawing/2014/main" id="{568ACCA0-6D75-4593-A752-5A1F4861B764}"/>
              </a:ext>
            </a:extLst>
          </p:cNvPr>
          <p:cNvSpPr>
            <a:spLocks/>
          </p:cNvSpPr>
          <p:nvPr/>
        </p:nvSpPr>
        <p:spPr bwMode="auto">
          <a:xfrm>
            <a:off x="3249468" y="2088471"/>
            <a:ext cx="81179" cy="57985"/>
          </a:xfrm>
          <a:custGeom>
            <a:avLst/>
            <a:gdLst>
              <a:gd name="T0" fmla="*/ 29 w 161"/>
              <a:gd name="T1" fmla="*/ 117 h 117"/>
              <a:gd name="T2" fmla="*/ 12 w 161"/>
              <a:gd name="T3" fmla="*/ 114 h 117"/>
              <a:gd name="T4" fmla="*/ 7 w 161"/>
              <a:gd name="T5" fmla="*/ 94 h 117"/>
              <a:gd name="T6" fmla="*/ 40 w 161"/>
              <a:gd name="T7" fmla="*/ 70 h 117"/>
              <a:gd name="T8" fmla="*/ 73 w 161"/>
              <a:gd name="T9" fmla="*/ 60 h 117"/>
              <a:gd name="T10" fmla="*/ 131 w 161"/>
              <a:gd name="T11" fmla="*/ 11 h 117"/>
              <a:gd name="T12" fmla="*/ 139 w 161"/>
              <a:gd name="T13" fmla="*/ 0 h 117"/>
              <a:gd name="T14" fmla="*/ 150 w 161"/>
              <a:gd name="T15" fmla="*/ 10 h 117"/>
              <a:gd name="T16" fmla="*/ 142 w 161"/>
              <a:gd name="T17" fmla="*/ 62 h 117"/>
              <a:gd name="T18" fmla="*/ 29 w 161"/>
              <a:gd name="T1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1" h="117">
                <a:moveTo>
                  <a:pt x="29" y="117"/>
                </a:moveTo>
                <a:cubicBezTo>
                  <a:pt x="24" y="116"/>
                  <a:pt x="18" y="115"/>
                  <a:pt x="12" y="114"/>
                </a:cubicBezTo>
                <a:cubicBezTo>
                  <a:pt x="1" y="110"/>
                  <a:pt x="0" y="103"/>
                  <a:pt x="7" y="94"/>
                </a:cubicBezTo>
                <a:cubicBezTo>
                  <a:pt x="15" y="82"/>
                  <a:pt x="26" y="74"/>
                  <a:pt x="40" y="70"/>
                </a:cubicBezTo>
                <a:cubicBezTo>
                  <a:pt x="51" y="66"/>
                  <a:pt x="62" y="62"/>
                  <a:pt x="73" y="60"/>
                </a:cubicBezTo>
                <a:cubicBezTo>
                  <a:pt x="100" y="53"/>
                  <a:pt x="121" y="38"/>
                  <a:pt x="131" y="11"/>
                </a:cubicBezTo>
                <a:cubicBezTo>
                  <a:pt x="132" y="6"/>
                  <a:pt x="134" y="1"/>
                  <a:pt x="139" y="0"/>
                </a:cubicBezTo>
                <a:cubicBezTo>
                  <a:pt x="145" y="0"/>
                  <a:pt x="148" y="5"/>
                  <a:pt x="150" y="10"/>
                </a:cubicBezTo>
                <a:cubicBezTo>
                  <a:pt x="161" y="29"/>
                  <a:pt x="154" y="47"/>
                  <a:pt x="142" y="62"/>
                </a:cubicBezTo>
                <a:cubicBezTo>
                  <a:pt x="113" y="96"/>
                  <a:pt x="74" y="112"/>
                  <a:pt x="29" y="11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4" name="Freeform 213">
            <a:extLst>
              <a:ext uri="{FF2B5EF4-FFF2-40B4-BE49-F238E27FC236}">
                <a16:creationId xmlns:a16="http://schemas.microsoft.com/office/drawing/2014/main" id="{2028EBDF-4713-4BDE-B757-1195BE10761D}"/>
              </a:ext>
            </a:extLst>
          </p:cNvPr>
          <p:cNvSpPr>
            <a:spLocks/>
          </p:cNvSpPr>
          <p:nvPr/>
        </p:nvSpPr>
        <p:spPr bwMode="auto">
          <a:xfrm>
            <a:off x="1744746" y="2345056"/>
            <a:ext cx="55086" cy="42039"/>
          </a:xfrm>
          <a:custGeom>
            <a:avLst/>
            <a:gdLst>
              <a:gd name="T0" fmla="*/ 68 w 111"/>
              <a:gd name="T1" fmla="*/ 84 h 84"/>
              <a:gd name="T2" fmla="*/ 11 w 111"/>
              <a:gd name="T3" fmla="*/ 55 h 84"/>
              <a:gd name="T4" fmla="*/ 20 w 111"/>
              <a:gd name="T5" fmla="*/ 12 h 84"/>
              <a:gd name="T6" fmla="*/ 47 w 111"/>
              <a:gd name="T7" fmla="*/ 3 h 84"/>
              <a:gd name="T8" fmla="*/ 102 w 111"/>
              <a:gd name="T9" fmla="*/ 47 h 84"/>
              <a:gd name="T10" fmla="*/ 68 w 111"/>
              <a:gd name="T11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" h="84">
                <a:moveTo>
                  <a:pt x="68" y="84"/>
                </a:moveTo>
                <a:cubicBezTo>
                  <a:pt x="46" y="83"/>
                  <a:pt x="25" y="72"/>
                  <a:pt x="11" y="55"/>
                </a:cubicBezTo>
                <a:cubicBezTo>
                  <a:pt x="0" y="42"/>
                  <a:pt x="14" y="26"/>
                  <a:pt x="20" y="12"/>
                </a:cubicBezTo>
                <a:cubicBezTo>
                  <a:pt x="25" y="1"/>
                  <a:pt x="37" y="0"/>
                  <a:pt x="47" y="3"/>
                </a:cubicBezTo>
                <a:cubicBezTo>
                  <a:pt x="72" y="9"/>
                  <a:pt x="90" y="25"/>
                  <a:pt x="102" y="47"/>
                </a:cubicBezTo>
                <a:cubicBezTo>
                  <a:pt x="111" y="62"/>
                  <a:pt x="92" y="84"/>
                  <a:pt x="68" y="8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5" name="Freeform 214">
            <a:extLst>
              <a:ext uri="{FF2B5EF4-FFF2-40B4-BE49-F238E27FC236}">
                <a16:creationId xmlns:a16="http://schemas.microsoft.com/office/drawing/2014/main" id="{130C5964-03B4-419D-B3A8-A8E040F2679F}"/>
              </a:ext>
            </a:extLst>
          </p:cNvPr>
          <p:cNvSpPr>
            <a:spLocks/>
          </p:cNvSpPr>
          <p:nvPr/>
        </p:nvSpPr>
        <p:spPr bwMode="auto">
          <a:xfrm>
            <a:off x="2989983" y="2123261"/>
            <a:ext cx="36241" cy="66683"/>
          </a:xfrm>
          <a:custGeom>
            <a:avLst/>
            <a:gdLst>
              <a:gd name="T0" fmla="*/ 69 w 75"/>
              <a:gd name="T1" fmla="*/ 103 h 137"/>
              <a:gd name="T2" fmla="*/ 59 w 75"/>
              <a:gd name="T3" fmla="*/ 134 h 137"/>
              <a:gd name="T4" fmla="*/ 35 w 75"/>
              <a:gd name="T5" fmla="*/ 114 h 137"/>
              <a:gd name="T6" fmla="*/ 1 w 75"/>
              <a:gd name="T7" fmla="*/ 28 h 137"/>
              <a:gd name="T8" fmla="*/ 9 w 75"/>
              <a:gd name="T9" fmla="*/ 5 h 137"/>
              <a:gd name="T10" fmla="*/ 32 w 75"/>
              <a:gd name="T11" fmla="*/ 11 h 137"/>
              <a:gd name="T12" fmla="*/ 69 w 75"/>
              <a:gd name="T13" fmla="*/ 10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" h="137">
                <a:moveTo>
                  <a:pt x="69" y="103"/>
                </a:moveTo>
                <a:cubicBezTo>
                  <a:pt x="66" y="115"/>
                  <a:pt x="75" y="130"/>
                  <a:pt x="59" y="134"/>
                </a:cubicBezTo>
                <a:cubicBezTo>
                  <a:pt x="45" y="137"/>
                  <a:pt x="41" y="122"/>
                  <a:pt x="35" y="114"/>
                </a:cubicBezTo>
                <a:cubicBezTo>
                  <a:pt x="17" y="88"/>
                  <a:pt x="4" y="60"/>
                  <a:pt x="1" y="28"/>
                </a:cubicBezTo>
                <a:cubicBezTo>
                  <a:pt x="0" y="19"/>
                  <a:pt x="0" y="10"/>
                  <a:pt x="9" y="5"/>
                </a:cubicBezTo>
                <a:cubicBezTo>
                  <a:pt x="18" y="0"/>
                  <a:pt x="26" y="5"/>
                  <a:pt x="32" y="11"/>
                </a:cubicBezTo>
                <a:cubicBezTo>
                  <a:pt x="57" y="37"/>
                  <a:pt x="67" y="69"/>
                  <a:pt x="69" y="1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6" name="Freeform 222">
            <a:extLst>
              <a:ext uri="{FF2B5EF4-FFF2-40B4-BE49-F238E27FC236}">
                <a16:creationId xmlns:a16="http://schemas.microsoft.com/office/drawing/2014/main" id="{0CF92BFA-2FAA-49B5-BD42-C24D62D43498}"/>
              </a:ext>
            </a:extLst>
          </p:cNvPr>
          <p:cNvSpPr>
            <a:spLocks/>
          </p:cNvSpPr>
          <p:nvPr/>
        </p:nvSpPr>
        <p:spPr bwMode="auto">
          <a:xfrm>
            <a:off x="2644969" y="2453779"/>
            <a:ext cx="21745" cy="69583"/>
          </a:xfrm>
          <a:custGeom>
            <a:avLst/>
            <a:gdLst>
              <a:gd name="T0" fmla="*/ 42 w 43"/>
              <a:gd name="T1" fmla="*/ 70 h 142"/>
              <a:gd name="T2" fmla="*/ 34 w 43"/>
              <a:gd name="T3" fmla="*/ 132 h 142"/>
              <a:gd name="T4" fmla="*/ 25 w 43"/>
              <a:gd name="T5" fmla="*/ 142 h 142"/>
              <a:gd name="T6" fmla="*/ 17 w 43"/>
              <a:gd name="T7" fmla="*/ 132 h 142"/>
              <a:gd name="T8" fmla="*/ 0 w 43"/>
              <a:gd name="T9" fmla="*/ 26 h 142"/>
              <a:gd name="T10" fmla="*/ 11 w 43"/>
              <a:gd name="T11" fmla="*/ 3 h 142"/>
              <a:gd name="T12" fmla="*/ 35 w 43"/>
              <a:gd name="T13" fmla="*/ 20 h 142"/>
              <a:gd name="T14" fmla="*/ 42 w 43"/>
              <a:gd name="T15" fmla="*/ 7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142">
                <a:moveTo>
                  <a:pt x="42" y="70"/>
                </a:moveTo>
                <a:cubicBezTo>
                  <a:pt x="42" y="92"/>
                  <a:pt x="40" y="112"/>
                  <a:pt x="34" y="132"/>
                </a:cubicBezTo>
                <a:cubicBezTo>
                  <a:pt x="33" y="137"/>
                  <a:pt x="31" y="142"/>
                  <a:pt x="25" y="142"/>
                </a:cubicBezTo>
                <a:cubicBezTo>
                  <a:pt x="19" y="142"/>
                  <a:pt x="18" y="137"/>
                  <a:pt x="17" y="132"/>
                </a:cubicBezTo>
                <a:cubicBezTo>
                  <a:pt x="8" y="97"/>
                  <a:pt x="0" y="62"/>
                  <a:pt x="0" y="26"/>
                </a:cubicBezTo>
                <a:cubicBezTo>
                  <a:pt x="0" y="17"/>
                  <a:pt x="0" y="6"/>
                  <a:pt x="11" y="3"/>
                </a:cubicBezTo>
                <a:cubicBezTo>
                  <a:pt x="24" y="0"/>
                  <a:pt x="30" y="10"/>
                  <a:pt x="35" y="20"/>
                </a:cubicBezTo>
                <a:cubicBezTo>
                  <a:pt x="41" y="36"/>
                  <a:pt x="43" y="54"/>
                  <a:pt x="42" y="7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7" name="Freeform 227">
            <a:extLst>
              <a:ext uri="{FF2B5EF4-FFF2-40B4-BE49-F238E27FC236}">
                <a16:creationId xmlns:a16="http://schemas.microsoft.com/office/drawing/2014/main" id="{A946139B-596C-4E51-A2DD-DDE22ED5589F}"/>
              </a:ext>
            </a:extLst>
          </p:cNvPr>
          <p:cNvSpPr>
            <a:spLocks/>
          </p:cNvSpPr>
          <p:nvPr/>
        </p:nvSpPr>
        <p:spPr bwMode="auto">
          <a:xfrm>
            <a:off x="2384036" y="2210240"/>
            <a:ext cx="39140" cy="37690"/>
          </a:xfrm>
          <a:custGeom>
            <a:avLst/>
            <a:gdLst>
              <a:gd name="T0" fmla="*/ 64 w 80"/>
              <a:gd name="T1" fmla="*/ 74 h 75"/>
              <a:gd name="T2" fmla="*/ 1 w 80"/>
              <a:gd name="T3" fmla="*/ 11 h 75"/>
              <a:gd name="T4" fmla="*/ 9 w 80"/>
              <a:gd name="T5" fmla="*/ 1 h 75"/>
              <a:gd name="T6" fmla="*/ 79 w 80"/>
              <a:gd name="T7" fmla="*/ 58 h 75"/>
              <a:gd name="T8" fmla="*/ 64 w 80"/>
              <a:gd name="T9" fmla="*/ 74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75">
                <a:moveTo>
                  <a:pt x="64" y="74"/>
                </a:moveTo>
                <a:cubicBezTo>
                  <a:pt x="35" y="75"/>
                  <a:pt x="0" y="40"/>
                  <a:pt x="1" y="11"/>
                </a:cubicBezTo>
                <a:cubicBezTo>
                  <a:pt x="1" y="5"/>
                  <a:pt x="2" y="1"/>
                  <a:pt x="9" y="1"/>
                </a:cubicBezTo>
                <a:cubicBezTo>
                  <a:pt x="37" y="0"/>
                  <a:pt x="75" y="31"/>
                  <a:pt x="79" y="58"/>
                </a:cubicBezTo>
                <a:cubicBezTo>
                  <a:pt x="80" y="70"/>
                  <a:pt x="76" y="75"/>
                  <a:pt x="64" y="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8" name="Freeform 228">
            <a:extLst>
              <a:ext uri="{FF2B5EF4-FFF2-40B4-BE49-F238E27FC236}">
                <a16:creationId xmlns:a16="http://schemas.microsoft.com/office/drawing/2014/main" id="{A62BE878-4E9B-43E3-844E-7F086C980C65}"/>
              </a:ext>
            </a:extLst>
          </p:cNvPr>
          <p:cNvSpPr>
            <a:spLocks/>
          </p:cNvSpPr>
          <p:nvPr/>
        </p:nvSpPr>
        <p:spPr bwMode="auto">
          <a:xfrm>
            <a:off x="2813098" y="2088306"/>
            <a:ext cx="37690" cy="40590"/>
          </a:xfrm>
          <a:custGeom>
            <a:avLst/>
            <a:gdLst>
              <a:gd name="T0" fmla="*/ 29 w 76"/>
              <a:gd name="T1" fmla="*/ 81 h 82"/>
              <a:gd name="T2" fmla="*/ 4 w 76"/>
              <a:gd name="T3" fmla="*/ 53 h 82"/>
              <a:gd name="T4" fmla="*/ 61 w 76"/>
              <a:gd name="T5" fmla="*/ 1 h 82"/>
              <a:gd name="T6" fmla="*/ 74 w 76"/>
              <a:gd name="T7" fmla="*/ 10 h 82"/>
              <a:gd name="T8" fmla="*/ 35 w 76"/>
              <a:gd name="T9" fmla="*/ 79 h 82"/>
              <a:gd name="T10" fmla="*/ 29 w 76"/>
              <a:gd name="T11" fmla="*/ 8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" h="82">
                <a:moveTo>
                  <a:pt x="29" y="81"/>
                </a:moveTo>
                <a:cubicBezTo>
                  <a:pt x="12" y="82"/>
                  <a:pt x="0" y="68"/>
                  <a:pt x="4" y="53"/>
                </a:cubicBezTo>
                <a:cubicBezTo>
                  <a:pt x="9" y="33"/>
                  <a:pt x="41" y="4"/>
                  <a:pt x="61" y="1"/>
                </a:cubicBezTo>
                <a:cubicBezTo>
                  <a:pt x="68" y="0"/>
                  <a:pt x="73" y="2"/>
                  <a:pt x="74" y="10"/>
                </a:cubicBezTo>
                <a:cubicBezTo>
                  <a:pt x="76" y="25"/>
                  <a:pt x="50" y="73"/>
                  <a:pt x="35" y="79"/>
                </a:cubicBezTo>
                <a:cubicBezTo>
                  <a:pt x="33" y="80"/>
                  <a:pt x="30" y="81"/>
                  <a:pt x="29" y="8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9" name="Freeform 235">
            <a:extLst>
              <a:ext uri="{FF2B5EF4-FFF2-40B4-BE49-F238E27FC236}">
                <a16:creationId xmlns:a16="http://schemas.microsoft.com/office/drawing/2014/main" id="{E8C0D179-53B6-4803-B2DD-0610C494E1C6}"/>
              </a:ext>
            </a:extLst>
          </p:cNvPr>
          <p:cNvSpPr>
            <a:spLocks/>
          </p:cNvSpPr>
          <p:nvPr/>
        </p:nvSpPr>
        <p:spPr bwMode="auto">
          <a:xfrm>
            <a:off x="2301407" y="2624836"/>
            <a:ext cx="30443" cy="28993"/>
          </a:xfrm>
          <a:custGeom>
            <a:avLst/>
            <a:gdLst>
              <a:gd name="T0" fmla="*/ 58 w 59"/>
              <a:gd name="T1" fmla="*/ 31 h 60"/>
              <a:gd name="T2" fmla="*/ 30 w 59"/>
              <a:gd name="T3" fmla="*/ 59 h 60"/>
              <a:gd name="T4" fmla="*/ 1 w 59"/>
              <a:gd name="T5" fmla="*/ 27 h 60"/>
              <a:gd name="T6" fmla="*/ 32 w 59"/>
              <a:gd name="T7" fmla="*/ 1 h 60"/>
              <a:gd name="T8" fmla="*/ 58 w 59"/>
              <a:gd name="T9" fmla="*/ 3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60">
                <a:moveTo>
                  <a:pt x="58" y="31"/>
                </a:moveTo>
                <a:cubicBezTo>
                  <a:pt x="57" y="51"/>
                  <a:pt x="49" y="60"/>
                  <a:pt x="30" y="59"/>
                </a:cubicBezTo>
                <a:cubicBezTo>
                  <a:pt x="15" y="59"/>
                  <a:pt x="0" y="42"/>
                  <a:pt x="1" y="27"/>
                </a:cubicBezTo>
                <a:cubicBezTo>
                  <a:pt x="2" y="13"/>
                  <a:pt x="17" y="0"/>
                  <a:pt x="32" y="1"/>
                </a:cubicBezTo>
                <a:cubicBezTo>
                  <a:pt x="50" y="2"/>
                  <a:pt x="59" y="13"/>
                  <a:pt x="58" y="3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0" name="Freeform 236">
            <a:extLst>
              <a:ext uri="{FF2B5EF4-FFF2-40B4-BE49-F238E27FC236}">
                <a16:creationId xmlns:a16="http://schemas.microsoft.com/office/drawing/2014/main" id="{639BA792-5482-4B1B-945D-DBFE9E35431E}"/>
              </a:ext>
            </a:extLst>
          </p:cNvPr>
          <p:cNvSpPr>
            <a:spLocks/>
          </p:cNvSpPr>
          <p:nvPr/>
        </p:nvSpPr>
        <p:spPr bwMode="auto">
          <a:xfrm>
            <a:off x="3640871" y="2072525"/>
            <a:ext cx="27543" cy="36240"/>
          </a:xfrm>
          <a:custGeom>
            <a:avLst/>
            <a:gdLst>
              <a:gd name="T0" fmla="*/ 37 w 54"/>
              <a:gd name="T1" fmla="*/ 1 h 72"/>
              <a:gd name="T2" fmla="*/ 51 w 54"/>
              <a:gd name="T3" fmla="*/ 20 h 72"/>
              <a:gd name="T4" fmla="*/ 34 w 54"/>
              <a:gd name="T5" fmla="*/ 58 h 72"/>
              <a:gd name="T6" fmla="*/ 11 w 54"/>
              <a:gd name="T7" fmla="*/ 69 h 72"/>
              <a:gd name="T8" fmla="*/ 1 w 54"/>
              <a:gd name="T9" fmla="*/ 47 h 72"/>
              <a:gd name="T10" fmla="*/ 37 w 54"/>
              <a:gd name="T11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" h="72">
                <a:moveTo>
                  <a:pt x="37" y="1"/>
                </a:moveTo>
                <a:cubicBezTo>
                  <a:pt x="47" y="2"/>
                  <a:pt x="54" y="7"/>
                  <a:pt x="51" y="20"/>
                </a:cubicBezTo>
                <a:cubicBezTo>
                  <a:pt x="47" y="34"/>
                  <a:pt x="42" y="47"/>
                  <a:pt x="34" y="58"/>
                </a:cubicBezTo>
                <a:cubicBezTo>
                  <a:pt x="29" y="66"/>
                  <a:pt x="21" y="72"/>
                  <a:pt x="11" y="69"/>
                </a:cubicBezTo>
                <a:cubicBezTo>
                  <a:pt x="0" y="65"/>
                  <a:pt x="1" y="56"/>
                  <a:pt x="1" y="47"/>
                </a:cubicBezTo>
                <a:cubicBezTo>
                  <a:pt x="1" y="21"/>
                  <a:pt x="17" y="0"/>
                  <a:pt x="37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1" name="Freeform 242">
            <a:extLst>
              <a:ext uri="{FF2B5EF4-FFF2-40B4-BE49-F238E27FC236}">
                <a16:creationId xmlns:a16="http://schemas.microsoft.com/office/drawing/2014/main" id="{24ED06BC-29AC-467F-9AA1-F6E376318342}"/>
              </a:ext>
            </a:extLst>
          </p:cNvPr>
          <p:cNvSpPr>
            <a:spLocks/>
          </p:cNvSpPr>
          <p:nvPr/>
        </p:nvSpPr>
        <p:spPr bwMode="auto">
          <a:xfrm>
            <a:off x="2308625" y="2018722"/>
            <a:ext cx="28993" cy="33342"/>
          </a:xfrm>
          <a:custGeom>
            <a:avLst/>
            <a:gdLst>
              <a:gd name="T0" fmla="*/ 58 w 58"/>
              <a:gd name="T1" fmla="*/ 25 h 69"/>
              <a:gd name="T2" fmla="*/ 34 w 58"/>
              <a:gd name="T3" fmla="*/ 59 h 69"/>
              <a:gd name="T4" fmla="*/ 9 w 58"/>
              <a:gd name="T5" fmla="*/ 58 h 69"/>
              <a:gd name="T6" fmla="*/ 11 w 58"/>
              <a:gd name="T7" fmla="*/ 25 h 69"/>
              <a:gd name="T8" fmla="*/ 35 w 58"/>
              <a:gd name="T9" fmla="*/ 7 h 69"/>
              <a:gd name="T10" fmla="*/ 58 w 58"/>
              <a:gd name="T11" fmla="*/ 2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" h="69">
                <a:moveTo>
                  <a:pt x="58" y="25"/>
                </a:moveTo>
                <a:cubicBezTo>
                  <a:pt x="54" y="36"/>
                  <a:pt x="46" y="49"/>
                  <a:pt x="34" y="59"/>
                </a:cubicBezTo>
                <a:cubicBezTo>
                  <a:pt x="27" y="64"/>
                  <a:pt x="16" y="69"/>
                  <a:pt x="9" y="58"/>
                </a:cubicBezTo>
                <a:cubicBezTo>
                  <a:pt x="3" y="47"/>
                  <a:pt x="0" y="35"/>
                  <a:pt x="11" y="25"/>
                </a:cubicBezTo>
                <a:cubicBezTo>
                  <a:pt x="18" y="18"/>
                  <a:pt x="27" y="12"/>
                  <a:pt x="35" y="7"/>
                </a:cubicBezTo>
                <a:cubicBezTo>
                  <a:pt x="48" y="0"/>
                  <a:pt x="57" y="7"/>
                  <a:pt x="58" y="25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14BD281-B885-4C17-8DFA-0F9F877B3CD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8" t="5426" r="39157" b="61404"/>
          <a:stretch/>
        </p:blipFill>
        <p:spPr>
          <a:xfrm>
            <a:off x="5342674" y="2269085"/>
            <a:ext cx="1508240" cy="1508436"/>
          </a:xfr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B6398AE0-3447-47CC-98DC-0DB094ABA9B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8" b="16708"/>
          <a:stretch>
            <a:fillRect/>
          </a:stretch>
        </p:blipFill>
        <p:spPr/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06DC7D38-3C94-4A4A-9728-9F2AE0B1AD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b="16632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3D1A370-8C8E-491B-8EF7-237C373FE7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2" b="16662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9AE5950-31CB-4EE2-B98D-2B228E242E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" r="6754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CE02E5-8486-4AFB-8881-375F6773EB39}"/>
              </a:ext>
            </a:extLst>
          </p:cNvPr>
          <p:cNvSpPr/>
          <p:nvPr/>
        </p:nvSpPr>
        <p:spPr>
          <a:xfrm>
            <a:off x="2922487" y="551956"/>
            <a:ext cx="6347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3200" dirty="0">
                <a:solidFill>
                  <a:schemeClr val="accent2"/>
                </a:solidFill>
                <a:latin typeface="+mj-lt"/>
              </a:rPr>
              <a:t>Design Division Who Make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153C21C-0E4A-4EBA-8879-0B551F9BD45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8" b="99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3307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 191">
            <a:extLst>
              <a:ext uri="{FF2B5EF4-FFF2-40B4-BE49-F238E27FC236}">
                <a16:creationId xmlns:a16="http://schemas.microsoft.com/office/drawing/2014/main" id="{721D4486-F6F6-432C-8E89-3239CA5E441D}"/>
              </a:ext>
            </a:extLst>
          </p:cNvPr>
          <p:cNvSpPr>
            <a:spLocks noEditPoints="1"/>
          </p:cNvSpPr>
          <p:nvPr/>
        </p:nvSpPr>
        <p:spPr bwMode="auto">
          <a:xfrm>
            <a:off x="79469" y="2487065"/>
            <a:ext cx="4019640" cy="3735150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50" name="Freeform 192">
            <a:extLst>
              <a:ext uri="{FF2B5EF4-FFF2-40B4-BE49-F238E27FC236}">
                <a16:creationId xmlns:a16="http://schemas.microsoft.com/office/drawing/2014/main" id="{FE557604-3790-45D1-B072-CFE24C6B5C80}"/>
              </a:ext>
            </a:extLst>
          </p:cNvPr>
          <p:cNvSpPr>
            <a:spLocks/>
          </p:cNvSpPr>
          <p:nvPr/>
        </p:nvSpPr>
        <p:spPr bwMode="auto">
          <a:xfrm>
            <a:off x="104584" y="3960815"/>
            <a:ext cx="419377" cy="488045"/>
          </a:xfrm>
          <a:custGeom>
            <a:avLst/>
            <a:gdLst>
              <a:gd name="T0" fmla="*/ 342 w 499"/>
              <a:gd name="T1" fmla="*/ 63 h 583"/>
              <a:gd name="T2" fmla="*/ 371 w 499"/>
              <a:gd name="T3" fmla="*/ 90 h 583"/>
              <a:gd name="T4" fmla="*/ 381 w 499"/>
              <a:gd name="T5" fmla="*/ 88 h 583"/>
              <a:gd name="T6" fmla="*/ 394 w 499"/>
              <a:gd name="T7" fmla="*/ 94 h 583"/>
              <a:gd name="T8" fmla="*/ 384 w 499"/>
              <a:gd name="T9" fmla="*/ 104 h 583"/>
              <a:gd name="T10" fmla="*/ 335 w 499"/>
              <a:gd name="T11" fmla="*/ 174 h 583"/>
              <a:gd name="T12" fmla="*/ 345 w 499"/>
              <a:gd name="T13" fmla="*/ 180 h 583"/>
              <a:gd name="T14" fmla="*/ 378 w 499"/>
              <a:gd name="T15" fmla="*/ 184 h 583"/>
              <a:gd name="T16" fmla="*/ 373 w 499"/>
              <a:gd name="T17" fmla="*/ 220 h 583"/>
              <a:gd name="T18" fmla="*/ 382 w 499"/>
              <a:gd name="T19" fmla="*/ 247 h 583"/>
              <a:gd name="T20" fmla="*/ 417 w 499"/>
              <a:gd name="T21" fmla="*/ 269 h 583"/>
              <a:gd name="T22" fmla="*/ 437 w 499"/>
              <a:gd name="T23" fmla="*/ 277 h 583"/>
              <a:gd name="T24" fmla="*/ 484 w 499"/>
              <a:gd name="T25" fmla="*/ 284 h 583"/>
              <a:gd name="T26" fmla="*/ 498 w 499"/>
              <a:gd name="T27" fmla="*/ 298 h 583"/>
              <a:gd name="T28" fmla="*/ 479 w 499"/>
              <a:gd name="T29" fmla="*/ 308 h 583"/>
              <a:gd name="T30" fmla="*/ 449 w 499"/>
              <a:gd name="T31" fmla="*/ 303 h 583"/>
              <a:gd name="T32" fmla="*/ 437 w 499"/>
              <a:gd name="T33" fmla="*/ 319 h 583"/>
              <a:gd name="T34" fmla="*/ 428 w 499"/>
              <a:gd name="T35" fmla="*/ 387 h 583"/>
              <a:gd name="T36" fmla="*/ 416 w 499"/>
              <a:gd name="T37" fmla="*/ 414 h 583"/>
              <a:gd name="T38" fmla="*/ 382 w 499"/>
              <a:gd name="T39" fmla="*/ 470 h 583"/>
              <a:gd name="T40" fmla="*/ 345 w 499"/>
              <a:gd name="T41" fmla="*/ 548 h 583"/>
              <a:gd name="T42" fmla="*/ 317 w 499"/>
              <a:gd name="T43" fmla="*/ 565 h 583"/>
              <a:gd name="T44" fmla="*/ 246 w 499"/>
              <a:gd name="T45" fmla="*/ 569 h 583"/>
              <a:gd name="T46" fmla="*/ 179 w 499"/>
              <a:gd name="T47" fmla="*/ 571 h 583"/>
              <a:gd name="T48" fmla="*/ 123 w 499"/>
              <a:gd name="T49" fmla="*/ 562 h 583"/>
              <a:gd name="T50" fmla="*/ 88 w 499"/>
              <a:gd name="T51" fmla="*/ 535 h 583"/>
              <a:gd name="T52" fmla="*/ 85 w 499"/>
              <a:gd name="T53" fmla="*/ 519 h 583"/>
              <a:gd name="T54" fmla="*/ 40 w 499"/>
              <a:gd name="T55" fmla="*/ 452 h 583"/>
              <a:gd name="T56" fmla="*/ 14 w 499"/>
              <a:gd name="T57" fmla="*/ 378 h 583"/>
              <a:gd name="T58" fmla="*/ 8 w 499"/>
              <a:gd name="T59" fmla="*/ 277 h 583"/>
              <a:gd name="T60" fmla="*/ 18 w 499"/>
              <a:gd name="T61" fmla="*/ 254 h 583"/>
              <a:gd name="T62" fmla="*/ 37 w 499"/>
              <a:gd name="T63" fmla="*/ 222 h 583"/>
              <a:gd name="T64" fmla="*/ 50 w 499"/>
              <a:gd name="T65" fmla="*/ 207 h 583"/>
              <a:gd name="T66" fmla="*/ 68 w 499"/>
              <a:gd name="T67" fmla="*/ 205 h 583"/>
              <a:gd name="T68" fmla="*/ 116 w 499"/>
              <a:gd name="T69" fmla="*/ 137 h 583"/>
              <a:gd name="T70" fmla="*/ 139 w 499"/>
              <a:gd name="T71" fmla="*/ 57 h 583"/>
              <a:gd name="T72" fmla="*/ 146 w 499"/>
              <a:gd name="T73" fmla="*/ 51 h 583"/>
              <a:gd name="T74" fmla="*/ 191 w 499"/>
              <a:gd name="T75" fmla="*/ 11 h 583"/>
              <a:gd name="T76" fmla="*/ 321 w 499"/>
              <a:gd name="T77" fmla="*/ 35 h 583"/>
              <a:gd name="T78" fmla="*/ 342 w 499"/>
              <a:gd name="T79" fmla="*/ 63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9" h="583">
                <a:moveTo>
                  <a:pt x="342" y="63"/>
                </a:moveTo>
                <a:cubicBezTo>
                  <a:pt x="341" y="87"/>
                  <a:pt x="348" y="94"/>
                  <a:pt x="371" y="90"/>
                </a:cubicBezTo>
                <a:cubicBezTo>
                  <a:pt x="375" y="89"/>
                  <a:pt x="378" y="89"/>
                  <a:pt x="381" y="88"/>
                </a:cubicBezTo>
                <a:cubicBezTo>
                  <a:pt x="386" y="88"/>
                  <a:pt x="393" y="87"/>
                  <a:pt x="394" y="94"/>
                </a:cubicBezTo>
                <a:cubicBezTo>
                  <a:pt x="395" y="100"/>
                  <a:pt x="389" y="102"/>
                  <a:pt x="384" y="104"/>
                </a:cubicBezTo>
                <a:cubicBezTo>
                  <a:pt x="368" y="110"/>
                  <a:pt x="334" y="159"/>
                  <a:pt x="335" y="174"/>
                </a:cubicBezTo>
                <a:cubicBezTo>
                  <a:pt x="335" y="183"/>
                  <a:pt x="339" y="182"/>
                  <a:pt x="345" y="180"/>
                </a:cubicBezTo>
                <a:cubicBezTo>
                  <a:pt x="357" y="176"/>
                  <a:pt x="369" y="171"/>
                  <a:pt x="378" y="184"/>
                </a:cubicBezTo>
                <a:cubicBezTo>
                  <a:pt x="385" y="197"/>
                  <a:pt x="381" y="208"/>
                  <a:pt x="373" y="220"/>
                </a:cubicBezTo>
                <a:cubicBezTo>
                  <a:pt x="362" y="235"/>
                  <a:pt x="365" y="242"/>
                  <a:pt x="382" y="247"/>
                </a:cubicBezTo>
                <a:cubicBezTo>
                  <a:pt x="396" y="252"/>
                  <a:pt x="409" y="256"/>
                  <a:pt x="417" y="269"/>
                </a:cubicBezTo>
                <a:cubicBezTo>
                  <a:pt x="421" y="276"/>
                  <a:pt x="429" y="276"/>
                  <a:pt x="437" y="277"/>
                </a:cubicBezTo>
                <a:cubicBezTo>
                  <a:pt x="452" y="279"/>
                  <a:pt x="468" y="281"/>
                  <a:pt x="484" y="284"/>
                </a:cubicBezTo>
                <a:cubicBezTo>
                  <a:pt x="491" y="286"/>
                  <a:pt x="499" y="289"/>
                  <a:pt x="498" y="298"/>
                </a:cubicBezTo>
                <a:cubicBezTo>
                  <a:pt x="496" y="308"/>
                  <a:pt x="487" y="309"/>
                  <a:pt x="479" y="308"/>
                </a:cubicBezTo>
                <a:cubicBezTo>
                  <a:pt x="469" y="307"/>
                  <a:pt x="459" y="304"/>
                  <a:pt x="449" y="303"/>
                </a:cubicBezTo>
                <a:cubicBezTo>
                  <a:pt x="436" y="301"/>
                  <a:pt x="430" y="307"/>
                  <a:pt x="437" y="319"/>
                </a:cubicBezTo>
                <a:cubicBezTo>
                  <a:pt x="451" y="344"/>
                  <a:pt x="445" y="365"/>
                  <a:pt x="428" y="387"/>
                </a:cubicBezTo>
                <a:cubicBezTo>
                  <a:pt x="422" y="394"/>
                  <a:pt x="416" y="404"/>
                  <a:pt x="416" y="414"/>
                </a:cubicBezTo>
                <a:cubicBezTo>
                  <a:pt x="414" y="439"/>
                  <a:pt x="400" y="455"/>
                  <a:pt x="382" y="470"/>
                </a:cubicBezTo>
                <a:cubicBezTo>
                  <a:pt x="357" y="490"/>
                  <a:pt x="345" y="515"/>
                  <a:pt x="345" y="548"/>
                </a:cubicBezTo>
                <a:cubicBezTo>
                  <a:pt x="346" y="569"/>
                  <a:pt x="335" y="576"/>
                  <a:pt x="317" y="565"/>
                </a:cubicBezTo>
                <a:cubicBezTo>
                  <a:pt x="292" y="550"/>
                  <a:pt x="269" y="555"/>
                  <a:pt x="246" y="569"/>
                </a:cubicBezTo>
                <a:cubicBezTo>
                  <a:pt x="224" y="581"/>
                  <a:pt x="202" y="583"/>
                  <a:pt x="179" y="571"/>
                </a:cubicBezTo>
                <a:cubicBezTo>
                  <a:pt x="162" y="562"/>
                  <a:pt x="143" y="559"/>
                  <a:pt x="123" y="562"/>
                </a:cubicBezTo>
                <a:cubicBezTo>
                  <a:pt x="103" y="564"/>
                  <a:pt x="92" y="555"/>
                  <a:pt x="88" y="535"/>
                </a:cubicBezTo>
                <a:cubicBezTo>
                  <a:pt x="87" y="530"/>
                  <a:pt x="85" y="525"/>
                  <a:pt x="85" y="519"/>
                </a:cubicBezTo>
                <a:cubicBezTo>
                  <a:pt x="86" y="486"/>
                  <a:pt x="65" y="467"/>
                  <a:pt x="40" y="452"/>
                </a:cubicBezTo>
                <a:cubicBezTo>
                  <a:pt x="9" y="433"/>
                  <a:pt x="0" y="412"/>
                  <a:pt x="14" y="378"/>
                </a:cubicBezTo>
                <a:cubicBezTo>
                  <a:pt x="28" y="343"/>
                  <a:pt x="34" y="310"/>
                  <a:pt x="8" y="277"/>
                </a:cubicBezTo>
                <a:cubicBezTo>
                  <a:pt x="0" y="267"/>
                  <a:pt x="11" y="259"/>
                  <a:pt x="18" y="254"/>
                </a:cubicBezTo>
                <a:cubicBezTo>
                  <a:pt x="29" y="246"/>
                  <a:pt x="38" y="238"/>
                  <a:pt x="37" y="222"/>
                </a:cubicBezTo>
                <a:cubicBezTo>
                  <a:pt x="36" y="213"/>
                  <a:pt x="42" y="209"/>
                  <a:pt x="50" y="207"/>
                </a:cubicBezTo>
                <a:cubicBezTo>
                  <a:pt x="56" y="207"/>
                  <a:pt x="62" y="205"/>
                  <a:pt x="68" y="205"/>
                </a:cubicBezTo>
                <a:cubicBezTo>
                  <a:pt x="111" y="200"/>
                  <a:pt x="124" y="180"/>
                  <a:pt x="116" y="137"/>
                </a:cubicBezTo>
                <a:cubicBezTo>
                  <a:pt x="110" y="108"/>
                  <a:pt x="121" y="81"/>
                  <a:pt x="139" y="57"/>
                </a:cubicBezTo>
                <a:cubicBezTo>
                  <a:pt x="141" y="55"/>
                  <a:pt x="145" y="54"/>
                  <a:pt x="146" y="51"/>
                </a:cubicBezTo>
                <a:cubicBezTo>
                  <a:pt x="154" y="30"/>
                  <a:pt x="166" y="18"/>
                  <a:pt x="191" y="11"/>
                </a:cubicBezTo>
                <a:cubicBezTo>
                  <a:pt x="239" y="0"/>
                  <a:pt x="283" y="0"/>
                  <a:pt x="321" y="35"/>
                </a:cubicBezTo>
                <a:cubicBezTo>
                  <a:pt x="330" y="43"/>
                  <a:pt x="349" y="45"/>
                  <a:pt x="342" y="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1" name="Freeform 193">
            <a:extLst>
              <a:ext uri="{FF2B5EF4-FFF2-40B4-BE49-F238E27FC236}">
                <a16:creationId xmlns:a16="http://schemas.microsoft.com/office/drawing/2014/main" id="{7466262C-F62C-4504-9B0A-7C347F42E09B}"/>
              </a:ext>
            </a:extLst>
          </p:cNvPr>
          <p:cNvSpPr>
            <a:spLocks/>
          </p:cNvSpPr>
          <p:nvPr/>
        </p:nvSpPr>
        <p:spPr bwMode="auto">
          <a:xfrm>
            <a:off x="3918215" y="3965720"/>
            <a:ext cx="407114" cy="402210"/>
          </a:xfrm>
          <a:custGeom>
            <a:avLst/>
            <a:gdLst>
              <a:gd name="T0" fmla="*/ 458 w 484"/>
              <a:gd name="T1" fmla="*/ 134 h 480"/>
              <a:gd name="T2" fmla="*/ 457 w 484"/>
              <a:gd name="T3" fmla="*/ 140 h 480"/>
              <a:gd name="T4" fmla="*/ 469 w 484"/>
              <a:gd name="T5" fmla="*/ 184 h 480"/>
              <a:gd name="T6" fmla="*/ 474 w 484"/>
              <a:gd name="T7" fmla="*/ 220 h 480"/>
              <a:gd name="T8" fmla="*/ 464 w 484"/>
              <a:gd name="T9" fmla="*/ 281 h 480"/>
              <a:gd name="T10" fmla="*/ 443 w 484"/>
              <a:gd name="T11" fmla="*/ 346 h 480"/>
              <a:gd name="T12" fmla="*/ 402 w 484"/>
              <a:gd name="T13" fmla="*/ 407 h 480"/>
              <a:gd name="T14" fmla="*/ 378 w 484"/>
              <a:gd name="T15" fmla="*/ 427 h 480"/>
              <a:gd name="T16" fmla="*/ 318 w 484"/>
              <a:gd name="T17" fmla="*/ 462 h 480"/>
              <a:gd name="T18" fmla="*/ 291 w 484"/>
              <a:gd name="T19" fmla="*/ 471 h 480"/>
              <a:gd name="T20" fmla="*/ 223 w 484"/>
              <a:gd name="T21" fmla="*/ 475 h 480"/>
              <a:gd name="T22" fmla="*/ 199 w 484"/>
              <a:gd name="T23" fmla="*/ 473 h 480"/>
              <a:gd name="T24" fmla="*/ 162 w 484"/>
              <a:gd name="T25" fmla="*/ 473 h 480"/>
              <a:gd name="T26" fmla="*/ 135 w 484"/>
              <a:gd name="T27" fmla="*/ 463 h 480"/>
              <a:gd name="T28" fmla="*/ 90 w 484"/>
              <a:gd name="T29" fmla="*/ 437 h 480"/>
              <a:gd name="T30" fmla="*/ 59 w 484"/>
              <a:gd name="T31" fmla="*/ 411 h 480"/>
              <a:gd name="T32" fmla="*/ 36 w 484"/>
              <a:gd name="T33" fmla="*/ 380 h 480"/>
              <a:gd name="T34" fmla="*/ 29 w 484"/>
              <a:gd name="T35" fmla="*/ 349 h 480"/>
              <a:gd name="T36" fmla="*/ 19 w 484"/>
              <a:gd name="T37" fmla="*/ 313 h 480"/>
              <a:gd name="T38" fmla="*/ 14 w 484"/>
              <a:gd name="T39" fmla="*/ 283 h 480"/>
              <a:gd name="T40" fmla="*/ 19 w 484"/>
              <a:gd name="T41" fmla="*/ 243 h 480"/>
              <a:gd name="T42" fmla="*/ 24 w 484"/>
              <a:gd name="T43" fmla="*/ 200 h 480"/>
              <a:gd name="T44" fmla="*/ 32 w 484"/>
              <a:gd name="T45" fmla="*/ 181 h 480"/>
              <a:gd name="T46" fmla="*/ 47 w 484"/>
              <a:gd name="T47" fmla="*/ 148 h 480"/>
              <a:gd name="T48" fmla="*/ 64 w 484"/>
              <a:gd name="T49" fmla="*/ 118 h 480"/>
              <a:gd name="T50" fmla="*/ 76 w 484"/>
              <a:gd name="T51" fmla="*/ 89 h 480"/>
              <a:gd name="T52" fmla="*/ 151 w 484"/>
              <a:gd name="T53" fmla="*/ 50 h 480"/>
              <a:gd name="T54" fmla="*/ 175 w 484"/>
              <a:gd name="T55" fmla="*/ 30 h 480"/>
              <a:gd name="T56" fmla="*/ 202 w 484"/>
              <a:gd name="T57" fmla="*/ 9 h 480"/>
              <a:gd name="T58" fmla="*/ 219 w 484"/>
              <a:gd name="T59" fmla="*/ 4 h 480"/>
              <a:gd name="T60" fmla="*/ 246 w 484"/>
              <a:gd name="T61" fmla="*/ 10 h 480"/>
              <a:gd name="T62" fmla="*/ 293 w 484"/>
              <a:gd name="T63" fmla="*/ 13 h 480"/>
              <a:gd name="T64" fmla="*/ 318 w 484"/>
              <a:gd name="T65" fmla="*/ 21 h 480"/>
              <a:gd name="T66" fmla="*/ 359 w 484"/>
              <a:gd name="T67" fmla="*/ 34 h 480"/>
              <a:gd name="T68" fmla="*/ 382 w 484"/>
              <a:gd name="T69" fmla="*/ 27 h 480"/>
              <a:gd name="T70" fmla="*/ 390 w 484"/>
              <a:gd name="T71" fmla="*/ 48 h 480"/>
              <a:gd name="T72" fmla="*/ 412 w 484"/>
              <a:gd name="T73" fmla="*/ 68 h 480"/>
              <a:gd name="T74" fmla="*/ 425 w 484"/>
              <a:gd name="T75" fmla="*/ 76 h 480"/>
              <a:gd name="T76" fmla="*/ 445 w 484"/>
              <a:gd name="T77" fmla="*/ 106 h 480"/>
              <a:gd name="T78" fmla="*/ 458 w 484"/>
              <a:gd name="T79" fmla="*/ 13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4" h="480">
                <a:moveTo>
                  <a:pt x="458" y="134"/>
                </a:moveTo>
                <a:cubicBezTo>
                  <a:pt x="458" y="135"/>
                  <a:pt x="458" y="138"/>
                  <a:pt x="457" y="140"/>
                </a:cubicBezTo>
                <a:cubicBezTo>
                  <a:pt x="449" y="158"/>
                  <a:pt x="452" y="172"/>
                  <a:pt x="469" y="184"/>
                </a:cubicBezTo>
                <a:cubicBezTo>
                  <a:pt x="481" y="193"/>
                  <a:pt x="484" y="206"/>
                  <a:pt x="474" y="220"/>
                </a:cubicBezTo>
                <a:cubicBezTo>
                  <a:pt x="459" y="238"/>
                  <a:pt x="455" y="257"/>
                  <a:pt x="464" y="281"/>
                </a:cubicBezTo>
                <a:cubicBezTo>
                  <a:pt x="472" y="305"/>
                  <a:pt x="462" y="328"/>
                  <a:pt x="443" y="346"/>
                </a:cubicBezTo>
                <a:cubicBezTo>
                  <a:pt x="426" y="364"/>
                  <a:pt x="407" y="380"/>
                  <a:pt x="402" y="407"/>
                </a:cubicBezTo>
                <a:cubicBezTo>
                  <a:pt x="400" y="418"/>
                  <a:pt x="389" y="424"/>
                  <a:pt x="378" y="427"/>
                </a:cubicBezTo>
                <a:cubicBezTo>
                  <a:pt x="354" y="431"/>
                  <a:pt x="333" y="442"/>
                  <a:pt x="318" y="462"/>
                </a:cubicBezTo>
                <a:cubicBezTo>
                  <a:pt x="311" y="470"/>
                  <a:pt x="300" y="475"/>
                  <a:pt x="291" y="471"/>
                </a:cubicBezTo>
                <a:cubicBezTo>
                  <a:pt x="267" y="463"/>
                  <a:pt x="245" y="472"/>
                  <a:pt x="223" y="475"/>
                </a:cubicBezTo>
                <a:cubicBezTo>
                  <a:pt x="215" y="476"/>
                  <a:pt x="206" y="478"/>
                  <a:pt x="199" y="473"/>
                </a:cubicBezTo>
                <a:cubicBezTo>
                  <a:pt x="187" y="466"/>
                  <a:pt x="175" y="465"/>
                  <a:pt x="162" y="473"/>
                </a:cubicBezTo>
                <a:cubicBezTo>
                  <a:pt x="150" y="480"/>
                  <a:pt x="141" y="474"/>
                  <a:pt x="135" y="463"/>
                </a:cubicBezTo>
                <a:cubicBezTo>
                  <a:pt x="125" y="446"/>
                  <a:pt x="112" y="436"/>
                  <a:pt x="90" y="437"/>
                </a:cubicBezTo>
                <a:cubicBezTo>
                  <a:pt x="73" y="438"/>
                  <a:pt x="61" y="430"/>
                  <a:pt x="59" y="411"/>
                </a:cubicBezTo>
                <a:cubicBezTo>
                  <a:pt x="57" y="397"/>
                  <a:pt x="49" y="385"/>
                  <a:pt x="36" y="380"/>
                </a:cubicBezTo>
                <a:cubicBezTo>
                  <a:pt x="17" y="373"/>
                  <a:pt x="20" y="362"/>
                  <a:pt x="29" y="349"/>
                </a:cubicBezTo>
                <a:cubicBezTo>
                  <a:pt x="44" y="327"/>
                  <a:pt x="43" y="326"/>
                  <a:pt x="19" y="313"/>
                </a:cubicBezTo>
                <a:cubicBezTo>
                  <a:pt x="2" y="304"/>
                  <a:pt x="0" y="295"/>
                  <a:pt x="14" y="283"/>
                </a:cubicBezTo>
                <a:cubicBezTo>
                  <a:pt x="27" y="270"/>
                  <a:pt x="28" y="257"/>
                  <a:pt x="19" y="243"/>
                </a:cubicBezTo>
                <a:cubicBezTo>
                  <a:pt x="6" y="227"/>
                  <a:pt x="9" y="213"/>
                  <a:pt x="24" y="200"/>
                </a:cubicBezTo>
                <a:cubicBezTo>
                  <a:pt x="30" y="195"/>
                  <a:pt x="34" y="189"/>
                  <a:pt x="32" y="181"/>
                </a:cubicBezTo>
                <a:cubicBezTo>
                  <a:pt x="26" y="164"/>
                  <a:pt x="35" y="156"/>
                  <a:pt x="47" y="148"/>
                </a:cubicBezTo>
                <a:cubicBezTo>
                  <a:pt x="57" y="141"/>
                  <a:pt x="63" y="131"/>
                  <a:pt x="64" y="118"/>
                </a:cubicBezTo>
                <a:cubicBezTo>
                  <a:pt x="65" y="107"/>
                  <a:pt x="66" y="94"/>
                  <a:pt x="76" y="89"/>
                </a:cubicBezTo>
                <a:cubicBezTo>
                  <a:pt x="101" y="75"/>
                  <a:pt x="124" y="58"/>
                  <a:pt x="151" y="50"/>
                </a:cubicBezTo>
                <a:cubicBezTo>
                  <a:pt x="164" y="46"/>
                  <a:pt x="172" y="42"/>
                  <a:pt x="175" y="30"/>
                </a:cubicBezTo>
                <a:cubicBezTo>
                  <a:pt x="179" y="16"/>
                  <a:pt x="187" y="8"/>
                  <a:pt x="202" y="9"/>
                </a:cubicBezTo>
                <a:cubicBezTo>
                  <a:pt x="208" y="9"/>
                  <a:pt x="214" y="7"/>
                  <a:pt x="219" y="4"/>
                </a:cubicBezTo>
                <a:cubicBezTo>
                  <a:pt x="230" y="0"/>
                  <a:pt x="238" y="2"/>
                  <a:pt x="246" y="10"/>
                </a:cubicBezTo>
                <a:cubicBezTo>
                  <a:pt x="266" y="30"/>
                  <a:pt x="270" y="30"/>
                  <a:pt x="293" y="13"/>
                </a:cubicBezTo>
                <a:cubicBezTo>
                  <a:pt x="308" y="3"/>
                  <a:pt x="313" y="4"/>
                  <a:pt x="318" y="21"/>
                </a:cubicBezTo>
                <a:cubicBezTo>
                  <a:pt x="327" y="48"/>
                  <a:pt x="337" y="51"/>
                  <a:pt x="359" y="34"/>
                </a:cubicBezTo>
                <a:cubicBezTo>
                  <a:pt x="366" y="28"/>
                  <a:pt x="373" y="23"/>
                  <a:pt x="382" y="27"/>
                </a:cubicBezTo>
                <a:cubicBezTo>
                  <a:pt x="392" y="31"/>
                  <a:pt x="390" y="40"/>
                  <a:pt x="390" y="48"/>
                </a:cubicBezTo>
                <a:cubicBezTo>
                  <a:pt x="390" y="63"/>
                  <a:pt x="392" y="76"/>
                  <a:pt x="412" y="68"/>
                </a:cubicBezTo>
                <a:cubicBezTo>
                  <a:pt x="420" y="65"/>
                  <a:pt x="424" y="69"/>
                  <a:pt x="425" y="76"/>
                </a:cubicBezTo>
                <a:cubicBezTo>
                  <a:pt x="427" y="89"/>
                  <a:pt x="434" y="99"/>
                  <a:pt x="445" y="106"/>
                </a:cubicBezTo>
                <a:cubicBezTo>
                  <a:pt x="454" y="112"/>
                  <a:pt x="458" y="122"/>
                  <a:pt x="458" y="1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2" name="Freeform 194">
            <a:extLst>
              <a:ext uri="{FF2B5EF4-FFF2-40B4-BE49-F238E27FC236}">
                <a16:creationId xmlns:a16="http://schemas.microsoft.com/office/drawing/2014/main" id="{93944C88-8810-4020-8EB3-152DE068AC4E}"/>
              </a:ext>
            </a:extLst>
          </p:cNvPr>
          <p:cNvSpPr>
            <a:spLocks/>
          </p:cNvSpPr>
          <p:nvPr/>
        </p:nvSpPr>
        <p:spPr bwMode="auto">
          <a:xfrm>
            <a:off x="-322150" y="3798950"/>
            <a:ext cx="255060" cy="294300"/>
          </a:xfrm>
          <a:custGeom>
            <a:avLst/>
            <a:gdLst>
              <a:gd name="T0" fmla="*/ 209 w 303"/>
              <a:gd name="T1" fmla="*/ 343 h 349"/>
              <a:gd name="T2" fmla="*/ 150 w 303"/>
              <a:gd name="T3" fmla="*/ 334 h 349"/>
              <a:gd name="T4" fmla="*/ 127 w 303"/>
              <a:gd name="T5" fmla="*/ 311 h 349"/>
              <a:gd name="T6" fmla="*/ 107 w 303"/>
              <a:gd name="T7" fmla="*/ 278 h 349"/>
              <a:gd name="T8" fmla="*/ 102 w 303"/>
              <a:gd name="T9" fmla="*/ 262 h 349"/>
              <a:gd name="T10" fmla="*/ 82 w 303"/>
              <a:gd name="T11" fmla="*/ 229 h 349"/>
              <a:gd name="T12" fmla="*/ 13 w 303"/>
              <a:gd name="T13" fmla="*/ 159 h 349"/>
              <a:gd name="T14" fmla="*/ 35 w 303"/>
              <a:gd name="T15" fmla="*/ 36 h 349"/>
              <a:gd name="T16" fmla="*/ 83 w 303"/>
              <a:gd name="T17" fmla="*/ 7 h 349"/>
              <a:gd name="T18" fmla="*/ 179 w 303"/>
              <a:gd name="T19" fmla="*/ 22 h 349"/>
              <a:gd name="T20" fmla="*/ 214 w 303"/>
              <a:gd name="T21" fmla="*/ 73 h 349"/>
              <a:gd name="T22" fmla="*/ 230 w 303"/>
              <a:gd name="T23" fmla="*/ 111 h 349"/>
              <a:gd name="T24" fmla="*/ 252 w 303"/>
              <a:gd name="T25" fmla="*/ 156 h 349"/>
              <a:gd name="T26" fmla="*/ 276 w 303"/>
              <a:gd name="T27" fmla="*/ 184 h 349"/>
              <a:gd name="T28" fmla="*/ 296 w 303"/>
              <a:gd name="T29" fmla="*/ 223 h 349"/>
              <a:gd name="T30" fmla="*/ 297 w 303"/>
              <a:gd name="T31" fmla="*/ 240 h 349"/>
              <a:gd name="T32" fmla="*/ 249 w 303"/>
              <a:gd name="T33" fmla="*/ 336 h 349"/>
              <a:gd name="T34" fmla="*/ 209 w 303"/>
              <a:gd name="T35" fmla="*/ 343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349">
                <a:moveTo>
                  <a:pt x="209" y="343"/>
                </a:moveTo>
                <a:cubicBezTo>
                  <a:pt x="193" y="345"/>
                  <a:pt x="170" y="349"/>
                  <a:pt x="150" y="334"/>
                </a:cubicBezTo>
                <a:cubicBezTo>
                  <a:pt x="141" y="328"/>
                  <a:pt x="131" y="322"/>
                  <a:pt x="127" y="311"/>
                </a:cubicBezTo>
                <a:cubicBezTo>
                  <a:pt x="122" y="299"/>
                  <a:pt x="116" y="288"/>
                  <a:pt x="107" y="278"/>
                </a:cubicBezTo>
                <a:cubicBezTo>
                  <a:pt x="103" y="273"/>
                  <a:pt x="100" y="268"/>
                  <a:pt x="102" y="262"/>
                </a:cubicBezTo>
                <a:cubicBezTo>
                  <a:pt x="107" y="244"/>
                  <a:pt x="97" y="233"/>
                  <a:pt x="82" y="229"/>
                </a:cubicBezTo>
                <a:cubicBezTo>
                  <a:pt x="44" y="219"/>
                  <a:pt x="23" y="195"/>
                  <a:pt x="13" y="159"/>
                </a:cubicBezTo>
                <a:cubicBezTo>
                  <a:pt x="0" y="114"/>
                  <a:pt x="8" y="73"/>
                  <a:pt x="35" y="36"/>
                </a:cubicBezTo>
                <a:cubicBezTo>
                  <a:pt x="47" y="20"/>
                  <a:pt x="63" y="11"/>
                  <a:pt x="83" y="7"/>
                </a:cubicBezTo>
                <a:cubicBezTo>
                  <a:pt x="118" y="0"/>
                  <a:pt x="148" y="5"/>
                  <a:pt x="179" y="22"/>
                </a:cubicBezTo>
                <a:cubicBezTo>
                  <a:pt x="200" y="33"/>
                  <a:pt x="211" y="50"/>
                  <a:pt x="214" y="73"/>
                </a:cubicBezTo>
                <a:cubicBezTo>
                  <a:pt x="216" y="87"/>
                  <a:pt x="223" y="99"/>
                  <a:pt x="230" y="111"/>
                </a:cubicBezTo>
                <a:cubicBezTo>
                  <a:pt x="239" y="126"/>
                  <a:pt x="248" y="139"/>
                  <a:pt x="252" y="156"/>
                </a:cubicBezTo>
                <a:cubicBezTo>
                  <a:pt x="255" y="169"/>
                  <a:pt x="266" y="176"/>
                  <a:pt x="276" y="184"/>
                </a:cubicBezTo>
                <a:cubicBezTo>
                  <a:pt x="290" y="193"/>
                  <a:pt x="298" y="205"/>
                  <a:pt x="296" y="223"/>
                </a:cubicBezTo>
                <a:cubicBezTo>
                  <a:pt x="296" y="228"/>
                  <a:pt x="297" y="234"/>
                  <a:pt x="297" y="240"/>
                </a:cubicBezTo>
                <a:cubicBezTo>
                  <a:pt x="303" y="280"/>
                  <a:pt x="284" y="317"/>
                  <a:pt x="249" y="336"/>
                </a:cubicBezTo>
                <a:cubicBezTo>
                  <a:pt x="237" y="343"/>
                  <a:pt x="231" y="344"/>
                  <a:pt x="209" y="3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3" name="Freeform 195">
            <a:extLst>
              <a:ext uri="{FF2B5EF4-FFF2-40B4-BE49-F238E27FC236}">
                <a16:creationId xmlns:a16="http://schemas.microsoft.com/office/drawing/2014/main" id="{8594E105-A7E3-4EAA-9B8A-835D151CFF0E}"/>
              </a:ext>
            </a:extLst>
          </p:cNvPr>
          <p:cNvSpPr>
            <a:spLocks/>
          </p:cNvSpPr>
          <p:nvPr/>
        </p:nvSpPr>
        <p:spPr bwMode="auto">
          <a:xfrm>
            <a:off x="-40112" y="3563511"/>
            <a:ext cx="237893" cy="228081"/>
          </a:xfrm>
          <a:custGeom>
            <a:avLst/>
            <a:gdLst>
              <a:gd name="T0" fmla="*/ 160 w 283"/>
              <a:gd name="T1" fmla="*/ 274 h 274"/>
              <a:gd name="T2" fmla="*/ 41 w 283"/>
              <a:gd name="T3" fmla="*/ 190 h 274"/>
              <a:gd name="T4" fmla="*/ 22 w 283"/>
              <a:gd name="T5" fmla="*/ 169 h 274"/>
              <a:gd name="T6" fmla="*/ 19 w 283"/>
              <a:gd name="T7" fmla="*/ 131 h 274"/>
              <a:gd name="T8" fmla="*/ 42 w 283"/>
              <a:gd name="T9" fmla="*/ 101 h 274"/>
              <a:gd name="T10" fmla="*/ 177 w 283"/>
              <a:gd name="T11" fmla="*/ 14 h 274"/>
              <a:gd name="T12" fmla="*/ 275 w 283"/>
              <a:gd name="T13" fmla="*/ 155 h 274"/>
              <a:gd name="T14" fmla="*/ 269 w 283"/>
              <a:gd name="T15" fmla="*/ 192 h 274"/>
              <a:gd name="T16" fmla="*/ 277 w 283"/>
              <a:gd name="T17" fmla="*/ 223 h 274"/>
              <a:gd name="T18" fmla="*/ 280 w 283"/>
              <a:gd name="T19" fmla="*/ 229 h 274"/>
              <a:gd name="T20" fmla="*/ 272 w 283"/>
              <a:gd name="T21" fmla="*/ 233 h 274"/>
              <a:gd name="T22" fmla="*/ 229 w 283"/>
              <a:gd name="T23" fmla="*/ 253 h 274"/>
              <a:gd name="T24" fmla="*/ 160 w 283"/>
              <a:gd name="T2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3" h="274">
                <a:moveTo>
                  <a:pt x="160" y="274"/>
                </a:moveTo>
                <a:cubicBezTo>
                  <a:pt x="104" y="273"/>
                  <a:pt x="60" y="243"/>
                  <a:pt x="41" y="190"/>
                </a:cubicBezTo>
                <a:cubicBezTo>
                  <a:pt x="37" y="180"/>
                  <a:pt x="32" y="174"/>
                  <a:pt x="22" y="169"/>
                </a:cubicBezTo>
                <a:cubicBezTo>
                  <a:pt x="2" y="161"/>
                  <a:pt x="0" y="143"/>
                  <a:pt x="19" y="131"/>
                </a:cubicBezTo>
                <a:cubicBezTo>
                  <a:pt x="32" y="123"/>
                  <a:pt x="37" y="114"/>
                  <a:pt x="42" y="101"/>
                </a:cubicBezTo>
                <a:cubicBezTo>
                  <a:pt x="61" y="37"/>
                  <a:pt x="119" y="0"/>
                  <a:pt x="177" y="14"/>
                </a:cubicBezTo>
                <a:cubicBezTo>
                  <a:pt x="238" y="28"/>
                  <a:pt x="283" y="93"/>
                  <a:pt x="275" y="155"/>
                </a:cubicBezTo>
                <a:cubicBezTo>
                  <a:pt x="274" y="168"/>
                  <a:pt x="274" y="181"/>
                  <a:pt x="269" y="192"/>
                </a:cubicBezTo>
                <a:cubicBezTo>
                  <a:pt x="263" y="205"/>
                  <a:pt x="259" y="216"/>
                  <a:pt x="277" y="223"/>
                </a:cubicBezTo>
                <a:cubicBezTo>
                  <a:pt x="279" y="223"/>
                  <a:pt x="281" y="226"/>
                  <a:pt x="280" y="229"/>
                </a:cubicBezTo>
                <a:cubicBezTo>
                  <a:pt x="279" y="233"/>
                  <a:pt x="275" y="234"/>
                  <a:pt x="272" y="233"/>
                </a:cubicBezTo>
                <a:cubicBezTo>
                  <a:pt x="253" y="229"/>
                  <a:pt x="242" y="242"/>
                  <a:pt x="229" y="253"/>
                </a:cubicBezTo>
                <a:cubicBezTo>
                  <a:pt x="212" y="268"/>
                  <a:pt x="189" y="274"/>
                  <a:pt x="160" y="2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4" name="Freeform 196">
            <a:extLst>
              <a:ext uri="{FF2B5EF4-FFF2-40B4-BE49-F238E27FC236}">
                <a16:creationId xmlns:a16="http://schemas.microsoft.com/office/drawing/2014/main" id="{4A08017C-396F-456A-A703-841DA0CACB43}"/>
              </a:ext>
            </a:extLst>
          </p:cNvPr>
          <p:cNvSpPr>
            <a:spLocks/>
          </p:cNvSpPr>
          <p:nvPr/>
        </p:nvSpPr>
        <p:spPr bwMode="auto">
          <a:xfrm>
            <a:off x="-385915" y="4132490"/>
            <a:ext cx="156960" cy="159411"/>
          </a:xfrm>
          <a:custGeom>
            <a:avLst/>
            <a:gdLst>
              <a:gd name="T0" fmla="*/ 2 w 187"/>
              <a:gd name="T1" fmla="*/ 86 h 192"/>
              <a:gd name="T2" fmla="*/ 79 w 187"/>
              <a:gd name="T3" fmla="*/ 0 h 192"/>
              <a:gd name="T4" fmla="*/ 186 w 187"/>
              <a:gd name="T5" fmla="*/ 97 h 192"/>
              <a:gd name="T6" fmla="*/ 88 w 187"/>
              <a:gd name="T7" fmla="*/ 191 h 192"/>
              <a:gd name="T8" fmla="*/ 2 w 187"/>
              <a:gd name="T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92">
                <a:moveTo>
                  <a:pt x="2" y="86"/>
                </a:moveTo>
                <a:cubicBezTo>
                  <a:pt x="1" y="44"/>
                  <a:pt x="40" y="0"/>
                  <a:pt x="79" y="0"/>
                </a:cubicBezTo>
                <a:cubicBezTo>
                  <a:pt x="140" y="0"/>
                  <a:pt x="185" y="40"/>
                  <a:pt x="186" y="97"/>
                </a:cubicBezTo>
                <a:cubicBezTo>
                  <a:pt x="187" y="146"/>
                  <a:pt x="139" y="192"/>
                  <a:pt x="88" y="191"/>
                </a:cubicBezTo>
                <a:cubicBezTo>
                  <a:pt x="47" y="191"/>
                  <a:pt x="0" y="143"/>
                  <a:pt x="2" y="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5" name="Freeform 197">
            <a:extLst>
              <a:ext uri="{FF2B5EF4-FFF2-40B4-BE49-F238E27FC236}">
                <a16:creationId xmlns:a16="http://schemas.microsoft.com/office/drawing/2014/main" id="{272D08E5-C71F-451B-A46D-DD65BDD30E0E}"/>
              </a:ext>
            </a:extLst>
          </p:cNvPr>
          <p:cNvSpPr>
            <a:spLocks/>
          </p:cNvSpPr>
          <p:nvPr/>
        </p:nvSpPr>
        <p:spPr bwMode="auto">
          <a:xfrm>
            <a:off x="2672347" y="5478911"/>
            <a:ext cx="132435" cy="179032"/>
          </a:xfrm>
          <a:custGeom>
            <a:avLst/>
            <a:gdLst>
              <a:gd name="T0" fmla="*/ 1 w 156"/>
              <a:gd name="T1" fmla="*/ 109 h 214"/>
              <a:gd name="T2" fmla="*/ 21 w 156"/>
              <a:gd name="T3" fmla="*/ 31 h 214"/>
              <a:gd name="T4" fmla="*/ 86 w 156"/>
              <a:gd name="T5" fmla="*/ 10 h 214"/>
              <a:gd name="T6" fmla="*/ 154 w 156"/>
              <a:gd name="T7" fmla="*/ 92 h 214"/>
              <a:gd name="T8" fmla="*/ 93 w 156"/>
              <a:gd name="T9" fmla="*/ 196 h 214"/>
              <a:gd name="T10" fmla="*/ 12 w 156"/>
              <a:gd name="T11" fmla="*/ 168 h 214"/>
              <a:gd name="T12" fmla="*/ 1 w 156"/>
              <a:gd name="T13" fmla="*/ 109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214">
                <a:moveTo>
                  <a:pt x="1" y="109"/>
                </a:moveTo>
                <a:cubicBezTo>
                  <a:pt x="0" y="81"/>
                  <a:pt x="6" y="55"/>
                  <a:pt x="21" y="31"/>
                </a:cubicBezTo>
                <a:cubicBezTo>
                  <a:pt x="39" y="5"/>
                  <a:pt x="57" y="0"/>
                  <a:pt x="86" y="10"/>
                </a:cubicBezTo>
                <a:cubicBezTo>
                  <a:pt x="125" y="25"/>
                  <a:pt x="153" y="48"/>
                  <a:pt x="154" y="92"/>
                </a:cubicBezTo>
                <a:cubicBezTo>
                  <a:pt x="156" y="139"/>
                  <a:pt x="134" y="174"/>
                  <a:pt x="93" y="196"/>
                </a:cubicBezTo>
                <a:cubicBezTo>
                  <a:pt x="59" y="214"/>
                  <a:pt x="28" y="202"/>
                  <a:pt x="12" y="168"/>
                </a:cubicBezTo>
                <a:cubicBezTo>
                  <a:pt x="4" y="151"/>
                  <a:pt x="1" y="134"/>
                  <a:pt x="1" y="1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6" name="Freeform 198">
            <a:extLst>
              <a:ext uri="{FF2B5EF4-FFF2-40B4-BE49-F238E27FC236}">
                <a16:creationId xmlns:a16="http://schemas.microsoft.com/office/drawing/2014/main" id="{218D04FA-D30B-436D-96B7-C9F81F7DE441}"/>
              </a:ext>
            </a:extLst>
          </p:cNvPr>
          <p:cNvSpPr>
            <a:spLocks/>
          </p:cNvSpPr>
          <p:nvPr/>
        </p:nvSpPr>
        <p:spPr bwMode="auto">
          <a:xfrm>
            <a:off x="992388" y="2594776"/>
            <a:ext cx="117720" cy="122625"/>
          </a:xfrm>
          <a:custGeom>
            <a:avLst/>
            <a:gdLst>
              <a:gd name="T0" fmla="*/ 70 w 140"/>
              <a:gd name="T1" fmla="*/ 146 h 147"/>
              <a:gd name="T2" fmla="*/ 0 w 140"/>
              <a:gd name="T3" fmla="*/ 89 h 147"/>
              <a:gd name="T4" fmla="*/ 65 w 140"/>
              <a:gd name="T5" fmla="*/ 1 h 147"/>
              <a:gd name="T6" fmla="*/ 139 w 140"/>
              <a:gd name="T7" fmla="*/ 72 h 147"/>
              <a:gd name="T8" fmla="*/ 70 w 140"/>
              <a:gd name="T9" fmla="*/ 1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" h="147">
                <a:moveTo>
                  <a:pt x="70" y="146"/>
                </a:moveTo>
                <a:cubicBezTo>
                  <a:pt x="31" y="146"/>
                  <a:pt x="0" y="120"/>
                  <a:pt x="0" y="89"/>
                </a:cubicBezTo>
                <a:cubicBezTo>
                  <a:pt x="1" y="36"/>
                  <a:pt x="28" y="0"/>
                  <a:pt x="65" y="1"/>
                </a:cubicBezTo>
                <a:cubicBezTo>
                  <a:pt x="96" y="1"/>
                  <a:pt x="140" y="44"/>
                  <a:pt x="139" y="72"/>
                </a:cubicBezTo>
                <a:cubicBezTo>
                  <a:pt x="139" y="114"/>
                  <a:pt x="109" y="147"/>
                  <a:pt x="70" y="1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7" name="Freeform 199">
            <a:extLst>
              <a:ext uri="{FF2B5EF4-FFF2-40B4-BE49-F238E27FC236}">
                <a16:creationId xmlns:a16="http://schemas.microsoft.com/office/drawing/2014/main" id="{23020A04-8DAF-47E6-834D-2ABA47493094}"/>
              </a:ext>
            </a:extLst>
          </p:cNvPr>
          <p:cNvSpPr>
            <a:spLocks/>
          </p:cNvSpPr>
          <p:nvPr/>
        </p:nvSpPr>
        <p:spPr bwMode="auto">
          <a:xfrm>
            <a:off x="1487791" y="2317643"/>
            <a:ext cx="125078" cy="122625"/>
          </a:xfrm>
          <a:custGeom>
            <a:avLst/>
            <a:gdLst>
              <a:gd name="T0" fmla="*/ 116 w 149"/>
              <a:gd name="T1" fmla="*/ 144 h 144"/>
              <a:gd name="T2" fmla="*/ 79 w 149"/>
              <a:gd name="T3" fmla="*/ 125 h 144"/>
              <a:gd name="T4" fmla="*/ 27 w 149"/>
              <a:gd name="T5" fmla="*/ 82 h 144"/>
              <a:gd name="T6" fmla="*/ 16 w 149"/>
              <a:gd name="T7" fmla="*/ 65 h 144"/>
              <a:gd name="T8" fmla="*/ 13 w 149"/>
              <a:gd name="T9" fmla="*/ 45 h 144"/>
              <a:gd name="T10" fmla="*/ 14 w 149"/>
              <a:gd name="T11" fmla="*/ 17 h 144"/>
              <a:gd name="T12" fmla="*/ 55 w 149"/>
              <a:gd name="T13" fmla="*/ 10 h 144"/>
              <a:gd name="T14" fmla="*/ 123 w 149"/>
              <a:gd name="T15" fmla="*/ 54 h 144"/>
              <a:gd name="T16" fmla="*/ 147 w 149"/>
              <a:gd name="T17" fmla="*/ 112 h 144"/>
              <a:gd name="T18" fmla="*/ 116 w 149"/>
              <a:gd name="T19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" h="144">
                <a:moveTo>
                  <a:pt x="116" y="144"/>
                </a:moveTo>
                <a:cubicBezTo>
                  <a:pt x="101" y="144"/>
                  <a:pt x="90" y="136"/>
                  <a:pt x="79" y="125"/>
                </a:cubicBezTo>
                <a:cubicBezTo>
                  <a:pt x="64" y="109"/>
                  <a:pt x="49" y="91"/>
                  <a:pt x="27" y="82"/>
                </a:cubicBezTo>
                <a:cubicBezTo>
                  <a:pt x="20" y="79"/>
                  <a:pt x="17" y="72"/>
                  <a:pt x="16" y="65"/>
                </a:cubicBezTo>
                <a:cubicBezTo>
                  <a:pt x="15" y="58"/>
                  <a:pt x="14" y="52"/>
                  <a:pt x="13" y="45"/>
                </a:cubicBezTo>
                <a:cubicBezTo>
                  <a:pt x="11" y="36"/>
                  <a:pt x="0" y="26"/>
                  <a:pt x="14" y="17"/>
                </a:cubicBezTo>
                <a:cubicBezTo>
                  <a:pt x="26" y="9"/>
                  <a:pt x="38" y="0"/>
                  <a:pt x="55" y="10"/>
                </a:cubicBezTo>
                <a:cubicBezTo>
                  <a:pt x="79" y="23"/>
                  <a:pt x="104" y="33"/>
                  <a:pt x="123" y="54"/>
                </a:cubicBezTo>
                <a:cubicBezTo>
                  <a:pt x="138" y="71"/>
                  <a:pt x="146" y="90"/>
                  <a:pt x="147" y="112"/>
                </a:cubicBezTo>
                <a:cubicBezTo>
                  <a:pt x="149" y="134"/>
                  <a:pt x="139" y="144"/>
                  <a:pt x="116" y="1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8" name="Freeform 200">
            <a:extLst>
              <a:ext uri="{FF2B5EF4-FFF2-40B4-BE49-F238E27FC236}">
                <a16:creationId xmlns:a16="http://schemas.microsoft.com/office/drawing/2014/main" id="{4D755988-1EFD-4671-820E-564162385313}"/>
              </a:ext>
            </a:extLst>
          </p:cNvPr>
          <p:cNvSpPr>
            <a:spLocks/>
          </p:cNvSpPr>
          <p:nvPr/>
        </p:nvSpPr>
        <p:spPr bwMode="auto">
          <a:xfrm>
            <a:off x="-312340" y="3556154"/>
            <a:ext cx="93195" cy="139792"/>
          </a:xfrm>
          <a:custGeom>
            <a:avLst/>
            <a:gdLst>
              <a:gd name="T0" fmla="*/ 85 w 112"/>
              <a:gd name="T1" fmla="*/ 54 h 166"/>
              <a:gd name="T2" fmla="*/ 98 w 112"/>
              <a:gd name="T3" fmla="*/ 91 h 166"/>
              <a:gd name="T4" fmla="*/ 97 w 112"/>
              <a:gd name="T5" fmla="*/ 144 h 166"/>
              <a:gd name="T6" fmla="*/ 50 w 112"/>
              <a:gd name="T7" fmla="*/ 158 h 166"/>
              <a:gd name="T8" fmla="*/ 27 w 112"/>
              <a:gd name="T9" fmla="*/ 103 h 166"/>
              <a:gd name="T10" fmla="*/ 19 w 112"/>
              <a:gd name="T11" fmla="*/ 73 h 166"/>
              <a:gd name="T12" fmla="*/ 6 w 112"/>
              <a:gd name="T13" fmla="*/ 31 h 166"/>
              <a:gd name="T14" fmla="*/ 46 w 112"/>
              <a:gd name="T15" fmla="*/ 3 h 166"/>
              <a:gd name="T16" fmla="*/ 77 w 112"/>
              <a:gd name="T17" fmla="*/ 28 h 166"/>
              <a:gd name="T18" fmla="*/ 85 w 112"/>
              <a:gd name="T19" fmla="*/ 5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166">
                <a:moveTo>
                  <a:pt x="85" y="54"/>
                </a:moveTo>
                <a:cubicBezTo>
                  <a:pt x="71" y="72"/>
                  <a:pt x="87" y="80"/>
                  <a:pt x="98" y="91"/>
                </a:cubicBezTo>
                <a:cubicBezTo>
                  <a:pt x="112" y="107"/>
                  <a:pt x="110" y="129"/>
                  <a:pt x="97" y="144"/>
                </a:cubicBezTo>
                <a:cubicBezTo>
                  <a:pt x="81" y="162"/>
                  <a:pt x="65" y="166"/>
                  <a:pt x="50" y="158"/>
                </a:cubicBezTo>
                <a:cubicBezTo>
                  <a:pt x="27" y="144"/>
                  <a:pt x="17" y="124"/>
                  <a:pt x="27" y="103"/>
                </a:cubicBezTo>
                <a:cubicBezTo>
                  <a:pt x="33" y="89"/>
                  <a:pt x="32" y="81"/>
                  <a:pt x="19" y="73"/>
                </a:cubicBezTo>
                <a:cubicBezTo>
                  <a:pt x="4" y="63"/>
                  <a:pt x="0" y="49"/>
                  <a:pt x="6" y="31"/>
                </a:cubicBezTo>
                <a:cubicBezTo>
                  <a:pt x="13" y="13"/>
                  <a:pt x="27" y="5"/>
                  <a:pt x="46" y="3"/>
                </a:cubicBezTo>
                <a:cubicBezTo>
                  <a:pt x="65" y="0"/>
                  <a:pt x="71" y="15"/>
                  <a:pt x="77" y="28"/>
                </a:cubicBezTo>
                <a:cubicBezTo>
                  <a:pt x="81" y="36"/>
                  <a:pt x="82" y="44"/>
                  <a:pt x="85" y="5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9" name="Freeform 201">
            <a:extLst>
              <a:ext uri="{FF2B5EF4-FFF2-40B4-BE49-F238E27FC236}">
                <a16:creationId xmlns:a16="http://schemas.microsoft.com/office/drawing/2014/main" id="{D3C2117A-6A4E-43E2-9859-716A59847125}"/>
              </a:ext>
            </a:extLst>
          </p:cNvPr>
          <p:cNvSpPr>
            <a:spLocks/>
          </p:cNvSpPr>
          <p:nvPr/>
        </p:nvSpPr>
        <p:spPr bwMode="auto">
          <a:xfrm>
            <a:off x="-59732" y="3485031"/>
            <a:ext cx="85838" cy="88290"/>
          </a:xfrm>
          <a:custGeom>
            <a:avLst/>
            <a:gdLst>
              <a:gd name="T0" fmla="*/ 101 w 102"/>
              <a:gd name="T1" fmla="*/ 51 h 105"/>
              <a:gd name="T2" fmla="*/ 52 w 102"/>
              <a:gd name="T3" fmla="*/ 104 h 105"/>
              <a:gd name="T4" fmla="*/ 1 w 102"/>
              <a:gd name="T5" fmla="*/ 47 h 105"/>
              <a:gd name="T6" fmla="*/ 51 w 102"/>
              <a:gd name="T7" fmla="*/ 0 h 105"/>
              <a:gd name="T8" fmla="*/ 101 w 102"/>
              <a:gd name="T9" fmla="*/ 51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05">
                <a:moveTo>
                  <a:pt x="101" y="51"/>
                </a:moveTo>
                <a:cubicBezTo>
                  <a:pt x="101" y="81"/>
                  <a:pt x="80" y="105"/>
                  <a:pt x="52" y="104"/>
                </a:cubicBezTo>
                <a:cubicBezTo>
                  <a:pt x="25" y="104"/>
                  <a:pt x="1" y="77"/>
                  <a:pt x="1" y="47"/>
                </a:cubicBezTo>
                <a:cubicBezTo>
                  <a:pt x="0" y="20"/>
                  <a:pt x="22" y="0"/>
                  <a:pt x="51" y="0"/>
                </a:cubicBezTo>
                <a:cubicBezTo>
                  <a:pt x="81" y="0"/>
                  <a:pt x="102" y="22"/>
                  <a:pt x="101" y="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0" name="Freeform 202">
            <a:extLst>
              <a:ext uri="{FF2B5EF4-FFF2-40B4-BE49-F238E27FC236}">
                <a16:creationId xmlns:a16="http://schemas.microsoft.com/office/drawing/2014/main" id="{9199D544-E3B6-431C-9B95-65C2A18786B3}"/>
              </a:ext>
            </a:extLst>
          </p:cNvPr>
          <p:cNvSpPr>
            <a:spLocks/>
          </p:cNvSpPr>
          <p:nvPr/>
        </p:nvSpPr>
        <p:spPr bwMode="auto">
          <a:xfrm>
            <a:off x="3376213" y="2442722"/>
            <a:ext cx="90743" cy="125077"/>
          </a:xfrm>
          <a:custGeom>
            <a:avLst/>
            <a:gdLst>
              <a:gd name="T0" fmla="*/ 5 w 108"/>
              <a:gd name="T1" fmla="*/ 112 h 148"/>
              <a:gd name="T2" fmla="*/ 31 w 108"/>
              <a:gd name="T3" fmla="*/ 28 h 148"/>
              <a:gd name="T4" fmla="*/ 95 w 108"/>
              <a:gd name="T5" fmla="*/ 11 h 148"/>
              <a:gd name="T6" fmla="*/ 104 w 108"/>
              <a:gd name="T7" fmla="*/ 28 h 148"/>
              <a:gd name="T8" fmla="*/ 47 w 108"/>
              <a:gd name="T9" fmla="*/ 126 h 148"/>
              <a:gd name="T10" fmla="*/ 44 w 108"/>
              <a:gd name="T11" fmla="*/ 128 h 148"/>
              <a:gd name="T12" fmla="*/ 13 w 108"/>
              <a:gd name="T13" fmla="*/ 143 h 148"/>
              <a:gd name="T14" fmla="*/ 5 w 108"/>
              <a:gd name="T15" fmla="*/ 11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48">
                <a:moveTo>
                  <a:pt x="5" y="112"/>
                </a:moveTo>
                <a:cubicBezTo>
                  <a:pt x="6" y="80"/>
                  <a:pt x="13" y="52"/>
                  <a:pt x="31" y="28"/>
                </a:cubicBezTo>
                <a:cubicBezTo>
                  <a:pt x="47" y="7"/>
                  <a:pt x="73" y="0"/>
                  <a:pt x="95" y="11"/>
                </a:cubicBezTo>
                <a:cubicBezTo>
                  <a:pt x="102" y="14"/>
                  <a:pt x="108" y="19"/>
                  <a:pt x="104" y="28"/>
                </a:cubicBezTo>
                <a:cubicBezTo>
                  <a:pt x="89" y="63"/>
                  <a:pt x="74" y="98"/>
                  <a:pt x="47" y="126"/>
                </a:cubicBezTo>
                <a:cubicBezTo>
                  <a:pt x="46" y="127"/>
                  <a:pt x="45" y="128"/>
                  <a:pt x="44" y="128"/>
                </a:cubicBezTo>
                <a:cubicBezTo>
                  <a:pt x="34" y="134"/>
                  <a:pt x="25" y="148"/>
                  <a:pt x="13" y="143"/>
                </a:cubicBezTo>
                <a:cubicBezTo>
                  <a:pt x="0" y="137"/>
                  <a:pt x="7" y="122"/>
                  <a:pt x="5" y="1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1" name="Freeform 203">
            <a:extLst>
              <a:ext uri="{FF2B5EF4-FFF2-40B4-BE49-F238E27FC236}">
                <a16:creationId xmlns:a16="http://schemas.microsoft.com/office/drawing/2014/main" id="{B01F92A9-6289-49A6-9DBC-683186BE9A8D}"/>
              </a:ext>
            </a:extLst>
          </p:cNvPr>
          <p:cNvSpPr>
            <a:spLocks/>
          </p:cNvSpPr>
          <p:nvPr/>
        </p:nvSpPr>
        <p:spPr bwMode="auto">
          <a:xfrm>
            <a:off x="3682775" y="5069344"/>
            <a:ext cx="95649" cy="98100"/>
          </a:xfrm>
          <a:custGeom>
            <a:avLst/>
            <a:gdLst>
              <a:gd name="T0" fmla="*/ 114 w 114"/>
              <a:gd name="T1" fmla="*/ 62 h 115"/>
              <a:gd name="T2" fmla="*/ 86 w 114"/>
              <a:gd name="T3" fmla="*/ 106 h 115"/>
              <a:gd name="T4" fmla="*/ 39 w 114"/>
              <a:gd name="T5" fmla="*/ 101 h 115"/>
              <a:gd name="T6" fmla="*/ 19 w 114"/>
              <a:gd name="T7" fmla="*/ 15 h 115"/>
              <a:gd name="T8" fmla="*/ 48 w 114"/>
              <a:gd name="T9" fmla="*/ 5 h 115"/>
              <a:gd name="T10" fmla="*/ 98 w 114"/>
              <a:gd name="T11" fmla="*/ 33 h 115"/>
              <a:gd name="T12" fmla="*/ 114 w 114"/>
              <a:gd name="T13" fmla="*/ 6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" h="115">
                <a:moveTo>
                  <a:pt x="114" y="62"/>
                </a:moveTo>
                <a:cubicBezTo>
                  <a:pt x="110" y="80"/>
                  <a:pt x="103" y="96"/>
                  <a:pt x="86" y="106"/>
                </a:cubicBezTo>
                <a:cubicBezTo>
                  <a:pt x="69" y="115"/>
                  <a:pt x="54" y="111"/>
                  <a:pt x="39" y="101"/>
                </a:cubicBezTo>
                <a:cubicBezTo>
                  <a:pt x="9" y="80"/>
                  <a:pt x="0" y="42"/>
                  <a:pt x="19" y="15"/>
                </a:cubicBezTo>
                <a:cubicBezTo>
                  <a:pt x="26" y="5"/>
                  <a:pt x="35" y="0"/>
                  <a:pt x="48" y="5"/>
                </a:cubicBezTo>
                <a:cubicBezTo>
                  <a:pt x="67" y="11"/>
                  <a:pt x="84" y="19"/>
                  <a:pt x="98" y="33"/>
                </a:cubicBezTo>
                <a:cubicBezTo>
                  <a:pt x="106" y="41"/>
                  <a:pt x="113" y="50"/>
                  <a:pt x="114" y="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2" name="Freeform 204">
            <a:extLst>
              <a:ext uri="{FF2B5EF4-FFF2-40B4-BE49-F238E27FC236}">
                <a16:creationId xmlns:a16="http://schemas.microsoft.com/office/drawing/2014/main" id="{09D806CB-45E3-4517-86FE-2402EA3D8BEC}"/>
              </a:ext>
            </a:extLst>
          </p:cNvPr>
          <p:cNvSpPr>
            <a:spLocks/>
          </p:cNvSpPr>
          <p:nvPr/>
        </p:nvSpPr>
        <p:spPr bwMode="auto">
          <a:xfrm>
            <a:off x="3947645" y="3519367"/>
            <a:ext cx="142244" cy="63765"/>
          </a:xfrm>
          <a:custGeom>
            <a:avLst/>
            <a:gdLst>
              <a:gd name="T0" fmla="*/ 72 w 170"/>
              <a:gd name="T1" fmla="*/ 76 h 76"/>
              <a:gd name="T2" fmla="*/ 11 w 170"/>
              <a:gd name="T3" fmla="*/ 56 h 76"/>
              <a:gd name="T4" fmla="*/ 17 w 170"/>
              <a:gd name="T5" fmla="*/ 33 h 76"/>
              <a:gd name="T6" fmla="*/ 63 w 170"/>
              <a:gd name="T7" fmla="*/ 14 h 76"/>
              <a:gd name="T8" fmla="*/ 151 w 170"/>
              <a:gd name="T9" fmla="*/ 15 h 76"/>
              <a:gd name="T10" fmla="*/ 156 w 170"/>
              <a:gd name="T11" fmla="*/ 46 h 76"/>
              <a:gd name="T12" fmla="*/ 72 w 170"/>
              <a:gd name="T1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76">
                <a:moveTo>
                  <a:pt x="72" y="76"/>
                </a:moveTo>
                <a:cubicBezTo>
                  <a:pt x="49" y="76"/>
                  <a:pt x="28" y="73"/>
                  <a:pt x="11" y="56"/>
                </a:cubicBezTo>
                <a:cubicBezTo>
                  <a:pt x="0" y="44"/>
                  <a:pt x="1" y="38"/>
                  <a:pt x="17" y="33"/>
                </a:cubicBezTo>
                <a:cubicBezTo>
                  <a:pt x="32" y="27"/>
                  <a:pt x="48" y="21"/>
                  <a:pt x="63" y="14"/>
                </a:cubicBezTo>
                <a:cubicBezTo>
                  <a:pt x="93" y="0"/>
                  <a:pt x="122" y="0"/>
                  <a:pt x="151" y="15"/>
                </a:cubicBezTo>
                <a:cubicBezTo>
                  <a:pt x="168" y="25"/>
                  <a:pt x="170" y="32"/>
                  <a:pt x="156" y="46"/>
                </a:cubicBezTo>
                <a:cubicBezTo>
                  <a:pt x="132" y="68"/>
                  <a:pt x="103" y="76"/>
                  <a:pt x="72" y="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3" name="Freeform 205">
            <a:extLst>
              <a:ext uri="{FF2B5EF4-FFF2-40B4-BE49-F238E27FC236}">
                <a16:creationId xmlns:a16="http://schemas.microsoft.com/office/drawing/2014/main" id="{A6438DE4-49E3-4614-B069-F56A3921765B}"/>
              </a:ext>
            </a:extLst>
          </p:cNvPr>
          <p:cNvSpPr>
            <a:spLocks/>
          </p:cNvSpPr>
          <p:nvPr/>
        </p:nvSpPr>
        <p:spPr bwMode="auto">
          <a:xfrm>
            <a:off x="526413" y="4625443"/>
            <a:ext cx="88290" cy="93195"/>
          </a:xfrm>
          <a:custGeom>
            <a:avLst/>
            <a:gdLst>
              <a:gd name="T0" fmla="*/ 102 w 104"/>
              <a:gd name="T1" fmla="*/ 31 h 113"/>
              <a:gd name="T2" fmla="*/ 92 w 104"/>
              <a:gd name="T3" fmla="*/ 82 h 113"/>
              <a:gd name="T4" fmla="*/ 34 w 104"/>
              <a:gd name="T5" fmla="*/ 98 h 113"/>
              <a:gd name="T6" fmla="*/ 5 w 104"/>
              <a:gd name="T7" fmla="*/ 56 h 113"/>
              <a:gd name="T8" fmla="*/ 23 w 104"/>
              <a:gd name="T9" fmla="*/ 13 h 113"/>
              <a:gd name="T10" fmla="*/ 91 w 104"/>
              <a:gd name="T11" fmla="*/ 5 h 113"/>
              <a:gd name="T12" fmla="*/ 102 w 104"/>
              <a:gd name="T13" fmla="*/ 3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113">
                <a:moveTo>
                  <a:pt x="102" y="31"/>
                </a:moveTo>
                <a:cubicBezTo>
                  <a:pt x="101" y="44"/>
                  <a:pt x="100" y="64"/>
                  <a:pt x="92" y="82"/>
                </a:cubicBezTo>
                <a:cubicBezTo>
                  <a:pt x="79" y="107"/>
                  <a:pt x="58" y="113"/>
                  <a:pt x="34" y="98"/>
                </a:cubicBezTo>
                <a:cubicBezTo>
                  <a:pt x="19" y="88"/>
                  <a:pt x="10" y="73"/>
                  <a:pt x="5" y="56"/>
                </a:cubicBezTo>
                <a:cubicBezTo>
                  <a:pt x="0" y="38"/>
                  <a:pt x="6" y="23"/>
                  <a:pt x="23" y="13"/>
                </a:cubicBezTo>
                <a:cubicBezTo>
                  <a:pt x="44" y="0"/>
                  <a:pt x="67" y="2"/>
                  <a:pt x="91" y="5"/>
                </a:cubicBezTo>
                <a:cubicBezTo>
                  <a:pt x="102" y="7"/>
                  <a:pt x="104" y="15"/>
                  <a:pt x="102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5" name="Freeform 207">
            <a:extLst>
              <a:ext uri="{FF2B5EF4-FFF2-40B4-BE49-F238E27FC236}">
                <a16:creationId xmlns:a16="http://schemas.microsoft.com/office/drawing/2014/main" id="{AFB4609D-D401-48A4-9E1C-D1AA1625FF17}"/>
              </a:ext>
            </a:extLst>
          </p:cNvPr>
          <p:cNvSpPr>
            <a:spLocks/>
          </p:cNvSpPr>
          <p:nvPr/>
        </p:nvSpPr>
        <p:spPr bwMode="auto">
          <a:xfrm>
            <a:off x="3775971" y="3693494"/>
            <a:ext cx="112814" cy="71122"/>
          </a:xfrm>
          <a:custGeom>
            <a:avLst/>
            <a:gdLst>
              <a:gd name="T0" fmla="*/ 65 w 136"/>
              <a:gd name="T1" fmla="*/ 83 h 83"/>
              <a:gd name="T2" fmla="*/ 11 w 136"/>
              <a:gd name="T3" fmla="*/ 59 h 83"/>
              <a:gd name="T4" fmla="*/ 20 w 136"/>
              <a:gd name="T5" fmla="*/ 19 h 83"/>
              <a:gd name="T6" fmla="*/ 128 w 136"/>
              <a:gd name="T7" fmla="*/ 33 h 83"/>
              <a:gd name="T8" fmla="*/ 119 w 136"/>
              <a:gd name="T9" fmla="*/ 69 h 83"/>
              <a:gd name="T10" fmla="*/ 65 w 136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83">
                <a:moveTo>
                  <a:pt x="65" y="83"/>
                </a:moveTo>
                <a:cubicBezTo>
                  <a:pt x="43" y="82"/>
                  <a:pt x="23" y="78"/>
                  <a:pt x="11" y="59"/>
                </a:cubicBezTo>
                <a:cubicBezTo>
                  <a:pt x="0" y="42"/>
                  <a:pt x="3" y="29"/>
                  <a:pt x="20" y="19"/>
                </a:cubicBezTo>
                <a:cubicBezTo>
                  <a:pt x="52" y="0"/>
                  <a:pt x="103" y="7"/>
                  <a:pt x="128" y="33"/>
                </a:cubicBezTo>
                <a:cubicBezTo>
                  <a:pt x="136" y="41"/>
                  <a:pt x="132" y="59"/>
                  <a:pt x="119" y="69"/>
                </a:cubicBezTo>
                <a:cubicBezTo>
                  <a:pt x="102" y="82"/>
                  <a:pt x="82" y="80"/>
                  <a:pt x="65" y="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6" name="Freeform 208">
            <a:extLst>
              <a:ext uri="{FF2B5EF4-FFF2-40B4-BE49-F238E27FC236}">
                <a16:creationId xmlns:a16="http://schemas.microsoft.com/office/drawing/2014/main" id="{D99E164D-5EBD-4007-83EC-B2E2CB4B1871}"/>
              </a:ext>
            </a:extLst>
          </p:cNvPr>
          <p:cNvSpPr>
            <a:spLocks/>
          </p:cNvSpPr>
          <p:nvPr/>
        </p:nvSpPr>
        <p:spPr bwMode="auto">
          <a:xfrm>
            <a:off x="496984" y="4323785"/>
            <a:ext cx="115268" cy="93195"/>
          </a:xfrm>
          <a:custGeom>
            <a:avLst/>
            <a:gdLst>
              <a:gd name="T0" fmla="*/ 134 w 135"/>
              <a:gd name="T1" fmla="*/ 84 h 112"/>
              <a:gd name="T2" fmla="*/ 104 w 135"/>
              <a:gd name="T3" fmla="*/ 108 h 112"/>
              <a:gd name="T4" fmla="*/ 60 w 135"/>
              <a:gd name="T5" fmla="*/ 67 h 112"/>
              <a:gd name="T6" fmla="*/ 38 w 135"/>
              <a:gd name="T7" fmla="*/ 51 h 112"/>
              <a:gd name="T8" fmla="*/ 5 w 135"/>
              <a:gd name="T9" fmla="*/ 40 h 112"/>
              <a:gd name="T10" fmla="*/ 11 w 135"/>
              <a:gd name="T11" fmla="*/ 10 h 112"/>
              <a:gd name="T12" fmla="*/ 50 w 135"/>
              <a:gd name="T13" fmla="*/ 10 h 112"/>
              <a:gd name="T14" fmla="*/ 84 w 135"/>
              <a:gd name="T15" fmla="*/ 23 h 112"/>
              <a:gd name="T16" fmla="*/ 134 w 135"/>
              <a:gd name="T17" fmla="*/ 8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12">
                <a:moveTo>
                  <a:pt x="134" y="84"/>
                </a:moveTo>
                <a:cubicBezTo>
                  <a:pt x="134" y="103"/>
                  <a:pt x="122" y="112"/>
                  <a:pt x="104" y="108"/>
                </a:cubicBezTo>
                <a:cubicBezTo>
                  <a:pt x="82" y="103"/>
                  <a:pt x="65" y="90"/>
                  <a:pt x="60" y="67"/>
                </a:cubicBezTo>
                <a:cubicBezTo>
                  <a:pt x="57" y="54"/>
                  <a:pt x="54" y="46"/>
                  <a:pt x="38" y="51"/>
                </a:cubicBezTo>
                <a:cubicBezTo>
                  <a:pt x="26" y="54"/>
                  <a:pt x="11" y="54"/>
                  <a:pt x="5" y="40"/>
                </a:cubicBezTo>
                <a:cubicBezTo>
                  <a:pt x="0" y="29"/>
                  <a:pt x="2" y="18"/>
                  <a:pt x="11" y="10"/>
                </a:cubicBezTo>
                <a:cubicBezTo>
                  <a:pt x="23" y="0"/>
                  <a:pt x="38" y="1"/>
                  <a:pt x="50" y="10"/>
                </a:cubicBezTo>
                <a:cubicBezTo>
                  <a:pt x="60" y="18"/>
                  <a:pt x="70" y="23"/>
                  <a:pt x="84" y="23"/>
                </a:cubicBezTo>
                <a:cubicBezTo>
                  <a:pt x="107" y="23"/>
                  <a:pt x="135" y="59"/>
                  <a:pt x="134" y="8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7" name="Freeform 209">
            <a:extLst>
              <a:ext uri="{FF2B5EF4-FFF2-40B4-BE49-F238E27FC236}">
                <a16:creationId xmlns:a16="http://schemas.microsoft.com/office/drawing/2014/main" id="{FDF24787-89C2-45A9-9D25-65ECF0377E5A}"/>
              </a:ext>
            </a:extLst>
          </p:cNvPr>
          <p:cNvSpPr>
            <a:spLocks/>
          </p:cNvSpPr>
          <p:nvPr/>
        </p:nvSpPr>
        <p:spPr bwMode="auto">
          <a:xfrm>
            <a:off x="2186753" y="1881099"/>
            <a:ext cx="137340" cy="98100"/>
          </a:xfrm>
          <a:custGeom>
            <a:avLst/>
            <a:gdLst>
              <a:gd name="T0" fmla="*/ 29 w 161"/>
              <a:gd name="T1" fmla="*/ 117 h 117"/>
              <a:gd name="T2" fmla="*/ 12 w 161"/>
              <a:gd name="T3" fmla="*/ 114 h 117"/>
              <a:gd name="T4" fmla="*/ 7 w 161"/>
              <a:gd name="T5" fmla="*/ 94 h 117"/>
              <a:gd name="T6" fmla="*/ 40 w 161"/>
              <a:gd name="T7" fmla="*/ 70 h 117"/>
              <a:gd name="T8" fmla="*/ 73 w 161"/>
              <a:gd name="T9" fmla="*/ 60 h 117"/>
              <a:gd name="T10" fmla="*/ 131 w 161"/>
              <a:gd name="T11" fmla="*/ 11 h 117"/>
              <a:gd name="T12" fmla="*/ 139 w 161"/>
              <a:gd name="T13" fmla="*/ 0 h 117"/>
              <a:gd name="T14" fmla="*/ 150 w 161"/>
              <a:gd name="T15" fmla="*/ 10 h 117"/>
              <a:gd name="T16" fmla="*/ 142 w 161"/>
              <a:gd name="T17" fmla="*/ 62 h 117"/>
              <a:gd name="T18" fmla="*/ 29 w 161"/>
              <a:gd name="T1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1" h="117">
                <a:moveTo>
                  <a:pt x="29" y="117"/>
                </a:moveTo>
                <a:cubicBezTo>
                  <a:pt x="24" y="116"/>
                  <a:pt x="18" y="115"/>
                  <a:pt x="12" y="114"/>
                </a:cubicBezTo>
                <a:cubicBezTo>
                  <a:pt x="1" y="110"/>
                  <a:pt x="0" y="103"/>
                  <a:pt x="7" y="94"/>
                </a:cubicBezTo>
                <a:cubicBezTo>
                  <a:pt x="15" y="82"/>
                  <a:pt x="26" y="74"/>
                  <a:pt x="40" y="70"/>
                </a:cubicBezTo>
                <a:cubicBezTo>
                  <a:pt x="51" y="66"/>
                  <a:pt x="62" y="62"/>
                  <a:pt x="73" y="60"/>
                </a:cubicBezTo>
                <a:cubicBezTo>
                  <a:pt x="100" y="53"/>
                  <a:pt x="121" y="38"/>
                  <a:pt x="131" y="11"/>
                </a:cubicBezTo>
                <a:cubicBezTo>
                  <a:pt x="132" y="6"/>
                  <a:pt x="134" y="1"/>
                  <a:pt x="139" y="0"/>
                </a:cubicBezTo>
                <a:cubicBezTo>
                  <a:pt x="145" y="0"/>
                  <a:pt x="148" y="5"/>
                  <a:pt x="150" y="10"/>
                </a:cubicBezTo>
                <a:cubicBezTo>
                  <a:pt x="161" y="29"/>
                  <a:pt x="154" y="47"/>
                  <a:pt x="142" y="62"/>
                </a:cubicBezTo>
                <a:cubicBezTo>
                  <a:pt x="113" y="96"/>
                  <a:pt x="74" y="112"/>
                  <a:pt x="29" y="1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8" name="Freeform 210">
            <a:extLst>
              <a:ext uri="{FF2B5EF4-FFF2-40B4-BE49-F238E27FC236}">
                <a16:creationId xmlns:a16="http://schemas.microsoft.com/office/drawing/2014/main" id="{EAFC0609-CB2E-4984-BF1C-4FB4317A1318}"/>
              </a:ext>
            </a:extLst>
          </p:cNvPr>
          <p:cNvSpPr>
            <a:spLocks/>
          </p:cNvSpPr>
          <p:nvPr/>
        </p:nvSpPr>
        <p:spPr bwMode="auto">
          <a:xfrm>
            <a:off x="1146896" y="5706992"/>
            <a:ext cx="61313" cy="107910"/>
          </a:xfrm>
          <a:custGeom>
            <a:avLst/>
            <a:gdLst>
              <a:gd name="T0" fmla="*/ 6 w 73"/>
              <a:gd name="T1" fmla="*/ 94 h 129"/>
              <a:gd name="T2" fmla="*/ 16 w 73"/>
              <a:gd name="T3" fmla="*/ 38 h 129"/>
              <a:gd name="T4" fmla="*/ 43 w 73"/>
              <a:gd name="T5" fmla="*/ 8 h 129"/>
              <a:gd name="T6" fmla="*/ 71 w 73"/>
              <a:gd name="T7" fmla="*/ 25 h 129"/>
              <a:gd name="T8" fmla="*/ 64 w 73"/>
              <a:gd name="T9" fmla="*/ 88 h 129"/>
              <a:gd name="T10" fmla="*/ 58 w 73"/>
              <a:gd name="T11" fmla="*/ 102 h 129"/>
              <a:gd name="T12" fmla="*/ 20 w 73"/>
              <a:gd name="T13" fmla="*/ 126 h 129"/>
              <a:gd name="T14" fmla="*/ 6 w 73"/>
              <a:gd name="T15" fmla="*/ 9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" h="129">
                <a:moveTo>
                  <a:pt x="6" y="94"/>
                </a:moveTo>
                <a:cubicBezTo>
                  <a:pt x="5" y="73"/>
                  <a:pt x="9" y="55"/>
                  <a:pt x="16" y="38"/>
                </a:cubicBezTo>
                <a:cubicBezTo>
                  <a:pt x="21" y="25"/>
                  <a:pt x="29" y="14"/>
                  <a:pt x="43" y="8"/>
                </a:cubicBezTo>
                <a:cubicBezTo>
                  <a:pt x="60" y="0"/>
                  <a:pt x="70" y="6"/>
                  <a:pt x="71" y="25"/>
                </a:cubicBezTo>
                <a:cubicBezTo>
                  <a:pt x="73" y="46"/>
                  <a:pt x="70" y="67"/>
                  <a:pt x="64" y="88"/>
                </a:cubicBezTo>
                <a:cubicBezTo>
                  <a:pt x="63" y="93"/>
                  <a:pt x="61" y="98"/>
                  <a:pt x="58" y="102"/>
                </a:cubicBezTo>
                <a:cubicBezTo>
                  <a:pt x="50" y="117"/>
                  <a:pt x="38" y="129"/>
                  <a:pt x="20" y="126"/>
                </a:cubicBezTo>
                <a:cubicBezTo>
                  <a:pt x="0" y="122"/>
                  <a:pt x="9" y="103"/>
                  <a:pt x="6" y="9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9" name="Freeform 211">
            <a:extLst>
              <a:ext uri="{FF2B5EF4-FFF2-40B4-BE49-F238E27FC236}">
                <a16:creationId xmlns:a16="http://schemas.microsoft.com/office/drawing/2014/main" id="{EC87A667-370F-4C5D-BC0E-DF1B459A3B84}"/>
              </a:ext>
            </a:extLst>
          </p:cNvPr>
          <p:cNvSpPr>
            <a:spLocks/>
          </p:cNvSpPr>
          <p:nvPr/>
        </p:nvSpPr>
        <p:spPr bwMode="auto">
          <a:xfrm>
            <a:off x="1912074" y="2256332"/>
            <a:ext cx="73574" cy="85837"/>
          </a:xfrm>
          <a:custGeom>
            <a:avLst/>
            <a:gdLst>
              <a:gd name="T0" fmla="*/ 88 w 88"/>
              <a:gd name="T1" fmla="*/ 51 h 104"/>
              <a:gd name="T2" fmla="*/ 58 w 88"/>
              <a:gd name="T3" fmla="*/ 96 h 104"/>
              <a:gd name="T4" fmla="*/ 22 w 88"/>
              <a:gd name="T5" fmla="*/ 80 h 104"/>
              <a:gd name="T6" fmla="*/ 17 w 88"/>
              <a:gd name="T7" fmla="*/ 68 h 104"/>
              <a:gd name="T8" fmla="*/ 48 w 88"/>
              <a:gd name="T9" fmla="*/ 3 h 104"/>
              <a:gd name="T10" fmla="*/ 88 w 88"/>
              <a:gd name="T11" fmla="*/ 5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" h="104">
                <a:moveTo>
                  <a:pt x="88" y="51"/>
                </a:moveTo>
                <a:cubicBezTo>
                  <a:pt x="88" y="70"/>
                  <a:pt x="76" y="89"/>
                  <a:pt x="58" y="96"/>
                </a:cubicBezTo>
                <a:cubicBezTo>
                  <a:pt x="38" y="104"/>
                  <a:pt x="30" y="101"/>
                  <a:pt x="22" y="80"/>
                </a:cubicBezTo>
                <a:cubicBezTo>
                  <a:pt x="21" y="76"/>
                  <a:pt x="19" y="72"/>
                  <a:pt x="17" y="68"/>
                </a:cubicBezTo>
                <a:cubicBezTo>
                  <a:pt x="0" y="34"/>
                  <a:pt x="11" y="10"/>
                  <a:pt x="48" y="3"/>
                </a:cubicBezTo>
                <a:cubicBezTo>
                  <a:pt x="64" y="0"/>
                  <a:pt x="88" y="28"/>
                  <a:pt x="88" y="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0" name="Freeform 212">
            <a:extLst>
              <a:ext uri="{FF2B5EF4-FFF2-40B4-BE49-F238E27FC236}">
                <a16:creationId xmlns:a16="http://schemas.microsoft.com/office/drawing/2014/main" id="{208E9153-951F-4125-8D50-151B5C2F35A9}"/>
              </a:ext>
            </a:extLst>
          </p:cNvPr>
          <p:cNvSpPr>
            <a:spLocks/>
          </p:cNvSpPr>
          <p:nvPr/>
        </p:nvSpPr>
        <p:spPr bwMode="auto">
          <a:xfrm>
            <a:off x="344929" y="4691659"/>
            <a:ext cx="95649" cy="73574"/>
          </a:xfrm>
          <a:custGeom>
            <a:avLst/>
            <a:gdLst>
              <a:gd name="T0" fmla="*/ 43 w 115"/>
              <a:gd name="T1" fmla="*/ 88 h 88"/>
              <a:gd name="T2" fmla="*/ 14 w 115"/>
              <a:gd name="T3" fmla="*/ 52 h 88"/>
              <a:gd name="T4" fmla="*/ 96 w 115"/>
              <a:gd name="T5" fmla="*/ 12 h 88"/>
              <a:gd name="T6" fmla="*/ 107 w 115"/>
              <a:gd name="T7" fmla="*/ 38 h 88"/>
              <a:gd name="T8" fmla="*/ 43 w 115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88">
                <a:moveTo>
                  <a:pt x="43" y="88"/>
                </a:moveTo>
                <a:cubicBezTo>
                  <a:pt x="5" y="88"/>
                  <a:pt x="0" y="80"/>
                  <a:pt x="14" y="52"/>
                </a:cubicBezTo>
                <a:cubicBezTo>
                  <a:pt x="34" y="14"/>
                  <a:pt x="61" y="0"/>
                  <a:pt x="96" y="12"/>
                </a:cubicBezTo>
                <a:cubicBezTo>
                  <a:pt x="111" y="16"/>
                  <a:pt x="115" y="24"/>
                  <a:pt x="107" y="38"/>
                </a:cubicBezTo>
                <a:cubicBezTo>
                  <a:pt x="91" y="66"/>
                  <a:pt x="71" y="87"/>
                  <a:pt x="43" y="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1" name="Freeform 213">
            <a:extLst>
              <a:ext uri="{FF2B5EF4-FFF2-40B4-BE49-F238E27FC236}">
                <a16:creationId xmlns:a16="http://schemas.microsoft.com/office/drawing/2014/main" id="{32A351AB-E56D-4F20-9F02-7BC75C57403B}"/>
              </a:ext>
            </a:extLst>
          </p:cNvPr>
          <p:cNvSpPr>
            <a:spLocks/>
          </p:cNvSpPr>
          <p:nvPr/>
        </p:nvSpPr>
        <p:spPr bwMode="auto">
          <a:xfrm>
            <a:off x="536223" y="2619301"/>
            <a:ext cx="93195" cy="71122"/>
          </a:xfrm>
          <a:custGeom>
            <a:avLst/>
            <a:gdLst>
              <a:gd name="T0" fmla="*/ 68 w 111"/>
              <a:gd name="T1" fmla="*/ 84 h 84"/>
              <a:gd name="T2" fmla="*/ 11 w 111"/>
              <a:gd name="T3" fmla="*/ 55 h 84"/>
              <a:gd name="T4" fmla="*/ 20 w 111"/>
              <a:gd name="T5" fmla="*/ 12 h 84"/>
              <a:gd name="T6" fmla="*/ 47 w 111"/>
              <a:gd name="T7" fmla="*/ 3 h 84"/>
              <a:gd name="T8" fmla="*/ 102 w 111"/>
              <a:gd name="T9" fmla="*/ 47 h 84"/>
              <a:gd name="T10" fmla="*/ 68 w 111"/>
              <a:gd name="T11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" h="84">
                <a:moveTo>
                  <a:pt x="68" y="84"/>
                </a:moveTo>
                <a:cubicBezTo>
                  <a:pt x="46" y="83"/>
                  <a:pt x="25" y="72"/>
                  <a:pt x="11" y="55"/>
                </a:cubicBezTo>
                <a:cubicBezTo>
                  <a:pt x="0" y="42"/>
                  <a:pt x="14" y="26"/>
                  <a:pt x="20" y="12"/>
                </a:cubicBezTo>
                <a:cubicBezTo>
                  <a:pt x="25" y="1"/>
                  <a:pt x="37" y="0"/>
                  <a:pt x="47" y="3"/>
                </a:cubicBezTo>
                <a:cubicBezTo>
                  <a:pt x="72" y="9"/>
                  <a:pt x="90" y="25"/>
                  <a:pt x="102" y="47"/>
                </a:cubicBezTo>
                <a:cubicBezTo>
                  <a:pt x="111" y="62"/>
                  <a:pt x="92" y="84"/>
                  <a:pt x="68" y="8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2" name="Freeform 214">
            <a:extLst>
              <a:ext uri="{FF2B5EF4-FFF2-40B4-BE49-F238E27FC236}">
                <a16:creationId xmlns:a16="http://schemas.microsoft.com/office/drawing/2014/main" id="{74EB1E9A-CA1D-41E8-B491-8035BFA83F6D}"/>
              </a:ext>
            </a:extLst>
          </p:cNvPr>
          <p:cNvSpPr>
            <a:spLocks/>
          </p:cNvSpPr>
          <p:nvPr/>
        </p:nvSpPr>
        <p:spPr bwMode="auto">
          <a:xfrm>
            <a:off x="1747756" y="1939960"/>
            <a:ext cx="61313" cy="112814"/>
          </a:xfrm>
          <a:custGeom>
            <a:avLst/>
            <a:gdLst>
              <a:gd name="T0" fmla="*/ 69 w 75"/>
              <a:gd name="T1" fmla="*/ 103 h 137"/>
              <a:gd name="T2" fmla="*/ 59 w 75"/>
              <a:gd name="T3" fmla="*/ 134 h 137"/>
              <a:gd name="T4" fmla="*/ 35 w 75"/>
              <a:gd name="T5" fmla="*/ 114 h 137"/>
              <a:gd name="T6" fmla="*/ 1 w 75"/>
              <a:gd name="T7" fmla="*/ 28 h 137"/>
              <a:gd name="T8" fmla="*/ 9 w 75"/>
              <a:gd name="T9" fmla="*/ 5 h 137"/>
              <a:gd name="T10" fmla="*/ 32 w 75"/>
              <a:gd name="T11" fmla="*/ 11 h 137"/>
              <a:gd name="T12" fmla="*/ 69 w 75"/>
              <a:gd name="T13" fmla="*/ 10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" h="137">
                <a:moveTo>
                  <a:pt x="69" y="103"/>
                </a:moveTo>
                <a:cubicBezTo>
                  <a:pt x="66" y="115"/>
                  <a:pt x="75" y="130"/>
                  <a:pt x="59" y="134"/>
                </a:cubicBezTo>
                <a:cubicBezTo>
                  <a:pt x="45" y="137"/>
                  <a:pt x="41" y="122"/>
                  <a:pt x="35" y="114"/>
                </a:cubicBezTo>
                <a:cubicBezTo>
                  <a:pt x="17" y="88"/>
                  <a:pt x="4" y="60"/>
                  <a:pt x="1" y="28"/>
                </a:cubicBezTo>
                <a:cubicBezTo>
                  <a:pt x="0" y="19"/>
                  <a:pt x="0" y="10"/>
                  <a:pt x="9" y="5"/>
                </a:cubicBezTo>
                <a:cubicBezTo>
                  <a:pt x="18" y="0"/>
                  <a:pt x="26" y="5"/>
                  <a:pt x="32" y="11"/>
                </a:cubicBezTo>
                <a:cubicBezTo>
                  <a:pt x="57" y="37"/>
                  <a:pt x="67" y="69"/>
                  <a:pt x="69" y="1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3" name="Freeform 215">
            <a:extLst>
              <a:ext uri="{FF2B5EF4-FFF2-40B4-BE49-F238E27FC236}">
                <a16:creationId xmlns:a16="http://schemas.microsoft.com/office/drawing/2014/main" id="{F2800B92-50DB-461B-ACBB-85E02DB8D18F}"/>
              </a:ext>
            </a:extLst>
          </p:cNvPr>
          <p:cNvSpPr>
            <a:spLocks/>
          </p:cNvSpPr>
          <p:nvPr/>
        </p:nvSpPr>
        <p:spPr bwMode="auto">
          <a:xfrm>
            <a:off x="2363334" y="5270447"/>
            <a:ext cx="66218" cy="110362"/>
          </a:xfrm>
          <a:custGeom>
            <a:avLst/>
            <a:gdLst>
              <a:gd name="T0" fmla="*/ 23 w 80"/>
              <a:gd name="T1" fmla="*/ 134 h 134"/>
              <a:gd name="T2" fmla="*/ 2 w 80"/>
              <a:gd name="T3" fmla="*/ 115 h 134"/>
              <a:gd name="T4" fmla="*/ 52 w 80"/>
              <a:gd name="T5" fmla="*/ 11 h 134"/>
              <a:gd name="T6" fmla="*/ 71 w 80"/>
              <a:gd name="T7" fmla="*/ 4 h 134"/>
              <a:gd name="T8" fmla="*/ 74 w 80"/>
              <a:gd name="T9" fmla="*/ 24 h 134"/>
              <a:gd name="T10" fmla="*/ 55 w 80"/>
              <a:gd name="T11" fmla="*/ 111 h 134"/>
              <a:gd name="T12" fmla="*/ 23 w 80"/>
              <a:gd name="T13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34">
                <a:moveTo>
                  <a:pt x="23" y="134"/>
                </a:moveTo>
                <a:cubicBezTo>
                  <a:pt x="10" y="133"/>
                  <a:pt x="0" y="129"/>
                  <a:pt x="2" y="115"/>
                </a:cubicBezTo>
                <a:cubicBezTo>
                  <a:pt x="8" y="76"/>
                  <a:pt x="22" y="40"/>
                  <a:pt x="52" y="11"/>
                </a:cubicBezTo>
                <a:cubicBezTo>
                  <a:pt x="57" y="6"/>
                  <a:pt x="64" y="0"/>
                  <a:pt x="71" y="4"/>
                </a:cubicBezTo>
                <a:cubicBezTo>
                  <a:pt x="80" y="8"/>
                  <a:pt x="75" y="17"/>
                  <a:pt x="74" y="24"/>
                </a:cubicBezTo>
                <a:cubicBezTo>
                  <a:pt x="69" y="53"/>
                  <a:pt x="55" y="80"/>
                  <a:pt x="55" y="111"/>
                </a:cubicBezTo>
                <a:cubicBezTo>
                  <a:pt x="55" y="127"/>
                  <a:pt x="33" y="127"/>
                  <a:pt x="23" y="1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4" name="Freeform 216">
            <a:extLst>
              <a:ext uri="{FF2B5EF4-FFF2-40B4-BE49-F238E27FC236}">
                <a16:creationId xmlns:a16="http://schemas.microsoft.com/office/drawing/2014/main" id="{B00BF584-DF96-413A-9993-726CB77D9361}"/>
              </a:ext>
            </a:extLst>
          </p:cNvPr>
          <p:cNvSpPr>
            <a:spLocks/>
          </p:cNvSpPr>
          <p:nvPr/>
        </p:nvSpPr>
        <p:spPr bwMode="auto">
          <a:xfrm>
            <a:off x="3516005" y="4642609"/>
            <a:ext cx="88290" cy="63765"/>
          </a:xfrm>
          <a:custGeom>
            <a:avLst/>
            <a:gdLst>
              <a:gd name="T0" fmla="*/ 45 w 106"/>
              <a:gd name="T1" fmla="*/ 0 h 75"/>
              <a:gd name="T2" fmla="*/ 100 w 106"/>
              <a:gd name="T3" fmla="*/ 32 h 75"/>
              <a:gd name="T4" fmla="*/ 82 w 106"/>
              <a:gd name="T5" fmla="*/ 67 h 75"/>
              <a:gd name="T6" fmla="*/ 8 w 106"/>
              <a:gd name="T7" fmla="*/ 34 h 75"/>
              <a:gd name="T8" fmla="*/ 21 w 106"/>
              <a:gd name="T9" fmla="*/ 6 h 75"/>
              <a:gd name="T10" fmla="*/ 45 w 106"/>
              <a:gd name="T11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75">
                <a:moveTo>
                  <a:pt x="45" y="0"/>
                </a:moveTo>
                <a:cubicBezTo>
                  <a:pt x="70" y="0"/>
                  <a:pt x="94" y="15"/>
                  <a:pt x="100" y="32"/>
                </a:cubicBezTo>
                <a:cubicBezTo>
                  <a:pt x="106" y="49"/>
                  <a:pt x="100" y="62"/>
                  <a:pt x="82" y="67"/>
                </a:cubicBezTo>
                <a:cubicBezTo>
                  <a:pt x="55" y="75"/>
                  <a:pt x="20" y="60"/>
                  <a:pt x="8" y="34"/>
                </a:cubicBezTo>
                <a:cubicBezTo>
                  <a:pt x="0" y="16"/>
                  <a:pt x="2" y="11"/>
                  <a:pt x="21" y="6"/>
                </a:cubicBezTo>
                <a:cubicBezTo>
                  <a:pt x="30" y="3"/>
                  <a:pt x="39" y="1"/>
                  <a:pt x="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5" name="Freeform 217">
            <a:extLst>
              <a:ext uri="{FF2B5EF4-FFF2-40B4-BE49-F238E27FC236}">
                <a16:creationId xmlns:a16="http://schemas.microsoft.com/office/drawing/2014/main" id="{24EB34CA-133A-4086-8C34-9300CDC56E3A}"/>
              </a:ext>
            </a:extLst>
          </p:cNvPr>
          <p:cNvSpPr>
            <a:spLocks/>
          </p:cNvSpPr>
          <p:nvPr/>
        </p:nvSpPr>
        <p:spPr bwMode="auto">
          <a:xfrm>
            <a:off x="3587127" y="4017224"/>
            <a:ext cx="71123" cy="66216"/>
          </a:xfrm>
          <a:custGeom>
            <a:avLst/>
            <a:gdLst>
              <a:gd name="T0" fmla="*/ 82 w 83"/>
              <a:gd name="T1" fmla="*/ 49 h 79"/>
              <a:gd name="T2" fmla="*/ 44 w 83"/>
              <a:gd name="T3" fmla="*/ 77 h 79"/>
              <a:gd name="T4" fmla="*/ 1 w 83"/>
              <a:gd name="T5" fmla="*/ 47 h 79"/>
              <a:gd name="T6" fmla="*/ 37 w 83"/>
              <a:gd name="T7" fmla="*/ 1 h 79"/>
              <a:gd name="T8" fmla="*/ 82 w 83"/>
              <a:gd name="T9" fmla="*/ 4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79">
                <a:moveTo>
                  <a:pt x="82" y="49"/>
                </a:moveTo>
                <a:cubicBezTo>
                  <a:pt x="81" y="78"/>
                  <a:pt x="79" y="73"/>
                  <a:pt x="44" y="77"/>
                </a:cubicBezTo>
                <a:cubicBezTo>
                  <a:pt x="25" y="79"/>
                  <a:pt x="0" y="61"/>
                  <a:pt x="1" y="47"/>
                </a:cubicBezTo>
                <a:cubicBezTo>
                  <a:pt x="1" y="22"/>
                  <a:pt x="18" y="1"/>
                  <a:pt x="37" y="1"/>
                </a:cubicBezTo>
                <a:cubicBezTo>
                  <a:pt x="59" y="0"/>
                  <a:pt x="83" y="26"/>
                  <a:pt x="82" y="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6" name="Freeform 218">
            <a:extLst>
              <a:ext uri="{FF2B5EF4-FFF2-40B4-BE49-F238E27FC236}">
                <a16:creationId xmlns:a16="http://schemas.microsoft.com/office/drawing/2014/main" id="{FD443890-52B6-4183-BCEB-A57EED6E48C0}"/>
              </a:ext>
            </a:extLst>
          </p:cNvPr>
          <p:cNvSpPr>
            <a:spLocks/>
          </p:cNvSpPr>
          <p:nvPr/>
        </p:nvSpPr>
        <p:spPr bwMode="auto">
          <a:xfrm>
            <a:off x="1382335" y="4527342"/>
            <a:ext cx="68670" cy="80931"/>
          </a:xfrm>
          <a:custGeom>
            <a:avLst/>
            <a:gdLst>
              <a:gd name="T0" fmla="*/ 78 w 80"/>
              <a:gd name="T1" fmla="*/ 47 h 97"/>
              <a:gd name="T2" fmla="*/ 51 w 80"/>
              <a:gd name="T3" fmla="*/ 80 h 97"/>
              <a:gd name="T4" fmla="*/ 33 w 80"/>
              <a:gd name="T5" fmla="*/ 92 h 97"/>
              <a:gd name="T6" fmla="*/ 26 w 80"/>
              <a:gd name="T7" fmla="*/ 97 h 97"/>
              <a:gd name="T8" fmla="*/ 20 w 80"/>
              <a:gd name="T9" fmla="*/ 88 h 97"/>
              <a:gd name="T10" fmla="*/ 11 w 80"/>
              <a:gd name="T11" fmla="*/ 62 h 97"/>
              <a:gd name="T12" fmla="*/ 15 w 80"/>
              <a:gd name="T13" fmla="*/ 18 h 97"/>
              <a:gd name="T14" fmla="*/ 52 w 80"/>
              <a:gd name="T15" fmla="*/ 4 h 97"/>
              <a:gd name="T16" fmla="*/ 78 w 80"/>
              <a:gd name="T17" fmla="*/ 42 h 97"/>
              <a:gd name="T18" fmla="*/ 78 w 80"/>
              <a:gd name="T19" fmla="*/ 4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97">
                <a:moveTo>
                  <a:pt x="78" y="47"/>
                </a:moveTo>
                <a:cubicBezTo>
                  <a:pt x="80" y="67"/>
                  <a:pt x="70" y="78"/>
                  <a:pt x="51" y="80"/>
                </a:cubicBezTo>
                <a:cubicBezTo>
                  <a:pt x="43" y="81"/>
                  <a:pt x="35" y="81"/>
                  <a:pt x="33" y="92"/>
                </a:cubicBezTo>
                <a:cubicBezTo>
                  <a:pt x="33" y="95"/>
                  <a:pt x="30" y="97"/>
                  <a:pt x="26" y="97"/>
                </a:cubicBezTo>
                <a:cubicBezTo>
                  <a:pt x="21" y="96"/>
                  <a:pt x="20" y="92"/>
                  <a:pt x="20" y="88"/>
                </a:cubicBezTo>
                <a:cubicBezTo>
                  <a:pt x="18" y="78"/>
                  <a:pt x="17" y="70"/>
                  <a:pt x="11" y="62"/>
                </a:cubicBezTo>
                <a:cubicBezTo>
                  <a:pt x="0" y="46"/>
                  <a:pt x="4" y="31"/>
                  <a:pt x="15" y="18"/>
                </a:cubicBezTo>
                <a:cubicBezTo>
                  <a:pt x="24" y="7"/>
                  <a:pt x="37" y="0"/>
                  <a:pt x="52" y="4"/>
                </a:cubicBezTo>
                <a:cubicBezTo>
                  <a:pt x="70" y="9"/>
                  <a:pt x="79" y="23"/>
                  <a:pt x="78" y="42"/>
                </a:cubicBezTo>
                <a:cubicBezTo>
                  <a:pt x="78" y="44"/>
                  <a:pt x="78" y="46"/>
                  <a:pt x="78" y="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7" name="Freeform 219">
            <a:extLst>
              <a:ext uri="{FF2B5EF4-FFF2-40B4-BE49-F238E27FC236}">
                <a16:creationId xmlns:a16="http://schemas.microsoft.com/office/drawing/2014/main" id="{01020883-ADDB-4D47-B56A-3D6ED36847C7}"/>
              </a:ext>
            </a:extLst>
          </p:cNvPr>
          <p:cNvSpPr>
            <a:spLocks/>
          </p:cNvSpPr>
          <p:nvPr/>
        </p:nvSpPr>
        <p:spPr bwMode="auto">
          <a:xfrm>
            <a:off x="1848309" y="2069942"/>
            <a:ext cx="73574" cy="125077"/>
          </a:xfrm>
          <a:custGeom>
            <a:avLst/>
            <a:gdLst>
              <a:gd name="T0" fmla="*/ 3 w 90"/>
              <a:gd name="T1" fmla="*/ 22 h 149"/>
              <a:gd name="T2" fmla="*/ 11 w 90"/>
              <a:gd name="T3" fmla="*/ 1 h 149"/>
              <a:gd name="T4" fmla="*/ 31 w 90"/>
              <a:gd name="T5" fmla="*/ 16 h 149"/>
              <a:gd name="T6" fmla="*/ 37 w 90"/>
              <a:gd name="T7" fmla="*/ 48 h 149"/>
              <a:gd name="T8" fmla="*/ 52 w 90"/>
              <a:gd name="T9" fmla="*/ 69 h 149"/>
              <a:gd name="T10" fmla="*/ 86 w 90"/>
              <a:gd name="T11" fmla="*/ 130 h 149"/>
              <a:gd name="T12" fmla="*/ 61 w 90"/>
              <a:gd name="T13" fmla="*/ 141 h 149"/>
              <a:gd name="T14" fmla="*/ 34 w 90"/>
              <a:gd name="T15" fmla="*/ 94 h 149"/>
              <a:gd name="T16" fmla="*/ 21 w 90"/>
              <a:gd name="T17" fmla="*/ 71 h 149"/>
              <a:gd name="T18" fmla="*/ 3 w 90"/>
              <a:gd name="T19" fmla="*/ 2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0" h="149">
                <a:moveTo>
                  <a:pt x="3" y="22"/>
                </a:moveTo>
                <a:cubicBezTo>
                  <a:pt x="5" y="14"/>
                  <a:pt x="0" y="3"/>
                  <a:pt x="11" y="1"/>
                </a:cubicBezTo>
                <a:cubicBezTo>
                  <a:pt x="21" y="0"/>
                  <a:pt x="27" y="8"/>
                  <a:pt x="31" y="16"/>
                </a:cubicBezTo>
                <a:cubicBezTo>
                  <a:pt x="37" y="26"/>
                  <a:pt x="38" y="37"/>
                  <a:pt x="37" y="48"/>
                </a:cubicBezTo>
                <a:cubicBezTo>
                  <a:pt x="37" y="59"/>
                  <a:pt x="41" y="65"/>
                  <a:pt x="52" y="69"/>
                </a:cubicBezTo>
                <a:cubicBezTo>
                  <a:pt x="75" y="76"/>
                  <a:pt x="90" y="106"/>
                  <a:pt x="86" y="130"/>
                </a:cubicBezTo>
                <a:cubicBezTo>
                  <a:pt x="83" y="145"/>
                  <a:pt x="74" y="149"/>
                  <a:pt x="61" y="141"/>
                </a:cubicBezTo>
                <a:cubicBezTo>
                  <a:pt x="44" y="130"/>
                  <a:pt x="37" y="113"/>
                  <a:pt x="34" y="94"/>
                </a:cubicBezTo>
                <a:cubicBezTo>
                  <a:pt x="32" y="84"/>
                  <a:pt x="29" y="77"/>
                  <a:pt x="21" y="71"/>
                </a:cubicBezTo>
                <a:cubicBezTo>
                  <a:pt x="6" y="58"/>
                  <a:pt x="5" y="40"/>
                  <a:pt x="3" y="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8" name="Freeform 220">
            <a:extLst>
              <a:ext uri="{FF2B5EF4-FFF2-40B4-BE49-F238E27FC236}">
                <a16:creationId xmlns:a16="http://schemas.microsoft.com/office/drawing/2014/main" id="{05E06262-EB68-45C7-9A5A-3DF4E65F775C}"/>
              </a:ext>
            </a:extLst>
          </p:cNvPr>
          <p:cNvSpPr>
            <a:spLocks/>
          </p:cNvSpPr>
          <p:nvPr/>
        </p:nvSpPr>
        <p:spPr bwMode="auto">
          <a:xfrm>
            <a:off x="1588345" y="2116538"/>
            <a:ext cx="66218" cy="76026"/>
          </a:xfrm>
          <a:custGeom>
            <a:avLst/>
            <a:gdLst>
              <a:gd name="T0" fmla="*/ 77 w 77"/>
              <a:gd name="T1" fmla="*/ 57 h 91"/>
              <a:gd name="T2" fmla="*/ 47 w 77"/>
              <a:gd name="T3" fmla="*/ 85 h 91"/>
              <a:gd name="T4" fmla="*/ 1 w 77"/>
              <a:gd name="T5" fmla="*/ 31 h 91"/>
              <a:gd name="T6" fmla="*/ 9 w 77"/>
              <a:gd name="T7" fmla="*/ 6 h 91"/>
              <a:gd name="T8" fmla="*/ 38 w 77"/>
              <a:gd name="T9" fmla="*/ 9 h 91"/>
              <a:gd name="T10" fmla="*/ 77 w 77"/>
              <a:gd name="T11" fmla="*/ 5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91">
                <a:moveTo>
                  <a:pt x="77" y="57"/>
                </a:moveTo>
                <a:cubicBezTo>
                  <a:pt x="76" y="84"/>
                  <a:pt x="64" y="91"/>
                  <a:pt x="47" y="85"/>
                </a:cubicBezTo>
                <a:cubicBezTo>
                  <a:pt x="21" y="75"/>
                  <a:pt x="6" y="58"/>
                  <a:pt x="1" y="31"/>
                </a:cubicBezTo>
                <a:cubicBezTo>
                  <a:pt x="0" y="22"/>
                  <a:pt x="0" y="12"/>
                  <a:pt x="9" y="6"/>
                </a:cubicBezTo>
                <a:cubicBezTo>
                  <a:pt x="19" y="0"/>
                  <a:pt x="29" y="1"/>
                  <a:pt x="38" y="9"/>
                </a:cubicBezTo>
                <a:cubicBezTo>
                  <a:pt x="56" y="24"/>
                  <a:pt x="77" y="37"/>
                  <a:pt x="77" y="5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9" name="Freeform 221">
            <a:extLst>
              <a:ext uri="{FF2B5EF4-FFF2-40B4-BE49-F238E27FC236}">
                <a16:creationId xmlns:a16="http://schemas.microsoft.com/office/drawing/2014/main" id="{9337DE97-5F10-4B83-B71F-02A9230D1D43}"/>
              </a:ext>
            </a:extLst>
          </p:cNvPr>
          <p:cNvSpPr>
            <a:spLocks/>
          </p:cNvSpPr>
          <p:nvPr/>
        </p:nvSpPr>
        <p:spPr bwMode="auto">
          <a:xfrm>
            <a:off x="1220470" y="4939361"/>
            <a:ext cx="80933" cy="85837"/>
          </a:xfrm>
          <a:custGeom>
            <a:avLst/>
            <a:gdLst>
              <a:gd name="T0" fmla="*/ 1 w 94"/>
              <a:gd name="T1" fmla="*/ 74 h 103"/>
              <a:gd name="T2" fmla="*/ 26 w 94"/>
              <a:gd name="T3" fmla="*/ 32 h 103"/>
              <a:gd name="T4" fmla="*/ 60 w 94"/>
              <a:gd name="T5" fmla="*/ 12 h 103"/>
              <a:gd name="T6" fmla="*/ 86 w 94"/>
              <a:gd name="T7" fmla="*/ 7 h 103"/>
              <a:gd name="T8" fmla="*/ 81 w 94"/>
              <a:gd name="T9" fmla="*/ 34 h 103"/>
              <a:gd name="T10" fmla="*/ 27 w 94"/>
              <a:gd name="T11" fmla="*/ 93 h 103"/>
              <a:gd name="T12" fmla="*/ 1 w 94"/>
              <a:gd name="T13" fmla="*/ 74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3">
                <a:moveTo>
                  <a:pt x="1" y="74"/>
                </a:moveTo>
                <a:cubicBezTo>
                  <a:pt x="2" y="58"/>
                  <a:pt x="11" y="43"/>
                  <a:pt x="26" y="32"/>
                </a:cubicBezTo>
                <a:cubicBezTo>
                  <a:pt x="36" y="23"/>
                  <a:pt x="47" y="16"/>
                  <a:pt x="60" y="12"/>
                </a:cubicBezTo>
                <a:cubicBezTo>
                  <a:pt x="68" y="9"/>
                  <a:pt x="78" y="0"/>
                  <a:pt x="86" y="7"/>
                </a:cubicBezTo>
                <a:cubicBezTo>
                  <a:pt x="94" y="15"/>
                  <a:pt x="86" y="26"/>
                  <a:pt x="81" y="34"/>
                </a:cubicBezTo>
                <a:cubicBezTo>
                  <a:pt x="68" y="59"/>
                  <a:pt x="52" y="81"/>
                  <a:pt x="27" y="93"/>
                </a:cubicBezTo>
                <a:cubicBezTo>
                  <a:pt x="8" y="103"/>
                  <a:pt x="0" y="98"/>
                  <a:pt x="1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0" name="Freeform 222">
            <a:extLst>
              <a:ext uri="{FF2B5EF4-FFF2-40B4-BE49-F238E27FC236}">
                <a16:creationId xmlns:a16="http://schemas.microsoft.com/office/drawing/2014/main" id="{DBD553DD-5964-4EE0-AC33-FBF67F2F2459}"/>
              </a:ext>
            </a:extLst>
          </p:cNvPr>
          <p:cNvSpPr>
            <a:spLocks/>
          </p:cNvSpPr>
          <p:nvPr/>
        </p:nvSpPr>
        <p:spPr bwMode="auto">
          <a:xfrm>
            <a:off x="1164063" y="2499128"/>
            <a:ext cx="36788" cy="117720"/>
          </a:xfrm>
          <a:custGeom>
            <a:avLst/>
            <a:gdLst>
              <a:gd name="T0" fmla="*/ 42 w 43"/>
              <a:gd name="T1" fmla="*/ 70 h 142"/>
              <a:gd name="T2" fmla="*/ 34 w 43"/>
              <a:gd name="T3" fmla="*/ 132 h 142"/>
              <a:gd name="T4" fmla="*/ 25 w 43"/>
              <a:gd name="T5" fmla="*/ 142 h 142"/>
              <a:gd name="T6" fmla="*/ 17 w 43"/>
              <a:gd name="T7" fmla="*/ 132 h 142"/>
              <a:gd name="T8" fmla="*/ 0 w 43"/>
              <a:gd name="T9" fmla="*/ 26 h 142"/>
              <a:gd name="T10" fmla="*/ 11 w 43"/>
              <a:gd name="T11" fmla="*/ 3 h 142"/>
              <a:gd name="T12" fmla="*/ 35 w 43"/>
              <a:gd name="T13" fmla="*/ 20 h 142"/>
              <a:gd name="T14" fmla="*/ 42 w 43"/>
              <a:gd name="T15" fmla="*/ 7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142">
                <a:moveTo>
                  <a:pt x="42" y="70"/>
                </a:moveTo>
                <a:cubicBezTo>
                  <a:pt x="42" y="92"/>
                  <a:pt x="40" y="112"/>
                  <a:pt x="34" y="132"/>
                </a:cubicBezTo>
                <a:cubicBezTo>
                  <a:pt x="33" y="137"/>
                  <a:pt x="31" y="142"/>
                  <a:pt x="25" y="142"/>
                </a:cubicBezTo>
                <a:cubicBezTo>
                  <a:pt x="19" y="142"/>
                  <a:pt x="18" y="137"/>
                  <a:pt x="17" y="132"/>
                </a:cubicBezTo>
                <a:cubicBezTo>
                  <a:pt x="8" y="97"/>
                  <a:pt x="0" y="62"/>
                  <a:pt x="0" y="26"/>
                </a:cubicBezTo>
                <a:cubicBezTo>
                  <a:pt x="0" y="17"/>
                  <a:pt x="0" y="6"/>
                  <a:pt x="11" y="3"/>
                </a:cubicBezTo>
                <a:cubicBezTo>
                  <a:pt x="24" y="0"/>
                  <a:pt x="30" y="10"/>
                  <a:pt x="35" y="20"/>
                </a:cubicBezTo>
                <a:cubicBezTo>
                  <a:pt x="41" y="36"/>
                  <a:pt x="43" y="54"/>
                  <a:pt x="42" y="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1" name="Freeform 223">
            <a:extLst>
              <a:ext uri="{FF2B5EF4-FFF2-40B4-BE49-F238E27FC236}">
                <a16:creationId xmlns:a16="http://schemas.microsoft.com/office/drawing/2014/main" id="{61C9CFB2-CAC8-409C-93D7-A4375B54B48E}"/>
              </a:ext>
            </a:extLst>
          </p:cNvPr>
          <p:cNvSpPr>
            <a:spLocks/>
          </p:cNvSpPr>
          <p:nvPr/>
        </p:nvSpPr>
        <p:spPr bwMode="auto">
          <a:xfrm>
            <a:off x="376812" y="3676326"/>
            <a:ext cx="63765" cy="63765"/>
          </a:xfrm>
          <a:custGeom>
            <a:avLst/>
            <a:gdLst>
              <a:gd name="T0" fmla="*/ 74 w 74"/>
              <a:gd name="T1" fmla="*/ 42 h 76"/>
              <a:gd name="T2" fmla="*/ 41 w 74"/>
              <a:gd name="T3" fmla="*/ 75 h 76"/>
              <a:gd name="T4" fmla="*/ 1 w 74"/>
              <a:gd name="T5" fmla="*/ 39 h 76"/>
              <a:gd name="T6" fmla="*/ 37 w 74"/>
              <a:gd name="T7" fmla="*/ 1 h 76"/>
              <a:gd name="T8" fmla="*/ 74 w 74"/>
              <a:gd name="T9" fmla="*/ 4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76">
                <a:moveTo>
                  <a:pt x="74" y="42"/>
                </a:moveTo>
                <a:cubicBezTo>
                  <a:pt x="74" y="59"/>
                  <a:pt x="59" y="74"/>
                  <a:pt x="41" y="75"/>
                </a:cubicBezTo>
                <a:cubicBezTo>
                  <a:pt x="20" y="76"/>
                  <a:pt x="0" y="59"/>
                  <a:pt x="1" y="39"/>
                </a:cubicBezTo>
                <a:cubicBezTo>
                  <a:pt x="1" y="20"/>
                  <a:pt x="19" y="1"/>
                  <a:pt x="37" y="1"/>
                </a:cubicBezTo>
                <a:cubicBezTo>
                  <a:pt x="58" y="0"/>
                  <a:pt x="74" y="17"/>
                  <a:pt x="74" y="4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3" name="Freeform 225">
            <a:extLst>
              <a:ext uri="{FF2B5EF4-FFF2-40B4-BE49-F238E27FC236}">
                <a16:creationId xmlns:a16="http://schemas.microsoft.com/office/drawing/2014/main" id="{29052413-1FCD-4044-9A9B-5CBC9D90E6F1}"/>
              </a:ext>
            </a:extLst>
          </p:cNvPr>
          <p:cNvSpPr>
            <a:spLocks/>
          </p:cNvSpPr>
          <p:nvPr/>
        </p:nvSpPr>
        <p:spPr bwMode="auto">
          <a:xfrm>
            <a:off x="1097845" y="4694112"/>
            <a:ext cx="49050" cy="78480"/>
          </a:xfrm>
          <a:custGeom>
            <a:avLst/>
            <a:gdLst>
              <a:gd name="T0" fmla="*/ 57 w 57"/>
              <a:gd name="T1" fmla="*/ 39 h 95"/>
              <a:gd name="T2" fmla="*/ 48 w 57"/>
              <a:gd name="T3" fmla="*/ 78 h 95"/>
              <a:gd name="T4" fmla="*/ 16 w 57"/>
              <a:gd name="T5" fmla="*/ 92 h 95"/>
              <a:gd name="T6" fmla="*/ 2 w 57"/>
              <a:gd name="T7" fmla="*/ 63 h 95"/>
              <a:gd name="T8" fmla="*/ 24 w 57"/>
              <a:gd name="T9" fmla="*/ 13 h 95"/>
              <a:gd name="T10" fmla="*/ 46 w 57"/>
              <a:gd name="T11" fmla="*/ 3 h 95"/>
              <a:gd name="T12" fmla="*/ 56 w 57"/>
              <a:gd name="T13" fmla="*/ 23 h 95"/>
              <a:gd name="T14" fmla="*/ 57 w 57"/>
              <a:gd name="T15" fmla="*/ 3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95">
                <a:moveTo>
                  <a:pt x="57" y="39"/>
                </a:moveTo>
                <a:cubicBezTo>
                  <a:pt x="57" y="53"/>
                  <a:pt x="55" y="66"/>
                  <a:pt x="48" y="78"/>
                </a:cubicBezTo>
                <a:cubicBezTo>
                  <a:pt x="41" y="90"/>
                  <a:pt x="31" y="95"/>
                  <a:pt x="16" y="92"/>
                </a:cubicBezTo>
                <a:cubicBezTo>
                  <a:pt x="2" y="88"/>
                  <a:pt x="0" y="76"/>
                  <a:pt x="2" y="63"/>
                </a:cubicBezTo>
                <a:cubicBezTo>
                  <a:pt x="4" y="44"/>
                  <a:pt x="11" y="27"/>
                  <a:pt x="24" y="13"/>
                </a:cubicBezTo>
                <a:cubicBezTo>
                  <a:pt x="30" y="7"/>
                  <a:pt x="37" y="0"/>
                  <a:pt x="46" y="3"/>
                </a:cubicBezTo>
                <a:cubicBezTo>
                  <a:pt x="55" y="6"/>
                  <a:pt x="54" y="16"/>
                  <a:pt x="56" y="23"/>
                </a:cubicBezTo>
                <a:cubicBezTo>
                  <a:pt x="57" y="28"/>
                  <a:pt x="57" y="34"/>
                  <a:pt x="57" y="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4" name="Freeform 226">
            <a:extLst>
              <a:ext uri="{FF2B5EF4-FFF2-40B4-BE49-F238E27FC236}">
                <a16:creationId xmlns:a16="http://schemas.microsoft.com/office/drawing/2014/main" id="{B2B60E6D-B62D-4DB1-99A6-A8BE436EB1C7}"/>
              </a:ext>
            </a:extLst>
          </p:cNvPr>
          <p:cNvSpPr>
            <a:spLocks/>
          </p:cNvSpPr>
          <p:nvPr/>
        </p:nvSpPr>
        <p:spPr bwMode="auto">
          <a:xfrm>
            <a:off x="246829" y="3683684"/>
            <a:ext cx="88290" cy="44145"/>
          </a:xfrm>
          <a:custGeom>
            <a:avLst/>
            <a:gdLst>
              <a:gd name="T0" fmla="*/ 43 w 104"/>
              <a:gd name="T1" fmla="*/ 53 h 54"/>
              <a:gd name="T2" fmla="*/ 29 w 104"/>
              <a:gd name="T3" fmla="*/ 50 h 54"/>
              <a:gd name="T4" fmla="*/ 2 w 104"/>
              <a:gd name="T5" fmla="*/ 25 h 54"/>
              <a:gd name="T6" fmla="*/ 32 w 104"/>
              <a:gd name="T7" fmla="*/ 4 h 54"/>
              <a:gd name="T8" fmla="*/ 93 w 104"/>
              <a:gd name="T9" fmla="*/ 18 h 54"/>
              <a:gd name="T10" fmla="*/ 92 w 104"/>
              <a:gd name="T11" fmla="*/ 37 h 54"/>
              <a:gd name="T12" fmla="*/ 43 w 104"/>
              <a:gd name="T13" fmla="*/ 5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54">
                <a:moveTo>
                  <a:pt x="43" y="53"/>
                </a:moveTo>
                <a:cubicBezTo>
                  <a:pt x="40" y="52"/>
                  <a:pt x="34" y="52"/>
                  <a:pt x="29" y="50"/>
                </a:cubicBezTo>
                <a:cubicBezTo>
                  <a:pt x="17" y="45"/>
                  <a:pt x="0" y="42"/>
                  <a:pt x="2" y="25"/>
                </a:cubicBezTo>
                <a:cubicBezTo>
                  <a:pt x="3" y="10"/>
                  <a:pt x="19" y="6"/>
                  <a:pt x="32" y="4"/>
                </a:cubicBezTo>
                <a:cubicBezTo>
                  <a:pt x="54" y="0"/>
                  <a:pt x="74" y="8"/>
                  <a:pt x="93" y="18"/>
                </a:cubicBezTo>
                <a:cubicBezTo>
                  <a:pt x="104" y="24"/>
                  <a:pt x="99" y="32"/>
                  <a:pt x="92" y="37"/>
                </a:cubicBezTo>
                <a:cubicBezTo>
                  <a:pt x="79" y="47"/>
                  <a:pt x="64" y="54"/>
                  <a:pt x="43" y="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5" name="Freeform 227">
            <a:extLst>
              <a:ext uri="{FF2B5EF4-FFF2-40B4-BE49-F238E27FC236}">
                <a16:creationId xmlns:a16="http://schemas.microsoft.com/office/drawing/2014/main" id="{7E9474D6-4DC4-47DB-9E85-AAF618BA7CB4}"/>
              </a:ext>
            </a:extLst>
          </p:cNvPr>
          <p:cNvSpPr>
            <a:spLocks/>
          </p:cNvSpPr>
          <p:nvPr/>
        </p:nvSpPr>
        <p:spPr bwMode="auto">
          <a:xfrm>
            <a:off x="699689" y="2609353"/>
            <a:ext cx="66218" cy="63765"/>
          </a:xfrm>
          <a:custGeom>
            <a:avLst/>
            <a:gdLst>
              <a:gd name="T0" fmla="*/ 64 w 80"/>
              <a:gd name="T1" fmla="*/ 74 h 75"/>
              <a:gd name="T2" fmla="*/ 1 w 80"/>
              <a:gd name="T3" fmla="*/ 11 h 75"/>
              <a:gd name="T4" fmla="*/ 9 w 80"/>
              <a:gd name="T5" fmla="*/ 1 h 75"/>
              <a:gd name="T6" fmla="*/ 79 w 80"/>
              <a:gd name="T7" fmla="*/ 58 h 75"/>
              <a:gd name="T8" fmla="*/ 64 w 80"/>
              <a:gd name="T9" fmla="*/ 74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75">
                <a:moveTo>
                  <a:pt x="64" y="74"/>
                </a:moveTo>
                <a:cubicBezTo>
                  <a:pt x="35" y="75"/>
                  <a:pt x="0" y="40"/>
                  <a:pt x="1" y="11"/>
                </a:cubicBezTo>
                <a:cubicBezTo>
                  <a:pt x="1" y="5"/>
                  <a:pt x="2" y="1"/>
                  <a:pt x="9" y="1"/>
                </a:cubicBezTo>
                <a:cubicBezTo>
                  <a:pt x="37" y="0"/>
                  <a:pt x="75" y="31"/>
                  <a:pt x="79" y="58"/>
                </a:cubicBezTo>
                <a:cubicBezTo>
                  <a:pt x="80" y="70"/>
                  <a:pt x="76" y="75"/>
                  <a:pt x="64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6" name="Freeform 228">
            <a:extLst>
              <a:ext uri="{FF2B5EF4-FFF2-40B4-BE49-F238E27FC236}">
                <a16:creationId xmlns:a16="http://schemas.microsoft.com/office/drawing/2014/main" id="{E1656341-EE2E-4127-8708-3B5ECE150DCB}"/>
              </a:ext>
            </a:extLst>
          </p:cNvPr>
          <p:cNvSpPr>
            <a:spLocks/>
          </p:cNvSpPr>
          <p:nvPr/>
        </p:nvSpPr>
        <p:spPr bwMode="auto">
          <a:xfrm>
            <a:off x="3285471" y="2491772"/>
            <a:ext cx="63765" cy="68670"/>
          </a:xfrm>
          <a:custGeom>
            <a:avLst/>
            <a:gdLst>
              <a:gd name="T0" fmla="*/ 29 w 76"/>
              <a:gd name="T1" fmla="*/ 81 h 82"/>
              <a:gd name="T2" fmla="*/ 4 w 76"/>
              <a:gd name="T3" fmla="*/ 53 h 82"/>
              <a:gd name="T4" fmla="*/ 61 w 76"/>
              <a:gd name="T5" fmla="*/ 1 h 82"/>
              <a:gd name="T6" fmla="*/ 74 w 76"/>
              <a:gd name="T7" fmla="*/ 10 h 82"/>
              <a:gd name="T8" fmla="*/ 35 w 76"/>
              <a:gd name="T9" fmla="*/ 79 h 82"/>
              <a:gd name="T10" fmla="*/ 29 w 76"/>
              <a:gd name="T11" fmla="*/ 8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" h="82">
                <a:moveTo>
                  <a:pt x="29" y="81"/>
                </a:moveTo>
                <a:cubicBezTo>
                  <a:pt x="12" y="82"/>
                  <a:pt x="0" y="68"/>
                  <a:pt x="4" y="53"/>
                </a:cubicBezTo>
                <a:cubicBezTo>
                  <a:pt x="9" y="33"/>
                  <a:pt x="41" y="4"/>
                  <a:pt x="61" y="1"/>
                </a:cubicBezTo>
                <a:cubicBezTo>
                  <a:pt x="68" y="0"/>
                  <a:pt x="73" y="2"/>
                  <a:pt x="74" y="10"/>
                </a:cubicBezTo>
                <a:cubicBezTo>
                  <a:pt x="76" y="25"/>
                  <a:pt x="50" y="73"/>
                  <a:pt x="35" y="79"/>
                </a:cubicBezTo>
                <a:cubicBezTo>
                  <a:pt x="33" y="80"/>
                  <a:pt x="30" y="81"/>
                  <a:pt x="29" y="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7" name="Freeform 229">
            <a:extLst>
              <a:ext uri="{FF2B5EF4-FFF2-40B4-BE49-F238E27FC236}">
                <a16:creationId xmlns:a16="http://schemas.microsoft.com/office/drawing/2014/main" id="{51FB51F6-FF4D-4600-8624-13B9C98B086D}"/>
              </a:ext>
            </a:extLst>
          </p:cNvPr>
          <p:cNvSpPr>
            <a:spLocks/>
          </p:cNvSpPr>
          <p:nvPr/>
        </p:nvSpPr>
        <p:spPr bwMode="auto">
          <a:xfrm>
            <a:off x="2458980" y="5645681"/>
            <a:ext cx="46598" cy="73574"/>
          </a:xfrm>
          <a:custGeom>
            <a:avLst/>
            <a:gdLst>
              <a:gd name="T0" fmla="*/ 55 w 55"/>
              <a:gd name="T1" fmla="*/ 38 h 89"/>
              <a:gd name="T2" fmla="*/ 29 w 55"/>
              <a:gd name="T3" fmla="*/ 84 h 89"/>
              <a:gd name="T4" fmla="*/ 8 w 55"/>
              <a:gd name="T5" fmla="*/ 85 h 89"/>
              <a:gd name="T6" fmla="*/ 2 w 55"/>
              <a:gd name="T7" fmla="*/ 66 h 89"/>
              <a:gd name="T8" fmla="*/ 14 w 55"/>
              <a:gd name="T9" fmla="*/ 18 h 89"/>
              <a:gd name="T10" fmla="*/ 34 w 55"/>
              <a:gd name="T11" fmla="*/ 2 h 89"/>
              <a:gd name="T12" fmla="*/ 55 w 55"/>
              <a:gd name="T13" fmla="*/ 26 h 89"/>
              <a:gd name="T14" fmla="*/ 55 w 55"/>
              <a:gd name="T15" fmla="*/ 3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89">
                <a:moveTo>
                  <a:pt x="55" y="38"/>
                </a:moveTo>
                <a:cubicBezTo>
                  <a:pt x="54" y="57"/>
                  <a:pt x="47" y="74"/>
                  <a:pt x="29" y="84"/>
                </a:cubicBezTo>
                <a:cubicBezTo>
                  <a:pt x="22" y="88"/>
                  <a:pt x="15" y="89"/>
                  <a:pt x="8" y="85"/>
                </a:cubicBezTo>
                <a:cubicBezTo>
                  <a:pt x="0" y="80"/>
                  <a:pt x="1" y="73"/>
                  <a:pt x="2" y="66"/>
                </a:cubicBezTo>
                <a:cubicBezTo>
                  <a:pt x="5" y="49"/>
                  <a:pt x="5" y="32"/>
                  <a:pt x="14" y="18"/>
                </a:cubicBezTo>
                <a:cubicBezTo>
                  <a:pt x="19" y="10"/>
                  <a:pt x="23" y="0"/>
                  <a:pt x="34" y="2"/>
                </a:cubicBezTo>
                <a:cubicBezTo>
                  <a:pt x="47" y="4"/>
                  <a:pt x="53" y="14"/>
                  <a:pt x="55" y="26"/>
                </a:cubicBezTo>
                <a:cubicBezTo>
                  <a:pt x="55" y="30"/>
                  <a:pt x="55" y="34"/>
                  <a:pt x="55" y="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8" name="Freeform 230">
            <a:extLst>
              <a:ext uri="{FF2B5EF4-FFF2-40B4-BE49-F238E27FC236}">
                <a16:creationId xmlns:a16="http://schemas.microsoft.com/office/drawing/2014/main" id="{7C9F8FA1-8ABA-4C42-BD5D-D3B2E0D9A518}"/>
              </a:ext>
            </a:extLst>
          </p:cNvPr>
          <p:cNvSpPr>
            <a:spLocks/>
          </p:cNvSpPr>
          <p:nvPr/>
        </p:nvSpPr>
        <p:spPr bwMode="auto">
          <a:xfrm>
            <a:off x="818261" y="5459290"/>
            <a:ext cx="53955" cy="56407"/>
          </a:xfrm>
          <a:custGeom>
            <a:avLst/>
            <a:gdLst>
              <a:gd name="T0" fmla="*/ 64 w 65"/>
              <a:gd name="T1" fmla="*/ 46 h 68"/>
              <a:gd name="T2" fmla="*/ 41 w 65"/>
              <a:gd name="T3" fmla="*/ 67 h 68"/>
              <a:gd name="T4" fmla="*/ 0 w 65"/>
              <a:gd name="T5" fmla="*/ 46 h 68"/>
              <a:gd name="T6" fmla="*/ 34 w 65"/>
              <a:gd name="T7" fmla="*/ 1 h 68"/>
              <a:gd name="T8" fmla="*/ 64 w 65"/>
              <a:gd name="T9" fmla="*/ 4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8">
                <a:moveTo>
                  <a:pt x="64" y="46"/>
                </a:moveTo>
                <a:cubicBezTo>
                  <a:pt x="65" y="58"/>
                  <a:pt x="59" y="68"/>
                  <a:pt x="41" y="67"/>
                </a:cubicBezTo>
                <a:cubicBezTo>
                  <a:pt x="21" y="67"/>
                  <a:pt x="1" y="57"/>
                  <a:pt x="0" y="46"/>
                </a:cubicBezTo>
                <a:cubicBezTo>
                  <a:pt x="0" y="30"/>
                  <a:pt x="22" y="0"/>
                  <a:pt x="34" y="1"/>
                </a:cubicBezTo>
                <a:cubicBezTo>
                  <a:pt x="49" y="1"/>
                  <a:pt x="64" y="22"/>
                  <a:pt x="64" y="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9" name="Freeform 231">
            <a:extLst>
              <a:ext uri="{FF2B5EF4-FFF2-40B4-BE49-F238E27FC236}">
                <a16:creationId xmlns:a16="http://schemas.microsoft.com/office/drawing/2014/main" id="{B12E1706-0032-47C9-8797-4805C5125F07}"/>
              </a:ext>
            </a:extLst>
          </p:cNvPr>
          <p:cNvSpPr>
            <a:spLocks/>
          </p:cNvSpPr>
          <p:nvPr/>
        </p:nvSpPr>
        <p:spPr bwMode="auto">
          <a:xfrm>
            <a:off x="-179905" y="4610727"/>
            <a:ext cx="98100" cy="41692"/>
          </a:xfrm>
          <a:custGeom>
            <a:avLst/>
            <a:gdLst>
              <a:gd name="T0" fmla="*/ 93 w 116"/>
              <a:gd name="T1" fmla="*/ 0 h 52"/>
              <a:gd name="T2" fmla="*/ 113 w 116"/>
              <a:gd name="T3" fmla="*/ 7 h 52"/>
              <a:gd name="T4" fmla="*/ 104 w 116"/>
              <a:gd name="T5" fmla="*/ 23 h 52"/>
              <a:gd name="T6" fmla="*/ 18 w 116"/>
              <a:gd name="T7" fmla="*/ 51 h 52"/>
              <a:gd name="T8" fmla="*/ 2 w 116"/>
              <a:gd name="T9" fmla="*/ 41 h 52"/>
              <a:gd name="T10" fmla="*/ 10 w 116"/>
              <a:gd name="T11" fmla="*/ 26 h 52"/>
              <a:gd name="T12" fmla="*/ 93 w 116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52">
                <a:moveTo>
                  <a:pt x="93" y="0"/>
                </a:moveTo>
                <a:cubicBezTo>
                  <a:pt x="102" y="1"/>
                  <a:pt x="110" y="0"/>
                  <a:pt x="113" y="7"/>
                </a:cubicBezTo>
                <a:cubicBezTo>
                  <a:pt x="116" y="14"/>
                  <a:pt x="109" y="19"/>
                  <a:pt x="104" y="23"/>
                </a:cubicBezTo>
                <a:cubicBezTo>
                  <a:pt x="79" y="42"/>
                  <a:pt x="48" y="48"/>
                  <a:pt x="18" y="51"/>
                </a:cubicBezTo>
                <a:cubicBezTo>
                  <a:pt x="11" y="52"/>
                  <a:pt x="4" y="48"/>
                  <a:pt x="2" y="41"/>
                </a:cubicBezTo>
                <a:cubicBezTo>
                  <a:pt x="0" y="34"/>
                  <a:pt x="4" y="28"/>
                  <a:pt x="10" y="26"/>
                </a:cubicBezTo>
                <a:cubicBezTo>
                  <a:pt x="38" y="17"/>
                  <a:pt x="67" y="8"/>
                  <a:pt x="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0" name="Freeform 232">
            <a:extLst>
              <a:ext uri="{FF2B5EF4-FFF2-40B4-BE49-F238E27FC236}">
                <a16:creationId xmlns:a16="http://schemas.microsoft.com/office/drawing/2014/main" id="{196F4863-9874-4A46-AB29-6C3DA8C46AD7}"/>
              </a:ext>
            </a:extLst>
          </p:cNvPr>
          <p:cNvSpPr>
            <a:spLocks/>
          </p:cNvSpPr>
          <p:nvPr/>
        </p:nvSpPr>
        <p:spPr bwMode="auto">
          <a:xfrm>
            <a:off x="1313665" y="5049723"/>
            <a:ext cx="73574" cy="46597"/>
          </a:xfrm>
          <a:custGeom>
            <a:avLst/>
            <a:gdLst>
              <a:gd name="T0" fmla="*/ 34 w 89"/>
              <a:gd name="T1" fmla="*/ 58 h 58"/>
              <a:gd name="T2" fmla="*/ 3 w 89"/>
              <a:gd name="T3" fmla="*/ 44 h 58"/>
              <a:gd name="T4" fmla="*/ 24 w 89"/>
              <a:gd name="T5" fmla="*/ 15 h 58"/>
              <a:gd name="T6" fmla="*/ 69 w 89"/>
              <a:gd name="T7" fmla="*/ 8 h 58"/>
              <a:gd name="T8" fmla="*/ 75 w 89"/>
              <a:gd name="T9" fmla="*/ 42 h 58"/>
              <a:gd name="T10" fmla="*/ 34 w 89"/>
              <a:gd name="T1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" h="58">
                <a:moveTo>
                  <a:pt x="34" y="58"/>
                </a:moveTo>
                <a:cubicBezTo>
                  <a:pt x="24" y="53"/>
                  <a:pt x="6" y="58"/>
                  <a:pt x="3" y="44"/>
                </a:cubicBezTo>
                <a:cubicBezTo>
                  <a:pt x="0" y="31"/>
                  <a:pt x="14" y="22"/>
                  <a:pt x="24" y="15"/>
                </a:cubicBezTo>
                <a:cubicBezTo>
                  <a:pt x="38" y="6"/>
                  <a:pt x="52" y="0"/>
                  <a:pt x="69" y="8"/>
                </a:cubicBezTo>
                <a:cubicBezTo>
                  <a:pt x="86" y="15"/>
                  <a:pt x="89" y="29"/>
                  <a:pt x="75" y="42"/>
                </a:cubicBezTo>
                <a:cubicBezTo>
                  <a:pt x="64" y="53"/>
                  <a:pt x="50" y="57"/>
                  <a:pt x="34" y="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1" name="Freeform 233">
            <a:extLst>
              <a:ext uri="{FF2B5EF4-FFF2-40B4-BE49-F238E27FC236}">
                <a16:creationId xmlns:a16="http://schemas.microsoft.com/office/drawing/2014/main" id="{4F11B93B-DCEE-446E-AB97-6BC76D3BD1C8}"/>
              </a:ext>
            </a:extLst>
          </p:cNvPr>
          <p:cNvSpPr>
            <a:spLocks/>
          </p:cNvSpPr>
          <p:nvPr/>
        </p:nvSpPr>
        <p:spPr bwMode="auto">
          <a:xfrm>
            <a:off x="-64637" y="3887241"/>
            <a:ext cx="120173" cy="39240"/>
          </a:xfrm>
          <a:custGeom>
            <a:avLst/>
            <a:gdLst>
              <a:gd name="T0" fmla="*/ 128 w 144"/>
              <a:gd name="T1" fmla="*/ 47 h 48"/>
              <a:gd name="T2" fmla="*/ 44 w 144"/>
              <a:gd name="T3" fmla="*/ 38 h 48"/>
              <a:gd name="T4" fmla="*/ 5 w 144"/>
              <a:gd name="T5" fmla="*/ 18 h 48"/>
              <a:gd name="T6" fmla="*/ 3 w 144"/>
              <a:gd name="T7" fmla="*/ 5 h 48"/>
              <a:gd name="T8" fmla="*/ 15 w 144"/>
              <a:gd name="T9" fmla="*/ 1 h 48"/>
              <a:gd name="T10" fmla="*/ 131 w 144"/>
              <a:gd name="T11" fmla="*/ 30 h 48"/>
              <a:gd name="T12" fmla="*/ 141 w 144"/>
              <a:gd name="T13" fmla="*/ 42 h 48"/>
              <a:gd name="T14" fmla="*/ 128 w 144"/>
              <a:gd name="T15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48">
                <a:moveTo>
                  <a:pt x="128" y="47"/>
                </a:moveTo>
                <a:cubicBezTo>
                  <a:pt x="100" y="38"/>
                  <a:pt x="72" y="40"/>
                  <a:pt x="44" y="38"/>
                </a:cubicBezTo>
                <a:cubicBezTo>
                  <a:pt x="29" y="36"/>
                  <a:pt x="14" y="32"/>
                  <a:pt x="5" y="18"/>
                </a:cubicBezTo>
                <a:cubicBezTo>
                  <a:pt x="2" y="15"/>
                  <a:pt x="0" y="10"/>
                  <a:pt x="3" y="5"/>
                </a:cubicBezTo>
                <a:cubicBezTo>
                  <a:pt x="5" y="0"/>
                  <a:pt x="10" y="0"/>
                  <a:pt x="15" y="1"/>
                </a:cubicBezTo>
                <a:cubicBezTo>
                  <a:pt x="54" y="11"/>
                  <a:pt x="92" y="20"/>
                  <a:pt x="131" y="30"/>
                </a:cubicBezTo>
                <a:cubicBezTo>
                  <a:pt x="136" y="31"/>
                  <a:pt x="144" y="34"/>
                  <a:pt x="141" y="42"/>
                </a:cubicBezTo>
                <a:cubicBezTo>
                  <a:pt x="139" y="48"/>
                  <a:pt x="132" y="46"/>
                  <a:pt x="128" y="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2" name="Freeform 234">
            <a:extLst>
              <a:ext uri="{FF2B5EF4-FFF2-40B4-BE49-F238E27FC236}">
                <a16:creationId xmlns:a16="http://schemas.microsoft.com/office/drawing/2014/main" id="{8ACD32A8-E1D1-49AB-9972-FE28620A3BE5}"/>
              </a:ext>
            </a:extLst>
          </p:cNvPr>
          <p:cNvSpPr>
            <a:spLocks/>
          </p:cNvSpPr>
          <p:nvPr/>
        </p:nvSpPr>
        <p:spPr bwMode="auto">
          <a:xfrm>
            <a:off x="1242542" y="4591108"/>
            <a:ext cx="71123" cy="46597"/>
          </a:xfrm>
          <a:custGeom>
            <a:avLst/>
            <a:gdLst>
              <a:gd name="T0" fmla="*/ 18 w 83"/>
              <a:gd name="T1" fmla="*/ 57 h 58"/>
              <a:gd name="T2" fmla="*/ 3 w 83"/>
              <a:gd name="T3" fmla="*/ 50 h 58"/>
              <a:gd name="T4" fmla="*/ 4 w 83"/>
              <a:gd name="T5" fmla="*/ 35 h 58"/>
              <a:gd name="T6" fmla="*/ 75 w 83"/>
              <a:gd name="T7" fmla="*/ 3 h 58"/>
              <a:gd name="T8" fmla="*/ 83 w 83"/>
              <a:gd name="T9" fmla="*/ 16 h 58"/>
              <a:gd name="T10" fmla="*/ 53 w 83"/>
              <a:gd name="T11" fmla="*/ 53 h 58"/>
              <a:gd name="T12" fmla="*/ 18 w 83"/>
              <a:gd name="T13" fmla="*/ 5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58">
                <a:moveTo>
                  <a:pt x="18" y="57"/>
                </a:moveTo>
                <a:cubicBezTo>
                  <a:pt x="11" y="58"/>
                  <a:pt x="6" y="56"/>
                  <a:pt x="3" y="50"/>
                </a:cubicBezTo>
                <a:cubicBezTo>
                  <a:pt x="0" y="44"/>
                  <a:pt x="1" y="40"/>
                  <a:pt x="4" y="35"/>
                </a:cubicBezTo>
                <a:cubicBezTo>
                  <a:pt x="12" y="21"/>
                  <a:pt x="59" y="0"/>
                  <a:pt x="75" y="3"/>
                </a:cubicBezTo>
                <a:cubicBezTo>
                  <a:pt x="83" y="4"/>
                  <a:pt x="83" y="9"/>
                  <a:pt x="83" y="16"/>
                </a:cubicBezTo>
                <a:cubicBezTo>
                  <a:pt x="83" y="34"/>
                  <a:pt x="71" y="50"/>
                  <a:pt x="53" y="53"/>
                </a:cubicBezTo>
                <a:cubicBezTo>
                  <a:pt x="42" y="55"/>
                  <a:pt x="30" y="55"/>
                  <a:pt x="18" y="5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3" name="Freeform 235">
            <a:extLst>
              <a:ext uri="{FF2B5EF4-FFF2-40B4-BE49-F238E27FC236}">
                <a16:creationId xmlns:a16="http://schemas.microsoft.com/office/drawing/2014/main" id="{FA69B81E-ABBD-46D0-9330-880848E3D29C}"/>
              </a:ext>
            </a:extLst>
          </p:cNvPr>
          <p:cNvSpPr>
            <a:spLocks/>
          </p:cNvSpPr>
          <p:nvPr/>
        </p:nvSpPr>
        <p:spPr bwMode="auto">
          <a:xfrm>
            <a:off x="582821" y="2788522"/>
            <a:ext cx="51503" cy="49050"/>
          </a:xfrm>
          <a:custGeom>
            <a:avLst/>
            <a:gdLst>
              <a:gd name="T0" fmla="*/ 58 w 59"/>
              <a:gd name="T1" fmla="*/ 31 h 60"/>
              <a:gd name="T2" fmla="*/ 30 w 59"/>
              <a:gd name="T3" fmla="*/ 59 h 60"/>
              <a:gd name="T4" fmla="*/ 1 w 59"/>
              <a:gd name="T5" fmla="*/ 27 h 60"/>
              <a:gd name="T6" fmla="*/ 32 w 59"/>
              <a:gd name="T7" fmla="*/ 1 h 60"/>
              <a:gd name="T8" fmla="*/ 58 w 59"/>
              <a:gd name="T9" fmla="*/ 3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60">
                <a:moveTo>
                  <a:pt x="58" y="31"/>
                </a:moveTo>
                <a:cubicBezTo>
                  <a:pt x="57" y="51"/>
                  <a:pt x="49" y="60"/>
                  <a:pt x="30" y="59"/>
                </a:cubicBezTo>
                <a:cubicBezTo>
                  <a:pt x="15" y="59"/>
                  <a:pt x="0" y="42"/>
                  <a:pt x="1" y="27"/>
                </a:cubicBezTo>
                <a:cubicBezTo>
                  <a:pt x="2" y="13"/>
                  <a:pt x="17" y="0"/>
                  <a:pt x="32" y="1"/>
                </a:cubicBezTo>
                <a:cubicBezTo>
                  <a:pt x="50" y="2"/>
                  <a:pt x="59" y="13"/>
                  <a:pt x="58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4" name="Freeform 236">
            <a:extLst>
              <a:ext uri="{FF2B5EF4-FFF2-40B4-BE49-F238E27FC236}">
                <a16:creationId xmlns:a16="http://schemas.microsoft.com/office/drawing/2014/main" id="{9B2F8EFD-E466-4D96-8BAD-0BCCDDCDCF82}"/>
              </a:ext>
            </a:extLst>
          </p:cNvPr>
          <p:cNvSpPr>
            <a:spLocks/>
          </p:cNvSpPr>
          <p:nvPr/>
        </p:nvSpPr>
        <p:spPr bwMode="auto">
          <a:xfrm>
            <a:off x="2848927" y="1854122"/>
            <a:ext cx="46598" cy="61312"/>
          </a:xfrm>
          <a:custGeom>
            <a:avLst/>
            <a:gdLst>
              <a:gd name="T0" fmla="*/ 37 w 54"/>
              <a:gd name="T1" fmla="*/ 1 h 72"/>
              <a:gd name="T2" fmla="*/ 51 w 54"/>
              <a:gd name="T3" fmla="*/ 20 h 72"/>
              <a:gd name="T4" fmla="*/ 34 w 54"/>
              <a:gd name="T5" fmla="*/ 58 h 72"/>
              <a:gd name="T6" fmla="*/ 11 w 54"/>
              <a:gd name="T7" fmla="*/ 69 h 72"/>
              <a:gd name="T8" fmla="*/ 1 w 54"/>
              <a:gd name="T9" fmla="*/ 47 h 72"/>
              <a:gd name="T10" fmla="*/ 37 w 54"/>
              <a:gd name="T11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" h="72">
                <a:moveTo>
                  <a:pt x="37" y="1"/>
                </a:moveTo>
                <a:cubicBezTo>
                  <a:pt x="47" y="2"/>
                  <a:pt x="54" y="7"/>
                  <a:pt x="51" y="20"/>
                </a:cubicBezTo>
                <a:cubicBezTo>
                  <a:pt x="47" y="34"/>
                  <a:pt x="42" y="47"/>
                  <a:pt x="34" y="58"/>
                </a:cubicBezTo>
                <a:cubicBezTo>
                  <a:pt x="29" y="66"/>
                  <a:pt x="21" y="72"/>
                  <a:pt x="11" y="69"/>
                </a:cubicBezTo>
                <a:cubicBezTo>
                  <a:pt x="0" y="65"/>
                  <a:pt x="1" y="56"/>
                  <a:pt x="1" y="47"/>
                </a:cubicBezTo>
                <a:cubicBezTo>
                  <a:pt x="1" y="21"/>
                  <a:pt x="17" y="0"/>
                  <a:pt x="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5" name="Freeform 237">
            <a:extLst>
              <a:ext uri="{FF2B5EF4-FFF2-40B4-BE49-F238E27FC236}">
                <a16:creationId xmlns:a16="http://schemas.microsoft.com/office/drawing/2014/main" id="{0455E7FE-46A1-4D09-8A9F-3420D06813FE}"/>
              </a:ext>
            </a:extLst>
          </p:cNvPr>
          <p:cNvSpPr>
            <a:spLocks/>
          </p:cNvSpPr>
          <p:nvPr/>
        </p:nvSpPr>
        <p:spPr bwMode="auto">
          <a:xfrm>
            <a:off x="3577317" y="4527342"/>
            <a:ext cx="51503" cy="46597"/>
          </a:xfrm>
          <a:custGeom>
            <a:avLst/>
            <a:gdLst>
              <a:gd name="T0" fmla="*/ 26 w 59"/>
              <a:gd name="T1" fmla="*/ 0 h 58"/>
              <a:gd name="T2" fmla="*/ 59 w 59"/>
              <a:gd name="T3" fmla="*/ 30 h 58"/>
              <a:gd name="T4" fmla="*/ 30 w 59"/>
              <a:gd name="T5" fmla="*/ 58 h 58"/>
              <a:gd name="T6" fmla="*/ 2 w 59"/>
              <a:gd name="T7" fmla="*/ 29 h 58"/>
              <a:gd name="T8" fmla="*/ 26 w 59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8">
                <a:moveTo>
                  <a:pt x="26" y="0"/>
                </a:moveTo>
                <a:cubicBezTo>
                  <a:pt x="44" y="0"/>
                  <a:pt x="59" y="14"/>
                  <a:pt x="59" y="30"/>
                </a:cubicBezTo>
                <a:cubicBezTo>
                  <a:pt x="58" y="45"/>
                  <a:pt x="46" y="58"/>
                  <a:pt x="30" y="58"/>
                </a:cubicBezTo>
                <a:cubicBezTo>
                  <a:pt x="20" y="57"/>
                  <a:pt x="0" y="38"/>
                  <a:pt x="2" y="29"/>
                </a:cubicBezTo>
                <a:cubicBezTo>
                  <a:pt x="5" y="16"/>
                  <a:pt x="7" y="0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6" name="Freeform 238">
            <a:extLst>
              <a:ext uri="{FF2B5EF4-FFF2-40B4-BE49-F238E27FC236}">
                <a16:creationId xmlns:a16="http://schemas.microsoft.com/office/drawing/2014/main" id="{D7F7A610-F090-477C-A906-2913D63D56F9}"/>
              </a:ext>
            </a:extLst>
          </p:cNvPr>
          <p:cNvSpPr>
            <a:spLocks/>
          </p:cNvSpPr>
          <p:nvPr/>
        </p:nvSpPr>
        <p:spPr bwMode="auto">
          <a:xfrm>
            <a:off x="835428" y="4824094"/>
            <a:ext cx="76028" cy="95647"/>
          </a:xfrm>
          <a:custGeom>
            <a:avLst/>
            <a:gdLst>
              <a:gd name="T0" fmla="*/ 92 w 92"/>
              <a:gd name="T1" fmla="*/ 11 h 115"/>
              <a:gd name="T2" fmla="*/ 71 w 92"/>
              <a:gd name="T3" fmla="*/ 53 h 115"/>
              <a:gd name="T4" fmla="*/ 34 w 92"/>
              <a:gd name="T5" fmla="*/ 99 h 115"/>
              <a:gd name="T6" fmla="*/ 10 w 92"/>
              <a:gd name="T7" fmla="*/ 109 h 115"/>
              <a:gd name="T8" fmla="*/ 16 w 92"/>
              <a:gd name="T9" fmla="*/ 83 h 115"/>
              <a:gd name="T10" fmla="*/ 40 w 92"/>
              <a:gd name="T11" fmla="*/ 60 h 115"/>
              <a:gd name="T12" fmla="*/ 76 w 92"/>
              <a:gd name="T13" fmla="*/ 9 h 115"/>
              <a:gd name="T14" fmla="*/ 85 w 92"/>
              <a:gd name="T15" fmla="*/ 0 h 115"/>
              <a:gd name="T16" fmla="*/ 92 w 92"/>
              <a:gd name="T17" fmla="*/ 1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" h="115">
                <a:moveTo>
                  <a:pt x="92" y="11"/>
                </a:moveTo>
                <a:cubicBezTo>
                  <a:pt x="89" y="27"/>
                  <a:pt x="81" y="41"/>
                  <a:pt x="71" y="53"/>
                </a:cubicBezTo>
                <a:cubicBezTo>
                  <a:pt x="60" y="69"/>
                  <a:pt x="47" y="84"/>
                  <a:pt x="34" y="99"/>
                </a:cubicBezTo>
                <a:cubicBezTo>
                  <a:pt x="28" y="106"/>
                  <a:pt x="18" y="115"/>
                  <a:pt x="10" y="109"/>
                </a:cubicBezTo>
                <a:cubicBezTo>
                  <a:pt x="0" y="100"/>
                  <a:pt x="10" y="90"/>
                  <a:pt x="16" y="83"/>
                </a:cubicBezTo>
                <a:cubicBezTo>
                  <a:pt x="22" y="74"/>
                  <a:pt x="30" y="65"/>
                  <a:pt x="40" y="60"/>
                </a:cubicBezTo>
                <a:cubicBezTo>
                  <a:pt x="60" y="48"/>
                  <a:pt x="74" y="33"/>
                  <a:pt x="76" y="9"/>
                </a:cubicBezTo>
                <a:cubicBezTo>
                  <a:pt x="77" y="4"/>
                  <a:pt x="78" y="0"/>
                  <a:pt x="85" y="0"/>
                </a:cubicBezTo>
                <a:cubicBezTo>
                  <a:pt x="89" y="1"/>
                  <a:pt x="92" y="4"/>
                  <a:pt x="92" y="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7" name="Freeform 239">
            <a:extLst>
              <a:ext uri="{FF2B5EF4-FFF2-40B4-BE49-F238E27FC236}">
                <a16:creationId xmlns:a16="http://schemas.microsoft.com/office/drawing/2014/main" id="{D0BFDB88-ACE2-43D2-B1E4-0F3D25C30B1C}"/>
              </a:ext>
            </a:extLst>
          </p:cNvPr>
          <p:cNvSpPr>
            <a:spLocks/>
          </p:cNvSpPr>
          <p:nvPr/>
        </p:nvSpPr>
        <p:spPr bwMode="auto">
          <a:xfrm>
            <a:off x="3312448" y="4836357"/>
            <a:ext cx="51503" cy="61312"/>
          </a:xfrm>
          <a:custGeom>
            <a:avLst/>
            <a:gdLst>
              <a:gd name="T0" fmla="*/ 61 w 61"/>
              <a:gd name="T1" fmla="*/ 60 h 73"/>
              <a:gd name="T2" fmla="*/ 45 w 61"/>
              <a:gd name="T3" fmla="*/ 71 h 73"/>
              <a:gd name="T4" fmla="*/ 2 w 61"/>
              <a:gd name="T5" fmla="*/ 13 h 73"/>
              <a:gd name="T6" fmla="*/ 15 w 61"/>
              <a:gd name="T7" fmla="*/ 2 h 73"/>
              <a:gd name="T8" fmla="*/ 61 w 61"/>
              <a:gd name="T9" fmla="*/ 6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73">
                <a:moveTo>
                  <a:pt x="61" y="60"/>
                </a:moveTo>
                <a:cubicBezTo>
                  <a:pt x="61" y="68"/>
                  <a:pt x="56" y="73"/>
                  <a:pt x="45" y="71"/>
                </a:cubicBezTo>
                <a:cubicBezTo>
                  <a:pt x="27" y="68"/>
                  <a:pt x="0" y="31"/>
                  <a:pt x="2" y="13"/>
                </a:cubicBezTo>
                <a:cubicBezTo>
                  <a:pt x="3" y="5"/>
                  <a:pt x="7" y="0"/>
                  <a:pt x="15" y="2"/>
                </a:cubicBezTo>
                <a:cubicBezTo>
                  <a:pt x="30" y="5"/>
                  <a:pt x="60" y="42"/>
                  <a:pt x="61" y="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8" name="Freeform 240">
            <a:extLst>
              <a:ext uri="{FF2B5EF4-FFF2-40B4-BE49-F238E27FC236}">
                <a16:creationId xmlns:a16="http://schemas.microsoft.com/office/drawing/2014/main" id="{9320E002-5660-4D95-8B4E-212AC2377E61}"/>
              </a:ext>
            </a:extLst>
          </p:cNvPr>
          <p:cNvSpPr>
            <a:spLocks/>
          </p:cNvSpPr>
          <p:nvPr/>
        </p:nvSpPr>
        <p:spPr bwMode="auto">
          <a:xfrm>
            <a:off x="3910857" y="4017224"/>
            <a:ext cx="53955" cy="41692"/>
          </a:xfrm>
          <a:custGeom>
            <a:avLst/>
            <a:gdLst>
              <a:gd name="T0" fmla="*/ 33 w 62"/>
              <a:gd name="T1" fmla="*/ 0 h 49"/>
              <a:gd name="T2" fmla="*/ 60 w 62"/>
              <a:gd name="T3" fmla="*/ 25 h 49"/>
              <a:gd name="T4" fmla="*/ 32 w 62"/>
              <a:gd name="T5" fmla="*/ 48 h 49"/>
              <a:gd name="T6" fmla="*/ 1 w 62"/>
              <a:gd name="T7" fmla="*/ 26 h 49"/>
              <a:gd name="T8" fmla="*/ 33 w 62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49">
                <a:moveTo>
                  <a:pt x="33" y="0"/>
                </a:moveTo>
                <a:cubicBezTo>
                  <a:pt x="51" y="1"/>
                  <a:pt x="62" y="11"/>
                  <a:pt x="60" y="25"/>
                </a:cubicBezTo>
                <a:cubicBezTo>
                  <a:pt x="59" y="42"/>
                  <a:pt x="48" y="49"/>
                  <a:pt x="32" y="48"/>
                </a:cubicBezTo>
                <a:cubicBezTo>
                  <a:pt x="17" y="48"/>
                  <a:pt x="3" y="45"/>
                  <a:pt x="1" y="26"/>
                </a:cubicBezTo>
                <a:cubicBezTo>
                  <a:pt x="0" y="14"/>
                  <a:pt x="18" y="0"/>
                  <a:pt x="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9" name="Freeform 241">
            <a:extLst>
              <a:ext uri="{FF2B5EF4-FFF2-40B4-BE49-F238E27FC236}">
                <a16:creationId xmlns:a16="http://schemas.microsoft.com/office/drawing/2014/main" id="{25C6C42C-4C37-46C4-817C-3192226833D8}"/>
              </a:ext>
            </a:extLst>
          </p:cNvPr>
          <p:cNvSpPr>
            <a:spLocks/>
          </p:cNvSpPr>
          <p:nvPr/>
        </p:nvSpPr>
        <p:spPr bwMode="auto">
          <a:xfrm>
            <a:off x="1593250" y="2295571"/>
            <a:ext cx="39240" cy="49050"/>
          </a:xfrm>
          <a:custGeom>
            <a:avLst/>
            <a:gdLst>
              <a:gd name="T0" fmla="*/ 47 w 48"/>
              <a:gd name="T1" fmla="*/ 37 h 58"/>
              <a:gd name="T2" fmla="*/ 25 w 48"/>
              <a:gd name="T3" fmla="*/ 58 h 58"/>
              <a:gd name="T4" fmla="*/ 0 w 48"/>
              <a:gd name="T5" fmla="*/ 22 h 58"/>
              <a:gd name="T6" fmla="*/ 30 w 48"/>
              <a:gd name="T7" fmla="*/ 0 h 58"/>
              <a:gd name="T8" fmla="*/ 47 w 48"/>
              <a:gd name="T9" fmla="*/ 3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58">
                <a:moveTo>
                  <a:pt x="47" y="37"/>
                </a:moveTo>
                <a:cubicBezTo>
                  <a:pt x="48" y="51"/>
                  <a:pt x="39" y="58"/>
                  <a:pt x="25" y="58"/>
                </a:cubicBezTo>
                <a:cubicBezTo>
                  <a:pt x="12" y="58"/>
                  <a:pt x="1" y="41"/>
                  <a:pt x="0" y="22"/>
                </a:cubicBezTo>
                <a:cubicBezTo>
                  <a:pt x="0" y="13"/>
                  <a:pt x="17" y="0"/>
                  <a:pt x="30" y="0"/>
                </a:cubicBezTo>
                <a:cubicBezTo>
                  <a:pt x="40" y="0"/>
                  <a:pt x="47" y="15"/>
                  <a:pt x="47" y="3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0" name="Freeform 242">
            <a:extLst>
              <a:ext uri="{FF2B5EF4-FFF2-40B4-BE49-F238E27FC236}">
                <a16:creationId xmlns:a16="http://schemas.microsoft.com/office/drawing/2014/main" id="{7F474FA1-841E-4FC0-9CE7-B8A2C9C76D19}"/>
              </a:ext>
            </a:extLst>
          </p:cNvPr>
          <p:cNvSpPr>
            <a:spLocks/>
          </p:cNvSpPr>
          <p:nvPr/>
        </p:nvSpPr>
        <p:spPr bwMode="auto">
          <a:xfrm>
            <a:off x="2432002" y="2374051"/>
            <a:ext cx="49050" cy="56407"/>
          </a:xfrm>
          <a:custGeom>
            <a:avLst/>
            <a:gdLst>
              <a:gd name="T0" fmla="*/ 58 w 58"/>
              <a:gd name="T1" fmla="*/ 25 h 69"/>
              <a:gd name="T2" fmla="*/ 34 w 58"/>
              <a:gd name="T3" fmla="*/ 59 h 69"/>
              <a:gd name="T4" fmla="*/ 9 w 58"/>
              <a:gd name="T5" fmla="*/ 58 h 69"/>
              <a:gd name="T6" fmla="*/ 11 w 58"/>
              <a:gd name="T7" fmla="*/ 25 h 69"/>
              <a:gd name="T8" fmla="*/ 35 w 58"/>
              <a:gd name="T9" fmla="*/ 7 h 69"/>
              <a:gd name="T10" fmla="*/ 58 w 58"/>
              <a:gd name="T11" fmla="*/ 2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" h="69">
                <a:moveTo>
                  <a:pt x="58" y="25"/>
                </a:moveTo>
                <a:cubicBezTo>
                  <a:pt x="54" y="36"/>
                  <a:pt x="46" y="49"/>
                  <a:pt x="34" y="59"/>
                </a:cubicBezTo>
                <a:cubicBezTo>
                  <a:pt x="27" y="64"/>
                  <a:pt x="16" y="69"/>
                  <a:pt x="9" y="58"/>
                </a:cubicBezTo>
                <a:cubicBezTo>
                  <a:pt x="3" y="47"/>
                  <a:pt x="0" y="35"/>
                  <a:pt x="11" y="25"/>
                </a:cubicBezTo>
                <a:cubicBezTo>
                  <a:pt x="18" y="18"/>
                  <a:pt x="27" y="12"/>
                  <a:pt x="35" y="7"/>
                </a:cubicBezTo>
                <a:cubicBezTo>
                  <a:pt x="48" y="0"/>
                  <a:pt x="57" y="7"/>
                  <a:pt x="58" y="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1" name="Freeform 243">
            <a:extLst>
              <a:ext uri="{FF2B5EF4-FFF2-40B4-BE49-F238E27FC236}">
                <a16:creationId xmlns:a16="http://schemas.microsoft.com/office/drawing/2014/main" id="{64CB9B6E-5E6B-4274-8816-38876500297B}"/>
              </a:ext>
            </a:extLst>
          </p:cNvPr>
          <p:cNvSpPr>
            <a:spLocks/>
          </p:cNvSpPr>
          <p:nvPr/>
        </p:nvSpPr>
        <p:spPr bwMode="auto">
          <a:xfrm>
            <a:off x="1747755" y="2329907"/>
            <a:ext cx="34335" cy="100552"/>
          </a:xfrm>
          <a:custGeom>
            <a:avLst/>
            <a:gdLst>
              <a:gd name="T0" fmla="*/ 3 w 40"/>
              <a:gd name="T1" fmla="*/ 26 h 121"/>
              <a:gd name="T2" fmla="*/ 3 w 40"/>
              <a:gd name="T3" fmla="*/ 13 h 121"/>
              <a:gd name="T4" fmla="*/ 9 w 40"/>
              <a:gd name="T5" fmla="*/ 1 h 121"/>
              <a:gd name="T6" fmla="*/ 21 w 40"/>
              <a:gd name="T7" fmla="*/ 10 h 121"/>
              <a:gd name="T8" fmla="*/ 25 w 40"/>
              <a:gd name="T9" fmla="*/ 38 h 121"/>
              <a:gd name="T10" fmla="*/ 37 w 40"/>
              <a:gd name="T11" fmla="*/ 106 h 121"/>
              <a:gd name="T12" fmla="*/ 32 w 40"/>
              <a:gd name="T13" fmla="*/ 120 h 121"/>
              <a:gd name="T14" fmla="*/ 20 w 40"/>
              <a:gd name="T15" fmla="*/ 109 h 121"/>
              <a:gd name="T16" fmla="*/ 3 w 40"/>
              <a:gd name="T17" fmla="*/ 2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" h="121">
                <a:moveTo>
                  <a:pt x="3" y="26"/>
                </a:moveTo>
                <a:cubicBezTo>
                  <a:pt x="3" y="21"/>
                  <a:pt x="3" y="17"/>
                  <a:pt x="3" y="13"/>
                </a:cubicBezTo>
                <a:cubicBezTo>
                  <a:pt x="3" y="8"/>
                  <a:pt x="4" y="2"/>
                  <a:pt x="9" y="1"/>
                </a:cubicBezTo>
                <a:cubicBezTo>
                  <a:pt x="15" y="0"/>
                  <a:pt x="20" y="5"/>
                  <a:pt x="21" y="10"/>
                </a:cubicBezTo>
                <a:cubicBezTo>
                  <a:pt x="23" y="19"/>
                  <a:pt x="24" y="28"/>
                  <a:pt x="25" y="38"/>
                </a:cubicBezTo>
                <a:cubicBezTo>
                  <a:pt x="29" y="61"/>
                  <a:pt x="33" y="83"/>
                  <a:pt x="37" y="106"/>
                </a:cubicBezTo>
                <a:cubicBezTo>
                  <a:pt x="37" y="111"/>
                  <a:pt x="40" y="118"/>
                  <a:pt x="32" y="120"/>
                </a:cubicBezTo>
                <a:cubicBezTo>
                  <a:pt x="25" y="121"/>
                  <a:pt x="20" y="115"/>
                  <a:pt x="20" y="109"/>
                </a:cubicBezTo>
                <a:cubicBezTo>
                  <a:pt x="23" y="79"/>
                  <a:pt x="0" y="55"/>
                  <a:pt x="3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2" name="Freeform 244">
            <a:extLst>
              <a:ext uri="{FF2B5EF4-FFF2-40B4-BE49-F238E27FC236}">
                <a16:creationId xmlns:a16="http://schemas.microsoft.com/office/drawing/2014/main" id="{380BA06D-940F-4013-A713-07FA5308E86F}"/>
              </a:ext>
            </a:extLst>
          </p:cNvPr>
          <p:cNvSpPr>
            <a:spLocks/>
          </p:cNvSpPr>
          <p:nvPr/>
        </p:nvSpPr>
        <p:spPr bwMode="auto">
          <a:xfrm>
            <a:off x="3324711" y="4988412"/>
            <a:ext cx="56409" cy="41692"/>
          </a:xfrm>
          <a:custGeom>
            <a:avLst/>
            <a:gdLst>
              <a:gd name="T0" fmla="*/ 22 w 67"/>
              <a:gd name="T1" fmla="*/ 0 h 50"/>
              <a:gd name="T2" fmla="*/ 59 w 67"/>
              <a:gd name="T3" fmla="*/ 17 h 50"/>
              <a:gd name="T4" fmla="*/ 60 w 67"/>
              <a:gd name="T5" fmla="*/ 35 h 50"/>
              <a:gd name="T6" fmla="*/ 35 w 67"/>
              <a:gd name="T7" fmla="*/ 46 h 50"/>
              <a:gd name="T8" fmla="*/ 5 w 67"/>
              <a:gd name="T9" fmla="*/ 25 h 50"/>
              <a:gd name="T10" fmla="*/ 3 w 67"/>
              <a:gd name="T11" fmla="*/ 8 h 50"/>
              <a:gd name="T12" fmla="*/ 22 w 67"/>
              <a:gd name="T1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50">
                <a:moveTo>
                  <a:pt x="22" y="0"/>
                </a:moveTo>
                <a:cubicBezTo>
                  <a:pt x="34" y="2"/>
                  <a:pt x="47" y="9"/>
                  <a:pt x="59" y="17"/>
                </a:cubicBezTo>
                <a:cubicBezTo>
                  <a:pt x="67" y="22"/>
                  <a:pt x="64" y="29"/>
                  <a:pt x="60" y="35"/>
                </a:cubicBezTo>
                <a:cubicBezTo>
                  <a:pt x="54" y="43"/>
                  <a:pt x="47" y="50"/>
                  <a:pt x="35" y="46"/>
                </a:cubicBezTo>
                <a:cubicBezTo>
                  <a:pt x="24" y="41"/>
                  <a:pt x="14" y="34"/>
                  <a:pt x="5" y="25"/>
                </a:cubicBezTo>
                <a:cubicBezTo>
                  <a:pt x="0" y="20"/>
                  <a:pt x="0" y="14"/>
                  <a:pt x="3" y="8"/>
                </a:cubicBezTo>
                <a:cubicBezTo>
                  <a:pt x="6" y="1"/>
                  <a:pt x="12" y="0"/>
                  <a:pt x="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3" name="Freeform 245">
            <a:extLst>
              <a:ext uri="{FF2B5EF4-FFF2-40B4-BE49-F238E27FC236}">
                <a16:creationId xmlns:a16="http://schemas.microsoft.com/office/drawing/2014/main" id="{C7E63157-45D5-417E-AE2E-F3A8AB53DB38}"/>
              </a:ext>
            </a:extLst>
          </p:cNvPr>
          <p:cNvSpPr>
            <a:spLocks/>
          </p:cNvSpPr>
          <p:nvPr/>
        </p:nvSpPr>
        <p:spPr bwMode="auto">
          <a:xfrm>
            <a:off x="3817662" y="3980435"/>
            <a:ext cx="39240" cy="49050"/>
          </a:xfrm>
          <a:custGeom>
            <a:avLst/>
            <a:gdLst>
              <a:gd name="T0" fmla="*/ 45 w 46"/>
              <a:gd name="T1" fmla="*/ 33 h 57"/>
              <a:gd name="T2" fmla="*/ 26 w 46"/>
              <a:gd name="T3" fmla="*/ 56 h 57"/>
              <a:gd name="T4" fmla="*/ 0 w 46"/>
              <a:gd name="T5" fmla="*/ 12 h 57"/>
              <a:gd name="T6" fmla="*/ 12 w 46"/>
              <a:gd name="T7" fmla="*/ 0 h 57"/>
              <a:gd name="T8" fmla="*/ 45 w 46"/>
              <a:gd name="T9" fmla="*/ 3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7">
                <a:moveTo>
                  <a:pt x="45" y="33"/>
                </a:moveTo>
                <a:cubicBezTo>
                  <a:pt x="46" y="46"/>
                  <a:pt x="39" y="55"/>
                  <a:pt x="26" y="56"/>
                </a:cubicBezTo>
                <a:cubicBezTo>
                  <a:pt x="11" y="57"/>
                  <a:pt x="0" y="37"/>
                  <a:pt x="0" y="12"/>
                </a:cubicBezTo>
                <a:cubicBezTo>
                  <a:pt x="0" y="4"/>
                  <a:pt x="2" y="0"/>
                  <a:pt x="12" y="0"/>
                </a:cubicBezTo>
                <a:cubicBezTo>
                  <a:pt x="32" y="2"/>
                  <a:pt x="45" y="14"/>
                  <a:pt x="45" y="3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4" name="Freeform 246">
            <a:extLst>
              <a:ext uri="{FF2B5EF4-FFF2-40B4-BE49-F238E27FC236}">
                <a16:creationId xmlns:a16="http://schemas.microsoft.com/office/drawing/2014/main" id="{6F86CE68-0D13-49CE-B4A9-95053A42CD3B}"/>
              </a:ext>
            </a:extLst>
          </p:cNvPr>
          <p:cNvSpPr>
            <a:spLocks/>
          </p:cNvSpPr>
          <p:nvPr/>
        </p:nvSpPr>
        <p:spPr bwMode="auto">
          <a:xfrm>
            <a:off x="3256041" y="2695328"/>
            <a:ext cx="68670" cy="63765"/>
          </a:xfrm>
          <a:custGeom>
            <a:avLst/>
            <a:gdLst>
              <a:gd name="T0" fmla="*/ 8 w 81"/>
              <a:gd name="T1" fmla="*/ 74 h 74"/>
              <a:gd name="T2" fmla="*/ 3 w 81"/>
              <a:gd name="T3" fmla="*/ 64 h 74"/>
              <a:gd name="T4" fmla="*/ 17 w 81"/>
              <a:gd name="T5" fmla="*/ 45 h 74"/>
              <a:gd name="T6" fmla="*/ 51 w 81"/>
              <a:gd name="T7" fmla="*/ 11 h 74"/>
              <a:gd name="T8" fmla="*/ 68 w 81"/>
              <a:gd name="T9" fmla="*/ 2 h 74"/>
              <a:gd name="T10" fmla="*/ 78 w 81"/>
              <a:gd name="T11" fmla="*/ 5 h 74"/>
              <a:gd name="T12" fmla="*/ 77 w 81"/>
              <a:gd name="T13" fmla="*/ 16 h 74"/>
              <a:gd name="T14" fmla="*/ 13 w 81"/>
              <a:gd name="T15" fmla="*/ 72 h 74"/>
              <a:gd name="T16" fmla="*/ 8 w 81"/>
              <a:gd name="T17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" h="74">
                <a:moveTo>
                  <a:pt x="8" y="74"/>
                </a:moveTo>
                <a:cubicBezTo>
                  <a:pt x="0" y="73"/>
                  <a:pt x="1" y="68"/>
                  <a:pt x="3" y="64"/>
                </a:cubicBezTo>
                <a:cubicBezTo>
                  <a:pt x="6" y="56"/>
                  <a:pt x="11" y="50"/>
                  <a:pt x="17" y="45"/>
                </a:cubicBezTo>
                <a:cubicBezTo>
                  <a:pt x="30" y="35"/>
                  <a:pt x="42" y="25"/>
                  <a:pt x="51" y="11"/>
                </a:cubicBezTo>
                <a:cubicBezTo>
                  <a:pt x="54" y="5"/>
                  <a:pt x="61" y="3"/>
                  <a:pt x="68" y="2"/>
                </a:cubicBezTo>
                <a:cubicBezTo>
                  <a:pt x="72" y="1"/>
                  <a:pt x="76" y="0"/>
                  <a:pt x="78" y="5"/>
                </a:cubicBezTo>
                <a:cubicBezTo>
                  <a:pt x="81" y="9"/>
                  <a:pt x="80" y="13"/>
                  <a:pt x="77" y="16"/>
                </a:cubicBezTo>
                <a:cubicBezTo>
                  <a:pt x="58" y="37"/>
                  <a:pt x="37" y="56"/>
                  <a:pt x="13" y="72"/>
                </a:cubicBezTo>
                <a:cubicBezTo>
                  <a:pt x="11" y="73"/>
                  <a:pt x="9" y="74"/>
                  <a:pt x="8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5" name="Freeform 247">
            <a:extLst>
              <a:ext uri="{FF2B5EF4-FFF2-40B4-BE49-F238E27FC236}">
                <a16:creationId xmlns:a16="http://schemas.microsoft.com/office/drawing/2014/main" id="{376A844D-DFCE-4BC2-A17D-C01D2E9E4FEC}"/>
              </a:ext>
            </a:extLst>
          </p:cNvPr>
          <p:cNvSpPr>
            <a:spLocks/>
          </p:cNvSpPr>
          <p:nvPr/>
        </p:nvSpPr>
        <p:spPr bwMode="auto">
          <a:xfrm>
            <a:off x="3623915" y="4103061"/>
            <a:ext cx="46598" cy="36786"/>
          </a:xfrm>
          <a:custGeom>
            <a:avLst/>
            <a:gdLst>
              <a:gd name="T0" fmla="*/ 23 w 55"/>
              <a:gd name="T1" fmla="*/ 43 h 44"/>
              <a:gd name="T2" fmla="*/ 1 w 55"/>
              <a:gd name="T3" fmla="*/ 18 h 44"/>
              <a:gd name="T4" fmla="*/ 25 w 55"/>
              <a:gd name="T5" fmla="*/ 0 h 44"/>
              <a:gd name="T6" fmla="*/ 52 w 55"/>
              <a:gd name="T7" fmla="*/ 19 h 44"/>
              <a:gd name="T8" fmla="*/ 23 w 55"/>
              <a:gd name="T9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4">
                <a:moveTo>
                  <a:pt x="23" y="43"/>
                </a:moveTo>
                <a:cubicBezTo>
                  <a:pt x="6" y="44"/>
                  <a:pt x="2" y="31"/>
                  <a:pt x="1" y="18"/>
                </a:cubicBezTo>
                <a:cubicBezTo>
                  <a:pt x="0" y="3"/>
                  <a:pt x="14" y="0"/>
                  <a:pt x="25" y="0"/>
                </a:cubicBezTo>
                <a:cubicBezTo>
                  <a:pt x="37" y="0"/>
                  <a:pt x="50" y="4"/>
                  <a:pt x="52" y="19"/>
                </a:cubicBezTo>
                <a:cubicBezTo>
                  <a:pt x="55" y="34"/>
                  <a:pt x="42" y="43"/>
                  <a:pt x="23" y="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6" name="Freeform 248">
            <a:extLst>
              <a:ext uri="{FF2B5EF4-FFF2-40B4-BE49-F238E27FC236}">
                <a16:creationId xmlns:a16="http://schemas.microsoft.com/office/drawing/2014/main" id="{B869DBC7-AD50-475F-AF40-7E595D9E8AC3}"/>
              </a:ext>
            </a:extLst>
          </p:cNvPr>
          <p:cNvSpPr>
            <a:spLocks/>
          </p:cNvSpPr>
          <p:nvPr/>
        </p:nvSpPr>
        <p:spPr bwMode="auto">
          <a:xfrm>
            <a:off x="2669895" y="5675111"/>
            <a:ext cx="39240" cy="46597"/>
          </a:xfrm>
          <a:custGeom>
            <a:avLst/>
            <a:gdLst>
              <a:gd name="T0" fmla="*/ 4 w 46"/>
              <a:gd name="T1" fmla="*/ 31 h 54"/>
              <a:gd name="T2" fmla="*/ 23 w 46"/>
              <a:gd name="T3" fmla="*/ 1 h 54"/>
              <a:gd name="T4" fmla="*/ 46 w 46"/>
              <a:gd name="T5" fmla="*/ 28 h 54"/>
              <a:gd name="T6" fmla="*/ 18 w 46"/>
              <a:gd name="T7" fmla="*/ 52 h 54"/>
              <a:gd name="T8" fmla="*/ 4 w 46"/>
              <a:gd name="T9" fmla="*/ 3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4">
                <a:moveTo>
                  <a:pt x="4" y="31"/>
                </a:moveTo>
                <a:cubicBezTo>
                  <a:pt x="4" y="17"/>
                  <a:pt x="3" y="0"/>
                  <a:pt x="23" y="1"/>
                </a:cubicBezTo>
                <a:cubicBezTo>
                  <a:pt x="38" y="1"/>
                  <a:pt x="46" y="12"/>
                  <a:pt x="46" y="28"/>
                </a:cubicBezTo>
                <a:cubicBezTo>
                  <a:pt x="45" y="43"/>
                  <a:pt x="33" y="54"/>
                  <a:pt x="18" y="52"/>
                </a:cubicBezTo>
                <a:cubicBezTo>
                  <a:pt x="4" y="51"/>
                  <a:pt x="0" y="43"/>
                  <a:pt x="4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7" name="Freeform 249">
            <a:extLst>
              <a:ext uri="{FF2B5EF4-FFF2-40B4-BE49-F238E27FC236}">
                <a16:creationId xmlns:a16="http://schemas.microsoft.com/office/drawing/2014/main" id="{815631E5-4B09-4615-8E46-FB50A2DA4830}"/>
              </a:ext>
            </a:extLst>
          </p:cNvPr>
          <p:cNvSpPr>
            <a:spLocks/>
          </p:cNvSpPr>
          <p:nvPr/>
        </p:nvSpPr>
        <p:spPr bwMode="auto">
          <a:xfrm>
            <a:off x="273808" y="3781785"/>
            <a:ext cx="36788" cy="39240"/>
          </a:xfrm>
          <a:custGeom>
            <a:avLst/>
            <a:gdLst>
              <a:gd name="T0" fmla="*/ 0 w 42"/>
              <a:gd name="T1" fmla="*/ 23 h 47"/>
              <a:gd name="T2" fmla="*/ 18 w 42"/>
              <a:gd name="T3" fmla="*/ 0 h 47"/>
              <a:gd name="T4" fmla="*/ 41 w 42"/>
              <a:gd name="T5" fmla="*/ 23 h 47"/>
              <a:gd name="T6" fmla="*/ 17 w 42"/>
              <a:gd name="T7" fmla="*/ 46 h 47"/>
              <a:gd name="T8" fmla="*/ 0 w 42"/>
              <a:gd name="T9" fmla="*/ 23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7">
                <a:moveTo>
                  <a:pt x="0" y="23"/>
                </a:moveTo>
                <a:cubicBezTo>
                  <a:pt x="0" y="9"/>
                  <a:pt x="5" y="0"/>
                  <a:pt x="18" y="0"/>
                </a:cubicBezTo>
                <a:cubicBezTo>
                  <a:pt x="32" y="0"/>
                  <a:pt x="40" y="9"/>
                  <a:pt x="41" y="23"/>
                </a:cubicBezTo>
                <a:cubicBezTo>
                  <a:pt x="42" y="35"/>
                  <a:pt x="29" y="47"/>
                  <a:pt x="17" y="46"/>
                </a:cubicBezTo>
                <a:cubicBezTo>
                  <a:pt x="2" y="45"/>
                  <a:pt x="2" y="32"/>
                  <a:pt x="0" y="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8" name="Freeform 250">
            <a:extLst>
              <a:ext uri="{FF2B5EF4-FFF2-40B4-BE49-F238E27FC236}">
                <a16:creationId xmlns:a16="http://schemas.microsoft.com/office/drawing/2014/main" id="{AF98D539-4D3C-4ED7-B685-6DF3FB4A46B8}"/>
              </a:ext>
            </a:extLst>
          </p:cNvPr>
          <p:cNvSpPr>
            <a:spLocks/>
          </p:cNvSpPr>
          <p:nvPr/>
        </p:nvSpPr>
        <p:spPr bwMode="auto">
          <a:xfrm>
            <a:off x="577917" y="4286997"/>
            <a:ext cx="36788" cy="31882"/>
          </a:xfrm>
          <a:custGeom>
            <a:avLst/>
            <a:gdLst>
              <a:gd name="T0" fmla="*/ 42 w 43"/>
              <a:gd name="T1" fmla="*/ 21 h 40"/>
              <a:gd name="T2" fmla="*/ 22 w 43"/>
              <a:gd name="T3" fmla="*/ 40 h 40"/>
              <a:gd name="T4" fmla="*/ 1 w 43"/>
              <a:gd name="T5" fmla="*/ 19 h 40"/>
              <a:gd name="T6" fmla="*/ 21 w 43"/>
              <a:gd name="T7" fmla="*/ 0 h 40"/>
              <a:gd name="T8" fmla="*/ 42 w 43"/>
              <a:gd name="T9" fmla="*/ 2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0">
                <a:moveTo>
                  <a:pt x="42" y="21"/>
                </a:moveTo>
                <a:cubicBezTo>
                  <a:pt x="43" y="35"/>
                  <a:pt x="34" y="40"/>
                  <a:pt x="22" y="40"/>
                </a:cubicBezTo>
                <a:cubicBezTo>
                  <a:pt x="9" y="40"/>
                  <a:pt x="2" y="32"/>
                  <a:pt x="1" y="19"/>
                </a:cubicBezTo>
                <a:cubicBezTo>
                  <a:pt x="0" y="5"/>
                  <a:pt x="9" y="0"/>
                  <a:pt x="21" y="0"/>
                </a:cubicBezTo>
                <a:cubicBezTo>
                  <a:pt x="35" y="0"/>
                  <a:pt x="42" y="7"/>
                  <a:pt x="42" y="2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9" name="Freeform 251">
            <a:extLst>
              <a:ext uri="{FF2B5EF4-FFF2-40B4-BE49-F238E27FC236}">
                <a16:creationId xmlns:a16="http://schemas.microsoft.com/office/drawing/2014/main" id="{A5FE062A-3793-4169-AA00-BE5B8E01C3FF}"/>
              </a:ext>
            </a:extLst>
          </p:cNvPr>
          <p:cNvSpPr>
            <a:spLocks/>
          </p:cNvSpPr>
          <p:nvPr/>
        </p:nvSpPr>
        <p:spPr bwMode="auto">
          <a:xfrm>
            <a:off x="1097845" y="4819189"/>
            <a:ext cx="49050" cy="39240"/>
          </a:xfrm>
          <a:custGeom>
            <a:avLst/>
            <a:gdLst>
              <a:gd name="T0" fmla="*/ 56 w 57"/>
              <a:gd name="T1" fmla="*/ 0 h 48"/>
              <a:gd name="T2" fmla="*/ 24 w 57"/>
              <a:gd name="T3" fmla="*/ 47 h 48"/>
              <a:gd name="T4" fmla="*/ 2 w 57"/>
              <a:gd name="T5" fmla="*/ 34 h 48"/>
              <a:gd name="T6" fmla="*/ 17 w 57"/>
              <a:gd name="T7" fmla="*/ 19 h 48"/>
              <a:gd name="T8" fmla="*/ 56 w 57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48">
                <a:moveTo>
                  <a:pt x="56" y="0"/>
                </a:moveTo>
                <a:cubicBezTo>
                  <a:pt x="57" y="28"/>
                  <a:pt x="46" y="44"/>
                  <a:pt x="24" y="47"/>
                </a:cubicBezTo>
                <a:cubicBezTo>
                  <a:pt x="14" y="48"/>
                  <a:pt x="5" y="43"/>
                  <a:pt x="2" y="34"/>
                </a:cubicBezTo>
                <a:cubicBezTo>
                  <a:pt x="0" y="25"/>
                  <a:pt x="9" y="19"/>
                  <a:pt x="17" y="19"/>
                </a:cubicBezTo>
                <a:cubicBezTo>
                  <a:pt x="32" y="18"/>
                  <a:pt x="45" y="14"/>
                  <a:pt x="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9" name="Freeform 33">
            <a:extLst>
              <a:ext uri="{FF2B5EF4-FFF2-40B4-BE49-F238E27FC236}">
                <a16:creationId xmlns:a16="http://schemas.microsoft.com/office/drawing/2014/main" id="{9E39EE33-C2C4-471A-9353-6181EB1C721A}"/>
              </a:ext>
            </a:extLst>
          </p:cNvPr>
          <p:cNvSpPr>
            <a:spLocks noEditPoints="1"/>
          </p:cNvSpPr>
          <p:nvPr/>
        </p:nvSpPr>
        <p:spPr bwMode="auto">
          <a:xfrm>
            <a:off x="9061851" y="3694307"/>
            <a:ext cx="236503" cy="309980"/>
          </a:xfrm>
          <a:custGeom>
            <a:avLst/>
            <a:gdLst>
              <a:gd name="T0" fmla="*/ 247 w 501"/>
              <a:gd name="T1" fmla="*/ 653 h 653"/>
              <a:gd name="T2" fmla="*/ 217 w 501"/>
              <a:gd name="T3" fmla="*/ 625 h 653"/>
              <a:gd name="T4" fmla="*/ 94 w 501"/>
              <a:gd name="T5" fmla="*/ 488 h 653"/>
              <a:gd name="T6" fmla="*/ 16 w 501"/>
              <a:gd name="T7" fmla="*/ 352 h 653"/>
              <a:gd name="T8" fmla="*/ 1 w 501"/>
              <a:gd name="T9" fmla="*/ 258 h 653"/>
              <a:gd name="T10" fmla="*/ 50 w 501"/>
              <a:gd name="T11" fmla="*/ 117 h 653"/>
              <a:gd name="T12" fmla="*/ 211 w 501"/>
              <a:gd name="T13" fmla="*/ 21 h 653"/>
              <a:gd name="T14" fmla="*/ 491 w 501"/>
              <a:gd name="T15" fmla="*/ 217 h 653"/>
              <a:gd name="T16" fmla="*/ 478 w 501"/>
              <a:gd name="T17" fmla="*/ 357 h 653"/>
              <a:gd name="T18" fmla="*/ 430 w 501"/>
              <a:gd name="T19" fmla="*/ 440 h 653"/>
              <a:gd name="T20" fmla="*/ 291 w 501"/>
              <a:gd name="T21" fmla="*/ 604 h 653"/>
              <a:gd name="T22" fmla="*/ 249 w 501"/>
              <a:gd name="T23" fmla="*/ 651 h 653"/>
              <a:gd name="T24" fmla="*/ 247 w 501"/>
              <a:gd name="T25" fmla="*/ 653 h 653"/>
              <a:gd name="T26" fmla="*/ 416 w 501"/>
              <a:gd name="T27" fmla="*/ 266 h 653"/>
              <a:gd name="T28" fmla="*/ 249 w 501"/>
              <a:gd name="T29" fmla="*/ 99 h 653"/>
              <a:gd name="T30" fmla="*/ 81 w 501"/>
              <a:gd name="T31" fmla="*/ 266 h 653"/>
              <a:gd name="T32" fmla="*/ 250 w 501"/>
              <a:gd name="T33" fmla="*/ 433 h 653"/>
              <a:gd name="T34" fmla="*/ 416 w 501"/>
              <a:gd name="T35" fmla="*/ 266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01" h="653">
                <a:moveTo>
                  <a:pt x="247" y="653"/>
                </a:moveTo>
                <a:cubicBezTo>
                  <a:pt x="236" y="644"/>
                  <a:pt x="227" y="635"/>
                  <a:pt x="217" y="625"/>
                </a:cubicBezTo>
                <a:cubicBezTo>
                  <a:pt x="175" y="580"/>
                  <a:pt x="133" y="536"/>
                  <a:pt x="94" y="488"/>
                </a:cubicBezTo>
                <a:cubicBezTo>
                  <a:pt x="61" y="447"/>
                  <a:pt x="34" y="402"/>
                  <a:pt x="16" y="352"/>
                </a:cubicBezTo>
                <a:cubicBezTo>
                  <a:pt x="6" y="322"/>
                  <a:pt x="0" y="290"/>
                  <a:pt x="1" y="258"/>
                </a:cubicBezTo>
                <a:cubicBezTo>
                  <a:pt x="2" y="206"/>
                  <a:pt x="19" y="159"/>
                  <a:pt x="50" y="117"/>
                </a:cubicBezTo>
                <a:cubicBezTo>
                  <a:pt x="90" y="63"/>
                  <a:pt x="145" y="31"/>
                  <a:pt x="211" y="21"/>
                </a:cubicBezTo>
                <a:cubicBezTo>
                  <a:pt x="347" y="0"/>
                  <a:pt x="467" y="92"/>
                  <a:pt x="491" y="217"/>
                </a:cubicBezTo>
                <a:cubicBezTo>
                  <a:pt x="501" y="265"/>
                  <a:pt x="495" y="312"/>
                  <a:pt x="478" y="357"/>
                </a:cubicBezTo>
                <a:cubicBezTo>
                  <a:pt x="467" y="388"/>
                  <a:pt x="450" y="415"/>
                  <a:pt x="430" y="440"/>
                </a:cubicBezTo>
                <a:cubicBezTo>
                  <a:pt x="386" y="496"/>
                  <a:pt x="339" y="550"/>
                  <a:pt x="291" y="604"/>
                </a:cubicBezTo>
                <a:cubicBezTo>
                  <a:pt x="277" y="620"/>
                  <a:pt x="263" y="635"/>
                  <a:pt x="249" y="651"/>
                </a:cubicBezTo>
                <a:cubicBezTo>
                  <a:pt x="248" y="652"/>
                  <a:pt x="247" y="653"/>
                  <a:pt x="247" y="653"/>
                </a:cubicBezTo>
                <a:close/>
                <a:moveTo>
                  <a:pt x="416" y="266"/>
                </a:moveTo>
                <a:cubicBezTo>
                  <a:pt x="416" y="173"/>
                  <a:pt x="341" y="99"/>
                  <a:pt x="249" y="99"/>
                </a:cubicBezTo>
                <a:cubicBezTo>
                  <a:pt x="155" y="98"/>
                  <a:pt x="81" y="173"/>
                  <a:pt x="81" y="266"/>
                </a:cubicBezTo>
                <a:cubicBezTo>
                  <a:pt x="81" y="359"/>
                  <a:pt x="156" y="433"/>
                  <a:pt x="250" y="433"/>
                </a:cubicBezTo>
                <a:cubicBezTo>
                  <a:pt x="339" y="433"/>
                  <a:pt x="416" y="361"/>
                  <a:pt x="416" y="26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40">
            <a:extLst>
              <a:ext uri="{FF2B5EF4-FFF2-40B4-BE49-F238E27FC236}">
                <a16:creationId xmlns:a16="http://schemas.microsoft.com/office/drawing/2014/main" id="{9DD71B5C-0C65-4326-A375-2750059B6913}"/>
              </a:ext>
            </a:extLst>
          </p:cNvPr>
          <p:cNvSpPr>
            <a:spLocks/>
          </p:cNvSpPr>
          <p:nvPr/>
        </p:nvSpPr>
        <p:spPr bwMode="auto">
          <a:xfrm>
            <a:off x="9061851" y="4192718"/>
            <a:ext cx="241097" cy="259464"/>
          </a:xfrm>
          <a:custGeom>
            <a:avLst/>
            <a:gdLst>
              <a:gd name="T0" fmla="*/ 1 w 511"/>
              <a:gd name="T1" fmla="*/ 133 h 549"/>
              <a:gd name="T2" fmla="*/ 10 w 511"/>
              <a:gd name="T3" fmla="*/ 189 h 549"/>
              <a:gd name="T4" fmla="*/ 224 w 511"/>
              <a:gd name="T5" fmla="*/ 477 h 549"/>
              <a:gd name="T6" fmla="*/ 349 w 511"/>
              <a:gd name="T7" fmla="*/ 539 h 549"/>
              <a:gd name="T8" fmla="*/ 493 w 511"/>
              <a:gd name="T9" fmla="*/ 491 h 549"/>
              <a:gd name="T10" fmla="*/ 503 w 511"/>
              <a:gd name="T11" fmla="*/ 420 h 549"/>
              <a:gd name="T12" fmla="*/ 489 w 511"/>
              <a:gd name="T13" fmla="*/ 408 h 549"/>
              <a:gd name="T14" fmla="*/ 378 w 511"/>
              <a:gd name="T15" fmla="*/ 362 h 549"/>
              <a:gd name="T16" fmla="*/ 357 w 511"/>
              <a:gd name="T17" fmla="*/ 363 h 549"/>
              <a:gd name="T18" fmla="*/ 313 w 511"/>
              <a:gd name="T19" fmla="*/ 396 h 549"/>
              <a:gd name="T20" fmla="*/ 282 w 511"/>
              <a:gd name="T21" fmla="*/ 399 h 549"/>
              <a:gd name="T22" fmla="*/ 126 w 511"/>
              <a:gd name="T23" fmla="*/ 218 h 549"/>
              <a:gd name="T24" fmla="*/ 133 w 511"/>
              <a:gd name="T25" fmla="*/ 190 h 549"/>
              <a:gd name="T26" fmla="*/ 182 w 511"/>
              <a:gd name="T27" fmla="*/ 151 h 549"/>
              <a:gd name="T28" fmla="*/ 190 w 511"/>
              <a:gd name="T29" fmla="*/ 120 h 549"/>
              <a:gd name="T30" fmla="*/ 153 w 511"/>
              <a:gd name="T31" fmla="*/ 43 h 549"/>
              <a:gd name="T32" fmla="*/ 145 w 511"/>
              <a:gd name="T33" fmla="*/ 26 h 549"/>
              <a:gd name="T34" fmla="*/ 103 w 511"/>
              <a:gd name="T35" fmla="*/ 2 h 549"/>
              <a:gd name="T36" fmla="*/ 4 w 511"/>
              <a:gd name="T37" fmla="*/ 99 h 549"/>
              <a:gd name="T38" fmla="*/ 1 w 511"/>
              <a:gd name="T39" fmla="*/ 133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11" h="549">
                <a:moveTo>
                  <a:pt x="1" y="133"/>
                </a:moveTo>
                <a:cubicBezTo>
                  <a:pt x="0" y="152"/>
                  <a:pt x="5" y="170"/>
                  <a:pt x="10" y="189"/>
                </a:cubicBezTo>
                <a:cubicBezTo>
                  <a:pt x="45" y="311"/>
                  <a:pt x="122" y="403"/>
                  <a:pt x="224" y="477"/>
                </a:cubicBezTo>
                <a:cubicBezTo>
                  <a:pt x="262" y="504"/>
                  <a:pt x="301" y="530"/>
                  <a:pt x="349" y="539"/>
                </a:cubicBezTo>
                <a:cubicBezTo>
                  <a:pt x="406" y="549"/>
                  <a:pt x="454" y="533"/>
                  <a:pt x="493" y="491"/>
                </a:cubicBezTo>
                <a:cubicBezTo>
                  <a:pt x="506" y="477"/>
                  <a:pt x="511" y="436"/>
                  <a:pt x="503" y="420"/>
                </a:cubicBezTo>
                <a:cubicBezTo>
                  <a:pt x="500" y="414"/>
                  <a:pt x="495" y="410"/>
                  <a:pt x="489" y="408"/>
                </a:cubicBezTo>
                <a:cubicBezTo>
                  <a:pt x="452" y="392"/>
                  <a:pt x="415" y="377"/>
                  <a:pt x="378" y="362"/>
                </a:cubicBezTo>
                <a:cubicBezTo>
                  <a:pt x="371" y="359"/>
                  <a:pt x="364" y="360"/>
                  <a:pt x="357" y="363"/>
                </a:cubicBezTo>
                <a:cubicBezTo>
                  <a:pt x="340" y="371"/>
                  <a:pt x="327" y="383"/>
                  <a:pt x="313" y="396"/>
                </a:cubicBezTo>
                <a:cubicBezTo>
                  <a:pt x="303" y="406"/>
                  <a:pt x="294" y="406"/>
                  <a:pt x="282" y="399"/>
                </a:cubicBezTo>
                <a:cubicBezTo>
                  <a:pt x="210" y="356"/>
                  <a:pt x="157" y="296"/>
                  <a:pt x="126" y="218"/>
                </a:cubicBezTo>
                <a:cubicBezTo>
                  <a:pt x="121" y="206"/>
                  <a:pt x="123" y="197"/>
                  <a:pt x="133" y="190"/>
                </a:cubicBezTo>
                <a:cubicBezTo>
                  <a:pt x="149" y="177"/>
                  <a:pt x="165" y="163"/>
                  <a:pt x="182" y="151"/>
                </a:cubicBezTo>
                <a:cubicBezTo>
                  <a:pt x="194" y="142"/>
                  <a:pt x="195" y="132"/>
                  <a:pt x="190" y="120"/>
                </a:cubicBezTo>
                <a:cubicBezTo>
                  <a:pt x="178" y="95"/>
                  <a:pt x="166" y="69"/>
                  <a:pt x="153" y="43"/>
                </a:cubicBezTo>
                <a:cubicBezTo>
                  <a:pt x="151" y="37"/>
                  <a:pt x="148" y="31"/>
                  <a:pt x="145" y="26"/>
                </a:cubicBezTo>
                <a:cubicBezTo>
                  <a:pt x="132" y="0"/>
                  <a:pt x="132" y="0"/>
                  <a:pt x="103" y="2"/>
                </a:cubicBezTo>
                <a:cubicBezTo>
                  <a:pt x="46" y="6"/>
                  <a:pt x="18" y="49"/>
                  <a:pt x="4" y="99"/>
                </a:cubicBezTo>
                <a:cubicBezTo>
                  <a:pt x="1" y="110"/>
                  <a:pt x="1" y="122"/>
                  <a:pt x="1" y="1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135">
            <a:extLst>
              <a:ext uri="{FF2B5EF4-FFF2-40B4-BE49-F238E27FC236}">
                <a16:creationId xmlns:a16="http://schemas.microsoft.com/office/drawing/2014/main" id="{9B5BBCA5-8D75-4D51-A8E3-0D696B35F037}"/>
              </a:ext>
            </a:extLst>
          </p:cNvPr>
          <p:cNvSpPr>
            <a:spLocks/>
          </p:cNvSpPr>
          <p:nvPr/>
        </p:nvSpPr>
        <p:spPr bwMode="auto">
          <a:xfrm>
            <a:off x="9061851" y="4735850"/>
            <a:ext cx="256095" cy="162787"/>
          </a:xfrm>
          <a:custGeom>
            <a:avLst/>
            <a:gdLst>
              <a:gd name="connsiteX0" fmla="*/ 0 w 279162"/>
              <a:gd name="connsiteY0" fmla="*/ 21640 h 177450"/>
              <a:gd name="connsiteX1" fmla="*/ 2684 w 279162"/>
              <a:gd name="connsiteY1" fmla="*/ 23860 h 177450"/>
              <a:gd name="connsiteX2" fmla="*/ 42053 w 279162"/>
              <a:gd name="connsiteY2" fmla="*/ 53601 h 177450"/>
              <a:gd name="connsiteX3" fmla="*/ 82764 w 279162"/>
              <a:gd name="connsiteY3" fmla="*/ 84231 h 177450"/>
              <a:gd name="connsiteX4" fmla="*/ 137792 w 279162"/>
              <a:gd name="connsiteY4" fmla="*/ 126401 h 177450"/>
              <a:gd name="connsiteX5" fmla="*/ 140923 w 279162"/>
              <a:gd name="connsiteY5" fmla="*/ 126401 h 177450"/>
              <a:gd name="connsiteX6" fmla="*/ 177161 w 279162"/>
              <a:gd name="connsiteY6" fmla="*/ 99323 h 177450"/>
              <a:gd name="connsiteX7" fmla="*/ 216082 w 279162"/>
              <a:gd name="connsiteY7" fmla="*/ 69582 h 177450"/>
              <a:gd name="connsiteX8" fmla="*/ 263504 w 279162"/>
              <a:gd name="connsiteY8" fmla="*/ 33626 h 177450"/>
              <a:gd name="connsiteX9" fmla="*/ 279162 w 279162"/>
              <a:gd name="connsiteY9" fmla="*/ 21640 h 177450"/>
              <a:gd name="connsiteX10" fmla="*/ 279162 w 279162"/>
              <a:gd name="connsiteY10" fmla="*/ 161914 h 177450"/>
              <a:gd name="connsiteX11" fmla="*/ 274688 w 279162"/>
              <a:gd name="connsiteY11" fmla="*/ 170792 h 177450"/>
              <a:gd name="connsiteX12" fmla="*/ 262162 w 279162"/>
              <a:gd name="connsiteY12" fmla="*/ 177450 h 177450"/>
              <a:gd name="connsiteX13" fmla="*/ 16553 w 279162"/>
              <a:gd name="connsiteY13" fmla="*/ 177450 h 177450"/>
              <a:gd name="connsiteX14" fmla="*/ 6263 w 279162"/>
              <a:gd name="connsiteY14" fmla="*/ 173011 h 177450"/>
              <a:gd name="connsiteX15" fmla="*/ 0 w 279162"/>
              <a:gd name="connsiteY15" fmla="*/ 161914 h 177450"/>
              <a:gd name="connsiteX16" fmla="*/ 0 w 279162"/>
              <a:gd name="connsiteY16" fmla="*/ 21640 h 177450"/>
              <a:gd name="connsiteX17" fmla="*/ 18069 w 279162"/>
              <a:gd name="connsiteY17" fmla="*/ 0 h 177450"/>
              <a:gd name="connsiteX18" fmla="*/ 138722 w 279162"/>
              <a:gd name="connsiteY18" fmla="*/ 0 h 177450"/>
              <a:gd name="connsiteX19" fmla="*/ 260266 w 279162"/>
              <a:gd name="connsiteY19" fmla="*/ 0 h 177450"/>
              <a:gd name="connsiteX20" fmla="*/ 267835 w 279162"/>
              <a:gd name="connsiteY20" fmla="*/ 444 h 177450"/>
              <a:gd name="connsiteX21" fmla="*/ 270506 w 279162"/>
              <a:gd name="connsiteY21" fmla="*/ 2663 h 177450"/>
              <a:gd name="connsiteX22" fmla="*/ 268725 w 279162"/>
              <a:gd name="connsiteY22" fmla="*/ 4883 h 177450"/>
              <a:gd name="connsiteX23" fmla="*/ 235779 w 279162"/>
              <a:gd name="connsiteY23" fmla="*/ 31073 h 177450"/>
              <a:gd name="connsiteX24" fmla="*/ 205059 w 279162"/>
              <a:gd name="connsiteY24" fmla="*/ 54156 h 177450"/>
              <a:gd name="connsiteX25" fmla="*/ 175230 w 279162"/>
              <a:gd name="connsiteY25" fmla="*/ 76795 h 177450"/>
              <a:gd name="connsiteX26" fmla="*/ 140948 w 279162"/>
              <a:gd name="connsiteY26" fmla="*/ 102542 h 177450"/>
              <a:gd name="connsiteX27" fmla="*/ 137387 w 279162"/>
              <a:gd name="connsiteY27" fmla="*/ 102542 h 177450"/>
              <a:gd name="connsiteX28" fmla="*/ 96872 w 279162"/>
              <a:gd name="connsiteY28" fmla="*/ 71912 h 177450"/>
              <a:gd name="connsiteX29" fmla="*/ 55912 w 279162"/>
              <a:gd name="connsiteY29" fmla="*/ 40839 h 177450"/>
              <a:gd name="connsiteX30" fmla="*/ 22966 w 279162"/>
              <a:gd name="connsiteY30" fmla="*/ 15536 h 177450"/>
              <a:gd name="connsiteX31" fmla="*/ 8719 w 279162"/>
              <a:gd name="connsiteY31" fmla="*/ 4439 h 177450"/>
              <a:gd name="connsiteX32" fmla="*/ 9610 w 279162"/>
              <a:gd name="connsiteY32" fmla="*/ 888 h 177450"/>
              <a:gd name="connsiteX33" fmla="*/ 12281 w 279162"/>
              <a:gd name="connsiteY33" fmla="*/ 444 h 177450"/>
              <a:gd name="connsiteX34" fmla="*/ 18069 w 279162"/>
              <a:gd name="connsiteY34" fmla="*/ 0 h 17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79162" h="177450">
                <a:moveTo>
                  <a:pt x="0" y="21640"/>
                </a:moveTo>
                <a:cubicBezTo>
                  <a:pt x="895" y="22528"/>
                  <a:pt x="1790" y="22972"/>
                  <a:pt x="2684" y="23860"/>
                </a:cubicBezTo>
                <a:cubicBezTo>
                  <a:pt x="15658" y="33626"/>
                  <a:pt x="29079" y="43835"/>
                  <a:pt x="42053" y="53601"/>
                </a:cubicBezTo>
                <a:cubicBezTo>
                  <a:pt x="55475" y="63811"/>
                  <a:pt x="69343" y="74021"/>
                  <a:pt x="82764" y="84231"/>
                </a:cubicBezTo>
                <a:cubicBezTo>
                  <a:pt x="101107" y="98435"/>
                  <a:pt x="119449" y="112640"/>
                  <a:pt x="137792" y="126401"/>
                </a:cubicBezTo>
                <a:cubicBezTo>
                  <a:pt x="139134" y="127289"/>
                  <a:pt x="140028" y="127289"/>
                  <a:pt x="140923" y="126401"/>
                </a:cubicBezTo>
                <a:cubicBezTo>
                  <a:pt x="153002" y="117523"/>
                  <a:pt x="165081" y="108201"/>
                  <a:pt x="177161" y="99323"/>
                </a:cubicBezTo>
                <a:cubicBezTo>
                  <a:pt x="190134" y="89114"/>
                  <a:pt x="203108" y="79348"/>
                  <a:pt x="216082" y="69582"/>
                </a:cubicBezTo>
                <a:cubicBezTo>
                  <a:pt x="231740" y="57596"/>
                  <a:pt x="247846" y="45611"/>
                  <a:pt x="263504" y="33626"/>
                </a:cubicBezTo>
                <a:cubicBezTo>
                  <a:pt x="268872" y="29631"/>
                  <a:pt x="273794" y="25635"/>
                  <a:pt x="279162" y="21640"/>
                </a:cubicBezTo>
                <a:cubicBezTo>
                  <a:pt x="279162" y="68250"/>
                  <a:pt x="279162" y="114860"/>
                  <a:pt x="279162" y="161914"/>
                </a:cubicBezTo>
                <a:cubicBezTo>
                  <a:pt x="277820" y="164577"/>
                  <a:pt x="276478" y="167684"/>
                  <a:pt x="274688" y="170792"/>
                </a:cubicBezTo>
                <a:cubicBezTo>
                  <a:pt x="271557" y="174787"/>
                  <a:pt x="267978" y="177450"/>
                  <a:pt x="262162" y="177450"/>
                </a:cubicBezTo>
                <a:cubicBezTo>
                  <a:pt x="180292" y="177006"/>
                  <a:pt x="98423" y="177450"/>
                  <a:pt x="16553" y="177450"/>
                </a:cubicBezTo>
                <a:cubicBezTo>
                  <a:pt x="12527" y="177450"/>
                  <a:pt x="9395" y="175675"/>
                  <a:pt x="6263" y="173011"/>
                </a:cubicBezTo>
                <a:cubicBezTo>
                  <a:pt x="3132" y="169460"/>
                  <a:pt x="1342" y="165909"/>
                  <a:pt x="0" y="161914"/>
                </a:cubicBezTo>
                <a:cubicBezTo>
                  <a:pt x="0" y="114860"/>
                  <a:pt x="0" y="68250"/>
                  <a:pt x="0" y="21640"/>
                </a:cubicBezTo>
                <a:close/>
                <a:moveTo>
                  <a:pt x="18069" y="0"/>
                </a:moveTo>
                <a:cubicBezTo>
                  <a:pt x="58583" y="0"/>
                  <a:pt x="98653" y="0"/>
                  <a:pt x="138722" y="0"/>
                </a:cubicBezTo>
                <a:cubicBezTo>
                  <a:pt x="179237" y="0"/>
                  <a:pt x="219751" y="0"/>
                  <a:pt x="260266" y="0"/>
                </a:cubicBezTo>
                <a:cubicBezTo>
                  <a:pt x="262492" y="0"/>
                  <a:pt x="265163" y="444"/>
                  <a:pt x="267835" y="444"/>
                </a:cubicBezTo>
                <a:cubicBezTo>
                  <a:pt x="268725" y="888"/>
                  <a:pt x="269616" y="1775"/>
                  <a:pt x="270506" y="2663"/>
                </a:cubicBezTo>
                <a:cubicBezTo>
                  <a:pt x="270061" y="3551"/>
                  <a:pt x="269616" y="4439"/>
                  <a:pt x="268725" y="4883"/>
                </a:cubicBezTo>
                <a:cubicBezTo>
                  <a:pt x="258040" y="13761"/>
                  <a:pt x="246910" y="22639"/>
                  <a:pt x="235779" y="31073"/>
                </a:cubicBezTo>
                <a:cubicBezTo>
                  <a:pt x="225539" y="38620"/>
                  <a:pt x="215299" y="46610"/>
                  <a:pt x="205059" y="54156"/>
                </a:cubicBezTo>
                <a:cubicBezTo>
                  <a:pt x="195265" y="61703"/>
                  <a:pt x="185025" y="69249"/>
                  <a:pt x="175230" y="76795"/>
                </a:cubicBezTo>
                <a:cubicBezTo>
                  <a:pt x="164099" y="85229"/>
                  <a:pt x="152524" y="93664"/>
                  <a:pt x="140948" y="102542"/>
                </a:cubicBezTo>
                <a:cubicBezTo>
                  <a:pt x="139613" y="103429"/>
                  <a:pt x="138722" y="103873"/>
                  <a:pt x="137387" y="102542"/>
                </a:cubicBezTo>
                <a:cubicBezTo>
                  <a:pt x="123585" y="92332"/>
                  <a:pt x="110228" y="82122"/>
                  <a:pt x="96872" y="71912"/>
                </a:cubicBezTo>
                <a:cubicBezTo>
                  <a:pt x="83070" y="61259"/>
                  <a:pt x="69714" y="51049"/>
                  <a:pt x="55912" y="40839"/>
                </a:cubicBezTo>
                <a:cubicBezTo>
                  <a:pt x="44782" y="32405"/>
                  <a:pt x="33651" y="23971"/>
                  <a:pt x="22966" y="15536"/>
                </a:cubicBezTo>
                <a:cubicBezTo>
                  <a:pt x="18069" y="11985"/>
                  <a:pt x="13171" y="7990"/>
                  <a:pt x="8719" y="4439"/>
                </a:cubicBezTo>
                <a:cubicBezTo>
                  <a:pt x="6493" y="2663"/>
                  <a:pt x="6938" y="1331"/>
                  <a:pt x="9610" y="888"/>
                </a:cubicBezTo>
                <a:cubicBezTo>
                  <a:pt x="10500" y="444"/>
                  <a:pt x="11390" y="444"/>
                  <a:pt x="12281" y="444"/>
                </a:cubicBezTo>
                <a:cubicBezTo>
                  <a:pt x="14507" y="0"/>
                  <a:pt x="16288" y="0"/>
                  <a:pt x="18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352231-9BD1-4F42-A092-567380348871}"/>
              </a:ext>
            </a:extLst>
          </p:cNvPr>
          <p:cNvSpPr txBox="1"/>
          <p:nvPr/>
        </p:nvSpPr>
        <p:spPr>
          <a:xfrm>
            <a:off x="9439328" y="3241482"/>
            <a:ext cx="1404218" cy="32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Bresix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Company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10389C-1BFA-4780-9CF8-84B51DB234A7}"/>
              </a:ext>
            </a:extLst>
          </p:cNvPr>
          <p:cNvSpPr txBox="1"/>
          <p:nvPr/>
        </p:nvSpPr>
        <p:spPr>
          <a:xfrm>
            <a:off x="9439327" y="4145756"/>
            <a:ext cx="1651885" cy="32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(022) – 783 2458 245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5DB71A-C772-4E85-BFAE-E21D4AA0205E}"/>
              </a:ext>
            </a:extLst>
          </p:cNvPr>
          <p:cNvSpPr txBox="1"/>
          <p:nvPr/>
        </p:nvSpPr>
        <p:spPr>
          <a:xfrm>
            <a:off x="9439327" y="4622243"/>
            <a:ext cx="2299862" cy="32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catemboid@gmail.com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0CEDB3-4160-489C-B69B-BE0DB0927AF0}"/>
              </a:ext>
            </a:extLst>
          </p:cNvPr>
          <p:cNvSpPr txBox="1"/>
          <p:nvPr/>
        </p:nvSpPr>
        <p:spPr>
          <a:xfrm>
            <a:off x="9439327" y="3653882"/>
            <a:ext cx="2083877" cy="32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Villa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Pasirwangi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, Bandung</a:t>
            </a:r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3546623B-67FA-4833-A5F1-E8F1511BEA7E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9061852" y="3283705"/>
            <a:ext cx="257116" cy="235097"/>
          </a:xfrm>
          <a:custGeom>
            <a:avLst/>
            <a:gdLst>
              <a:gd name="T0" fmla="*/ 54 w 223"/>
              <a:gd name="T1" fmla="*/ 0 h 204"/>
              <a:gd name="T2" fmla="*/ 173 w 223"/>
              <a:gd name="T3" fmla="*/ 0 h 204"/>
              <a:gd name="T4" fmla="*/ 173 w 223"/>
              <a:gd name="T5" fmla="*/ 32 h 204"/>
              <a:gd name="T6" fmla="*/ 213 w 223"/>
              <a:gd name="T7" fmla="*/ 32 h 204"/>
              <a:gd name="T8" fmla="*/ 223 w 223"/>
              <a:gd name="T9" fmla="*/ 42 h 204"/>
              <a:gd name="T10" fmla="*/ 223 w 223"/>
              <a:gd name="T11" fmla="*/ 67 h 204"/>
              <a:gd name="T12" fmla="*/ 0 w 223"/>
              <a:gd name="T13" fmla="*/ 67 h 204"/>
              <a:gd name="T14" fmla="*/ 0 w 223"/>
              <a:gd name="T15" fmla="*/ 42 h 204"/>
              <a:gd name="T16" fmla="*/ 10 w 223"/>
              <a:gd name="T17" fmla="*/ 32 h 204"/>
              <a:gd name="T18" fmla="*/ 51 w 223"/>
              <a:gd name="T19" fmla="*/ 32 h 204"/>
              <a:gd name="T20" fmla="*/ 51 w 223"/>
              <a:gd name="T21" fmla="*/ 0 h 204"/>
              <a:gd name="T22" fmla="*/ 54 w 223"/>
              <a:gd name="T23" fmla="*/ 0 h 204"/>
              <a:gd name="T24" fmla="*/ 56 w 223"/>
              <a:gd name="T25" fmla="*/ 32 h 204"/>
              <a:gd name="T26" fmla="*/ 167 w 223"/>
              <a:gd name="T27" fmla="*/ 32 h 204"/>
              <a:gd name="T28" fmla="*/ 167 w 223"/>
              <a:gd name="T29" fmla="*/ 6 h 204"/>
              <a:gd name="T30" fmla="*/ 56 w 223"/>
              <a:gd name="T31" fmla="*/ 6 h 204"/>
              <a:gd name="T32" fmla="*/ 56 w 223"/>
              <a:gd name="T33" fmla="*/ 32 h 204"/>
              <a:gd name="T34" fmla="*/ 223 w 223"/>
              <a:gd name="T35" fmla="*/ 87 h 204"/>
              <a:gd name="T36" fmla="*/ 223 w 223"/>
              <a:gd name="T37" fmla="*/ 194 h 204"/>
              <a:gd name="T38" fmla="*/ 213 w 223"/>
              <a:gd name="T39" fmla="*/ 204 h 204"/>
              <a:gd name="T40" fmla="*/ 10 w 223"/>
              <a:gd name="T41" fmla="*/ 204 h 204"/>
              <a:gd name="T42" fmla="*/ 0 w 223"/>
              <a:gd name="T43" fmla="*/ 194 h 204"/>
              <a:gd name="T44" fmla="*/ 0 w 223"/>
              <a:gd name="T45" fmla="*/ 87 h 204"/>
              <a:gd name="T46" fmla="*/ 23 w 223"/>
              <a:gd name="T47" fmla="*/ 87 h 204"/>
              <a:gd name="T48" fmla="*/ 23 w 223"/>
              <a:gd name="T49" fmla="*/ 96 h 204"/>
              <a:gd name="T50" fmla="*/ 54 w 223"/>
              <a:gd name="T51" fmla="*/ 96 h 204"/>
              <a:gd name="T52" fmla="*/ 54 w 223"/>
              <a:gd name="T53" fmla="*/ 87 h 204"/>
              <a:gd name="T54" fmla="*/ 169 w 223"/>
              <a:gd name="T55" fmla="*/ 87 h 204"/>
              <a:gd name="T56" fmla="*/ 169 w 223"/>
              <a:gd name="T57" fmla="*/ 96 h 204"/>
              <a:gd name="T58" fmla="*/ 200 w 223"/>
              <a:gd name="T59" fmla="*/ 96 h 204"/>
              <a:gd name="T60" fmla="*/ 200 w 223"/>
              <a:gd name="T61" fmla="*/ 87 h 204"/>
              <a:gd name="T62" fmla="*/ 223 w 223"/>
              <a:gd name="T63" fmla="*/ 87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23" h="204">
                <a:moveTo>
                  <a:pt x="54" y="0"/>
                </a:moveTo>
                <a:cubicBezTo>
                  <a:pt x="173" y="0"/>
                  <a:pt x="173" y="0"/>
                  <a:pt x="173" y="0"/>
                </a:cubicBezTo>
                <a:cubicBezTo>
                  <a:pt x="173" y="32"/>
                  <a:pt x="173" y="32"/>
                  <a:pt x="173" y="32"/>
                </a:cubicBezTo>
                <a:cubicBezTo>
                  <a:pt x="213" y="32"/>
                  <a:pt x="213" y="32"/>
                  <a:pt x="213" y="32"/>
                </a:cubicBezTo>
                <a:cubicBezTo>
                  <a:pt x="219" y="32"/>
                  <a:pt x="223" y="36"/>
                  <a:pt x="223" y="42"/>
                </a:cubicBezTo>
                <a:cubicBezTo>
                  <a:pt x="223" y="67"/>
                  <a:pt x="223" y="67"/>
                  <a:pt x="223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36"/>
                  <a:pt x="5" y="32"/>
                  <a:pt x="10" y="32"/>
                </a:cubicBezTo>
                <a:cubicBezTo>
                  <a:pt x="51" y="32"/>
                  <a:pt x="51" y="32"/>
                  <a:pt x="51" y="32"/>
                </a:cubicBezTo>
                <a:cubicBezTo>
                  <a:pt x="51" y="0"/>
                  <a:pt x="51" y="0"/>
                  <a:pt x="51" y="0"/>
                </a:cubicBezTo>
                <a:lnTo>
                  <a:pt x="54" y="0"/>
                </a:lnTo>
                <a:close/>
                <a:moveTo>
                  <a:pt x="56" y="32"/>
                </a:moveTo>
                <a:cubicBezTo>
                  <a:pt x="167" y="32"/>
                  <a:pt x="167" y="32"/>
                  <a:pt x="167" y="32"/>
                </a:cubicBezTo>
                <a:cubicBezTo>
                  <a:pt x="167" y="6"/>
                  <a:pt x="167" y="6"/>
                  <a:pt x="167" y="6"/>
                </a:cubicBezTo>
                <a:cubicBezTo>
                  <a:pt x="56" y="6"/>
                  <a:pt x="56" y="6"/>
                  <a:pt x="56" y="6"/>
                </a:cubicBezTo>
                <a:lnTo>
                  <a:pt x="56" y="32"/>
                </a:lnTo>
                <a:close/>
                <a:moveTo>
                  <a:pt x="223" y="87"/>
                </a:moveTo>
                <a:cubicBezTo>
                  <a:pt x="223" y="194"/>
                  <a:pt x="223" y="194"/>
                  <a:pt x="223" y="194"/>
                </a:cubicBezTo>
                <a:cubicBezTo>
                  <a:pt x="223" y="199"/>
                  <a:pt x="219" y="204"/>
                  <a:pt x="213" y="204"/>
                </a:cubicBezTo>
                <a:cubicBezTo>
                  <a:pt x="10" y="204"/>
                  <a:pt x="10" y="204"/>
                  <a:pt x="10" y="204"/>
                </a:cubicBezTo>
                <a:cubicBezTo>
                  <a:pt x="5" y="204"/>
                  <a:pt x="0" y="199"/>
                  <a:pt x="0" y="194"/>
                </a:cubicBezTo>
                <a:cubicBezTo>
                  <a:pt x="0" y="87"/>
                  <a:pt x="0" y="87"/>
                  <a:pt x="0" y="87"/>
                </a:cubicBezTo>
                <a:cubicBezTo>
                  <a:pt x="23" y="87"/>
                  <a:pt x="23" y="87"/>
                  <a:pt x="23" y="87"/>
                </a:cubicBezTo>
                <a:cubicBezTo>
                  <a:pt x="23" y="96"/>
                  <a:pt x="23" y="96"/>
                  <a:pt x="23" y="96"/>
                </a:cubicBezTo>
                <a:cubicBezTo>
                  <a:pt x="54" y="96"/>
                  <a:pt x="54" y="96"/>
                  <a:pt x="54" y="96"/>
                </a:cubicBezTo>
                <a:cubicBezTo>
                  <a:pt x="54" y="87"/>
                  <a:pt x="54" y="87"/>
                  <a:pt x="54" y="87"/>
                </a:cubicBezTo>
                <a:cubicBezTo>
                  <a:pt x="169" y="87"/>
                  <a:pt x="169" y="87"/>
                  <a:pt x="169" y="87"/>
                </a:cubicBezTo>
                <a:cubicBezTo>
                  <a:pt x="169" y="96"/>
                  <a:pt x="169" y="96"/>
                  <a:pt x="169" y="96"/>
                </a:cubicBezTo>
                <a:cubicBezTo>
                  <a:pt x="200" y="96"/>
                  <a:pt x="200" y="96"/>
                  <a:pt x="200" y="96"/>
                </a:cubicBezTo>
                <a:cubicBezTo>
                  <a:pt x="200" y="87"/>
                  <a:pt x="200" y="87"/>
                  <a:pt x="200" y="87"/>
                </a:cubicBezTo>
                <a:lnTo>
                  <a:pt x="223" y="8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91EBEA-30DD-4189-A0A1-4129F94DBD62}"/>
              </a:ext>
            </a:extLst>
          </p:cNvPr>
          <p:cNvSpPr/>
          <p:nvPr/>
        </p:nvSpPr>
        <p:spPr>
          <a:xfrm>
            <a:off x="5073138" y="3208987"/>
            <a:ext cx="3454453" cy="1994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Malesuada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nulla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sed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massa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feugiat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ac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scelerisque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ligula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fringilla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quisque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viverras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suscipit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eros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iste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metus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auctor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id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dapibus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quam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aliquam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sied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pretium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viverra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ornare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praesent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turpis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antes dolor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aliquam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sied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pretium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viverra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ornare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praesent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turpis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antes do</a:t>
            </a:r>
            <a:endParaRPr lang="en-ID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Freeform 46">
            <a:extLst>
              <a:ext uri="{FF2B5EF4-FFF2-40B4-BE49-F238E27FC236}">
                <a16:creationId xmlns:a16="http://schemas.microsoft.com/office/drawing/2014/main" id="{B482B5F2-244C-498E-9492-A25FFCE04FB6}"/>
              </a:ext>
            </a:extLst>
          </p:cNvPr>
          <p:cNvSpPr>
            <a:spLocks/>
          </p:cNvSpPr>
          <p:nvPr/>
        </p:nvSpPr>
        <p:spPr bwMode="auto">
          <a:xfrm>
            <a:off x="5955139" y="5555575"/>
            <a:ext cx="118477" cy="148378"/>
          </a:xfrm>
          <a:custGeom>
            <a:avLst/>
            <a:gdLst>
              <a:gd name="T0" fmla="*/ 85 w 161"/>
              <a:gd name="T1" fmla="*/ 0 h 202"/>
              <a:gd name="T2" fmla="*/ 0 w 161"/>
              <a:gd name="T3" fmla="*/ 72 h 202"/>
              <a:gd name="T4" fmla="*/ 2 w 161"/>
              <a:gd name="T5" fmla="*/ 90 h 202"/>
              <a:gd name="T6" fmla="*/ 24 w 161"/>
              <a:gd name="T7" fmla="*/ 117 h 202"/>
              <a:gd name="T8" fmla="*/ 30 w 161"/>
              <a:gd name="T9" fmla="*/ 114 h 202"/>
              <a:gd name="T10" fmla="*/ 33 w 161"/>
              <a:gd name="T11" fmla="*/ 105 h 202"/>
              <a:gd name="T12" fmla="*/ 31 w 161"/>
              <a:gd name="T13" fmla="*/ 98 h 202"/>
              <a:gd name="T14" fmla="*/ 24 w 161"/>
              <a:gd name="T15" fmla="*/ 86 h 202"/>
              <a:gd name="T16" fmla="*/ 23 w 161"/>
              <a:gd name="T17" fmla="*/ 75 h 202"/>
              <a:gd name="T18" fmla="*/ 82 w 161"/>
              <a:gd name="T19" fmla="*/ 20 h 202"/>
              <a:gd name="T20" fmla="*/ 132 w 161"/>
              <a:gd name="T21" fmla="*/ 64 h 202"/>
              <a:gd name="T22" fmla="*/ 130 w 161"/>
              <a:gd name="T23" fmla="*/ 86 h 202"/>
              <a:gd name="T24" fmla="*/ 94 w 161"/>
              <a:gd name="T25" fmla="*/ 126 h 202"/>
              <a:gd name="T26" fmla="*/ 75 w 161"/>
              <a:gd name="T27" fmla="*/ 103 h 202"/>
              <a:gd name="T28" fmla="*/ 81 w 161"/>
              <a:gd name="T29" fmla="*/ 82 h 202"/>
              <a:gd name="T30" fmla="*/ 86 w 161"/>
              <a:gd name="T31" fmla="*/ 62 h 202"/>
              <a:gd name="T32" fmla="*/ 69 w 161"/>
              <a:gd name="T33" fmla="*/ 45 h 202"/>
              <a:gd name="T34" fmla="*/ 46 w 161"/>
              <a:gd name="T35" fmla="*/ 75 h 202"/>
              <a:gd name="T36" fmla="*/ 47 w 161"/>
              <a:gd name="T37" fmla="*/ 84 h 202"/>
              <a:gd name="T38" fmla="*/ 50 w 161"/>
              <a:gd name="T39" fmla="*/ 93 h 202"/>
              <a:gd name="T40" fmla="*/ 35 w 161"/>
              <a:gd name="T41" fmla="*/ 157 h 202"/>
              <a:gd name="T42" fmla="*/ 34 w 161"/>
              <a:gd name="T43" fmla="*/ 201 h 202"/>
              <a:gd name="T44" fmla="*/ 37 w 161"/>
              <a:gd name="T45" fmla="*/ 201 h 202"/>
              <a:gd name="T46" fmla="*/ 59 w 161"/>
              <a:gd name="T47" fmla="*/ 163 h 202"/>
              <a:gd name="T48" fmla="*/ 67 w 161"/>
              <a:gd name="T49" fmla="*/ 131 h 202"/>
              <a:gd name="T50" fmla="*/ 97 w 161"/>
              <a:gd name="T51" fmla="*/ 146 h 202"/>
              <a:gd name="T52" fmla="*/ 159 w 161"/>
              <a:gd name="T53" fmla="*/ 90 h 202"/>
              <a:gd name="T54" fmla="*/ 161 w 161"/>
              <a:gd name="T55" fmla="*/ 66 h 202"/>
              <a:gd name="T56" fmla="*/ 85 w 161"/>
              <a:gd name="T57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61" h="202">
                <a:moveTo>
                  <a:pt x="85" y="0"/>
                </a:moveTo>
                <a:cubicBezTo>
                  <a:pt x="28" y="0"/>
                  <a:pt x="0" y="39"/>
                  <a:pt x="0" y="72"/>
                </a:cubicBezTo>
                <a:cubicBezTo>
                  <a:pt x="0" y="78"/>
                  <a:pt x="0" y="84"/>
                  <a:pt x="2" y="90"/>
                </a:cubicBezTo>
                <a:cubicBezTo>
                  <a:pt x="5" y="102"/>
                  <a:pt x="12" y="112"/>
                  <a:pt x="24" y="117"/>
                </a:cubicBezTo>
                <a:cubicBezTo>
                  <a:pt x="27" y="118"/>
                  <a:pt x="29" y="117"/>
                  <a:pt x="30" y="114"/>
                </a:cubicBezTo>
                <a:cubicBezTo>
                  <a:pt x="31" y="112"/>
                  <a:pt x="32" y="107"/>
                  <a:pt x="33" y="105"/>
                </a:cubicBezTo>
                <a:cubicBezTo>
                  <a:pt x="33" y="102"/>
                  <a:pt x="33" y="101"/>
                  <a:pt x="31" y="98"/>
                </a:cubicBezTo>
                <a:cubicBezTo>
                  <a:pt x="28" y="95"/>
                  <a:pt x="26" y="91"/>
                  <a:pt x="24" y="86"/>
                </a:cubicBezTo>
                <a:cubicBezTo>
                  <a:pt x="23" y="83"/>
                  <a:pt x="23" y="79"/>
                  <a:pt x="23" y="75"/>
                </a:cubicBezTo>
                <a:cubicBezTo>
                  <a:pt x="23" y="46"/>
                  <a:pt x="46" y="20"/>
                  <a:pt x="82" y="20"/>
                </a:cubicBezTo>
                <a:cubicBezTo>
                  <a:pt x="114" y="20"/>
                  <a:pt x="132" y="39"/>
                  <a:pt x="132" y="64"/>
                </a:cubicBezTo>
                <a:cubicBezTo>
                  <a:pt x="132" y="72"/>
                  <a:pt x="131" y="79"/>
                  <a:pt x="130" y="86"/>
                </a:cubicBezTo>
                <a:cubicBezTo>
                  <a:pt x="125" y="109"/>
                  <a:pt x="111" y="126"/>
                  <a:pt x="94" y="126"/>
                </a:cubicBezTo>
                <a:cubicBezTo>
                  <a:pt x="81" y="126"/>
                  <a:pt x="72" y="116"/>
                  <a:pt x="75" y="103"/>
                </a:cubicBezTo>
                <a:cubicBezTo>
                  <a:pt x="77" y="97"/>
                  <a:pt x="79" y="89"/>
                  <a:pt x="81" y="82"/>
                </a:cubicBezTo>
                <a:cubicBezTo>
                  <a:pt x="84" y="75"/>
                  <a:pt x="86" y="68"/>
                  <a:pt x="86" y="62"/>
                </a:cubicBezTo>
                <a:cubicBezTo>
                  <a:pt x="86" y="53"/>
                  <a:pt x="80" y="45"/>
                  <a:pt x="69" y="45"/>
                </a:cubicBezTo>
                <a:cubicBezTo>
                  <a:pt x="56" y="45"/>
                  <a:pt x="46" y="58"/>
                  <a:pt x="46" y="75"/>
                </a:cubicBezTo>
                <a:cubicBezTo>
                  <a:pt x="46" y="78"/>
                  <a:pt x="46" y="81"/>
                  <a:pt x="47" y="84"/>
                </a:cubicBezTo>
                <a:cubicBezTo>
                  <a:pt x="48" y="90"/>
                  <a:pt x="50" y="93"/>
                  <a:pt x="50" y="93"/>
                </a:cubicBezTo>
                <a:cubicBezTo>
                  <a:pt x="50" y="93"/>
                  <a:pt x="37" y="147"/>
                  <a:pt x="35" y="157"/>
                </a:cubicBezTo>
                <a:cubicBezTo>
                  <a:pt x="30" y="176"/>
                  <a:pt x="34" y="198"/>
                  <a:pt x="34" y="201"/>
                </a:cubicBezTo>
                <a:cubicBezTo>
                  <a:pt x="34" y="202"/>
                  <a:pt x="36" y="202"/>
                  <a:pt x="37" y="201"/>
                </a:cubicBezTo>
                <a:cubicBezTo>
                  <a:pt x="38" y="200"/>
                  <a:pt x="54" y="182"/>
                  <a:pt x="59" y="163"/>
                </a:cubicBezTo>
                <a:cubicBezTo>
                  <a:pt x="60" y="158"/>
                  <a:pt x="67" y="131"/>
                  <a:pt x="67" y="131"/>
                </a:cubicBezTo>
                <a:cubicBezTo>
                  <a:pt x="71" y="139"/>
                  <a:pt x="84" y="146"/>
                  <a:pt x="97" y="146"/>
                </a:cubicBezTo>
                <a:cubicBezTo>
                  <a:pt x="128" y="146"/>
                  <a:pt x="151" y="123"/>
                  <a:pt x="159" y="90"/>
                </a:cubicBezTo>
                <a:cubicBezTo>
                  <a:pt x="160" y="83"/>
                  <a:pt x="161" y="75"/>
                  <a:pt x="161" y="66"/>
                </a:cubicBezTo>
                <a:cubicBezTo>
                  <a:pt x="161" y="32"/>
                  <a:pt x="131" y="0"/>
                  <a:pt x="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3">
            <a:extLst>
              <a:ext uri="{FF2B5EF4-FFF2-40B4-BE49-F238E27FC236}">
                <a16:creationId xmlns:a16="http://schemas.microsoft.com/office/drawing/2014/main" id="{D9D0788E-C457-4180-85CA-D92F53805206}"/>
              </a:ext>
            </a:extLst>
          </p:cNvPr>
          <p:cNvSpPr>
            <a:spLocks noEditPoints="1"/>
          </p:cNvSpPr>
          <p:nvPr/>
        </p:nvSpPr>
        <p:spPr bwMode="auto">
          <a:xfrm>
            <a:off x="5175494" y="5561516"/>
            <a:ext cx="135966" cy="144992"/>
          </a:xfrm>
          <a:custGeom>
            <a:avLst/>
            <a:gdLst>
              <a:gd name="T0" fmla="*/ 68 w 241"/>
              <a:gd name="T1" fmla="*/ 47 h 257"/>
              <a:gd name="T2" fmla="*/ 12 w 241"/>
              <a:gd name="T3" fmla="*/ 47 h 257"/>
              <a:gd name="T4" fmla="*/ 45 w 241"/>
              <a:gd name="T5" fmla="*/ 105 h 257"/>
              <a:gd name="T6" fmla="*/ 0 w 241"/>
              <a:gd name="T7" fmla="*/ 179 h 257"/>
              <a:gd name="T8" fmla="*/ 56 w 241"/>
              <a:gd name="T9" fmla="*/ 179 h 257"/>
              <a:gd name="T10" fmla="*/ 101 w 241"/>
              <a:gd name="T11" fmla="*/ 105 h 257"/>
              <a:gd name="T12" fmla="*/ 68 w 241"/>
              <a:gd name="T13" fmla="*/ 47 h 257"/>
              <a:gd name="T14" fmla="*/ 181 w 241"/>
              <a:gd name="T15" fmla="*/ 0 h 257"/>
              <a:gd name="T16" fmla="*/ 93 w 241"/>
              <a:gd name="T17" fmla="*/ 155 h 257"/>
              <a:gd name="T18" fmla="*/ 150 w 241"/>
              <a:gd name="T19" fmla="*/ 257 h 257"/>
              <a:gd name="T20" fmla="*/ 210 w 241"/>
              <a:gd name="T21" fmla="*/ 257 h 257"/>
              <a:gd name="T22" fmla="*/ 153 w 241"/>
              <a:gd name="T23" fmla="*/ 155 h 257"/>
              <a:gd name="T24" fmla="*/ 241 w 241"/>
              <a:gd name="T25" fmla="*/ 0 h 257"/>
              <a:gd name="T26" fmla="*/ 181 w 241"/>
              <a:gd name="T27" fmla="*/ 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41" h="257">
                <a:moveTo>
                  <a:pt x="68" y="47"/>
                </a:moveTo>
                <a:lnTo>
                  <a:pt x="12" y="47"/>
                </a:lnTo>
                <a:lnTo>
                  <a:pt x="45" y="105"/>
                </a:lnTo>
                <a:lnTo>
                  <a:pt x="0" y="179"/>
                </a:lnTo>
                <a:lnTo>
                  <a:pt x="56" y="179"/>
                </a:lnTo>
                <a:lnTo>
                  <a:pt x="101" y="105"/>
                </a:lnTo>
                <a:lnTo>
                  <a:pt x="68" y="47"/>
                </a:lnTo>
                <a:close/>
                <a:moveTo>
                  <a:pt x="181" y="0"/>
                </a:moveTo>
                <a:lnTo>
                  <a:pt x="93" y="155"/>
                </a:lnTo>
                <a:lnTo>
                  <a:pt x="150" y="257"/>
                </a:lnTo>
                <a:lnTo>
                  <a:pt x="210" y="257"/>
                </a:lnTo>
                <a:lnTo>
                  <a:pt x="153" y="155"/>
                </a:lnTo>
                <a:lnTo>
                  <a:pt x="241" y="0"/>
                </a:lnTo>
                <a:lnTo>
                  <a:pt x="181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68">
            <a:extLst>
              <a:ext uri="{FF2B5EF4-FFF2-40B4-BE49-F238E27FC236}">
                <a16:creationId xmlns:a16="http://schemas.microsoft.com/office/drawing/2014/main" id="{8139A940-2581-4974-BCB8-1087A9CB1689}"/>
              </a:ext>
            </a:extLst>
          </p:cNvPr>
          <p:cNvSpPr>
            <a:spLocks/>
          </p:cNvSpPr>
          <p:nvPr/>
        </p:nvSpPr>
        <p:spPr bwMode="auto">
          <a:xfrm>
            <a:off x="6328765" y="5544882"/>
            <a:ext cx="128067" cy="159097"/>
          </a:xfrm>
          <a:custGeom>
            <a:avLst/>
            <a:gdLst>
              <a:gd name="T0" fmla="*/ 116 w 174"/>
              <a:gd name="T1" fmla="*/ 58 h 216"/>
              <a:gd name="T2" fmla="*/ 146 w 174"/>
              <a:gd name="T3" fmla="*/ 60 h 216"/>
              <a:gd name="T4" fmla="*/ 141 w 174"/>
              <a:gd name="T5" fmla="*/ 92 h 216"/>
              <a:gd name="T6" fmla="*/ 172 w 174"/>
              <a:gd name="T7" fmla="*/ 92 h 216"/>
              <a:gd name="T8" fmla="*/ 174 w 174"/>
              <a:gd name="T9" fmla="*/ 54 h 216"/>
              <a:gd name="T10" fmla="*/ 85 w 174"/>
              <a:gd name="T11" fmla="*/ 58 h 216"/>
              <a:gd name="T12" fmla="*/ 128 w 174"/>
              <a:gd name="T13" fmla="*/ 133 h 216"/>
              <a:gd name="T14" fmla="*/ 85 w 174"/>
              <a:gd name="T15" fmla="*/ 185 h 216"/>
              <a:gd name="T16" fmla="*/ 27 w 174"/>
              <a:gd name="T17" fmla="*/ 44 h 216"/>
              <a:gd name="T18" fmla="*/ 0 w 174"/>
              <a:gd name="T19" fmla="*/ 44 h 216"/>
              <a:gd name="T20" fmla="*/ 73 w 174"/>
              <a:gd name="T21" fmla="*/ 210 h 216"/>
              <a:gd name="T22" fmla="*/ 92 w 174"/>
              <a:gd name="T23" fmla="*/ 215 h 216"/>
              <a:gd name="T24" fmla="*/ 149 w 174"/>
              <a:gd name="T25" fmla="*/ 154 h 216"/>
              <a:gd name="T26" fmla="*/ 155 w 174"/>
              <a:gd name="T27" fmla="*/ 142 h 216"/>
              <a:gd name="T28" fmla="*/ 174 w 174"/>
              <a:gd name="T29" fmla="*/ 145 h 216"/>
              <a:gd name="T30" fmla="*/ 174 w 174"/>
              <a:gd name="T31" fmla="*/ 120 h 216"/>
              <a:gd name="T32" fmla="*/ 116 w 174"/>
              <a:gd name="T33" fmla="*/ 58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4" h="216">
                <a:moveTo>
                  <a:pt x="116" y="58"/>
                </a:moveTo>
                <a:cubicBezTo>
                  <a:pt x="116" y="43"/>
                  <a:pt x="146" y="36"/>
                  <a:pt x="146" y="60"/>
                </a:cubicBezTo>
                <a:cubicBezTo>
                  <a:pt x="146" y="74"/>
                  <a:pt x="144" y="81"/>
                  <a:pt x="141" y="92"/>
                </a:cubicBezTo>
                <a:cubicBezTo>
                  <a:pt x="172" y="92"/>
                  <a:pt x="172" y="92"/>
                  <a:pt x="172" y="92"/>
                </a:cubicBezTo>
                <a:cubicBezTo>
                  <a:pt x="174" y="78"/>
                  <a:pt x="174" y="70"/>
                  <a:pt x="174" y="54"/>
                </a:cubicBezTo>
                <a:cubicBezTo>
                  <a:pt x="174" y="7"/>
                  <a:pt x="85" y="0"/>
                  <a:pt x="85" y="58"/>
                </a:cubicBezTo>
                <a:cubicBezTo>
                  <a:pt x="85" y="100"/>
                  <a:pt x="107" y="121"/>
                  <a:pt x="128" y="133"/>
                </a:cubicBezTo>
                <a:cubicBezTo>
                  <a:pt x="111" y="166"/>
                  <a:pt x="85" y="185"/>
                  <a:pt x="85" y="185"/>
                </a:cubicBezTo>
                <a:cubicBezTo>
                  <a:pt x="20" y="133"/>
                  <a:pt x="27" y="44"/>
                  <a:pt x="27" y="4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163"/>
                  <a:pt x="65" y="204"/>
                  <a:pt x="73" y="210"/>
                </a:cubicBezTo>
                <a:cubicBezTo>
                  <a:pt x="80" y="216"/>
                  <a:pt x="82" y="215"/>
                  <a:pt x="92" y="215"/>
                </a:cubicBezTo>
                <a:cubicBezTo>
                  <a:pt x="101" y="215"/>
                  <a:pt x="122" y="194"/>
                  <a:pt x="149" y="154"/>
                </a:cubicBezTo>
                <a:cubicBezTo>
                  <a:pt x="151" y="150"/>
                  <a:pt x="153" y="146"/>
                  <a:pt x="155" y="142"/>
                </a:cubicBezTo>
                <a:cubicBezTo>
                  <a:pt x="166" y="145"/>
                  <a:pt x="174" y="145"/>
                  <a:pt x="174" y="145"/>
                </a:cubicBezTo>
                <a:cubicBezTo>
                  <a:pt x="174" y="120"/>
                  <a:pt x="174" y="120"/>
                  <a:pt x="174" y="120"/>
                </a:cubicBezTo>
                <a:cubicBezTo>
                  <a:pt x="119" y="115"/>
                  <a:pt x="116" y="69"/>
                  <a:pt x="116" y="5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48">
            <a:extLst>
              <a:ext uri="{FF2B5EF4-FFF2-40B4-BE49-F238E27FC236}">
                <a16:creationId xmlns:a16="http://schemas.microsoft.com/office/drawing/2014/main" id="{5C91E330-82FD-4647-946B-F17EF0F9B552}"/>
              </a:ext>
            </a:extLst>
          </p:cNvPr>
          <p:cNvSpPr>
            <a:spLocks noEditPoints="1"/>
          </p:cNvSpPr>
          <p:nvPr/>
        </p:nvSpPr>
        <p:spPr bwMode="auto">
          <a:xfrm>
            <a:off x="5568793" y="5559394"/>
            <a:ext cx="131198" cy="130635"/>
          </a:xfrm>
          <a:custGeom>
            <a:avLst/>
            <a:gdLst>
              <a:gd name="T0" fmla="*/ 0 w 179"/>
              <a:gd name="T1" fmla="*/ 91 h 178"/>
              <a:gd name="T2" fmla="*/ 0 w 179"/>
              <a:gd name="T3" fmla="*/ 178 h 178"/>
              <a:gd name="T4" fmla="*/ 42 w 179"/>
              <a:gd name="T5" fmla="*/ 178 h 178"/>
              <a:gd name="T6" fmla="*/ 42 w 179"/>
              <a:gd name="T7" fmla="*/ 84 h 178"/>
              <a:gd name="T8" fmla="*/ 42 w 179"/>
              <a:gd name="T9" fmla="*/ 59 h 178"/>
              <a:gd name="T10" fmla="*/ 0 w 179"/>
              <a:gd name="T11" fmla="*/ 59 h 178"/>
              <a:gd name="T12" fmla="*/ 0 w 179"/>
              <a:gd name="T13" fmla="*/ 91 h 178"/>
              <a:gd name="T14" fmla="*/ 178 w 179"/>
              <a:gd name="T15" fmla="*/ 96 h 178"/>
              <a:gd name="T16" fmla="*/ 134 w 179"/>
              <a:gd name="T17" fmla="*/ 59 h 178"/>
              <a:gd name="T18" fmla="*/ 99 w 179"/>
              <a:gd name="T19" fmla="*/ 75 h 178"/>
              <a:gd name="T20" fmla="*/ 99 w 179"/>
              <a:gd name="T21" fmla="*/ 75 h 178"/>
              <a:gd name="T22" fmla="*/ 99 w 179"/>
              <a:gd name="T23" fmla="*/ 59 h 178"/>
              <a:gd name="T24" fmla="*/ 65 w 179"/>
              <a:gd name="T25" fmla="*/ 59 h 178"/>
              <a:gd name="T26" fmla="*/ 65 w 179"/>
              <a:gd name="T27" fmla="*/ 82 h 178"/>
              <a:gd name="T28" fmla="*/ 65 w 179"/>
              <a:gd name="T29" fmla="*/ 178 h 178"/>
              <a:gd name="T30" fmla="*/ 100 w 179"/>
              <a:gd name="T31" fmla="*/ 178 h 178"/>
              <a:gd name="T32" fmla="*/ 100 w 179"/>
              <a:gd name="T33" fmla="*/ 119 h 178"/>
              <a:gd name="T34" fmla="*/ 122 w 179"/>
              <a:gd name="T35" fmla="*/ 89 h 178"/>
              <a:gd name="T36" fmla="*/ 143 w 179"/>
              <a:gd name="T37" fmla="*/ 120 h 178"/>
              <a:gd name="T38" fmla="*/ 143 w 179"/>
              <a:gd name="T39" fmla="*/ 178 h 178"/>
              <a:gd name="T40" fmla="*/ 179 w 179"/>
              <a:gd name="T41" fmla="*/ 178 h 178"/>
              <a:gd name="T42" fmla="*/ 179 w 179"/>
              <a:gd name="T43" fmla="*/ 113 h 178"/>
              <a:gd name="T44" fmla="*/ 178 w 179"/>
              <a:gd name="T45" fmla="*/ 96 h 178"/>
              <a:gd name="T46" fmla="*/ 21 w 179"/>
              <a:gd name="T47" fmla="*/ 0 h 178"/>
              <a:gd name="T48" fmla="*/ 0 w 179"/>
              <a:gd name="T49" fmla="*/ 20 h 178"/>
              <a:gd name="T50" fmla="*/ 21 w 179"/>
              <a:gd name="T51" fmla="*/ 41 h 178"/>
              <a:gd name="T52" fmla="*/ 42 w 179"/>
              <a:gd name="T53" fmla="*/ 20 h 178"/>
              <a:gd name="T54" fmla="*/ 21 w 179"/>
              <a:gd name="T55" fmla="*/ 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79" h="178">
                <a:moveTo>
                  <a:pt x="0" y="91"/>
                </a:moveTo>
                <a:cubicBezTo>
                  <a:pt x="0" y="178"/>
                  <a:pt x="0" y="178"/>
                  <a:pt x="0" y="178"/>
                </a:cubicBezTo>
                <a:cubicBezTo>
                  <a:pt x="42" y="178"/>
                  <a:pt x="42" y="178"/>
                  <a:pt x="42" y="178"/>
                </a:cubicBezTo>
                <a:cubicBezTo>
                  <a:pt x="42" y="84"/>
                  <a:pt x="42" y="84"/>
                  <a:pt x="42" y="84"/>
                </a:cubicBezTo>
                <a:cubicBezTo>
                  <a:pt x="42" y="59"/>
                  <a:pt x="42" y="59"/>
                  <a:pt x="42" y="59"/>
                </a:cubicBezTo>
                <a:cubicBezTo>
                  <a:pt x="0" y="59"/>
                  <a:pt x="0" y="59"/>
                  <a:pt x="0" y="59"/>
                </a:cubicBezTo>
                <a:lnTo>
                  <a:pt x="0" y="91"/>
                </a:lnTo>
                <a:close/>
                <a:moveTo>
                  <a:pt x="178" y="96"/>
                </a:moveTo>
                <a:cubicBezTo>
                  <a:pt x="175" y="73"/>
                  <a:pt x="165" y="59"/>
                  <a:pt x="134" y="59"/>
                </a:cubicBezTo>
                <a:cubicBezTo>
                  <a:pt x="116" y="59"/>
                  <a:pt x="104" y="66"/>
                  <a:pt x="99" y="75"/>
                </a:cubicBezTo>
                <a:cubicBezTo>
                  <a:pt x="99" y="75"/>
                  <a:pt x="99" y="75"/>
                  <a:pt x="99" y="75"/>
                </a:cubicBezTo>
                <a:cubicBezTo>
                  <a:pt x="99" y="59"/>
                  <a:pt x="99" y="59"/>
                  <a:pt x="99" y="59"/>
                </a:cubicBezTo>
                <a:cubicBezTo>
                  <a:pt x="65" y="59"/>
                  <a:pt x="65" y="59"/>
                  <a:pt x="65" y="59"/>
                </a:cubicBezTo>
                <a:cubicBezTo>
                  <a:pt x="65" y="82"/>
                  <a:pt x="65" y="82"/>
                  <a:pt x="65" y="82"/>
                </a:cubicBezTo>
                <a:cubicBezTo>
                  <a:pt x="65" y="178"/>
                  <a:pt x="65" y="178"/>
                  <a:pt x="65" y="178"/>
                </a:cubicBezTo>
                <a:cubicBezTo>
                  <a:pt x="100" y="178"/>
                  <a:pt x="100" y="178"/>
                  <a:pt x="100" y="178"/>
                </a:cubicBezTo>
                <a:cubicBezTo>
                  <a:pt x="100" y="119"/>
                  <a:pt x="100" y="119"/>
                  <a:pt x="100" y="119"/>
                </a:cubicBezTo>
                <a:cubicBezTo>
                  <a:pt x="100" y="104"/>
                  <a:pt x="103" y="89"/>
                  <a:pt x="122" y="89"/>
                </a:cubicBezTo>
                <a:cubicBezTo>
                  <a:pt x="142" y="89"/>
                  <a:pt x="143" y="106"/>
                  <a:pt x="143" y="120"/>
                </a:cubicBezTo>
                <a:cubicBezTo>
                  <a:pt x="143" y="178"/>
                  <a:pt x="143" y="178"/>
                  <a:pt x="143" y="178"/>
                </a:cubicBezTo>
                <a:cubicBezTo>
                  <a:pt x="179" y="178"/>
                  <a:pt x="179" y="178"/>
                  <a:pt x="179" y="178"/>
                </a:cubicBezTo>
                <a:cubicBezTo>
                  <a:pt x="179" y="113"/>
                  <a:pt x="179" y="113"/>
                  <a:pt x="179" y="113"/>
                </a:cubicBezTo>
                <a:cubicBezTo>
                  <a:pt x="179" y="107"/>
                  <a:pt x="178" y="101"/>
                  <a:pt x="178" y="96"/>
                </a:cubicBezTo>
                <a:close/>
                <a:moveTo>
                  <a:pt x="21" y="0"/>
                </a:moveTo>
                <a:cubicBezTo>
                  <a:pt x="9" y="0"/>
                  <a:pt x="0" y="9"/>
                  <a:pt x="0" y="20"/>
                </a:cubicBezTo>
                <a:cubicBezTo>
                  <a:pt x="0" y="32"/>
                  <a:pt x="9" y="41"/>
                  <a:pt x="21" y="41"/>
                </a:cubicBezTo>
                <a:cubicBezTo>
                  <a:pt x="32" y="41"/>
                  <a:pt x="42" y="32"/>
                  <a:pt x="42" y="20"/>
                </a:cubicBezTo>
                <a:cubicBezTo>
                  <a:pt x="42" y="9"/>
                  <a:pt x="32" y="0"/>
                  <a:pt x="2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49B618-EF0D-4A51-9D56-031D581EF927}"/>
              </a:ext>
            </a:extLst>
          </p:cNvPr>
          <p:cNvSpPr txBox="1"/>
          <p:nvPr/>
        </p:nvSpPr>
        <p:spPr>
          <a:xfrm>
            <a:off x="6557159" y="5441418"/>
            <a:ext cx="1120674" cy="34267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100000" t="100000"/>
                  </a:path>
                </a:gradFill>
                <a:latin typeface="+mj-lt"/>
              </a:defRPr>
            </a:lvl1pPr>
          </a:lstStyle>
          <a:p>
            <a:r>
              <a:rPr lang="en-ID" sz="1200" dirty="0"/>
              <a:t>Follow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9A4A08-ACE1-44D6-A46C-EC2CBE8BDD00}"/>
              </a:ext>
            </a:extLst>
          </p:cNvPr>
          <p:cNvSpPr txBox="1"/>
          <p:nvPr/>
        </p:nvSpPr>
        <p:spPr>
          <a:xfrm>
            <a:off x="5073137" y="2658160"/>
            <a:ext cx="1995320" cy="4685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100000" t="100000"/>
                  </a:path>
                </a:gradFill>
                <a:latin typeface="+mj-lt"/>
              </a:defRPr>
            </a:lvl1pPr>
          </a:lstStyle>
          <a:p>
            <a:r>
              <a:rPr lang="en-ID" sz="1800" dirty="0">
                <a:solidFill>
                  <a:schemeClr val="accent1"/>
                </a:solidFill>
              </a:rPr>
              <a:t>Elisa Amalia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56C8C5-74FD-4BAB-B4BD-595B0FEF69FF}"/>
              </a:ext>
            </a:extLst>
          </p:cNvPr>
          <p:cNvSpPr txBox="1"/>
          <p:nvPr/>
        </p:nvSpPr>
        <p:spPr>
          <a:xfrm>
            <a:off x="5075854" y="1990995"/>
            <a:ext cx="4271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gradFill flip="none" rotWithShape="1">
                  <a:gsLst>
                    <a:gs pos="67000">
                      <a:schemeClr val="accent1"/>
                    </a:gs>
                    <a:gs pos="10000">
                      <a:schemeClr val="accent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listoga" panose="00000500000000000000" pitchFamily="2" charset="0"/>
              </a:defRPr>
            </a:lvl1pPr>
          </a:lstStyle>
          <a:p>
            <a:r>
              <a:rPr lang="en-ID" dirty="0">
                <a:solidFill>
                  <a:schemeClr val="accent2"/>
                </a:solidFill>
                <a:latin typeface="+mj-lt"/>
              </a:rPr>
              <a:t>Meet The Host</a:t>
            </a:r>
          </a:p>
        </p:txBody>
      </p:sp>
      <p:sp>
        <p:nvSpPr>
          <p:cNvPr id="116" name="Freeform 197">
            <a:extLst>
              <a:ext uri="{FF2B5EF4-FFF2-40B4-BE49-F238E27FC236}">
                <a16:creationId xmlns:a16="http://schemas.microsoft.com/office/drawing/2014/main" id="{BD297C28-4503-49E5-95B6-6FC553AE40E6}"/>
              </a:ext>
            </a:extLst>
          </p:cNvPr>
          <p:cNvSpPr>
            <a:spLocks/>
          </p:cNvSpPr>
          <p:nvPr/>
        </p:nvSpPr>
        <p:spPr bwMode="auto">
          <a:xfrm rot="11401358">
            <a:off x="3183153" y="4533088"/>
            <a:ext cx="148362" cy="200563"/>
          </a:xfrm>
          <a:custGeom>
            <a:avLst/>
            <a:gdLst>
              <a:gd name="T0" fmla="*/ 1 w 156"/>
              <a:gd name="T1" fmla="*/ 109 h 214"/>
              <a:gd name="T2" fmla="*/ 21 w 156"/>
              <a:gd name="T3" fmla="*/ 31 h 214"/>
              <a:gd name="T4" fmla="*/ 86 w 156"/>
              <a:gd name="T5" fmla="*/ 10 h 214"/>
              <a:gd name="T6" fmla="*/ 154 w 156"/>
              <a:gd name="T7" fmla="*/ 92 h 214"/>
              <a:gd name="T8" fmla="*/ 93 w 156"/>
              <a:gd name="T9" fmla="*/ 196 h 214"/>
              <a:gd name="T10" fmla="*/ 12 w 156"/>
              <a:gd name="T11" fmla="*/ 168 h 214"/>
              <a:gd name="T12" fmla="*/ 1 w 156"/>
              <a:gd name="T13" fmla="*/ 109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214">
                <a:moveTo>
                  <a:pt x="1" y="109"/>
                </a:moveTo>
                <a:cubicBezTo>
                  <a:pt x="0" y="81"/>
                  <a:pt x="6" y="55"/>
                  <a:pt x="21" y="31"/>
                </a:cubicBezTo>
                <a:cubicBezTo>
                  <a:pt x="39" y="5"/>
                  <a:pt x="57" y="0"/>
                  <a:pt x="86" y="10"/>
                </a:cubicBezTo>
                <a:cubicBezTo>
                  <a:pt x="125" y="25"/>
                  <a:pt x="153" y="48"/>
                  <a:pt x="154" y="92"/>
                </a:cubicBezTo>
                <a:cubicBezTo>
                  <a:pt x="156" y="139"/>
                  <a:pt x="134" y="174"/>
                  <a:pt x="93" y="196"/>
                </a:cubicBezTo>
                <a:cubicBezTo>
                  <a:pt x="59" y="214"/>
                  <a:pt x="28" y="202"/>
                  <a:pt x="12" y="168"/>
                </a:cubicBezTo>
                <a:cubicBezTo>
                  <a:pt x="4" y="151"/>
                  <a:pt x="1" y="134"/>
                  <a:pt x="1" y="1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0" name="Freeform 204">
            <a:extLst>
              <a:ext uri="{FF2B5EF4-FFF2-40B4-BE49-F238E27FC236}">
                <a16:creationId xmlns:a16="http://schemas.microsoft.com/office/drawing/2014/main" id="{E6F39D9B-76FD-4D85-817F-3BB6C4EB3528}"/>
              </a:ext>
            </a:extLst>
          </p:cNvPr>
          <p:cNvSpPr>
            <a:spLocks/>
          </p:cNvSpPr>
          <p:nvPr/>
        </p:nvSpPr>
        <p:spPr bwMode="auto">
          <a:xfrm rot="11401358">
            <a:off x="2883313" y="4731825"/>
            <a:ext cx="159352" cy="71434"/>
          </a:xfrm>
          <a:custGeom>
            <a:avLst/>
            <a:gdLst>
              <a:gd name="T0" fmla="*/ 72 w 170"/>
              <a:gd name="T1" fmla="*/ 76 h 76"/>
              <a:gd name="T2" fmla="*/ 11 w 170"/>
              <a:gd name="T3" fmla="*/ 56 h 76"/>
              <a:gd name="T4" fmla="*/ 17 w 170"/>
              <a:gd name="T5" fmla="*/ 33 h 76"/>
              <a:gd name="T6" fmla="*/ 63 w 170"/>
              <a:gd name="T7" fmla="*/ 14 h 76"/>
              <a:gd name="T8" fmla="*/ 151 w 170"/>
              <a:gd name="T9" fmla="*/ 15 h 76"/>
              <a:gd name="T10" fmla="*/ 156 w 170"/>
              <a:gd name="T11" fmla="*/ 46 h 76"/>
              <a:gd name="T12" fmla="*/ 72 w 170"/>
              <a:gd name="T1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76">
                <a:moveTo>
                  <a:pt x="72" y="76"/>
                </a:moveTo>
                <a:cubicBezTo>
                  <a:pt x="49" y="76"/>
                  <a:pt x="28" y="73"/>
                  <a:pt x="11" y="56"/>
                </a:cubicBezTo>
                <a:cubicBezTo>
                  <a:pt x="0" y="44"/>
                  <a:pt x="1" y="38"/>
                  <a:pt x="17" y="33"/>
                </a:cubicBezTo>
                <a:cubicBezTo>
                  <a:pt x="32" y="27"/>
                  <a:pt x="48" y="21"/>
                  <a:pt x="63" y="14"/>
                </a:cubicBezTo>
                <a:cubicBezTo>
                  <a:pt x="93" y="0"/>
                  <a:pt x="122" y="0"/>
                  <a:pt x="151" y="15"/>
                </a:cubicBezTo>
                <a:cubicBezTo>
                  <a:pt x="168" y="25"/>
                  <a:pt x="170" y="32"/>
                  <a:pt x="156" y="46"/>
                </a:cubicBezTo>
                <a:cubicBezTo>
                  <a:pt x="132" y="68"/>
                  <a:pt x="103" y="76"/>
                  <a:pt x="72" y="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1" name="Freeform 205">
            <a:extLst>
              <a:ext uri="{FF2B5EF4-FFF2-40B4-BE49-F238E27FC236}">
                <a16:creationId xmlns:a16="http://schemas.microsoft.com/office/drawing/2014/main" id="{75F081D6-C1B9-4946-95FB-4ECFB21EA4C0}"/>
              </a:ext>
            </a:extLst>
          </p:cNvPr>
          <p:cNvSpPr>
            <a:spLocks/>
          </p:cNvSpPr>
          <p:nvPr/>
        </p:nvSpPr>
        <p:spPr bwMode="auto">
          <a:xfrm rot="11401358">
            <a:off x="3517416" y="4960593"/>
            <a:ext cx="98908" cy="104402"/>
          </a:xfrm>
          <a:custGeom>
            <a:avLst/>
            <a:gdLst>
              <a:gd name="T0" fmla="*/ 102 w 104"/>
              <a:gd name="T1" fmla="*/ 31 h 113"/>
              <a:gd name="T2" fmla="*/ 92 w 104"/>
              <a:gd name="T3" fmla="*/ 82 h 113"/>
              <a:gd name="T4" fmla="*/ 34 w 104"/>
              <a:gd name="T5" fmla="*/ 98 h 113"/>
              <a:gd name="T6" fmla="*/ 5 w 104"/>
              <a:gd name="T7" fmla="*/ 56 h 113"/>
              <a:gd name="T8" fmla="*/ 23 w 104"/>
              <a:gd name="T9" fmla="*/ 13 h 113"/>
              <a:gd name="T10" fmla="*/ 91 w 104"/>
              <a:gd name="T11" fmla="*/ 5 h 113"/>
              <a:gd name="T12" fmla="*/ 102 w 104"/>
              <a:gd name="T13" fmla="*/ 3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113">
                <a:moveTo>
                  <a:pt x="102" y="31"/>
                </a:moveTo>
                <a:cubicBezTo>
                  <a:pt x="101" y="44"/>
                  <a:pt x="100" y="64"/>
                  <a:pt x="92" y="82"/>
                </a:cubicBezTo>
                <a:cubicBezTo>
                  <a:pt x="79" y="107"/>
                  <a:pt x="58" y="113"/>
                  <a:pt x="34" y="98"/>
                </a:cubicBezTo>
                <a:cubicBezTo>
                  <a:pt x="19" y="88"/>
                  <a:pt x="10" y="73"/>
                  <a:pt x="5" y="56"/>
                </a:cubicBezTo>
                <a:cubicBezTo>
                  <a:pt x="0" y="38"/>
                  <a:pt x="6" y="23"/>
                  <a:pt x="23" y="13"/>
                </a:cubicBezTo>
                <a:cubicBezTo>
                  <a:pt x="44" y="0"/>
                  <a:pt x="67" y="2"/>
                  <a:pt x="91" y="5"/>
                </a:cubicBezTo>
                <a:cubicBezTo>
                  <a:pt x="102" y="7"/>
                  <a:pt x="104" y="15"/>
                  <a:pt x="102" y="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2" name="Freeform 206">
            <a:extLst>
              <a:ext uri="{FF2B5EF4-FFF2-40B4-BE49-F238E27FC236}">
                <a16:creationId xmlns:a16="http://schemas.microsoft.com/office/drawing/2014/main" id="{5379FDDC-B3E8-4D75-B3FD-47DBDE110C26}"/>
              </a:ext>
            </a:extLst>
          </p:cNvPr>
          <p:cNvSpPr>
            <a:spLocks/>
          </p:cNvSpPr>
          <p:nvPr/>
        </p:nvSpPr>
        <p:spPr bwMode="auto">
          <a:xfrm rot="11401358">
            <a:off x="2836939" y="4663778"/>
            <a:ext cx="184080" cy="71434"/>
          </a:xfrm>
          <a:custGeom>
            <a:avLst/>
            <a:gdLst>
              <a:gd name="T0" fmla="*/ 90 w 195"/>
              <a:gd name="T1" fmla="*/ 73 h 76"/>
              <a:gd name="T2" fmla="*/ 11 w 195"/>
              <a:gd name="T3" fmla="*/ 61 h 76"/>
              <a:gd name="T4" fmla="*/ 1 w 195"/>
              <a:gd name="T5" fmla="*/ 53 h 76"/>
              <a:gd name="T6" fmla="*/ 9 w 195"/>
              <a:gd name="T7" fmla="*/ 43 h 76"/>
              <a:gd name="T8" fmla="*/ 70 w 195"/>
              <a:gd name="T9" fmla="*/ 27 h 76"/>
              <a:gd name="T10" fmla="*/ 156 w 195"/>
              <a:gd name="T11" fmla="*/ 8 h 76"/>
              <a:gd name="T12" fmla="*/ 187 w 195"/>
              <a:gd name="T13" fmla="*/ 23 h 76"/>
              <a:gd name="T14" fmla="*/ 180 w 195"/>
              <a:gd name="T15" fmla="*/ 44 h 76"/>
              <a:gd name="T16" fmla="*/ 90 w 195"/>
              <a:gd name="T17" fmla="*/ 7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76">
                <a:moveTo>
                  <a:pt x="90" y="73"/>
                </a:moveTo>
                <a:cubicBezTo>
                  <a:pt x="62" y="75"/>
                  <a:pt x="37" y="69"/>
                  <a:pt x="11" y="61"/>
                </a:cubicBezTo>
                <a:cubicBezTo>
                  <a:pt x="7" y="59"/>
                  <a:pt x="1" y="59"/>
                  <a:pt x="1" y="53"/>
                </a:cubicBezTo>
                <a:cubicBezTo>
                  <a:pt x="0" y="48"/>
                  <a:pt x="5" y="45"/>
                  <a:pt x="9" y="43"/>
                </a:cubicBezTo>
                <a:cubicBezTo>
                  <a:pt x="27" y="31"/>
                  <a:pt x="48" y="28"/>
                  <a:pt x="70" y="27"/>
                </a:cubicBezTo>
                <a:cubicBezTo>
                  <a:pt x="100" y="25"/>
                  <a:pt x="129" y="25"/>
                  <a:pt x="156" y="8"/>
                </a:cubicBezTo>
                <a:cubicBezTo>
                  <a:pt x="171" y="0"/>
                  <a:pt x="179" y="13"/>
                  <a:pt x="187" y="23"/>
                </a:cubicBezTo>
                <a:cubicBezTo>
                  <a:pt x="195" y="33"/>
                  <a:pt x="186" y="39"/>
                  <a:pt x="180" y="44"/>
                </a:cubicBezTo>
                <a:cubicBezTo>
                  <a:pt x="154" y="67"/>
                  <a:pt x="124" y="76"/>
                  <a:pt x="90" y="7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3" name="Freeform 207">
            <a:extLst>
              <a:ext uri="{FF2B5EF4-FFF2-40B4-BE49-F238E27FC236}">
                <a16:creationId xmlns:a16="http://schemas.microsoft.com/office/drawing/2014/main" id="{8D48348E-C399-4D37-8F13-8628937B44D0}"/>
              </a:ext>
            </a:extLst>
          </p:cNvPr>
          <p:cNvSpPr>
            <a:spLocks/>
          </p:cNvSpPr>
          <p:nvPr/>
        </p:nvSpPr>
        <p:spPr bwMode="auto">
          <a:xfrm rot="11401358">
            <a:off x="3140083" y="4567894"/>
            <a:ext cx="126383" cy="79676"/>
          </a:xfrm>
          <a:custGeom>
            <a:avLst/>
            <a:gdLst>
              <a:gd name="T0" fmla="*/ 65 w 136"/>
              <a:gd name="T1" fmla="*/ 83 h 83"/>
              <a:gd name="T2" fmla="*/ 11 w 136"/>
              <a:gd name="T3" fmla="*/ 59 h 83"/>
              <a:gd name="T4" fmla="*/ 20 w 136"/>
              <a:gd name="T5" fmla="*/ 19 h 83"/>
              <a:gd name="T6" fmla="*/ 128 w 136"/>
              <a:gd name="T7" fmla="*/ 33 h 83"/>
              <a:gd name="T8" fmla="*/ 119 w 136"/>
              <a:gd name="T9" fmla="*/ 69 h 83"/>
              <a:gd name="T10" fmla="*/ 65 w 136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83">
                <a:moveTo>
                  <a:pt x="65" y="83"/>
                </a:moveTo>
                <a:cubicBezTo>
                  <a:pt x="43" y="82"/>
                  <a:pt x="23" y="78"/>
                  <a:pt x="11" y="59"/>
                </a:cubicBezTo>
                <a:cubicBezTo>
                  <a:pt x="0" y="42"/>
                  <a:pt x="3" y="29"/>
                  <a:pt x="20" y="19"/>
                </a:cubicBezTo>
                <a:cubicBezTo>
                  <a:pt x="52" y="0"/>
                  <a:pt x="103" y="7"/>
                  <a:pt x="128" y="33"/>
                </a:cubicBezTo>
                <a:cubicBezTo>
                  <a:pt x="136" y="41"/>
                  <a:pt x="132" y="59"/>
                  <a:pt x="119" y="69"/>
                </a:cubicBezTo>
                <a:cubicBezTo>
                  <a:pt x="102" y="82"/>
                  <a:pt x="82" y="80"/>
                  <a:pt x="65" y="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6" name="Freeform 212">
            <a:extLst>
              <a:ext uri="{FF2B5EF4-FFF2-40B4-BE49-F238E27FC236}">
                <a16:creationId xmlns:a16="http://schemas.microsoft.com/office/drawing/2014/main" id="{242219E8-CE83-4EF9-88EA-6427EE9A5DB6}"/>
              </a:ext>
            </a:extLst>
          </p:cNvPr>
          <p:cNvSpPr>
            <a:spLocks/>
          </p:cNvSpPr>
          <p:nvPr/>
        </p:nvSpPr>
        <p:spPr bwMode="auto">
          <a:xfrm rot="11401358">
            <a:off x="3720443" y="4944022"/>
            <a:ext cx="107150" cy="82422"/>
          </a:xfrm>
          <a:custGeom>
            <a:avLst/>
            <a:gdLst>
              <a:gd name="T0" fmla="*/ 43 w 115"/>
              <a:gd name="T1" fmla="*/ 88 h 88"/>
              <a:gd name="T2" fmla="*/ 14 w 115"/>
              <a:gd name="T3" fmla="*/ 52 h 88"/>
              <a:gd name="T4" fmla="*/ 96 w 115"/>
              <a:gd name="T5" fmla="*/ 12 h 88"/>
              <a:gd name="T6" fmla="*/ 107 w 115"/>
              <a:gd name="T7" fmla="*/ 38 h 88"/>
              <a:gd name="T8" fmla="*/ 43 w 115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88">
                <a:moveTo>
                  <a:pt x="43" y="88"/>
                </a:moveTo>
                <a:cubicBezTo>
                  <a:pt x="5" y="88"/>
                  <a:pt x="0" y="80"/>
                  <a:pt x="14" y="52"/>
                </a:cubicBezTo>
                <a:cubicBezTo>
                  <a:pt x="34" y="14"/>
                  <a:pt x="61" y="0"/>
                  <a:pt x="96" y="12"/>
                </a:cubicBezTo>
                <a:cubicBezTo>
                  <a:pt x="111" y="16"/>
                  <a:pt x="115" y="24"/>
                  <a:pt x="107" y="38"/>
                </a:cubicBezTo>
                <a:cubicBezTo>
                  <a:pt x="91" y="66"/>
                  <a:pt x="71" y="87"/>
                  <a:pt x="43" y="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7" name="Freeform 215">
            <a:extLst>
              <a:ext uri="{FF2B5EF4-FFF2-40B4-BE49-F238E27FC236}">
                <a16:creationId xmlns:a16="http://schemas.microsoft.com/office/drawing/2014/main" id="{2530005B-4D71-4088-8024-8904C0A82F6B}"/>
              </a:ext>
            </a:extLst>
          </p:cNvPr>
          <p:cNvSpPr>
            <a:spLocks/>
          </p:cNvSpPr>
          <p:nvPr/>
        </p:nvSpPr>
        <p:spPr bwMode="auto">
          <a:xfrm rot="11401358">
            <a:off x="3550324" y="4906100"/>
            <a:ext cx="74181" cy="123635"/>
          </a:xfrm>
          <a:custGeom>
            <a:avLst/>
            <a:gdLst>
              <a:gd name="T0" fmla="*/ 23 w 80"/>
              <a:gd name="T1" fmla="*/ 134 h 134"/>
              <a:gd name="T2" fmla="*/ 2 w 80"/>
              <a:gd name="T3" fmla="*/ 115 h 134"/>
              <a:gd name="T4" fmla="*/ 52 w 80"/>
              <a:gd name="T5" fmla="*/ 11 h 134"/>
              <a:gd name="T6" fmla="*/ 71 w 80"/>
              <a:gd name="T7" fmla="*/ 4 h 134"/>
              <a:gd name="T8" fmla="*/ 74 w 80"/>
              <a:gd name="T9" fmla="*/ 24 h 134"/>
              <a:gd name="T10" fmla="*/ 55 w 80"/>
              <a:gd name="T11" fmla="*/ 111 h 134"/>
              <a:gd name="T12" fmla="*/ 23 w 80"/>
              <a:gd name="T13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34">
                <a:moveTo>
                  <a:pt x="23" y="134"/>
                </a:moveTo>
                <a:cubicBezTo>
                  <a:pt x="10" y="133"/>
                  <a:pt x="0" y="129"/>
                  <a:pt x="2" y="115"/>
                </a:cubicBezTo>
                <a:cubicBezTo>
                  <a:pt x="8" y="76"/>
                  <a:pt x="22" y="40"/>
                  <a:pt x="52" y="11"/>
                </a:cubicBezTo>
                <a:cubicBezTo>
                  <a:pt x="57" y="6"/>
                  <a:pt x="64" y="0"/>
                  <a:pt x="71" y="4"/>
                </a:cubicBezTo>
                <a:cubicBezTo>
                  <a:pt x="80" y="8"/>
                  <a:pt x="75" y="17"/>
                  <a:pt x="74" y="24"/>
                </a:cubicBezTo>
                <a:cubicBezTo>
                  <a:pt x="69" y="53"/>
                  <a:pt x="55" y="80"/>
                  <a:pt x="55" y="111"/>
                </a:cubicBezTo>
                <a:cubicBezTo>
                  <a:pt x="55" y="127"/>
                  <a:pt x="33" y="127"/>
                  <a:pt x="23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8" name="Freeform 217">
            <a:extLst>
              <a:ext uri="{FF2B5EF4-FFF2-40B4-BE49-F238E27FC236}">
                <a16:creationId xmlns:a16="http://schemas.microsoft.com/office/drawing/2014/main" id="{71EE57BE-3884-4549-8DBF-DB83A0C7E08C}"/>
              </a:ext>
            </a:extLst>
          </p:cNvPr>
          <p:cNvSpPr>
            <a:spLocks/>
          </p:cNvSpPr>
          <p:nvPr/>
        </p:nvSpPr>
        <p:spPr bwMode="auto">
          <a:xfrm rot="11401358">
            <a:off x="3457395" y="4257102"/>
            <a:ext cx="79678" cy="74180"/>
          </a:xfrm>
          <a:custGeom>
            <a:avLst/>
            <a:gdLst>
              <a:gd name="T0" fmla="*/ 82 w 83"/>
              <a:gd name="T1" fmla="*/ 49 h 79"/>
              <a:gd name="T2" fmla="*/ 44 w 83"/>
              <a:gd name="T3" fmla="*/ 77 h 79"/>
              <a:gd name="T4" fmla="*/ 1 w 83"/>
              <a:gd name="T5" fmla="*/ 47 h 79"/>
              <a:gd name="T6" fmla="*/ 37 w 83"/>
              <a:gd name="T7" fmla="*/ 1 h 79"/>
              <a:gd name="T8" fmla="*/ 82 w 83"/>
              <a:gd name="T9" fmla="*/ 4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79">
                <a:moveTo>
                  <a:pt x="82" y="49"/>
                </a:moveTo>
                <a:cubicBezTo>
                  <a:pt x="81" y="78"/>
                  <a:pt x="79" y="73"/>
                  <a:pt x="44" y="77"/>
                </a:cubicBezTo>
                <a:cubicBezTo>
                  <a:pt x="25" y="79"/>
                  <a:pt x="0" y="61"/>
                  <a:pt x="1" y="47"/>
                </a:cubicBezTo>
                <a:cubicBezTo>
                  <a:pt x="1" y="22"/>
                  <a:pt x="18" y="1"/>
                  <a:pt x="37" y="1"/>
                </a:cubicBezTo>
                <a:cubicBezTo>
                  <a:pt x="59" y="0"/>
                  <a:pt x="83" y="26"/>
                  <a:pt x="82" y="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1" name="Freeform 221">
            <a:extLst>
              <a:ext uri="{FF2B5EF4-FFF2-40B4-BE49-F238E27FC236}">
                <a16:creationId xmlns:a16="http://schemas.microsoft.com/office/drawing/2014/main" id="{31F0E8B7-3C9B-4026-8CCF-1A374338F1F8}"/>
              </a:ext>
            </a:extLst>
          </p:cNvPr>
          <p:cNvSpPr>
            <a:spLocks/>
          </p:cNvSpPr>
          <p:nvPr/>
        </p:nvSpPr>
        <p:spPr bwMode="auto">
          <a:xfrm rot="11401358">
            <a:off x="2820421" y="4487864"/>
            <a:ext cx="90666" cy="96160"/>
          </a:xfrm>
          <a:custGeom>
            <a:avLst/>
            <a:gdLst>
              <a:gd name="T0" fmla="*/ 1 w 94"/>
              <a:gd name="T1" fmla="*/ 74 h 103"/>
              <a:gd name="T2" fmla="*/ 26 w 94"/>
              <a:gd name="T3" fmla="*/ 32 h 103"/>
              <a:gd name="T4" fmla="*/ 60 w 94"/>
              <a:gd name="T5" fmla="*/ 12 h 103"/>
              <a:gd name="T6" fmla="*/ 86 w 94"/>
              <a:gd name="T7" fmla="*/ 7 h 103"/>
              <a:gd name="T8" fmla="*/ 81 w 94"/>
              <a:gd name="T9" fmla="*/ 34 h 103"/>
              <a:gd name="T10" fmla="*/ 27 w 94"/>
              <a:gd name="T11" fmla="*/ 93 h 103"/>
              <a:gd name="T12" fmla="*/ 1 w 94"/>
              <a:gd name="T13" fmla="*/ 74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3">
                <a:moveTo>
                  <a:pt x="1" y="74"/>
                </a:moveTo>
                <a:cubicBezTo>
                  <a:pt x="2" y="58"/>
                  <a:pt x="11" y="43"/>
                  <a:pt x="26" y="32"/>
                </a:cubicBezTo>
                <a:cubicBezTo>
                  <a:pt x="36" y="23"/>
                  <a:pt x="47" y="16"/>
                  <a:pt x="60" y="12"/>
                </a:cubicBezTo>
                <a:cubicBezTo>
                  <a:pt x="68" y="9"/>
                  <a:pt x="78" y="0"/>
                  <a:pt x="86" y="7"/>
                </a:cubicBezTo>
                <a:cubicBezTo>
                  <a:pt x="94" y="15"/>
                  <a:pt x="86" y="26"/>
                  <a:pt x="81" y="34"/>
                </a:cubicBezTo>
                <a:cubicBezTo>
                  <a:pt x="68" y="59"/>
                  <a:pt x="52" y="81"/>
                  <a:pt x="27" y="93"/>
                </a:cubicBezTo>
                <a:cubicBezTo>
                  <a:pt x="8" y="103"/>
                  <a:pt x="0" y="98"/>
                  <a:pt x="1" y="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3" name="Freeform 225">
            <a:extLst>
              <a:ext uri="{FF2B5EF4-FFF2-40B4-BE49-F238E27FC236}">
                <a16:creationId xmlns:a16="http://schemas.microsoft.com/office/drawing/2014/main" id="{45A06EEC-866E-499E-AE68-1387EABB4645}"/>
              </a:ext>
            </a:extLst>
          </p:cNvPr>
          <p:cNvSpPr>
            <a:spLocks/>
          </p:cNvSpPr>
          <p:nvPr/>
        </p:nvSpPr>
        <p:spPr bwMode="auto">
          <a:xfrm rot="11401358">
            <a:off x="2942609" y="4793611"/>
            <a:ext cx="54949" cy="87920"/>
          </a:xfrm>
          <a:custGeom>
            <a:avLst/>
            <a:gdLst>
              <a:gd name="T0" fmla="*/ 57 w 57"/>
              <a:gd name="T1" fmla="*/ 39 h 95"/>
              <a:gd name="T2" fmla="*/ 48 w 57"/>
              <a:gd name="T3" fmla="*/ 78 h 95"/>
              <a:gd name="T4" fmla="*/ 16 w 57"/>
              <a:gd name="T5" fmla="*/ 92 h 95"/>
              <a:gd name="T6" fmla="*/ 2 w 57"/>
              <a:gd name="T7" fmla="*/ 63 h 95"/>
              <a:gd name="T8" fmla="*/ 24 w 57"/>
              <a:gd name="T9" fmla="*/ 13 h 95"/>
              <a:gd name="T10" fmla="*/ 46 w 57"/>
              <a:gd name="T11" fmla="*/ 3 h 95"/>
              <a:gd name="T12" fmla="*/ 56 w 57"/>
              <a:gd name="T13" fmla="*/ 23 h 95"/>
              <a:gd name="T14" fmla="*/ 57 w 57"/>
              <a:gd name="T15" fmla="*/ 3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95">
                <a:moveTo>
                  <a:pt x="57" y="39"/>
                </a:moveTo>
                <a:cubicBezTo>
                  <a:pt x="57" y="53"/>
                  <a:pt x="55" y="66"/>
                  <a:pt x="48" y="78"/>
                </a:cubicBezTo>
                <a:cubicBezTo>
                  <a:pt x="41" y="90"/>
                  <a:pt x="31" y="95"/>
                  <a:pt x="16" y="92"/>
                </a:cubicBezTo>
                <a:cubicBezTo>
                  <a:pt x="2" y="88"/>
                  <a:pt x="0" y="76"/>
                  <a:pt x="2" y="63"/>
                </a:cubicBezTo>
                <a:cubicBezTo>
                  <a:pt x="4" y="44"/>
                  <a:pt x="11" y="27"/>
                  <a:pt x="24" y="13"/>
                </a:cubicBezTo>
                <a:cubicBezTo>
                  <a:pt x="30" y="7"/>
                  <a:pt x="37" y="0"/>
                  <a:pt x="46" y="3"/>
                </a:cubicBezTo>
                <a:cubicBezTo>
                  <a:pt x="55" y="6"/>
                  <a:pt x="54" y="16"/>
                  <a:pt x="56" y="23"/>
                </a:cubicBezTo>
                <a:cubicBezTo>
                  <a:pt x="57" y="28"/>
                  <a:pt x="57" y="34"/>
                  <a:pt x="57" y="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5" name="Freeform 229">
            <a:extLst>
              <a:ext uri="{FF2B5EF4-FFF2-40B4-BE49-F238E27FC236}">
                <a16:creationId xmlns:a16="http://schemas.microsoft.com/office/drawing/2014/main" id="{82A69B57-EB81-43B2-A519-B2269FE67965}"/>
              </a:ext>
            </a:extLst>
          </p:cNvPr>
          <p:cNvSpPr>
            <a:spLocks/>
          </p:cNvSpPr>
          <p:nvPr/>
        </p:nvSpPr>
        <p:spPr bwMode="auto">
          <a:xfrm rot="11401358">
            <a:off x="3536193" y="4516317"/>
            <a:ext cx="52203" cy="82422"/>
          </a:xfrm>
          <a:custGeom>
            <a:avLst/>
            <a:gdLst>
              <a:gd name="T0" fmla="*/ 55 w 55"/>
              <a:gd name="T1" fmla="*/ 38 h 89"/>
              <a:gd name="T2" fmla="*/ 29 w 55"/>
              <a:gd name="T3" fmla="*/ 84 h 89"/>
              <a:gd name="T4" fmla="*/ 8 w 55"/>
              <a:gd name="T5" fmla="*/ 85 h 89"/>
              <a:gd name="T6" fmla="*/ 2 w 55"/>
              <a:gd name="T7" fmla="*/ 66 h 89"/>
              <a:gd name="T8" fmla="*/ 14 w 55"/>
              <a:gd name="T9" fmla="*/ 18 h 89"/>
              <a:gd name="T10" fmla="*/ 34 w 55"/>
              <a:gd name="T11" fmla="*/ 2 h 89"/>
              <a:gd name="T12" fmla="*/ 55 w 55"/>
              <a:gd name="T13" fmla="*/ 26 h 89"/>
              <a:gd name="T14" fmla="*/ 55 w 55"/>
              <a:gd name="T15" fmla="*/ 3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89">
                <a:moveTo>
                  <a:pt x="55" y="38"/>
                </a:moveTo>
                <a:cubicBezTo>
                  <a:pt x="54" y="57"/>
                  <a:pt x="47" y="74"/>
                  <a:pt x="29" y="84"/>
                </a:cubicBezTo>
                <a:cubicBezTo>
                  <a:pt x="22" y="88"/>
                  <a:pt x="15" y="89"/>
                  <a:pt x="8" y="85"/>
                </a:cubicBezTo>
                <a:cubicBezTo>
                  <a:pt x="0" y="80"/>
                  <a:pt x="1" y="73"/>
                  <a:pt x="2" y="66"/>
                </a:cubicBezTo>
                <a:cubicBezTo>
                  <a:pt x="5" y="49"/>
                  <a:pt x="5" y="32"/>
                  <a:pt x="14" y="18"/>
                </a:cubicBezTo>
                <a:cubicBezTo>
                  <a:pt x="19" y="10"/>
                  <a:pt x="23" y="0"/>
                  <a:pt x="34" y="2"/>
                </a:cubicBezTo>
                <a:cubicBezTo>
                  <a:pt x="47" y="4"/>
                  <a:pt x="53" y="14"/>
                  <a:pt x="55" y="26"/>
                </a:cubicBezTo>
                <a:cubicBezTo>
                  <a:pt x="55" y="30"/>
                  <a:pt x="55" y="34"/>
                  <a:pt x="55" y="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6" name="Freeform 231">
            <a:extLst>
              <a:ext uri="{FF2B5EF4-FFF2-40B4-BE49-F238E27FC236}">
                <a16:creationId xmlns:a16="http://schemas.microsoft.com/office/drawing/2014/main" id="{A435E7EC-5CDE-476B-BFB4-44A44DAE2C92}"/>
              </a:ext>
            </a:extLst>
          </p:cNvPr>
          <p:cNvSpPr>
            <a:spLocks/>
          </p:cNvSpPr>
          <p:nvPr/>
        </p:nvSpPr>
        <p:spPr bwMode="auto">
          <a:xfrm rot="11401358">
            <a:off x="4277810" y="5170836"/>
            <a:ext cx="109897" cy="46705"/>
          </a:xfrm>
          <a:custGeom>
            <a:avLst/>
            <a:gdLst>
              <a:gd name="T0" fmla="*/ 93 w 116"/>
              <a:gd name="T1" fmla="*/ 0 h 52"/>
              <a:gd name="T2" fmla="*/ 113 w 116"/>
              <a:gd name="T3" fmla="*/ 7 h 52"/>
              <a:gd name="T4" fmla="*/ 104 w 116"/>
              <a:gd name="T5" fmla="*/ 23 h 52"/>
              <a:gd name="T6" fmla="*/ 18 w 116"/>
              <a:gd name="T7" fmla="*/ 51 h 52"/>
              <a:gd name="T8" fmla="*/ 2 w 116"/>
              <a:gd name="T9" fmla="*/ 41 h 52"/>
              <a:gd name="T10" fmla="*/ 10 w 116"/>
              <a:gd name="T11" fmla="*/ 26 h 52"/>
              <a:gd name="T12" fmla="*/ 93 w 116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52">
                <a:moveTo>
                  <a:pt x="93" y="0"/>
                </a:moveTo>
                <a:cubicBezTo>
                  <a:pt x="102" y="1"/>
                  <a:pt x="110" y="0"/>
                  <a:pt x="113" y="7"/>
                </a:cubicBezTo>
                <a:cubicBezTo>
                  <a:pt x="116" y="14"/>
                  <a:pt x="109" y="19"/>
                  <a:pt x="104" y="23"/>
                </a:cubicBezTo>
                <a:cubicBezTo>
                  <a:pt x="79" y="42"/>
                  <a:pt x="48" y="48"/>
                  <a:pt x="18" y="51"/>
                </a:cubicBezTo>
                <a:cubicBezTo>
                  <a:pt x="11" y="52"/>
                  <a:pt x="4" y="48"/>
                  <a:pt x="2" y="41"/>
                </a:cubicBezTo>
                <a:cubicBezTo>
                  <a:pt x="0" y="34"/>
                  <a:pt x="4" y="28"/>
                  <a:pt x="10" y="26"/>
                </a:cubicBezTo>
                <a:cubicBezTo>
                  <a:pt x="38" y="17"/>
                  <a:pt x="67" y="8"/>
                  <a:pt x="9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7" name="Freeform 232">
            <a:extLst>
              <a:ext uri="{FF2B5EF4-FFF2-40B4-BE49-F238E27FC236}">
                <a16:creationId xmlns:a16="http://schemas.microsoft.com/office/drawing/2014/main" id="{606DF5DF-0351-4275-A12A-FDF2808EAF5C}"/>
              </a:ext>
            </a:extLst>
          </p:cNvPr>
          <p:cNvSpPr>
            <a:spLocks/>
          </p:cNvSpPr>
          <p:nvPr/>
        </p:nvSpPr>
        <p:spPr bwMode="auto">
          <a:xfrm rot="11401358">
            <a:off x="2743484" y="4392289"/>
            <a:ext cx="82422" cy="52199"/>
          </a:xfrm>
          <a:custGeom>
            <a:avLst/>
            <a:gdLst>
              <a:gd name="T0" fmla="*/ 34 w 89"/>
              <a:gd name="T1" fmla="*/ 58 h 58"/>
              <a:gd name="T2" fmla="*/ 3 w 89"/>
              <a:gd name="T3" fmla="*/ 44 h 58"/>
              <a:gd name="T4" fmla="*/ 24 w 89"/>
              <a:gd name="T5" fmla="*/ 15 h 58"/>
              <a:gd name="T6" fmla="*/ 69 w 89"/>
              <a:gd name="T7" fmla="*/ 8 h 58"/>
              <a:gd name="T8" fmla="*/ 75 w 89"/>
              <a:gd name="T9" fmla="*/ 42 h 58"/>
              <a:gd name="T10" fmla="*/ 34 w 89"/>
              <a:gd name="T1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" h="58">
                <a:moveTo>
                  <a:pt x="34" y="58"/>
                </a:moveTo>
                <a:cubicBezTo>
                  <a:pt x="24" y="53"/>
                  <a:pt x="6" y="58"/>
                  <a:pt x="3" y="44"/>
                </a:cubicBezTo>
                <a:cubicBezTo>
                  <a:pt x="0" y="31"/>
                  <a:pt x="14" y="22"/>
                  <a:pt x="24" y="15"/>
                </a:cubicBezTo>
                <a:cubicBezTo>
                  <a:pt x="38" y="6"/>
                  <a:pt x="52" y="0"/>
                  <a:pt x="69" y="8"/>
                </a:cubicBezTo>
                <a:cubicBezTo>
                  <a:pt x="86" y="15"/>
                  <a:pt x="89" y="29"/>
                  <a:pt x="75" y="42"/>
                </a:cubicBezTo>
                <a:cubicBezTo>
                  <a:pt x="64" y="53"/>
                  <a:pt x="50" y="57"/>
                  <a:pt x="34" y="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9" name="Freeform 238">
            <a:extLst>
              <a:ext uri="{FF2B5EF4-FFF2-40B4-BE49-F238E27FC236}">
                <a16:creationId xmlns:a16="http://schemas.microsoft.com/office/drawing/2014/main" id="{1EBDB523-A506-43C7-9859-0FE8942C4BFF}"/>
              </a:ext>
            </a:extLst>
          </p:cNvPr>
          <p:cNvSpPr>
            <a:spLocks/>
          </p:cNvSpPr>
          <p:nvPr/>
        </p:nvSpPr>
        <p:spPr bwMode="auto">
          <a:xfrm rot="11401358">
            <a:off x="3229126" y="4679668"/>
            <a:ext cx="85172" cy="107149"/>
          </a:xfrm>
          <a:custGeom>
            <a:avLst/>
            <a:gdLst>
              <a:gd name="T0" fmla="*/ 92 w 92"/>
              <a:gd name="T1" fmla="*/ 11 h 115"/>
              <a:gd name="T2" fmla="*/ 71 w 92"/>
              <a:gd name="T3" fmla="*/ 53 h 115"/>
              <a:gd name="T4" fmla="*/ 34 w 92"/>
              <a:gd name="T5" fmla="*/ 99 h 115"/>
              <a:gd name="T6" fmla="*/ 10 w 92"/>
              <a:gd name="T7" fmla="*/ 109 h 115"/>
              <a:gd name="T8" fmla="*/ 16 w 92"/>
              <a:gd name="T9" fmla="*/ 83 h 115"/>
              <a:gd name="T10" fmla="*/ 40 w 92"/>
              <a:gd name="T11" fmla="*/ 60 h 115"/>
              <a:gd name="T12" fmla="*/ 76 w 92"/>
              <a:gd name="T13" fmla="*/ 9 h 115"/>
              <a:gd name="T14" fmla="*/ 85 w 92"/>
              <a:gd name="T15" fmla="*/ 0 h 115"/>
              <a:gd name="T16" fmla="*/ 92 w 92"/>
              <a:gd name="T17" fmla="*/ 1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" h="115">
                <a:moveTo>
                  <a:pt x="92" y="11"/>
                </a:moveTo>
                <a:cubicBezTo>
                  <a:pt x="89" y="27"/>
                  <a:pt x="81" y="41"/>
                  <a:pt x="71" y="53"/>
                </a:cubicBezTo>
                <a:cubicBezTo>
                  <a:pt x="60" y="69"/>
                  <a:pt x="47" y="84"/>
                  <a:pt x="34" y="99"/>
                </a:cubicBezTo>
                <a:cubicBezTo>
                  <a:pt x="28" y="106"/>
                  <a:pt x="18" y="115"/>
                  <a:pt x="10" y="109"/>
                </a:cubicBezTo>
                <a:cubicBezTo>
                  <a:pt x="0" y="100"/>
                  <a:pt x="10" y="90"/>
                  <a:pt x="16" y="83"/>
                </a:cubicBezTo>
                <a:cubicBezTo>
                  <a:pt x="22" y="74"/>
                  <a:pt x="30" y="65"/>
                  <a:pt x="40" y="60"/>
                </a:cubicBezTo>
                <a:cubicBezTo>
                  <a:pt x="60" y="48"/>
                  <a:pt x="74" y="33"/>
                  <a:pt x="76" y="9"/>
                </a:cubicBezTo>
                <a:cubicBezTo>
                  <a:pt x="77" y="4"/>
                  <a:pt x="78" y="0"/>
                  <a:pt x="85" y="0"/>
                </a:cubicBezTo>
                <a:cubicBezTo>
                  <a:pt x="89" y="1"/>
                  <a:pt x="92" y="4"/>
                  <a:pt x="92" y="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0" name="Freeform 240">
            <a:extLst>
              <a:ext uri="{FF2B5EF4-FFF2-40B4-BE49-F238E27FC236}">
                <a16:creationId xmlns:a16="http://schemas.microsoft.com/office/drawing/2014/main" id="{A58DFCE8-E381-44BC-83F2-25816372CA0D}"/>
              </a:ext>
            </a:extLst>
          </p:cNvPr>
          <p:cNvSpPr>
            <a:spLocks/>
          </p:cNvSpPr>
          <p:nvPr/>
        </p:nvSpPr>
        <p:spPr bwMode="auto">
          <a:xfrm rot="11401358">
            <a:off x="3116963" y="4222925"/>
            <a:ext cx="60444" cy="46705"/>
          </a:xfrm>
          <a:custGeom>
            <a:avLst/>
            <a:gdLst>
              <a:gd name="T0" fmla="*/ 33 w 62"/>
              <a:gd name="T1" fmla="*/ 0 h 49"/>
              <a:gd name="T2" fmla="*/ 60 w 62"/>
              <a:gd name="T3" fmla="*/ 25 h 49"/>
              <a:gd name="T4" fmla="*/ 32 w 62"/>
              <a:gd name="T5" fmla="*/ 48 h 49"/>
              <a:gd name="T6" fmla="*/ 1 w 62"/>
              <a:gd name="T7" fmla="*/ 26 h 49"/>
              <a:gd name="T8" fmla="*/ 33 w 62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49">
                <a:moveTo>
                  <a:pt x="33" y="0"/>
                </a:moveTo>
                <a:cubicBezTo>
                  <a:pt x="51" y="1"/>
                  <a:pt x="62" y="11"/>
                  <a:pt x="60" y="25"/>
                </a:cubicBezTo>
                <a:cubicBezTo>
                  <a:pt x="59" y="42"/>
                  <a:pt x="48" y="49"/>
                  <a:pt x="32" y="48"/>
                </a:cubicBezTo>
                <a:cubicBezTo>
                  <a:pt x="17" y="48"/>
                  <a:pt x="3" y="45"/>
                  <a:pt x="1" y="26"/>
                </a:cubicBezTo>
                <a:cubicBezTo>
                  <a:pt x="0" y="14"/>
                  <a:pt x="18" y="0"/>
                  <a:pt x="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3" name="Freeform 245">
            <a:extLst>
              <a:ext uri="{FF2B5EF4-FFF2-40B4-BE49-F238E27FC236}">
                <a16:creationId xmlns:a16="http://schemas.microsoft.com/office/drawing/2014/main" id="{63721192-DAE6-4DC5-AB35-4F1DEC046B6E}"/>
              </a:ext>
            </a:extLst>
          </p:cNvPr>
          <p:cNvSpPr>
            <a:spLocks/>
          </p:cNvSpPr>
          <p:nvPr/>
        </p:nvSpPr>
        <p:spPr bwMode="auto">
          <a:xfrm rot="11401358">
            <a:off x="3229676" y="4274931"/>
            <a:ext cx="43959" cy="54949"/>
          </a:xfrm>
          <a:custGeom>
            <a:avLst/>
            <a:gdLst>
              <a:gd name="T0" fmla="*/ 45 w 46"/>
              <a:gd name="T1" fmla="*/ 33 h 57"/>
              <a:gd name="T2" fmla="*/ 26 w 46"/>
              <a:gd name="T3" fmla="*/ 56 h 57"/>
              <a:gd name="T4" fmla="*/ 0 w 46"/>
              <a:gd name="T5" fmla="*/ 12 h 57"/>
              <a:gd name="T6" fmla="*/ 12 w 46"/>
              <a:gd name="T7" fmla="*/ 0 h 57"/>
              <a:gd name="T8" fmla="*/ 45 w 46"/>
              <a:gd name="T9" fmla="*/ 3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7">
                <a:moveTo>
                  <a:pt x="45" y="33"/>
                </a:moveTo>
                <a:cubicBezTo>
                  <a:pt x="46" y="46"/>
                  <a:pt x="39" y="55"/>
                  <a:pt x="26" y="56"/>
                </a:cubicBezTo>
                <a:cubicBezTo>
                  <a:pt x="11" y="57"/>
                  <a:pt x="0" y="37"/>
                  <a:pt x="0" y="12"/>
                </a:cubicBezTo>
                <a:cubicBezTo>
                  <a:pt x="0" y="4"/>
                  <a:pt x="2" y="0"/>
                  <a:pt x="12" y="0"/>
                </a:cubicBezTo>
                <a:cubicBezTo>
                  <a:pt x="32" y="2"/>
                  <a:pt x="45" y="14"/>
                  <a:pt x="45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5" name="Freeform 248">
            <a:extLst>
              <a:ext uri="{FF2B5EF4-FFF2-40B4-BE49-F238E27FC236}">
                <a16:creationId xmlns:a16="http://schemas.microsoft.com/office/drawing/2014/main" id="{0E3C9846-D3A2-4263-9590-9DE0605A920F}"/>
              </a:ext>
            </a:extLst>
          </p:cNvPr>
          <p:cNvSpPr>
            <a:spLocks/>
          </p:cNvSpPr>
          <p:nvPr/>
        </p:nvSpPr>
        <p:spPr bwMode="auto">
          <a:xfrm rot="11401358">
            <a:off x="3314808" y="4473439"/>
            <a:ext cx="43959" cy="52199"/>
          </a:xfrm>
          <a:custGeom>
            <a:avLst/>
            <a:gdLst>
              <a:gd name="T0" fmla="*/ 4 w 46"/>
              <a:gd name="T1" fmla="*/ 31 h 54"/>
              <a:gd name="T2" fmla="*/ 23 w 46"/>
              <a:gd name="T3" fmla="*/ 1 h 54"/>
              <a:gd name="T4" fmla="*/ 46 w 46"/>
              <a:gd name="T5" fmla="*/ 28 h 54"/>
              <a:gd name="T6" fmla="*/ 18 w 46"/>
              <a:gd name="T7" fmla="*/ 52 h 54"/>
              <a:gd name="T8" fmla="*/ 4 w 46"/>
              <a:gd name="T9" fmla="*/ 3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4">
                <a:moveTo>
                  <a:pt x="4" y="31"/>
                </a:moveTo>
                <a:cubicBezTo>
                  <a:pt x="4" y="17"/>
                  <a:pt x="3" y="0"/>
                  <a:pt x="23" y="1"/>
                </a:cubicBezTo>
                <a:cubicBezTo>
                  <a:pt x="38" y="1"/>
                  <a:pt x="46" y="12"/>
                  <a:pt x="46" y="28"/>
                </a:cubicBezTo>
                <a:cubicBezTo>
                  <a:pt x="45" y="43"/>
                  <a:pt x="33" y="54"/>
                  <a:pt x="18" y="52"/>
                </a:cubicBezTo>
                <a:cubicBezTo>
                  <a:pt x="4" y="51"/>
                  <a:pt x="0" y="43"/>
                  <a:pt x="4" y="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8" name="Freeform 251">
            <a:extLst>
              <a:ext uri="{FF2B5EF4-FFF2-40B4-BE49-F238E27FC236}">
                <a16:creationId xmlns:a16="http://schemas.microsoft.com/office/drawing/2014/main" id="{D69AC1C9-93CA-4329-8B38-4A3AFF6B58C0}"/>
              </a:ext>
            </a:extLst>
          </p:cNvPr>
          <p:cNvSpPr>
            <a:spLocks/>
          </p:cNvSpPr>
          <p:nvPr/>
        </p:nvSpPr>
        <p:spPr bwMode="auto">
          <a:xfrm rot="11401358">
            <a:off x="2963171" y="4699253"/>
            <a:ext cx="54949" cy="43959"/>
          </a:xfrm>
          <a:custGeom>
            <a:avLst/>
            <a:gdLst>
              <a:gd name="T0" fmla="*/ 56 w 57"/>
              <a:gd name="T1" fmla="*/ 0 h 48"/>
              <a:gd name="T2" fmla="*/ 24 w 57"/>
              <a:gd name="T3" fmla="*/ 47 h 48"/>
              <a:gd name="T4" fmla="*/ 2 w 57"/>
              <a:gd name="T5" fmla="*/ 34 h 48"/>
              <a:gd name="T6" fmla="*/ 17 w 57"/>
              <a:gd name="T7" fmla="*/ 19 h 48"/>
              <a:gd name="T8" fmla="*/ 56 w 57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48">
                <a:moveTo>
                  <a:pt x="56" y="0"/>
                </a:moveTo>
                <a:cubicBezTo>
                  <a:pt x="57" y="28"/>
                  <a:pt x="46" y="44"/>
                  <a:pt x="24" y="47"/>
                </a:cubicBezTo>
                <a:cubicBezTo>
                  <a:pt x="14" y="48"/>
                  <a:pt x="5" y="43"/>
                  <a:pt x="2" y="34"/>
                </a:cubicBezTo>
                <a:cubicBezTo>
                  <a:pt x="0" y="25"/>
                  <a:pt x="9" y="19"/>
                  <a:pt x="17" y="19"/>
                </a:cubicBezTo>
                <a:cubicBezTo>
                  <a:pt x="32" y="18"/>
                  <a:pt x="45" y="14"/>
                  <a:pt x="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F6D8730-5606-4A3C-B518-113303F060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r="7899"/>
          <a:stretch/>
        </p:blipFill>
        <p:spPr>
          <a:xfrm>
            <a:off x="-16565" y="0"/>
            <a:ext cx="4633352" cy="6857999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1CB043-CE13-474B-9AA4-316FE08C3834}"/>
              </a:ext>
            </a:extLst>
          </p:cNvPr>
          <p:cNvGrpSpPr/>
          <p:nvPr/>
        </p:nvGrpSpPr>
        <p:grpSpPr>
          <a:xfrm>
            <a:off x="-748436" y="3843083"/>
            <a:ext cx="5282145" cy="5047860"/>
            <a:chOff x="-748534" y="3843137"/>
            <a:chExt cx="5282833" cy="5048517"/>
          </a:xfrm>
          <a:solidFill>
            <a:schemeClr val="accent2"/>
          </a:solidFill>
        </p:grpSpPr>
        <p:sp>
          <p:nvSpPr>
            <p:cNvPr id="64" name="Freeform 206">
              <a:extLst>
                <a:ext uri="{FF2B5EF4-FFF2-40B4-BE49-F238E27FC236}">
                  <a16:creationId xmlns:a16="http://schemas.microsoft.com/office/drawing/2014/main" id="{83A88436-766B-4B73-8CCA-589425553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146" y="5427668"/>
              <a:ext cx="164339" cy="63773"/>
            </a:xfrm>
            <a:custGeom>
              <a:avLst/>
              <a:gdLst>
                <a:gd name="T0" fmla="*/ 90 w 195"/>
                <a:gd name="T1" fmla="*/ 73 h 76"/>
                <a:gd name="T2" fmla="*/ 11 w 195"/>
                <a:gd name="T3" fmla="*/ 61 h 76"/>
                <a:gd name="T4" fmla="*/ 1 w 195"/>
                <a:gd name="T5" fmla="*/ 53 h 76"/>
                <a:gd name="T6" fmla="*/ 9 w 195"/>
                <a:gd name="T7" fmla="*/ 43 h 76"/>
                <a:gd name="T8" fmla="*/ 70 w 195"/>
                <a:gd name="T9" fmla="*/ 27 h 76"/>
                <a:gd name="T10" fmla="*/ 156 w 195"/>
                <a:gd name="T11" fmla="*/ 8 h 76"/>
                <a:gd name="T12" fmla="*/ 187 w 195"/>
                <a:gd name="T13" fmla="*/ 23 h 76"/>
                <a:gd name="T14" fmla="*/ 180 w 195"/>
                <a:gd name="T15" fmla="*/ 44 h 76"/>
                <a:gd name="T16" fmla="*/ 90 w 195"/>
                <a:gd name="T17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76">
                  <a:moveTo>
                    <a:pt x="90" y="73"/>
                  </a:moveTo>
                  <a:cubicBezTo>
                    <a:pt x="62" y="75"/>
                    <a:pt x="37" y="69"/>
                    <a:pt x="11" y="61"/>
                  </a:cubicBezTo>
                  <a:cubicBezTo>
                    <a:pt x="7" y="59"/>
                    <a:pt x="1" y="59"/>
                    <a:pt x="1" y="53"/>
                  </a:cubicBezTo>
                  <a:cubicBezTo>
                    <a:pt x="0" y="48"/>
                    <a:pt x="5" y="45"/>
                    <a:pt x="9" y="43"/>
                  </a:cubicBezTo>
                  <a:cubicBezTo>
                    <a:pt x="27" y="31"/>
                    <a:pt x="48" y="28"/>
                    <a:pt x="70" y="27"/>
                  </a:cubicBezTo>
                  <a:cubicBezTo>
                    <a:pt x="100" y="25"/>
                    <a:pt x="129" y="25"/>
                    <a:pt x="156" y="8"/>
                  </a:cubicBezTo>
                  <a:cubicBezTo>
                    <a:pt x="171" y="0"/>
                    <a:pt x="179" y="13"/>
                    <a:pt x="187" y="23"/>
                  </a:cubicBezTo>
                  <a:cubicBezTo>
                    <a:pt x="195" y="33"/>
                    <a:pt x="186" y="39"/>
                    <a:pt x="180" y="44"/>
                  </a:cubicBezTo>
                  <a:cubicBezTo>
                    <a:pt x="154" y="67"/>
                    <a:pt x="124" y="76"/>
                    <a:pt x="90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2" name="Freeform 224">
              <a:extLst>
                <a:ext uri="{FF2B5EF4-FFF2-40B4-BE49-F238E27FC236}">
                  <a16:creationId xmlns:a16="http://schemas.microsoft.com/office/drawing/2014/main" id="{A0CDC268-F2EF-44A4-8EB2-EB3F59F8A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3445" y="5928042"/>
              <a:ext cx="61321" cy="73584"/>
            </a:xfrm>
            <a:custGeom>
              <a:avLst/>
              <a:gdLst>
                <a:gd name="T0" fmla="*/ 0 w 72"/>
                <a:gd name="T1" fmla="*/ 29 h 87"/>
                <a:gd name="T2" fmla="*/ 31 w 72"/>
                <a:gd name="T3" fmla="*/ 11 h 87"/>
                <a:gd name="T4" fmla="*/ 69 w 72"/>
                <a:gd name="T5" fmla="*/ 59 h 87"/>
                <a:gd name="T6" fmla="*/ 43 w 72"/>
                <a:gd name="T7" fmla="*/ 84 h 87"/>
                <a:gd name="T8" fmla="*/ 0 w 72"/>
                <a:gd name="T9" fmla="*/ 2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7">
                  <a:moveTo>
                    <a:pt x="0" y="29"/>
                  </a:moveTo>
                  <a:cubicBezTo>
                    <a:pt x="0" y="5"/>
                    <a:pt x="8" y="0"/>
                    <a:pt x="31" y="11"/>
                  </a:cubicBezTo>
                  <a:cubicBezTo>
                    <a:pt x="51" y="21"/>
                    <a:pt x="64" y="36"/>
                    <a:pt x="69" y="59"/>
                  </a:cubicBezTo>
                  <a:cubicBezTo>
                    <a:pt x="72" y="79"/>
                    <a:pt x="63" y="87"/>
                    <a:pt x="43" y="84"/>
                  </a:cubicBezTo>
                  <a:cubicBezTo>
                    <a:pt x="18" y="80"/>
                    <a:pt x="0" y="57"/>
                    <a:pt x="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5" name="Freeform 191">
              <a:extLst>
                <a:ext uri="{FF2B5EF4-FFF2-40B4-BE49-F238E27FC236}">
                  <a16:creationId xmlns:a16="http://schemas.microsoft.com/office/drawing/2014/main" id="{3562A592-1D7A-440A-B509-183F3095AD43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-748534" y="4330558"/>
              <a:ext cx="4962614" cy="4561096"/>
            </a:xfrm>
            <a:custGeom>
              <a:avLst/>
              <a:gdLst>
                <a:gd name="T0" fmla="*/ 1044 w 4780"/>
                <a:gd name="T1" fmla="*/ 3142 h 4463"/>
                <a:gd name="T2" fmla="*/ 1013 w 4780"/>
                <a:gd name="T3" fmla="*/ 3224 h 4463"/>
                <a:gd name="T4" fmla="*/ 973 w 4780"/>
                <a:gd name="T5" fmla="*/ 2548 h 4463"/>
                <a:gd name="T6" fmla="*/ 949 w 4780"/>
                <a:gd name="T7" fmla="*/ 2500 h 4463"/>
                <a:gd name="T8" fmla="*/ 825 w 4780"/>
                <a:gd name="T9" fmla="*/ 2141 h 4463"/>
                <a:gd name="T10" fmla="*/ 723 w 4780"/>
                <a:gd name="T11" fmla="*/ 1989 h 4463"/>
                <a:gd name="T12" fmla="*/ 695 w 4780"/>
                <a:gd name="T13" fmla="*/ 1977 h 4463"/>
                <a:gd name="T14" fmla="*/ 627 w 4780"/>
                <a:gd name="T15" fmla="*/ 1930 h 4463"/>
                <a:gd name="T16" fmla="*/ 737 w 4780"/>
                <a:gd name="T17" fmla="*/ 1790 h 4463"/>
                <a:gd name="T18" fmla="*/ 697 w 4780"/>
                <a:gd name="T19" fmla="*/ 1454 h 4463"/>
                <a:gd name="T20" fmla="*/ 186 w 4780"/>
                <a:gd name="T21" fmla="*/ 1016 h 4463"/>
                <a:gd name="T22" fmla="*/ 66 w 4780"/>
                <a:gd name="T23" fmla="*/ 470 h 4463"/>
                <a:gd name="T24" fmla="*/ 493 w 4780"/>
                <a:gd name="T25" fmla="*/ 447 h 4463"/>
                <a:gd name="T26" fmla="*/ 663 w 4780"/>
                <a:gd name="T27" fmla="*/ 676 h 4463"/>
                <a:gd name="T28" fmla="*/ 950 w 4780"/>
                <a:gd name="T29" fmla="*/ 652 h 4463"/>
                <a:gd name="T30" fmla="*/ 1191 w 4780"/>
                <a:gd name="T31" fmla="*/ 520 h 4463"/>
                <a:gd name="T32" fmla="*/ 1456 w 4780"/>
                <a:gd name="T33" fmla="*/ 432 h 4463"/>
                <a:gd name="T34" fmla="*/ 1505 w 4780"/>
                <a:gd name="T35" fmla="*/ 519 h 4463"/>
                <a:gd name="T36" fmla="*/ 1728 w 4780"/>
                <a:gd name="T37" fmla="*/ 72 h 4463"/>
                <a:gd name="T38" fmla="*/ 1953 w 4780"/>
                <a:gd name="T39" fmla="*/ 175 h 4463"/>
                <a:gd name="T40" fmla="*/ 2399 w 4780"/>
                <a:gd name="T41" fmla="*/ 176 h 4463"/>
                <a:gd name="T42" fmla="*/ 2481 w 4780"/>
                <a:gd name="T43" fmla="*/ 101 h 4463"/>
                <a:gd name="T44" fmla="*/ 2650 w 4780"/>
                <a:gd name="T45" fmla="*/ 201 h 4463"/>
                <a:gd name="T46" fmla="*/ 2837 w 4780"/>
                <a:gd name="T47" fmla="*/ 367 h 4463"/>
                <a:gd name="T48" fmla="*/ 3107 w 4780"/>
                <a:gd name="T49" fmla="*/ 252 h 4463"/>
                <a:gd name="T50" fmla="*/ 3395 w 4780"/>
                <a:gd name="T51" fmla="*/ 249 h 4463"/>
                <a:gd name="T52" fmla="*/ 3564 w 4780"/>
                <a:gd name="T53" fmla="*/ 151 h 4463"/>
                <a:gd name="T54" fmla="*/ 3773 w 4780"/>
                <a:gd name="T55" fmla="*/ 407 h 4463"/>
                <a:gd name="T56" fmla="*/ 3890 w 4780"/>
                <a:gd name="T57" fmla="*/ 507 h 4463"/>
                <a:gd name="T58" fmla="*/ 4113 w 4780"/>
                <a:gd name="T59" fmla="*/ 733 h 4463"/>
                <a:gd name="T60" fmla="*/ 4214 w 4780"/>
                <a:gd name="T61" fmla="*/ 845 h 4463"/>
                <a:gd name="T62" fmla="*/ 4129 w 4780"/>
                <a:gd name="T63" fmla="*/ 1066 h 4463"/>
                <a:gd name="T64" fmla="*/ 4202 w 4780"/>
                <a:gd name="T65" fmla="*/ 1356 h 4463"/>
                <a:gd name="T66" fmla="*/ 4311 w 4780"/>
                <a:gd name="T67" fmla="*/ 1473 h 4463"/>
                <a:gd name="T68" fmla="*/ 4602 w 4780"/>
                <a:gd name="T69" fmla="*/ 1455 h 4463"/>
                <a:gd name="T70" fmla="*/ 4288 w 4780"/>
                <a:gd name="T71" fmla="*/ 1865 h 4463"/>
                <a:gd name="T72" fmla="*/ 4526 w 4780"/>
                <a:gd name="T73" fmla="*/ 1962 h 4463"/>
                <a:gd name="T74" fmla="*/ 4249 w 4780"/>
                <a:gd name="T75" fmla="*/ 1951 h 4463"/>
                <a:gd name="T76" fmla="*/ 3932 w 4780"/>
                <a:gd name="T77" fmla="*/ 2055 h 4463"/>
                <a:gd name="T78" fmla="*/ 4078 w 4780"/>
                <a:gd name="T79" fmla="*/ 2142 h 4463"/>
                <a:gd name="T80" fmla="*/ 4108 w 4780"/>
                <a:gd name="T81" fmla="*/ 2445 h 4463"/>
                <a:gd name="T82" fmla="*/ 4268 w 4780"/>
                <a:gd name="T83" fmla="*/ 2579 h 4463"/>
                <a:gd name="T84" fmla="*/ 4170 w 4780"/>
                <a:gd name="T85" fmla="*/ 2803 h 4463"/>
                <a:gd name="T86" fmla="*/ 3990 w 4780"/>
                <a:gd name="T87" fmla="*/ 2954 h 4463"/>
                <a:gd name="T88" fmla="*/ 3993 w 4780"/>
                <a:gd name="T89" fmla="*/ 3198 h 4463"/>
                <a:gd name="T90" fmla="*/ 3736 w 4780"/>
                <a:gd name="T91" fmla="*/ 3558 h 4463"/>
                <a:gd name="T92" fmla="*/ 3507 w 4780"/>
                <a:gd name="T93" fmla="*/ 3674 h 4463"/>
                <a:gd name="T94" fmla="*/ 3042 w 4780"/>
                <a:gd name="T95" fmla="*/ 3530 h 4463"/>
                <a:gd name="T96" fmla="*/ 2793 w 4780"/>
                <a:gd name="T97" fmla="*/ 3462 h 4463"/>
                <a:gd name="T98" fmla="*/ 2472 w 4780"/>
                <a:gd name="T99" fmla="*/ 3096 h 4463"/>
                <a:gd name="T100" fmla="*/ 2426 w 4780"/>
                <a:gd name="T101" fmla="*/ 4395 h 4463"/>
                <a:gd name="T102" fmla="*/ 2307 w 4780"/>
                <a:gd name="T103" fmla="*/ 3194 h 4463"/>
                <a:gd name="T104" fmla="*/ 2269 w 4780"/>
                <a:gd name="T105" fmla="*/ 2980 h 4463"/>
                <a:gd name="T106" fmla="*/ 1845 w 4780"/>
                <a:gd name="T107" fmla="*/ 3204 h 4463"/>
                <a:gd name="T108" fmla="*/ 1862 w 4780"/>
                <a:gd name="T109" fmla="*/ 2712 h 4463"/>
                <a:gd name="T110" fmla="*/ 1786 w 4780"/>
                <a:gd name="T111" fmla="*/ 2552 h 4463"/>
                <a:gd name="T112" fmla="*/ 1575 w 4780"/>
                <a:gd name="T113" fmla="*/ 2470 h 4463"/>
                <a:gd name="T114" fmla="*/ 1280 w 4780"/>
                <a:gd name="T115" fmla="*/ 2625 h 4463"/>
                <a:gd name="T116" fmla="*/ 4014 w 4780"/>
                <a:gd name="T117" fmla="*/ 1837 h 4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780" h="4463">
                  <a:moveTo>
                    <a:pt x="1084" y="2482"/>
                  </a:moveTo>
                  <a:cubicBezTo>
                    <a:pt x="1124" y="2510"/>
                    <a:pt x="1131" y="2558"/>
                    <a:pt x="1160" y="2593"/>
                  </a:cubicBezTo>
                  <a:cubicBezTo>
                    <a:pt x="1172" y="2607"/>
                    <a:pt x="1182" y="2624"/>
                    <a:pt x="1199" y="2633"/>
                  </a:cubicBezTo>
                  <a:cubicBezTo>
                    <a:pt x="1214" y="2641"/>
                    <a:pt x="1217" y="2649"/>
                    <a:pt x="1207" y="2663"/>
                  </a:cubicBezTo>
                  <a:cubicBezTo>
                    <a:pt x="1198" y="2675"/>
                    <a:pt x="1180" y="2679"/>
                    <a:pt x="1170" y="2669"/>
                  </a:cubicBezTo>
                  <a:cubicBezTo>
                    <a:pt x="1146" y="2645"/>
                    <a:pt x="1122" y="2621"/>
                    <a:pt x="1111" y="2585"/>
                  </a:cubicBezTo>
                  <a:cubicBezTo>
                    <a:pt x="1095" y="2531"/>
                    <a:pt x="1062" y="2483"/>
                    <a:pt x="1042" y="2429"/>
                  </a:cubicBezTo>
                  <a:cubicBezTo>
                    <a:pt x="1036" y="2667"/>
                    <a:pt x="1040" y="2904"/>
                    <a:pt x="1044" y="3142"/>
                  </a:cubicBezTo>
                  <a:cubicBezTo>
                    <a:pt x="1054" y="3141"/>
                    <a:pt x="1057" y="3135"/>
                    <a:pt x="1061" y="3131"/>
                  </a:cubicBezTo>
                  <a:cubicBezTo>
                    <a:pt x="1074" y="3121"/>
                    <a:pt x="1089" y="3113"/>
                    <a:pt x="1106" y="3110"/>
                  </a:cubicBezTo>
                  <a:cubicBezTo>
                    <a:pt x="1118" y="3107"/>
                    <a:pt x="1133" y="3104"/>
                    <a:pt x="1141" y="3116"/>
                  </a:cubicBezTo>
                  <a:cubicBezTo>
                    <a:pt x="1149" y="3129"/>
                    <a:pt x="1139" y="3142"/>
                    <a:pt x="1131" y="3152"/>
                  </a:cubicBezTo>
                  <a:cubicBezTo>
                    <a:pt x="1115" y="3173"/>
                    <a:pt x="1092" y="3185"/>
                    <a:pt x="1068" y="3197"/>
                  </a:cubicBezTo>
                  <a:cubicBezTo>
                    <a:pt x="1056" y="3203"/>
                    <a:pt x="1046" y="3210"/>
                    <a:pt x="1044" y="3226"/>
                  </a:cubicBezTo>
                  <a:cubicBezTo>
                    <a:pt x="1043" y="3234"/>
                    <a:pt x="1040" y="3244"/>
                    <a:pt x="1029" y="3244"/>
                  </a:cubicBezTo>
                  <a:cubicBezTo>
                    <a:pt x="1016" y="3244"/>
                    <a:pt x="1015" y="3233"/>
                    <a:pt x="1013" y="3224"/>
                  </a:cubicBezTo>
                  <a:cubicBezTo>
                    <a:pt x="1010" y="3214"/>
                    <a:pt x="1010" y="3203"/>
                    <a:pt x="1010" y="3192"/>
                  </a:cubicBezTo>
                  <a:cubicBezTo>
                    <a:pt x="1010" y="3068"/>
                    <a:pt x="1010" y="2944"/>
                    <a:pt x="1012" y="2820"/>
                  </a:cubicBezTo>
                  <a:cubicBezTo>
                    <a:pt x="1013" y="2760"/>
                    <a:pt x="1013" y="2699"/>
                    <a:pt x="1014" y="2638"/>
                  </a:cubicBezTo>
                  <a:cubicBezTo>
                    <a:pt x="1014" y="2625"/>
                    <a:pt x="1014" y="2616"/>
                    <a:pt x="996" y="2622"/>
                  </a:cubicBezTo>
                  <a:cubicBezTo>
                    <a:pt x="982" y="2627"/>
                    <a:pt x="967" y="2625"/>
                    <a:pt x="953" y="2620"/>
                  </a:cubicBezTo>
                  <a:cubicBezTo>
                    <a:pt x="936" y="2614"/>
                    <a:pt x="926" y="2602"/>
                    <a:pt x="928" y="2584"/>
                  </a:cubicBezTo>
                  <a:cubicBezTo>
                    <a:pt x="929" y="2567"/>
                    <a:pt x="938" y="2557"/>
                    <a:pt x="957" y="2558"/>
                  </a:cubicBezTo>
                  <a:cubicBezTo>
                    <a:pt x="964" y="2559"/>
                    <a:pt x="969" y="2553"/>
                    <a:pt x="973" y="2548"/>
                  </a:cubicBezTo>
                  <a:cubicBezTo>
                    <a:pt x="1000" y="2507"/>
                    <a:pt x="1024" y="2467"/>
                    <a:pt x="1009" y="2414"/>
                  </a:cubicBezTo>
                  <a:cubicBezTo>
                    <a:pt x="1004" y="2396"/>
                    <a:pt x="1015" y="2376"/>
                    <a:pt x="1014" y="2357"/>
                  </a:cubicBezTo>
                  <a:cubicBezTo>
                    <a:pt x="1012" y="2333"/>
                    <a:pt x="976" y="2313"/>
                    <a:pt x="956" y="2326"/>
                  </a:cubicBezTo>
                  <a:cubicBezTo>
                    <a:pt x="954" y="2327"/>
                    <a:pt x="951" y="2330"/>
                    <a:pt x="951" y="2332"/>
                  </a:cubicBezTo>
                  <a:cubicBezTo>
                    <a:pt x="948" y="2362"/>
                    <a:pt x="931" y="2394"/>
                    <a:pt x="959" y="2423"/>
                  </a:cubicBezTo>
                  <a:cubicBezTo>
                    <a:pt x="975" y="2440"/>
                    <a:pt x="980" y="2462"/>
                    <a:pt x="982" y="2485"/>
                  </a:cubicBezTo>
                  <a:cubicBezTo>
                    <a:pt x="982" y="2494"/>
                    <a:pt x="980" y="2503"/>
                    <a:pt x="972" y="2508"/>
                  </a:cubicBezTo>
                  <a:cubicBezTo>
                    <a:pt x="962" y="2513"/>
                    <a:pt x="956" y="2505"/>
                    <a:pt x="949" y="2500"/>
                  </a:cubicBezTo>
                  <a:cubicBezTo>
                    <a:pt x="945" y="2496"/>
                    <a:pt x="941" y="2491"/>
                    <a:pt x="939" y="2485"/>
                  </a:cubicBezTo>
                  <a:cubicBezTo>
                    <a:pt x="934" y="2464"/>
                    <a:pt x="917" y="2451"/>
                    <a:pt x="906" y="2435"/>
                  </a:cubicBezTo>
                  <a:cubicBezTo>
                    <a:pt x="888" y="2410"/>
                    <a:pt x="873" y="2383"/>
                    <a:pt x="867" y="2353"/>
                  </a:cubicBezTo>
                  <a:cubicBezTo>
                    <a:pt x="862" y="2329"/>
                    <a:pt x="852" y="2311"/>
                    <a:pt x="835" y="2296"/>
                  </a:cubicBezTo>
                  <a:cubicBezTo>
                    <a:pt x="827" y="2289"/>
                    <a:pt x="823" y="2281"/>
                    <a:pt x="825" y="2271"/>
                  </a:cubicBezTo>
                  <a:cubicBezTo>
                    <a:pt x="827" y="2260"/>
                    <a:pt x="837" y="2259"/>
                    <a:pt x="845" y="2258"/>
                  </a:cubicBezTo>
                  <a:cubicBezTo>
                    <a:pt x="855" y="2257"/>
                    <a:pt x="860" y="2251"/>
                    <a:pt x="863" y="2242"/>
                  </a:cubicBezTo>
                  <a:cubicBezTo>
                    <a:pt x="876" y="2194"/>
                    <a:pt x="866" y="2168"/>
                    <a:pt x="825" y="2141"/>
                  </a:cubicBezTo>
                  <a:cubicBezTo>
                    <a:pt x="823" y="2139"/>
                    <a:pt x="819" y="2136"/>
                    <a:pt x="817" y="2137"/>
                  </a:cubicBezTo>
                  <a:cubicBezTo>
                    <a:pt x="787" y="2143"/>
                    <a:pt x="759" y="2126"/>
                    <a:pt x="729" y="2132"/>
                  </a:cubicBezTo>
                  <a:cubicBezTo>
                    <a:pt x="716" y="2134"/>
                    <a:pt x="704" y="2130"/>
                    <a:pt x="700" y="2115"/>
                  </a:cubicBezTo>
                  <a:cubicBezTo>
                    <a:pt x="695" y="2100"/>
                    <a:pt x="708" y="2096"/>
                    <a:pt x="717" y="2090"/>
                  </a:cubicBezTo>
                  <a:cubicBezTo>
                    <a:pt x="723" y="2086"/>
                    <a:pt x="730" y="2082"/>
                    <a:pt x="736" y="2078"/>
                  </a:cubicBezTo>
                  <a:cubicBezTo>
                    <a:pt x="746" y="2071"/>
                    <a:pt x="750" y="2062"/>
                    <a:pt x="740" y="2051"/>
                  </a:cubicBezTo>
                  <a:cubicBezTo>
                    <a:pt x="727" y="2035"/>
                    <a:pt x="722" y="2019"/>
                    <a:pt x="733" y="2000"/>
                  </a:cubicBezTo>
                  <a:cubicBezTo>
                    <a:pt x="739" y="1989"/>
                    <a:pt x="732" y="1986"/>
                    <a:pt x="723" y="1989"/>
                  </a:cubicBezTo>
                  <a:cubicBezTo>
                    <a:pt x="700" y="1997"/>
                    <a:pt x="678" y="2004"/>
                    <a:pt x="658" y="2015"/>
                  </a:cubicBezTo>
                  <a:cubicBezTo>
                    <a:pt x="657" y="2016"/>
                    <a:pt x="657" y="2016"/>
                    <a:pt x="656" y="2017"/>
                  </a:cubicBezTo>
                  <a:cubicBezTo>
                    <a:pt x="649" y="2022"/>
                    <a:pt x="642" y="2026"/>
                    <a:pt x="632" y="2025"/>
                  </a:cubicBezTo>
                  <a:cubicBezTo>
                    <a:pt x="631" y="2025"/>
                    <a:pt x="629" y="2022"/>
                    <a:pt x="630" y="2021"/>
                  </a:cubicBezTo>
                  <a:cubicBezTo>
                    <a:pt x="634" y="2012"/>
                    <a:pt x="642" y="2009"/>
                    <a:pt x="650" y="2006"/>
                  </a:cubicBezTo>
                  <a:cubicBezTo>
                    <a:pt x="667" y="2000"/>
                    <a:pt x="683" y="1992"/>
                    <a:pt x="701" y="1987"/>
                  </a:cubicBezTo>
                  <a:cubicBezTo>
                    <a:pt x="708" y="1986"/>
                    <a:pt x="716" y="1982"/>
                    <a:pt x="722" y="1973"/>
                  </a:cubicBezTo>
                  <a:cubicBezTo>
                    <a:pt x="711" y="1969"/>
                    <a:pt x="703" y="1976"/>
                    <a:pt x="695" y="1977"/>
                  </a:cubicBezTo>
                  <a:cubicBezTo>
                    <a:pt x="692" y="1977"/>
                    <a:pt x="688" y="1977"/>
                    <a:pt x="686" y="1975"/>
                  </a:cubicBezTo>
                  <a:cubicBezTo>
                    <a:pt x="683" y="1972"/>
                    <a:pt x="685" y="1969"/>
                    <a:pt x="688" y="1967"/>
                  </a:cubicBezTo>
                  <a:cubicBezTo>
                    <a:pt x="694" y="1961"/>
                    <a:pt x="695" y="1954"/>
                    <a:pt x="690" y="1947"/>
                  </a:cubicBezTo>
                  <a:cubicBezTo>
                    <a:pt x="685" y="1939"/>
                    <a:pt x="677" y="1935"/>
                    <a:pt x="668" y="1937"/>
                  </a:cubicBezTo>
                  <a:cubicBezTo>
                    <a:pt x="655" y="1941"/>
                    <a:pt x="642" y="1945"/>
                    <a:pt x="630" y="1948"/>
                  </a:cubicBezTo>
                  <a:cubicBezTo>
                    <a:pt x="624" y="1950"/>
                    <a:pt x="619" y="1955"/>
                    <a:pt x="613" y="1950"/>
                  </a:cubicBezTo>
                  <a:cubicBezTo>
                    <a:pt x="610" y="1948"/>
                    <a:pt x="610" y="1944"/>
                    <a:pt x="611" y="1941"/>
                  </a:cubicBezTo>
                  <a:cubicBezTo>
                    <a:pt x="614" y="1934"/>
                    <a:pt x="620" y="1929"/>
                    <a:pt x="627" y="1930"/>
                  </a:cubicBezTo>
                  <a:cubicBezTo>
                    <a:pt x="643" y="1932"/>
                    <a:pt x="657" y="1927"/>
                    <a:pt x="670" y="1919"/>
                  </a:cubicBezTo>
                  <a:cubicBezTo>
                    <a:pt x="699" y="1901"/>
                    <a:pt x="701" y="1898"/>
                    <a:pt x="691" y="1865"/>
                  </a:cubicBezTo>
                  <a:cubicBezTo>
                    <a:pt x="689" y="1857"/>
                    <a:pt x="692" y="1855"/>
                    <a:pt x="699" y="1857"/>
                  </a:cubicBezTo>
                  <a:cubicBezTo>
                    <a:pt x="708" y="1859"/>
                    <a:pt x="713" y="1866"/>
                    <a:pt x="718" y="1873"/>
                  </a:cubicBezTo>
                  <a:cubicBezTo>
                    <a:pt x="732" y="1890"/>
                    <a:pt x="742" y="1889"/>
                    <a:pt x="754" y="1870"/>
                  </a:cubicBezTo>
                  <a:cubicBezTo>
                    <a:pt x="761" y="1858"/>
                    <a:pt x="765" y="1843"/>
                    <a:pt x="769" y="1829"/>
                  </a:cubicBezTo>
                  <a:cubicBezTo>
                    <a:pt x="771" y="1821"/>
                    <a:pt x="768" y="1815"/>
                    <a:pt x="762" y="1810"/>
                  </a:cubicBezTo>
                  <a:cubicBezTo>
                    <a:pt x="754" y="1803"/>
                    <a:pt x="746" y="1795"/>
                    <a:pt x="737" y="1790"/>
                  </a:cubicBezTo>
                  <a:cubicBezTo>
                    <a:pt x="716" y="1780"/>
                    <a:pt x="712" y="1765"/>
                    <a:pt x="718" y="1743"/>
                  </a:cubicBezTo>
                  <a:cubicBezTo>
                    <a:pt x="724" y="1722"/>
                    <a:pt x="728" y="1700"/>
                    <a:pt x="732" y="1678"/>
                  </a:cubicBezTo>
                  <a:cubicBezTo>
                    <a:pt x="741" y="1637"/>
                    <a:pt x="724" y="1608"/>
                    <a:pt x="682" y="1598"/>
                  </a:cubicBezTo>
                  <a:cubicBezTo>
                    <a:pt x="660" y="1593"/>
                    <a:pt x="641" y="1584"/>
                    <a:pt x="639" y="1558"/>
                  </a:cubicBezTo>
                  <a:cubicBezTo>
                    <a:pt x="639" y="1545"/>
                    <a:pt x="616" y="1548"/>
                    <a:pt x="622" y="1535"/>
                  </a:cubicBezTo>
                  <a:cubicBezTo>
                    <a:pt x="627" y="1525"/>
                    <a:pt x="639" y="1542"/>
                    <a:pt x="649" y="1535"/>
                  </a:cubicBezTo>
                  <a:cubicBezTo>
                    <a:pt x="670" y="1521"/>
                    <a:pt x="694" y="1511"/>
                    <a:pt x="706" y="1487"/>
                  </a:cubicBezTo>
                  <a:cubicBezTo>
                    <a:pt x="713" y="1473"/>
                    <a:pt x="712" y="1462"/>
                    <a:pt x="697" y="1454"/>
                  </a:cubicBezTo>
                  <a:cubicBezTo>
                    <a:pt x="659" y="1434"/>
                    <a:pt x="621" y="1415"/>
                    <a:pt x="581" y="1399"/>
                  </a:cubicBezTo>
                  <a:cubicBezTo>
                    <a:pt x="572" y="1396"/>
                    <a:pt x="564" y="1392"/>
                    <a:pt x="560" y="1383"/>
                  </a:cubicBezTo>
                  <a:cubicBezTo>
                    <a:pt x="523" y="1305"/>
                    <a:pt x="485" y="1228"/>
                    <a:pt x="470" y="1142"/>
                  </a:cubicBezTo>
                  <a:cubicBezTo>
                    <a:pt x="466" y="1116"/>
                    <a:pt x="466" y="1090"/>
                    <a:pt x="467" y="1064"/>
                  </a:cubicBezTo>
                  <a:cubicBezTo>
                    <a:pt x="467" y="1054"/>
                    <a:pt x="462" y="1048"/>
                    <a:pt x="455" y="1041"/>
                  </a:cubicBezTo>
                  <a:cubicBezTo>
                    <a:pt x="431" y="1020"/>
                    <a:pt x="409" y="1012"/>
                    <a:pt x="377" y="1030"/>
                  </a:cubicBezTo>
                  <a:cubicBezTo>
                    <a:pt x="354" y="1043"/>
                    <a:pt x="325" y="1035"/>
                    <a:pt x="299" y="1030"/>
                  </a:cubicBezTo>
                  <a:cubicBezTo>
                    <a:pt x="261" y="1023"/>
                    <a:pt x="224" y="1014"/>
                    <a:pt x="186" y="1016"/>
                  </a:cubicBezTo>
                  <a:cubicBezTo>
                    <a:pt x="177" y="1017"/>
                    <a:pt x="170" y="1012"/>
                    <a:pt x="165" y="1006"/>
                  </a:cubicBezTo>
                  <a:cubicBezTo>
                    <a:pt x="158" y="997"/>
                    <a:pt x="152" y="988"/>
                    <a:pt x="146" y="978"/>
                  </a:cubicBezTo>
                  <a:cubicBezTo>
                    <a:pt x="132" y="955"/>
                    <a:pt x="114" y="939"/>
                    <a:pt x="85" y="939"/>
                  </a:cubicBezTo>
                  <a:cubicBezTo>
                    <a:pt x="76" y="939"/>
                    <a:pt x="70" y="935"/>
                    <a:pt x="67" y="926"/>
                  </a:cubicBezTo>
                  <a:cubicBezTo>
                    <a:pt x="41" y="847"/>
                    <a:pt x="3" y="771"/>
                    <a:pt x="1" y="685"/>
                  </a:cubicBezTo>
                  <a:cubicBezTo>
                    <a:pt x="0" y="634"/>
                    <a:pt x="3" y="584"/>
                    <a:pt x="40" y="544"/>
                  </a:cubicBezTo>
                  <a:cubicBezTo>
                    <a:pt x="53" y="530"/>
                    <a:pt x="59" y="513"/>
                    <a:pt x="53" y="494"/>
                  </a:cubicBezTo>
                  <a:cubicBezTo>
                    <a:pt x="50" y="481"/>
                    <a:pt x="57" y="476"/>
                    <a:pt x="66" y="470"/>
                  </a:cubicBezTo>
                  <a:cubicBezTo>
                    <a:pt x="97" y="449"/>
                    <a:pt x="131" y="434"/>
                    <a:pt x="165" y="418"/>
                  </a:cubicBezTo>
                  <a:cubicBezTo>
                    <a:pt x="212" y="396"/>
                    <a:pt x="255" y="369"/>
                    <a:pt x="285" y="326"/>
                  </a:cubicBezTo>
                  <a:cubicBezTo>
                    <a:pt x="294" y="313"/>
                    <a:pt x="302" y="315"/>
                    <a:pt x="311" y="325"/>
                  </a:cubicBezTo>
                  <a:cubicBezTo>
                    <a:pt x="320" y="333"/>
                    <a:pt x="323" y="344"/>
                    <a:pt x="324" y="355"/>
                  </a:cubicBezTo>
                  <a:cubicBezTo>
                    <a:pt x="324" y="363"/>
                    <a:pt x="324" y="371"/>
                    <a:pt x="328" y="379"/>
                  </a:cubicBezTo>
                  <a:cubicBezTo>
                    <a:pt x="332" y="387"/>
                    <a:pt x="336" y="393"/>
                    <a:pt x="346" y="385"/>
                  </a:cubicBezTo>
                  <a:cubicBezTo>
                    <a:pt x="368" y="367"/>
                    <a:pt x="391" y="373"/>
                    <a:pt x="413" y="385"/>
                  </a:cubicBezTo>
                  <a:cubicBezTo>
                    <a:pt x="443" y="402"/>
                    <a:pt x="468" y="424"/>
                    <a:pt x="493" y="447"/>
                  </a:cubicBezTo>
                  <a:cubicBezTo>
                    <a:pt x="506" y="460"/>
                    <a:pt x="517" y="460"/>
                    <a:pt x="529" y="447"/>
                  </a:cubicBezTo>
                  <a:cubicBezTo>
                    <a:pt x="538" y="437"/>
                    <a:pt x="548" y="426"/>
                    <a:pt x="563" y="425"/>
                  </a:cubicBezTo>
                  <a:cubicBezTo>
                    <a:pt x="577" y="424"/>
                    <a:pt x="585" y="428"/>
                    <a:pt x="582" y="445"/>
                  </a:cubicBezTo>
                  <a:cubicBezTo>
                    <a:pt x="576" y="469"/>
                    <a:pt x="573" y="493"/>
                    <a:pt x="580" y="518"/>
                  </a:cubicBezTo>
                  <a:cubicBezTo>
                    <a:pt x="582" y="526"/>
                    <a:pt x="585" y="531"/>
                    <a:pt x="595" y="533"/>
                  </a:cubicBezTo>
                  <a:cubicBezTo>
                    <a:pt x="641" y="544"/>
                    <a:pt x="658" y="584"/>
                    <a:pt x="634" y="624"/>
                  </a:cubicBezTo>
                  <a:cubicBezTo>
                    <a:pt x="629" y="634"/>
                    <a:pt x="629" y="641"/>
                    <a:pt x="636" y="649"/>
                  </a:cubicBezTo>
                  <a:cubicBezTo>
                    <a:pt x="645" y="658"/>
                    <a:pt x="654" y="668"/>
                    <a:pt x="663" y="676"/>
                  </a:cubicBezTo>
                  <a:cubicBezTo>
                    <a:pt x="681" y="693"/>
                    <a:pt x="692" y="694"/>
                    <a:pt x="711" y="677"/>
                  </a:cubicBezTo>
                  <a:cubicBezTo>
                    <a:pt x="726" y="663"/>
                    <a:pt x="739" y="648"/>
                    <a:pt x="752" y="633"/>
                  </a:cubicBezTo>
                  <a:cubicBezTo>
                    <a:pt x="765" y="618"/>
                    <a:pt x="782" y="607"/>
                    <a:pt x="801" y="603"/>
                  </a:cubicBezTo>
                  <a:cubicBezTo>
                    <a:pt x="824" y="598"/>
                    <a:pt x="844" y="605"/>
                    <a:pt x="859" y="625"/>
                  </a:cubicBezTo>
                  <a:cubicBezTo>
                    <a:pt x="876" y="648"/>
                    <a:pt x="894" y="670"/>
                    <a:pt x="914" y="690"/>
                  </a:cubicBezTo>
                  <a:cubicBezTo>
                    <a:pt x="917" y="693"/>
                    <a:pt x="920" y="695"/>
                    <a:pt x="925" y="698"/>
                  </a:cubicBezTo>
                  <a:cubicBezTo>
                    <a:pt x="926" y="691"/>
                    <a:pt x="926" y="687"/>
                    <a:pt x="926" y="682"/>
                  </a:cubicBezTo>
                  <a:cubicBezTo>
                    <a:pt x="929" y="668"/>
                    <a:pt x="935" y="657"/>
                    <a:pt x="950" y="652"/>
                  </a:cubicBezTo>
                  <a:cubicBezTo>
                    <a:pt x="964" y="648"/>
                    <a:pt x="972" y="660"/>
                    <a:pt x="978" y="670"/>
                  </a:cubicBezTo>
                  <a:cubicBezTo>
                    <a:pt x="990" y="687"/>
                    <a:pt x="1001" y="704"/>
                    <a:pt x="1012" y="722"/>
                  </a:cubicBezTo>
                  <a:cubicBezTo>
                    <a:pt x="1017" y="730"/>
                    <a:pt x="1022" y="734"/>
                    <a:pt x="1031" y="727"/>
                  </a:cubicBezTo>
                  <a:cubicBezTo>
                    <a:pt x="1039" y="722"/>
                    <a:pt x="1048" y="721"/>
                    <a:pt x="1056" y="723"/>
                  </a:cubicBezTo>
                  <a:cubicBezTo>
                    <a:pt x="1073" y="729"/>
                    <a:pt x="1084" y="720"/>
                    <a:pt x="1094" y="709"/>
                  </a:cubicBezTo>
                  <a:cubicBezTo>
                    <a:pt x="1121" y="678"/>
                    <a:pt x="1147" y="647"/>
                    <a:pt x="1174" y="617"/>
                  </a:cubicBezTo>
                  <a:cubicBezTo>
                    <a:pt x="1181" y="610"/>
                    <a:pt x="1181" y="603"/>
                    <a:pt x="1178" y="595"/>
                  </a:cubicBezTo>
                  <a:cubicBezTo>
                    <a:pt x="1167" y="567"/>
                    <a:pt x="1168" y="543"/>
                    <a:pt x="1191" y="520"/>
                  </a:cubicBezTo>
                  <a:cubicBezTo>
                    <a:pt x="1206" y="505"/>
                    <a:pt x="1208" y="483"/>
                    <a:pt x="1210" y="462"/>
                  </a:cubicBezTo>
                  <a:cubicBezTo>
                    <a:pt x="1211" y="456"/>
                    <a:pt x="1209" y="449"/>
                    <a:pt x="1216" y="443"/>
                  </a:cubicBezTo>
                  <a:cubicBezTo>
                    <a:pt x="1224" y="448"/>
                    <a:pt x="1224" y="456"/>
                    <a:pt x="1226" y="463"/>
                  </a:cubicBezTo>
                  <a:cubicBezTo>
                    <a:pt x="1238" y="496"/>
                    <a:pt x="1247" y="530"/>
                    <a:pt x="1264" y="560"/>
                  </a:cubicBezTo>
                  <a:cubicBezTo>
                    <a:pt x="1286" y="599"/>
                    <a:pt x="1311" y="612"/>
                    <a:pt x="1355" y="604"/>
                  </a:cubicBezTo>
                  <a:cubicBezTo>
                    <a:pt x="1376" y="601"/>
                    <a:pt x="1397" y="596"/>
                    <a:pt x="1416" y="586"/>
                  </a:cubicBezTo>
                  <a:cubicBezTo>
                    <a:pt x="1434" y="577"/>
                    <a:pt x="1443" y="564"/>
                    <a:pt x="1439" y="544"/>
                  </a:cubicBezTo>
                  <a:cubicBezTo>
                    <a:pt x="1429" y="504"/>
                    <a:pt x="1439" y="468"/>
                    <a:pt x="1456" y="432"/>
                  </a:cubicBezTo>
                  <a:cubicBezTo>
                    <a:pt x="1460" y="424"/>
                    <a:pt x="1463" y="416"/>
                    <a:pt x="1462" y="407"/>
                  </a:cubicBezTo>
                  <a:cubicBezTo>
                    <a:pt x="1450" y="298"/>
                    <a:pt x="1463" y="187"/>
                    <a:pt x="1448" y="78"/>
                  </a:cubicBezTo>
                  <a:cubicBezTo>
                    <a:pt x="1447" y="74"/>
                    <a:pt x="1445" y="67"/>
                    <a:pt x="1451" y="66"/>
                  </a:cubicBezTo>
                  <a:cubicBezTo>
                    <a:pt x="1458" y="64"/>
                    <a:pt x="1460" y="71"/>
                    <a:pt x="1462" y="76"/>
                  </a:cubicBezTo>
                  <a:cubicBezTo>
                    <a:pt x="1473" y="107"/>
                    <a:pt x="1474" y="140"/>
                    <a:pt x="1475" y="172"/>
                  </a:cubicBezTo>
                  <a:cubicBezTo>
                    <a:pt x="1478" y="231"/>
                    <a:pt x="1478" y="290"/>
                    <a:pt x="1480" y="348"/>
                  </a:cubicBezTo>
                  <a:cubicBezTo>
                    <a:pt x="1481" y="382"/>
                    <a:pt x="1480" y="415"/>
                    <a:pt x="1500" y="446"/>
                  </a:cubicBezTo>
                  <a:cubicBezTo>
                    <a:pt x="1513" y="468"/>
                    <a:pt x="1510" y="494"/>
                    <a:pt x="1505" y="519"/>
                  </a:cubicBezTo>
                  <a:cubicBezTo>
                    <a:pt x="1503" y="534"/>
                    <a:pt x="1500" y="550"/>
                    <a:pt x="1508" y="566"/>
                  </a:cubicBezTo>
                  <a:cubicBezTo>
                    <a:pt x="1518" y="585"/>
                    <a:pt x="1532" y="586"/>
                    <a:pt x="1545" y="570"/>
                  </a:cubicBezTo>
                  <a:cubicBezTo>
                    <a:pt x="1561" y="550"/>
                    <a:pt x="1572" y="528"/>
                    <a:pt x="1571" y="502"/>
                  </a:cubicBezTo>
                  <a:cubicBezTo>
                    <a:pt x="1570" y="480"/>
                    <a:pt x="1579" y="471"/>
                    <a:pt x="1600" y="465"/>
                  </a:cubicBezTo>
                  <a:cubicBezTo>
                    <a:pt x="1635" y="453"/>
                    <a:pt x="1667" y="434"/>
                    <a:pt x="1676" y="393"/>
                  </a:cubicBezTo>
                  <a:cubicBezTo>
                    <a:pt x="1681" y="371"/>
                    <a:pt x="1676" y="351"/>
                    <a:pt x="1671" y="330"/>
                  </a:cubicBezTo>
                  <a:cubicBezTo>
                    <a:pt x="1662" y="289"/>
                    <a:pt x="1648" y="249"/>
                    <a:pt x="1644" y="207"/>
                  </a:cubicBezTo>
                  <a:cubicBezTo>
                    <a:pt x="1637" y="142"/>
                    <a:pt x="1666" y="94"/>
                    <a:pt x="1728" y="72"/>
                  </a:cubicBezTo>
                  <a:cubicBezTo>
                    <a:pt x="1739" y="68"/>
                    <a:pt x="1750" y="64"/>
                    <a:pt x="1762" y="59"/>
                  </a:cubicBezTo>
                  <a:cubicBezTo>
                    <a:pt x="1755" y="54"/>
                    <a:pt x="1749" y="51"/>
                    <a:pt x="1745" y="46"/>
                  </a:cubicBezTo>
                  <a:cubicBezTo>
                    <a:pt x="1736" y="38"/>
                    <a:pt x="1735" y="28"/>
                    <a:pt x="1741" y="17"/>
                  </a:cubicBezTo>
                  <a:cubicBezTo>
                    <a:pt x="1748" y="6"/>
                    <a:pt x="1756" y="0"/>
                    <a:pt x="1769" y="3"/>
                  </a:cubicBezTo>
                  <a:cubicBezTo>
                    <a:pt x="1785" y="7"/>
                    <a:pt x="1797" y="16"/>
                    <a:pt x="1798" y="32"/>
                  </a:cubicBezTo>
                  <a:cubicBezTo>
                    <a:pt x="1799" y="51"/>
                    <a:pt x="1809" y="58"/>
                    <a:pt x="1824" y="65"/>
                  </a:cubicBezTo>
                  <a:cubicBezTo>
                    <a:pt x="1869" y="85"/>
                    <a:pt x="1904" y="118"/>
                    <a:pt x="1926" y="162"/>
                  </a:cubicBezTo>
                  <a:cubicBezTo>
                    <a:pt x="1933" y="174"/>
                    <a:pt x="1940" y="178"/>
                    <a:pt x="1953" y="175"/>
                  </a:cubicBezTo>
                  <a:cubicBezTo>
                    <a:pt x="1990" y="164"/>
                    <a:pt x="2027" y="172"/>
                    <a:pt x="2064" y="179"/>
                  </a:cubicBezTo>
                  <a:cubicBezTo>
                    <a:pt x="2088" y="184"/>
                    <a:pt x="2111" y="187"/>
                    <a:pt x="2135" y="189"/>
                  </a:cubicBezTo>
                  <a:cubicBezTo>
                    <a:pt x="2187" y="194"/>
                    <a:pt x="2223" y="171"/>
                    <a:pt x="2245" y="121"/>
                  </a:cubicBezTo>
                  <a:cubicBezTo>
                    <a:pt x="2256" y="96"/>
                    <a:pt x="2267" y="94"/>
                    <a:pt x="2288" y="111"/>
                  </a:cubicBezTo>
                  <a:cubicBezTo>
                    <a:pt x="2305" y="124"/>
                    <a:pt x="2308" y="143"/>
                    <a:pt x="2311" y="162"/>
                  </a:cubicBezTo>
                  <a:cubicBezTo>
                    <a:pt x="2317" y="195"/>
                    <a:pt x="2328" y="204"/>
                    <a:pt x="2361" y="202"/>
                  </a:cubicBezTo>
                  <a:cubicBezTo>
                    <a:pt x="2370" y="202"/>
                    <a:pt x="2376" y="201"/>
                    <a:pt x="2379" y="190"/>
                  </a:cubicBezTo>
                  <a:cubicBezTo>
                    <a:pt x="2382" y="181"/>
                    <a:pt x="2391" y="179"/>
                    <a:pt x="2399" y="176"/>
                  </a:cubicBezTo>
                  <a:cubicBezTo>
                    <a:pt x="2407" y="173"/>
                    <a:pt x="2410" y="175"/>
                    <a:pt x="2411" y="183"/>
                  </a:cubicBezTo>
                  <a:cubicBezTo>
                    <a:pt x="2412" y="189"/>
                    <a:pt x="2408" y="198"/>
                    <a:pt x="2417" y="198"/>
                  </a:cubicBezTo>
                  <a:cubicBezTo>
                    <a:pt x="2425" y="198"/>
                    <a:pt x="2428" y="189"/>
                    <a:pt x="2430" y="182"/>
                  </a:cubicBezTo>
                  <a:cubicBezTo>
                    <a:pt x="2431" y="175"/>
                    <a:pt x="2432" y="169"/>
                    <a:pt x="2422" y="164"/>
                  </a:cubicBezTo>
                  <a:cubicBezTo>
                    <a:pt x="2384" y="144"/>
                    <a:pt x="2359" y="113"/>
                    <a:pt x="2352" y="69"/>
                  </a:cubicBezTo>
                  <a:cubicBezTo>
                    <a:pt x="2349" y="54"/>
                    <a:pt x="2362" y="49"/>
                    <a:pt x="2371" y="42"/>
                  </a:cubicBezTo>
                  <a:cubicBezTo>
                    <a:pt x="2380" y="36"/>
                    <a:pt x="2389" y="41"/>
                    <a:pt x="2394" y="48"/>
                  </a:cubicBezTo>
                  <a:cubicBezTo>
                    <a:pt x="2417" y="76"/>
                    <a:pt x="2442" y="98"/>
                    <a:pt x="2481" y="101"/>
                  </a:cubicBezTo>
                  <a:cubicBezTo>
                    <a:pt x="2502" y="102"/>
                    <a:pt x="2510" y="116"/>
                    <a:pt x="2506" y="140"/>
                  </a:cubicBezTo>
                  <a:cubicBezTo>
                    <a:pt x="2499" y="173"/>
                    <a:pt x="2503" y="207"/>
                    <a:pt x="2517" y="238"/>
                  </a:cubicBezTo>
                  <a:cubicBezTo>
                    <a:pt x="2526" y="257"/>
                    <a:pt x="2529" y="256"/>
                    <a:pt x="2543" y="242"/>
                  </a:cubicBezTo>
                  <a:cubicBezTo>
                    <a:pt x="2557" y="228"/>
                    <a:pt x="2557" y="218"/>
                    <a:pt x="2543" y="204"/>
                  </a:cubicBezTo>
                  <a:cubicBezTo>
                    <a:pt x="2529" y="188"/>
                    <a:pt x="2530" y="168"/>
                    <a:pt x="2543" y="151"/>
                  </a:cubicBezTo>
                  <a:cubicBezTo>
                    <a:pt x="2560" y="128"/>
                    <a:pt x="2580" y="129"/>
                    <a:pt x="2593" y="154"/>
                  </a:cubicBezTo>
                  <a:cubicBezTo>
                    <a:pt x="2600" y="167"/>
                    <a:pt x="2603" y="182"/>
                    <a:pt x="2624" y="184"/>
                  </a:cubicBezTo>
                  <a:cubicBezTo>
                    <a:pt x="2633" y="184"/>
                    <a:pt x="2642" y="194"/>
                    <a:pt x="2650" y="201"/>
                  </a:cubicBezTo>
                  <a:cubicBezTo>
                    <a:pt x="2670" y="219"/>
                    <a:pt x="2692" y="233"/>
                    <a:pt x="2720" y="235"/>
                  </a:cubicBezTo>
                  <a:cubicBezTo>
                    <a:pt x="2736" y="237"/>
                    <a:pt x="2736" y="249"/>
                    <a:pt x="2734" y="261"/>
                  </a:cubicBezTo>
                  <a:cubicBezTo>
                    <a:pt x="2731" y="285"/>
                    <a:pt x="2721" y="306"/>
                    <a:pt x="2712" y="327"/>
                  </a:cubicBezTo>
                  <a:cubicBezTo>
                    <a:pt x="2707" y="340"/>
                    <a:pt x="2706" y="350"/>
                    <a:pt x="2718" y="359"/>
                  </a:cubicBezTo>
                  <a:cubicBezTo>
                    <a:pt x="2729" y="368"/>
                    <a:pt x="2733" y="381"/>
                    <a:pt x="2741" y="392"/>
                  </a:cubicBezTo>
                  <a:cubicBezTo>
                    <a:pt x="2753" y="410"/>
                    <a:pt x="2765" y="410"/>
                    <a:pt x="2778" y="392"/>
                  </a:cubicBezTo>
                  <a:cubicBezTo>
                    <a:pt x="2782" y="386"/>
                    <a:pt x="2785" y="378"/>
                    <a:pt x="2790" y="371"/>
                  </a:cubicBezTo>
                  <a:cubicBezTo>
                    <a:pt x="2802" y="352"/>
                    <a:pt x="2821" y="351"/>
                    <a:pt x="2837" y="367"/>
                  </a:cubicBezTo>
                  <a:cubicBezTo>
                    <a:pt x="2863" y="392"/>
                    <a:pt x="2879" y="396"/>
                    <a:pt x="2911" y="382"/>
                  </a:cubicBezTo>
                  <a:cubicBezTo>
                    <a:pt x="2936" y="371"/>
                    <a:pt x="2948" y="350"/>
                    <a:pt x="2947" y="318"/>
                  </a:cubicBezTo>
                  <a:cubicBezTo>
                    <a:pt x="2946" y="301"/>
                    <a:pt x="2945" y="286"/>
                    <a:pt x="2967" y="281"/>
                  </a:cubicBezTo>
                  <a:cubicBezTo>
                    <a:pt x="2986" y="277"/>
                    <a:pt x="3000" y="285"/>
                    <a:pt x="3009" y="307"/>
                  </a:cubicBezTo>
                  <a:cubicBezTo>
                    <a:pt x="3013" y="317"/>
                    <a:pt x="3019" y="322"/>
                    <a:pt x="3030" y="323"/>
                  </a:cubicBezTo>
                  <a:cubicBezTo>
                    <a:pt x="3041" y="323"/>
                    <a:pt x="3049" y="319"/>
                    <a:pt x="3054" y="309"/>
                  </a:cubicBezTo>
                  <a:cubicBezTo>
                    <a:pt x="3061" y="296"/>
                    <a:pt x="3063" y="281"/>
                    <a:pt x="3066" y="267"/>
                  </a:cubicBezTo>
                  <a:cubicBezTo>
                    <a:pt x="3071" y="241"/>
                    <a:pt x="3086" y="235"/>
                    <a:pt x="3107" y="252"/>
                  </a:cubicBezTo>
                  <a:cubicBezTo>
                    <a:pt x="3112" y="257"/>
                    <a:pt x="3116" y="262"/>
                    <a:pt x="3120" y="267"/>
                  </a:cubicBezTo>
                  <a:cubicBezTo>
                    <a:pt x="3144" y="295"/>
                    <a:pt x="3168" y="296"/>
                    <a:pt x="3195" y="270"/>
                  </a:cubicBezTo>
                  <a:cubicBezTo>
                    <a:pt x="3213" y="253"/>
                    <a:pt x="3223" y="232"/>
                    <a:pt x="3233" y="210"/>
                  </a:cubicBezTo>
                  <a:cubicBezTo>
                    <a:pt x="3243" y="190"/>
                    <a:pt x="3250" y="189"/>
                    <a:pt x="3264" y="206"/>
                  </a:cubicBezTo>
                  <a:cubicBezTo>
                    <a:pt x="3275" y="218"/>
                    <a:pt x="3283" y="233"/>
                    <a:pt x="3279" y="250"/>
                  </a:cubicBezTo>
                  <a:cubicBezTo>
                    <a:pt x="3274" y="272"/>
                    <a:pt x="3288" y="279"/>
                    <a:pt x="3303" y="287"/>
                  </a:cubicBezTo>
                  <a:cubicBezTo>
                    <a:pt x="3320" y="294"/>
                    <a:pt x="3335" y="289"/>
                    <a:pt x="3346" y="275"/>
                  </a:cubicBezTo>
                  <a:cubicBezTo>
                    <a:pt x="3359" y="259"/>
                    <a:pt x="3372" y="247"/>
                    <a:pt x="3395" y="249"/>
                  </a:cubicBezTo>
                  <a:cubicBezTo>
                    <a:pt x="3404" y="250"/>
                    <a:pt x="3412" y="254"/>
                    <a:pt x="3421" y="259"/>
                  </a:cubicBezTo>
                  <a:cubicBezTo>
                    <a:pt x="3440" y="270"/>
                    <a:pt x="3452" y="268"/>
                    <a:pt x="3464" y="248"/>
                  </a:cubicBezTo>
                  <a:cubicBezTo>
                    <a:pt x="3484" y="216"/>
                    <a:pt x="3491" y="179"/>
                    <a:pt x="3502" y="143"/>
                  </a:cubicBezTo>
                  <a:cubicBezTo>
                    <a:pt x="3510" y="121"/>
                    <a:pt x="3517" y="99"/>
                    <a:pt x="3528" y="78"/>
                  </a:cubicBezTo>
                  <a:cubicBezTo>
                    <a:pt x="3536" y="63"/>
                    <a:pt x="3546" y="49"/>
                    <a:pt x="3562" y="40"/>
                  </a:cubicBezTo>
                  <a:cubicBezTo>
                    <a:pt x="3568" y="36"/>
                    <a:pt x="3575" y="33"/>
                    <a:pt x="3582" y="37"/>
                  </a:cubicBezTo>
                  <a:cubicBezTo>
                    <a:pt x="3589" y="42"/>
                    <a:pt x="3587" y="49"/>
                    <a:pt x="3586" y="56"/>
                  </a:cubicBezTo>
                  <a:cubicBezTo>
                    <a:pt x="3581" y="88"/>
                    <a:pt x="3574" y="120"/>
                    <a:pt x="3564" y="151"/>
                  </a:cubicBezTo>
                  <a:cubicBezTo>
                    <a:pt x="3551" y="190"/>
                    <a:pt x="3542" y="229"/>
                    <a:pt x="3533" y="269"/>
                  </a:cubicBezTo>
                  <a:cubicBezTo>
                    <a:pt x="3527" y="294"/>
                    <a:pt x="3534" y="309"/>
                    <a:pt x="3553" y="321"/>
                  </a:cubicBezTo>
                  <a:cubicBezTo>
                    <a:pt x="3572" y="333"/>
                    <a:pt x="3585" y="330"/>
                    <a:pt x="3598" y="312"/>
                  </a:cubicBezTo>
                  <a:cubicBezTo>
                    <a:pt x="3602" y="308"/>
                    <a:pt x="3606" y="303"/>
                    <a:pt x="3610" y="298"/>
                  </a:cubicBezTo>
                  <a:cubicBezTo>
                    <a:pt x="3618" y="290"/>
                    <a:pt x="3627" y="284"/>
                    <a:pt x="3640" y="288"/>
                  </a:cubicBezTo>
                  <a:cubicBezTo>
                    <a:pt x="3652" y="291"/>
                    <a:pt x="3656" y="301"/>
                    <a:pt x="3658" y="312"/>
                  </a:cubicBezTo>
                  <a:cubicBezTo>
                    <a:pt x="3660" y="320"/>
                    <a:pt x="3662" y="328"/>
                    <a:pt x="3663" y="336"/>
                  </a:cubicBezTo>
                  <a:cubicBezTo>
                    <a:pt x="3670" y="395"/>
                    <a:pt x="3713" y="423"/>
                    <a:pt x="3773" y="407"/>
                  </a:cubicBezTo>
                  <a:cubicBezTo>
                    <a:pt x="3788" y="402"/>
                    <a:pt x="3803" y="398"/>
                    <a:pt x="3819" y="394"/>
                  </a:cubicBezTo>
                  <a:cubicBezTo>
                    <a:pt x="3841" y="389"/>
                    <a:pt x="3857" y="396"/>
                    <a:pt x="3867" y="416"/>
                  </a:cubicBezTo>
                  <a:cubicBezTo>
                    <a:pt x="3876" y="432"/>
                    <a:pt x="3886" y="440"/>
                    <a:pt x="3903" y="427"/>
                  </a:cubicBezTo>
                  <a:cubicBezTo>
                    <a:pt x="3907" y="424"/>
                    <a:pt x="3913" y="420"/>
                    <a:pt x="3918" y="425"/>
                  </a:cubicBezTo>
                  <a:cubicBezTo>
                    <a:pt x="3923" y="430"/>
                    <a:pt x="3918" y="435"/>
                    <a:pt x="3914" y="439"/>
                  </a:cubicBezTo>
                  <a:cubicBezTo>
                    <a:pt x="3902" y="453"/>
                    <a:pt x="3889" y="466"/>
                    <a:pt x="3877" y="480"/>
                  </a:cubicBezTo>
                  <a:cubicBezTo>
                    <a:pt x="3872" y="486"/>
                    <a:pt x="3866" y="492"/>
                    <a:pt x="3871" y="500"/>
                  </a:cubicBezTo>
                  <a:cubicBezTo>
                    <a:pt x="3875" y="507"/>
                    <a:pt x="3883" y="507"/>
                    <a:pt x="3890" y="507"/>
                  </a:cubicBezTo>
                  <a:cubicBezTo>
                    <a:pt x="3899" y="508"/>
                    <a:pt x="3907" y="504"/>
                    <a:pt x="3915" y="502"/>
                  </a:cubicBezTo>
                  <a:cubicBezTo>
                    <a:pt x="3927" y="498"/>
                    <a:pt x="3940" y="497"/>
                    <a:pt x="3948" y="508"/>
                  </a:cubicBezTo>
                  <a:cubicBezTo>
                    <a:pt x="3957" y="520"/>
                    <a:pt x="3959" y="535"/>
                    <a:pt x="3951" y="548"/>
                  </a:cubicBezTo>
                  <a:cubicBezTo>
                    <a:pt x="3939" y="565"/>
                    <a:pt x="3942" y="579"/>
                    <a:pt x="3957" y="593"/>
                  </a:cubicBezTo>
                  <a:cubicBezTo>
                    <a:pt x="3982" y="618"/>
                    <a:pt x="3999" y="650"/>
                    <a:pt x="4024" y="675"/>
                  </a:cubicBezTo>
                  <a:cubicBezTo>
                    <a:pt x="4042" y="692"/>
                    <a:pt x="4061" y="697"/>
                    <a:pt x="4084" y="686"/>
                  </a:cubicBezTo>
                  <a:cubicBezTo>
                    <a:pt x="4100" y="677"/>
                    <a:pt x="4110" y="684"/>
                    <a:pt x="4117" y="696"/>
                  </a:cubicBezTo>
                  <a:cubicBezTo>
                    <a:pt x="4124" y="708"/>
                    <a:pt x="4130" y="722"/>
                    <a:pt x="4113" y="733"/>
                  </a:cubicBezTo>
                  <a:cubicBezTo>
                    <a:pt x="4104" y="738"/>
                    <a:pt x="4096" y="747"/>
                    <a:pt x="4088" y="755"/>
                  </a:cubicBezTo>
                  <a:cubicBezTo>
                    <a:pt x="4073" y="769"/>
                    <a:pt x="4068" y="784"/>
                    <a:pt x="4076" y="804"/>
                  </a:cubicBezTo>
                  <a:cubicBezTo>
                    <a:pt x="4081" y="815"/>
                    <a:pt x="4083" y="826"/>
                    <a:pt x="4081" y="839"/>
                  </a:cubicBezTo>
                  <a:cubicBezTo>
                    <a:pt x="4078" y="849"/>
                    <a:pt x="4084" y="858"/>
                    <a:pt x="4088" y="867"/>
                  </a:cubicBezTo>
                  <a:cubicBezTo>
                    <a:pt x="4092" y="879"/>
                    <a:pt x="4098" y="880"/>
                    <a:pt x="4109" y="873"/>
                  </a:cubicBezTo>
                  <a:cubicBezTo>
                    <a:pt x="4130" y="860"/>
                    <a:pt x="4153" y="852"/>
                    <a:pt x="4176" y="843"/>
                  </a:cubicBezTo>
                  <a:cubicBezTo>
                    <a:pt x="4183" y="841"/>
                    <a:pt x="4190" y="840"/>
                    <a:pt x="4198" y="838"/>
                  </a:cubicBezTo>
                  <a:cubicBezTo>
                    <a:pt x="4204" y="837"/>
                    <a:pt x="4212" y="837"/>
                    <a:pt x="4214" y="845"/>
                  </a:cubicBezTo>
                  <a:cubicBezTo>
                    <a:pt x="4217" y="852"/>
                    <a:pt x="4209" y="855"/>
                    <a:pt x="4205" y="859"/>
                  </a:cubicBezTo>
                  <a:cubicBezTo>
                    <a:pt x="4200" y="863"/>
                    <a:pt x="4195" y="866"/>
                    <a:pt x="4191" y="870"/>
                  </a:cubicBezTo>
                  <a:cubicBezTo>
                    <a:pt x="4183" y="877"/>
                    <a:pt x="4183" y="887"/>
                    <a:pt x="4180" y="895"/>
                  </a:cubicBezTo>
                  <a:cubicBezTo>
                    <a:pt x="4175" y="910"/>
                    <a:pt x="4190" y="908"/>
                    <a:pt x="4197" y="913"/>
                  </a:cubicBezTo>
                  <a:cubicBezTo>
                    <a:pt x="4211" y="922"/>
                    <a:pt x="4219" y="939"/>
                    <a:pt x="4213" y="956"/>
                  </a:cubicBezTo>
                  <a:cubicBezTo>
                    <a:pt x="4207" y="973"/>
                    <a:pt x="4199" y="990"/>
                    <a:pt x="4191" y="1007"/>
                  </a:cubicBezTo>
                  <a:cubicBezTo>
                    <a:pt x="4185" y="1018"/>
                    <a:pt x="4178" y="1027"/>
                    <a:pt x="4161" y="1026"/>
                  </a:cubicBezTo>
                  <a:cubicBezTo>
                    <a:pt x="4148" y="1025"/>
                    <a:pt x="4127" y="1052"/>
                    <a:pt x="4129" y="1066"/>
                  </a:cubicBezTo>
                  <a:cubicBezTo>
                    <a:pt x="4134" y="1096"/>
                    <a:pt x="4141" y="1125"/>
                    <a:pt x="4157" y="1151"/>
                  </a:cubicBezTo>
                  <a:cubicBezTo>
                    <a:pt x="4167" y="1168"/>
                    <a:pt x="4178" y="1182"/>
                    <a:pt x="4198" y="1187"/>
                  </a:cubicBezTo>
                  <a:cubicBezTo>
                    <a:pt x="4212" y="1191"/>
                    <a:pt x="4210" y="1199"/>
                    <a:pt x="4202" y="1207"/>
                  </a:cubicBezTo>
                  <a:cubicBezTo>
                    <a:pt x="4191" y="1218"/>
                    <a:pt x="4177" y="1222"/>
                    <a:pt x="4163" y="1226"/>
                  </a:cubicBezTo>
                  <a:cubicBezTo>
                    <a:pt x="4130" y="1236"/>
                    <a:pt x="4117" y="1257"/>
                    <a:pt x="4124" y="1290"/>
                  </a:cubicBezTo>
                  <a:cubicBezTo>
                    <a:pt x="4126" y="1302"/>
                    <a:pt x="4134" y="1308"/>
                    <a:pt x="4145" y="1311"/>
                  </a:cubicBezTo>
                  <a:cubicBezTo>
                    <a:pt x="4156" y="1314"/>
                    <a:pt x="4167" y="1317"/>
                    <a:pt x="4178" y="1320"/>
                  </a:cubicBezTo>
                  <a:cubicBezTo>
                    <a:pt x="4194" y="1326"/>
                    <a:pt x="4201" y="1340"/>
                    <a:pt x="4202" y="1356"/>
                  </a:cubicBezTo>
                  <a:cubicBezTo>
                    <a:pt x="4203" y="1373"/>
                    <a:pt x="4187" y="1373"/>
                    <a:pt x="4177" y="1378"/>
                  </a:cubicBezTo>
                  <a:cubicBezTo>
                    <a:pt x="4165" y="1383"/>
                    <a:pt x="4152" y="1387"/>
                    <a:pt x="4138" y="1387"/>
                  </a:cubicBezTo>
                  <a:cubicBezTo>
                    <a:pt x="4129" y="1388"/>
                    <a:pt x="4123" y="1392"/>
                    <a:pt x="4117" y="1400"/>
                  </a:cubicBezTo>
                  <a:cubicBezTo>
                    <a:pt x="4105" y="1415"/>
                    <a:pt x="4103" y="1428"/>
                    <a:pt x="4116" y="1445"/>
                  </a:cubicBezTo>
                  <a:cubicBezTo>
                    <a:pt x="4141" y="1477"/>
                    <a:pt x="4157" y="1514"/>
                    <a:pt x="4161" y="1555"/>
                  </a:cubicBezTo>
                  <a:cubicBezTo>
                    <a:pt x="4162" y="1564"/>
                    <a:pt x="4161" y="1576"/>
                    <a:pt x="4173" y="1578"/>
                  </a:cubicBezTo>
                  <a:cubicBezTo>
                    <a:pt x="4187" y="1581"/>
                    <a:pt x="4199" y="1583"/>
                    <a:pt x="4215" y="1574"/>
                  </a:cubicBezTo>
                  <a:cubicBezTo>
                    <a:pt x="4258" y="1550"/>
                    <a:pt x="4283" y="1511"/>
                    <a:pt x="4311" y="1473"/>
                  </a:cubicBezTo>
                  <a:cubicBezTo>
                    <a:pt x="4331" y="1446"/>
                    <a:pt x="4358" y="1432"/>
                    <a:pt x="4387" y="1418"/>
                  </a:cubicBezTo>
                  <a:cubicBezTo>
                    <a:pt x="4427" y="1400"/>
                    <a:pt x="4472" y="1392"/>
                    <a:pt x="4509" y="1368"/>
                  </a:cubicBezTo>
                  <a:cubicBezTo>
                    <a:pt x="4542" y="1346"/>
                    <a:pt x="4579" y="1334"/>
                    <a:pt x="4614" y="1314"/>
                  </a:cubicBezTo>
                  <a:cubicBezTo>
                    <a:pt x="4657" y="1288"/>
                    <a:pt x="4708" y="1278"/>
                    <a:pt x="4758" y="1306"/>
                  </a:cubicBezTo>
                  <a:cubicBezTo>
                    <a:pt x="4774" y="1314"/>
                    <a:pt x="4780" y="1328"/>
                    <a:pt x="4779" y="1346"/>
                  </a:cubicBezTo>
                  <a:cubicBezTo>
                    <a:pt x="4778" y="1369"/>
                    <a:pt x="4772" y="1392"/>
                    <a:pt x="4758" y="1411"/>
                  </a:cubicBezTo>
                  <a:cubicBezTo>
                    <a:pt x="4739" y="1435"/>
                    <a:pt x="4716" y="1450"/>
                    <a:pt x="4685" y="1441"/>
                  </a:cubicBezTo>
                  <a:cubicBezTo>
                    <a:pt x="4654" y="1432"/>
                    <a:pt x="4630" y="1442"/>
                    <a:pt x="4602" y="1455"/>
                  </a:cubicBezTo>
                  <a:cubicBezTo>
                    <a:pt x="4554" y="1476"/>
                    <a:pt x="4508" y="1505"/>
                    <a:pt x="4454" y="1512"/>
                  </a:cubicBezTo>
                  <a:cubicBezTo>
                    <a:pt x="4394" y="1520"/>
                    <a:pt x="4341" y="1543"/>
                    <a:pt x="4295" y="1582"/>
                  </a:cubicBezTo>
                  <a:cubicBezTo>
                    <a:pt x="4270" y="1604"/>
                    <a:pt x="4240" y="1618"/>
                    <a:pt x="4210" y="1633"/>
                  </a:cubicBezTo>
                  <a:cubicBezTo>
                    <a:pt x="4174" y="1652"/>
                    <a:pt x="4137" y="1671"/>
                    <a:pt x="4114" y="1708"/>
                  </a:cubicBezTo>
                  <a:cubicBezTo>
                    <a:pt x="4103" y="1725"/>
                    <a:pt x="4089" y="1740"/>
                    <a:pt x="4076" y="1755"/>
                  </a:cubicBezTo>
                  <a:cubicBezTo>
                    <a:pt x="4060" y="1774"/>
                    <a:pt x="4061" y="1779"/>
                    <a:pt x="4083" y="1791"/>
                  </a:cubicBezTo>
                  <a:cubicBezTo>
                    <a:pt x="4114" y="1807"/>
                    <a:pt x="4147" y="1817"/>
                    <a:pt x="4180" y="1829"/>
                  </a:cubicBezTo>
                  <a:cubicBezTo>
                    <a:pt x="4216" y="1841"/>
                    <a:pt x="4252" y="1852"/>
                    <a:pt x="4288" y="1865"/>
                  </a:cubicBezTo>
                  <a:cubicBezTo>
                    <a:pt x="4303" y="1870"/>
                    <a:pt x="4317" y="1871"/>
                    <a:pt x="4332" y="1862"/>
                  </a:cubicBezTo>
                  <a:cubicBezTo>
                    <a:pt x="4338" y="1858"/>
                    <a:pt x="4346" y="1854"/>
                    <a:pt x="4354" y="1855"/>
                  </a:cubicBezTo>
                  <a:cubicBezTo>
                    <a:pt x="4385" y="1858"/>
                    <a:pt x="4401" y="1859"/>
                    <a:pt x="4399" y="1896"/>
                  </a:cubicBezTo>
                  <a:cubicBezTo>
                    <a:pt x="4398" y="1907"/>
                    <a:pt x="4402" y="1917"/>
                    <a:pt x="4414" y="1913"/>
                  </a:cubicBezTo>
                  <a:cubicBezTo>
                    <a:pt x="4425" y="1910"/>
                    <a:pt x="4443" y="1920"/>
                    <a:pt x="4443" y="1895"/>
                  </a:cubicBezTo>
                  <a:cubicBezTo>
                    <a:pt x="4442" y="1853"/>
                    <a:pt x="4464" y="1834"/>
                    <a:pt x="4508" y="1835"/>
                  </a:cubicBezTo>
                  <a:cubicBezTo>
                    <a:pt x="4541" y="1835"/>
                    <a:pt x="4571" y="1865"/>
                    <a:pt x="4571" y="1898"/>
                  </a:cubicBezTo>
                  <a:cubicBezTo>
                    <a:pt x="4571" y="1915"/>
                    <a:pt x="4542" y="1957"/>
                    <a:pt x="4526" y="1962"/>
                  </a:cubicBezTo>
                  <a:cubicBezTo>
                    <a:pt x="4508" y="1968"/>
                    <a:pt x="4493" y="1966"/>
                    <a:pt x="4481" y="1951"/>
                  </a:cubicBezTo>
                  <a:cubicBezTo>
                    <a:pt x="4475" y="1944"/>
                    <a:pt x="4470" y="1936"/>
                    <a:pt x="4462" y="1951"/>
                  </a:cubicBezTo>
                  <a:cubicBezTo>
                    <a:pt x="4459" y="1958"/>
                    <a:pt x="4449" y="1956"/>
                    <a:pt x="4442" y="1954"/>
                  </a:cubicBezTo>
                  <a:cubicBezTo>
                    <a:pt x="4429" y="1949"/>
                    <a:pt x="4416" y="1944"/>
                    <a:pt x="4407" y="1932"/>
                  </a:cubicBezTo>
                  <a:cubicBezTo>
                    <a:pt x="4397" y="1919"/>
                    <a:pt x="4392" y="1924"/>
                    <a:pt x="4386" y="1936"/>
                  </a:cubicBezTo>
                  <a:cubicBezTo>
                    <a:pt x="4378" y="1950"/>
                    <a:pt x="4369" y="1964"/>
                    <a:pt x="4355" y="1974"/>
                  </a:cubicBezTo>
                  <a:cubicBezTo>
                    <a:pt x="4331" y="1991"/>
                    <a:pt x="4307" y="1993"/>
                    <a:pt x="4282" y="1977"/>
                  </a:cubicBezTo>
                  <a:cubicBezTo>
                    <a:pt x="4271" y="1969"/>
                    <a:pt x="4260" y="1961"/>
                    <a:pt x="4249" y="1951"/>
                  </a:cubicBezTo>
                  <a:cubicBezTo>
                    <a:pt x="4229" y="1933"/>
                    <a:pt x="4206" y="1930"/>
                    <a:pt x="4181" y="1937"/>
                  </a:cubicBezTo>
                  <a:cubicBezTo>
                    <a:pt x="4182" y="1943"/>
                    <a:pt x="4187" y="1945"/>
                    <a:pt x="4190" y="1948"/>
                  </a:cubicBezTo>
                  <a:cubicBezTo>
                    <a:pt x="4197" y="1956"/>
                    <a:pt x="4202" y="1965"/>
                    <a:pt x="4198" y="1976"/>
                  </a:cubicBezTo>
                  <a:cubicBezTo>
                    <a:pt x="4195" y="1987"/>
                    <a:pt x="4184" y="1983"/>
                    <a:pt x="4176" y="1984"/>
                  </a:cubicBezTo>
                  <a:cubicBezTo>
                    <a:pt x="4143" y="1987"/>
                    <a:pt x="4110" y="1996"/>
                    <a:pt x="4077" y="1993"/>
                  </a:cubicBezTo>
                  <a:cubicBezTo>
                    <a:pt x="4057" y="1991"/>
                    <a:pt x="4039" y="1987"/>
                    <a:pt x="4021" y="1979"/>
                  </a:cubicBezTo>
                  <a:cubicBezTo>
                    <a:pt x="4015" y="1976"/>
                    <a:pt x="4009" y="1972"/>
                    <a:pt x="4002" y="1978"/>
                  </a:cubicBezTo>
                  <a:cubicBezTo>
                    <a:pt x="3979" y="2002"/>
                    <a:pt x="3953" y="2024"/>
                    <a:pt x="3932" y="2055"/>
                  </a:cubicBezTo>
                  <a:cubicBezTo>
                    <a:pt x="3938" y="2055"/>
                    <a:pt x="3942" y="2055"/>
                    <a:pt x="3945" y="2055"/>
                  </a:cubicBezTo>
                  <a:cubicBezTo>
                    <a:pt x="3975" y="2054"/>
                    <a:pt x="3977" y="2056"/>
                    <a:pt x="3973" y="2086"/>
                  </a:cubicBezTo>
                  <a:cubicBezTo>
                    <a:pt x="3972" y="2099"/>
                    <a:pt x="3977" y="2105"/>
                    <a:pt x="3987" y="2112"/>
                  </a:cubicBezTo>
                  <a:cubicBezTo>
                    <a:pt x="4031" y="2139"/>
                    <a:pt x="4039" y="2138"/>
                    <a:pt x="4064" y="2091"/>
                  </a:cubicBezTo>
                  <a:cubicBezTo>
                    <a:pt x="4070" y="2081"/>
                    <a:pt x="4077" y="2071"/>
                    <a:pt x="4090" y="2067"/>
                  </a:cubicBezTo>
                  <a:cubicBezTo>
                    <a:pt x="4100" y="2065"/>
                    <a:pt x="4111" y="2064"/>
                    <a:pt x="4119" y="2074"/>
                  </a:cubicBezTo>
                  <a:cubicBezTo>
                    <a:pt x="4127" y="2083"/>
                    <a:pt x="4124" y="2094"/>
                    <a:pt x="4118" y="2104"/>
                  </a:cubicBezTo>
                  <a:cubicBezTo>
                    <a:pt x="4108" y="2120"/>
                    <a:pt x="4094" y="2131"/>
                    <a:pt x="4078" y="2142"/>
                  </a:cubicBezTo>
                  <a:cubicBezTo>
                    <a:pt x="4038" y="2168"/>
                    <a:pt x="4038" y="2168"/>
                    <a:pt x="4053" y="2215"/>
                  </a:cubicBezTo>
                  <a:cubicBezTo>
                    <a:pt x="4059" y="2231"/>
                    <a:pt x="4066" y="2247"/>
                    <a:pt x="4071" y="2264"/>
                  </a:cubicBezTo>
                  <a:cubicBezTo>
                    <a:pt x="4077" y="2285"/>
                    <a:pt x="4091" y="2297"/>
                    <a:pt x="4114" y="2299"/>
                  </a:cubicBezTo>
                  <a:cubicBezTo>
                    <a:pt x="4119" y="2299"/>
                    <a:pt x="4124" y="2301"/>
                    <a:pt x="4129" y="2302"/>
                  </a:cubicBezTo>
                  <a:cubicBezTo>
                    <a:pt x="4142" y="2303"/>
                    <a:pt x="4155" y="2304"/>
                    <a:pt x="4161" y="2318"/>
                  </a:cubicBezTo>
                  <a:cubicBezTo>
                    <a:pt x="4167" y="2333"/>
                    <a:pt x="4157" y="2342"/>
                    <a:pt x="4149" y="2352"/>
                  </a:cubicBezTo>
                  <a:cubicBezTo>
                    <a:pt x="4131" y="2374"/>
                    <a:pt x="4114" y="2396"/>
                    <a:pt x="4110" y="2425"/>
                  </a:cubicBezTo>
                  <a:cubicBezTo>
                    <a:pt x="4109" y="2432"/>
                    <a:pt x="4108" y="2438"/>
                    <a:pt x="4108" y="2445"/>
                  </a:cubicBezTo>
                  <a:cubicBezTo>
                    <a:pt x="4110" y="2474"/>
                    <a:pt x="4120" y="2485"/>
                    <a:pt x="4149" y="2490"/>
                  </a:cubicBezTo>
                  <a:cubicBezTo>
                    <a:pt x="4158" y="2492"/>
                    <a:pt x="4168" y="2493"/>
                    <a:pt x="4178" y="2495"/>
                  </a:cubicBezTo>
                  <a:cubicBezTo>
                    <a:pt x="4183" y="2496"/>
                    <a:pt x="4190" y="2496"/>
                    <a:pt x="4191" y="2502"/>
                  </a:cubicBezTo>
                  <a:cubicBezTo>
                    <a:pt x="4194" y="2508"/>
                    <a:pt x="4188" y="2511"/>
                    <a:pt x="4184" y="2514"/>
                  </a:cubicBezTo>
                  <a:cubicBezTo>
                    <a:pt x="4179" y="2518"/>
                    <a:pt x="4173" y="2522"/>
                    <a:pt x="4166" y="2528"/>
                  </a:cubicBezTo>
                  <a:cubicBezTo>
                    <a:pt x="4188" y="2539"/>
                    <a:pt x="4206" y="2554"/>
                    <a:pt x="4222" y="2571"/>
                  </a:cubicBezTo>
                  <a:cubicBezTo>
                    <a:pt x="4228" y="2577"/>
                    <a:pt x="4235" y="2579"/>
                    <a:pt x="4244" y="2578"/>
                  </a:cubicBezTo>
                  <a:cubicBezTo>
                    <a:pt x="4252" y="2578"/>
                    <a:pt x="4260" y="2578"/>
                    <a:pt x="4268" y="2579"/>
                  </a:cubicBezTo>
                  <a:cubicBezTo>
                    <a:pt x="4273" y="2579"/>
                    <a:pt x="4279" y="2581"/>
                    <a:pt x="4280" y="2587"/>
                  </a:cubicBezTo>
                  <a:cubicBezTo>
                    <a:pt x="4281" y="2595"/>
                    <a:pt x="4275" y="2599"/>
                    <a:pt x="4269" y="2600"/>
                  </a:cubicBezTo>
                  <a:cubicBezTo>
                    <a:pt x="4246" y="2602"/>
                    <a:pt x="4251" y="2615"/>
                    <a:pt x="4253" y="2632"/>
                  </a:cubicBezTo>
                  <a:cubicBezTo>
                    <a:pt x="4257" y="2667"/>
                    <a:pt x="4260" y="2703"/>
                    <a:pt x="4238" y="2734"/>
                  </a:cubicBezTo>
                  <a:cubicBezTo>
                    <a:pt x="4231" y="2745"/>
                    <a:pt x="4231" y="2755"/>
                    <a:pt x="4237" y="2766"/>
                  </a:cubicBezTo>
                  <a:cubicBezTo>
                    <a:pt x="4242" y="2775"/>
                    <a:pt x="4245" y="2785"/>
                    <a:pt x="4235" y="2793"/>
                  </a:cubicBezTo>
                  <a:cubicBezTo>
                    <a:pt x="4225" y="2800"/>
                    <a:pt x="4215" y="2802"/>
                    <a:pt x="4204" y="2794"/>
                  </a:cubicBezTo>
                  <a:cubicBezTo>
                    <a:pt x="4189" y="2784"/>
                    <a:pt x="4177" y="2788"/>
                    <a:pt x="4170" y="2803"/>
                  </a:cubicBezTo>
                  <a:cubicBezTo>
                    <a:pt x="4168" y="2807"/>
                    <a:pt x="4166" y="2812"/>
                    <a:pt x="4165" y="2817"/>
                  </a:cubicBezTo>
                  <a:cubicBezTo>
                    <a:pt x="4162" y="2854"/>
                    <a:pt x="4137" y="2878"/>
                    <a:pt x="4113" y="2904"/>
                  </a:cubicBezTo>
                  <a:cubicBezTo>
                    <a:pt x="4103" y="2914"/>
                    <a:pt x="4091" y="2920"/>
                    <a:pt x="4076" y="2917"/>
                  </a:cubicBezTo>
                  <a:cubicBezTo>
                    <a:pt x="4067" y="2916"/>
                    <a:pt x="4058" y="2917"/>
                    <a:pt x="4050" y="2918"/>
                  </a:cubicBezTo>
                  <a:cubicBezTo>
                    <a:pt x="4041" y="2920"/>
                    <a:pt x="4037" y="2924"/>
                    <a:pt x="4034" y="2936"/>
                  </a:cubicBezTo>
                  <a:cubicBezTo>
                    <a:pt x="4029" y="2953"/>
                    <a:pt x="4026" y="2969"/>
                    <a:pt x="4036" y="2986"/>
                  </a:cubicBezTo>
                  <a:cubicBezTo>
                    <a:pt x="4034" y="2986"/>
                    <a:pt x="4032" y="2987"/>
                    <a:pt x="4031" y="2987"/>
                  </a:cubicBezTo>
                  <a:cubicBezTo>
                    <a:pt x="4017" y="2976"/>
                    <a:pt x="4003" y="2966"/>
                    <a:pt x="3990" y="2954"/>
                  </a:cubicBezTo>
                  <a:cubicBezTo>
                    <a:pt x="3977" y="2943"/>
                    <a:pt x="3962" y="2941"/>
                    <a:pt x="3946" y="2940"/>
                  </a:cubicBezTo>
                  <a:cubicBezTo>
                    <a:pt x="3932" y="2939"/>
                    <a:pt x="3928" y="2947"/>
                    <a:pt x="3929" y="2959"/>
                  </a:cubicBezTo>
                  <a:cubicBezTo>
                    <a:pt x="3931" y="2977"/>
                    <a:pt x="3938" y="2993"/>
                    <a:pt x="3947" y="3009"/>
                  </a:cubicBezTo>
                  <a:cubicBezTo>
                    <a:pt x="3965" y="3042"/>
                    <a:pt x="3965" y="3074"/>
                    <a:pt x="3946" y="3106"/>
                  </a:cubicBezTo>
                  <a:cubicBezTo>
                    <a:pt x="3936" y="3124"/>
                    <a:pt x="3947" y="3134"/>
                    <a:pt x="3960" y="3142"/>
                  </a:cubicBezTo>
                  <a:cubicBezTo>
                    <a:pt x="3972" y="3149"/>
                    <a:pt x="3985" y="3152"/>
                    <a:pt x="3997" y="3158"/>
                  </a:cubicBezTo>
                  <a:cubicBezTo>
                    <a:pt x="4005" y="3161"/>
                    <a:pt x="4016" y="3165"/>
                    <a:pt x="4014" y="3177"/>
                  </a:cubicBezTo>
                  <a:cubicBezTo>
                    <a:pt x="4012" y="3188"/>
                    <a:pt x="4004" y="3196"/>
                    <a:pt x="3993" y="3198"/>
                  </a:cubicBezTo>
                  <a:cubicBezTo>
                    <a:pt x="3985" y="3200"/>
                    <a:pt x="3976" y="3200"/>
                    <a:pt x="3967" y="3200"/>
                  </a:cubicBezTo>
                  <a:cubicBezTo>
                    <a:pt x="3929" y="3200"/>
                    <a:pt x="3907" y="3236"/>
                    <a:pt x="3926" y="3270"/>
                  </a:cubicBezTo>
                  <a:cubicBezTo>
                    <a:pt x="3931" y="3281"/>
                    <a:pt x="3939" y="3291"/>
                    <a:pt x="3941" y="3303"/>
                  </a:cubicBezTo>
                  <a:cubicBezTo>
                    <a:pt x="3943" y="3316"/>
                    <a:pt x="3941" y="3328"/>
                    <a:pt x="3924" y="3328"/>
                  </a:cubicBezTo>
                  <a:cubicBezTo>
                    <a:pt x="3888" y="3328"/>
                    <a:pt x="3867" y="3348"/>
                    <a:pt x="3853" y="3378"/>
                  </a:cubicBezTo>
                  <a:cubicBezTo>
                    <a:pt x="3839" y="3406"/>
                    <a:pt x="3829" y="3437"/>
                    <a:pt x="3816" y="3466"/>
                  </a:cubicBezTo>
                  <a:cubicBezTo>
                    <a:pt x="3801" y="3501"/>
                    <a:pt x="3784" y="3534"/>
                    <a:pt x="3742" y="3543"/>
                  </a:cubicBezTo>
                  <a:cubicBezTo>
                    <a:pt x="3732" y="3545"/>
                    <a:pt x="3732" y="3550"/>
                    <a:pt x="3736" y="3558"/>
                  </a:cubicBezTo>
                  <a:cubicBezTo>
                    <a:pt x="3743" y="3569"/>
                    <a:pt x="3749" y="3581"/>
                    <a:pt x="3755" y="3593"/>
                  </a:cubicBezTo>
                  <a:cubicBezTo>
                    <a:pt x="3759" y="3601"/>
                    <a:pt x="3760" y="3611"/>
                    <a:pt x="3757" y="3620"/>
                  </a:cubicBezTo>
                  <a:cubicBezTo>
                    <a:pt x="3748" y="3645"/>
                    <a:pt x="3735" y="3650"/>
                    <a:pt x="3713" y="3636"/>
                  </a:cubicBezTo>
                  <a:cubicBezTo>
                    <a:pt x="3700" y="3629"/>
                    <a:pt x="3691" y="3617"/>
                    <a:pt x="3681" y="3607"/>
                  </a:cubicBezTo>
                  <a:cubicBezTo>
                    <a:pt x="3662" y="3589"/>
                    <a:pt x="3642" y="3584"/>
                    <a:pt x="3617" y="3593"/>
                  </a:cubicBezTo>
                  <a:cubicBezTo>
                    <a:pt x="3578" y="3607"/>
                    <a:pt x="3552" y="3631"/>
                    <a:pt x="3543" y="3672"/>
                  </a:cubicBezTo>
                  <a:cubicBezTo>
                    <a:pt x="3541" y="3682"/>
                    <a:pt x="3541" y="3694"/>
                    <a:pt x="3527" y="3694"/>
                  </a:cubicBezTo>
                  <a:cubicBezTo>
                    <a:pt x="3514" y="3693"/>
                    <a:pt x="3510" y="3684"/>
                    <a:pt x="3507" y="3674"/>
                  </a:cubicBezTo>
                  <a:cubicBezTo>
                    <a:pt x="3503" y="3663"/>
                    <a:pt x="3501" y="3652"/>
                    <a:pt x="3497" y="3641"/>
                  </a:cubicBezTo>
                  <a:cubicBezTo>
                    <a:pt x="3492" y="3625"/>
                    <a:pt x="3481" y="3619"/>
                    <a:pt x="3463" y="3622"/>
                  </a:cubicBezTo>
                  <a:cubicBezTo>
                    <a:pt x="3431" y="3629"/>
                    <a:pt x="3403" y="3645"/>
                    <a:pt x="3374" y="3658"/>
                  </a:cubicBezTo>
                  <a:cubicBezTo>
                    <a:pt x="3346" y="3672"/>
                    <a:pt x="3318" y="3681"/>
                    <a:pt x="3287" y="3684"/>
                  </a:cubicBezTo>
                  <a:cubicBezTo>
                    <a:pt x="3267" y="3685"/>
                    <a:pt x="3256" y="3677"/>
                    <a:pt x="3248" y="3660"/>
                  </a:cubicBezTo>
                  <a:cubicBezTo>
                    <a:pt x="3232" y="3625"/>
                    <a:pt x="3209" y="3595"/>
                    <a:pt x="3180" y="3570"/>
                  </a:cubicBezTo>
                  <a:cubicBezTo>
                    <a:pt x="3143" y="3537"/>
                    <a:pt x="3102" y="3525"/>
                    <a:pt x="3054" y="3542"/>
                  </a:cubicBezTo>
                  <a:cubicBezTo>
                    <a:pt x="3041" y="3546"/>
                    <a:pt x="3040" y="3540"/>
                    <a:pt x="3042" y="3530"/>
                  </a:cubicBezTo>
                  <a:cubicBezTo>
                    <a:pt x="3046" y="3516"/>
                    <a:pt x="3058" y="3514"/>
                    <a:pt x="3070" y="3511"/>
                  </a:cubicBezTo>
                  <a:cubicBezTo>
                    <a:pt x="3091" y="3507"/>
                    <a:pt x="3093" y="3502"/>
                    <a:pt x="3077" y="3486"/>
                  </a:cubicBezTo>
                  <a:cubicBezTo>
                    <a:pt x="3041" y="3450"/>
                    <a:pt x="3000" y="3427"/>
                    <a:pt x="2947" y="3437"/>
                  </a:cubicBezTo>
                  <a:cubicBezTo>
                    <a:pt x="2935" y="3439"/>
                    <a:pt x="2932" y="3434"/>
                    <a:pt x="2929" y="3425"/>
                  </a:cubicBezTo>
                  <a:cubicBezTo>
                    <a:pt x="2920" y="3401"/>
                    <a:pt x="2901" y="3390"/>
                    <a:pt x="2876" y="3391"/>
                  </a:cubicBezTo>
                  <a:cubicBezTo>
                    <a:pt x="2856" y="3393"/>
                    <a:pt x="2843" y="3402"/>
                    <a:pt x="2839" y="3422"/>
                  </a:cubicBezTo>
                  <a:cubicBezTo>
                    <a:pt x="2837" y="3429"/>
                    <a:pt x="2836" y="3436"/>
                    <a:pt x="2834" y="3443"/>
                  </a:cubicBezTo>
                  <a:cubicBezTo>
                    <a:pt x="2827" y="3465"/>
                    <a:pt x="2815" y="3471"/>
                    <a:pt x="2793" y="3462"/>
                  </a:cubicBezTo>
                  <a:cubicBezTo>
                    <a:pt x="2783" y="3457"/>
                    <a:pt x="2773" y="3453"/>
                    <a:pt x="2763" y="3447"/>
                  </a:cubicBezTo>
                  <a:cubicBezTo>
                    <a:pt x="2737" y="3433"/>
                    <a:pt x="2712" y="3428"/>
                    <a:pt x="2685" y="3445"/>
                  </a:cubicBezTo>
                  <a:cubicBezTo>
                    <a:pt x="2678" y="3450"/>
                    <a:pt x="2672" y="3448"/>
                    <a:pt x="2666" y="3442"/>
                  </a:cubicBezTo>
                  <a:cubicBezTo>
                    <a:pt x="2625" y="3398"/>
                    <a:pt x="2581" y="3357"/>
                    <a:pt x="2544" y="3309"/>
                  </a:cubicBezTo>
                  <a:cubicBezTo>
                    <a:pt x="2521" y="3278"/>
                    <a:pt x="2502" y="3245"/>
                    <a:pt x="2490" y="3207"/>
                  </a:cubicBezTo>
                  <a:cubicBezTo>
                    <a:pt x="2487" y="3198"/>
                    <a:pt x="2485" y="3188"/>
                    <a:pt x="2494" y="3180"/>
                  </a:cubicBezTo>
                  <a:cubicBezTo>
                    <a:pt x="2522" y="3158"/>
                    <a:pt x="2507" y="3094"/>
                    <a:pt x="2475" y="3075"/>
                  </a:cubicBezTo>
                  <a:cubicBezTo>
                    <a:pt x="2470" y="3082"/>
                    <a:pt x="2472" y="3089"/>
                    <a:pt x="2472" y="3096"/>
                  </a:cubicBezTo>
                  <a:cubicBezTo>
                    <a:pt x="2472" y="3242"/>
                    <a:pt x="2470" y="3387"/>
                    <a:pt x="2473" y="3532"/>
                  </a:cubicBezTo>
                  <a:cubicBezTo>
                    <a:pt x="2475" y="3669"/>
                    <a:pt x="2473" y="3806"/>
                    <a:pt x="2477" y="3942"/>
                  </a:cubicBezTo>
                  <a:cubicBezTo>
                    <a:pt x="2481" y="4074"/>
                    <a:pt x="2480" y="4206"/>
                    <a:pt x="2487" y="4338"/>
                  </a:cubicBezTo>
                  <a:cubicBezTo>
                    <a:pt x="2489" y="4364"/>
                    <a:pt x="2490" y="4391"/>
                    <a:pt x="2485" y="4417"/>
                  </a:cubicBezTo>
                  <a:cubicBezTo>
                    <a:pt x="2482" y="4429"/>
                    <a:pt x="2480" y="4440"/>
                    <a:pt x="2474" y="4450"/>
                  </a:cubicBezTo>
                  <a:cubicBezTo>
                    <a:pt x="2470" y="4457"/>
                    <a:pt x="2466" y="4463"/>
                    <a:pt x="2456" y="4463"/>
                  </a:cubicBezTo>
                  <a:cubicBezTo>
                    <a:pt x="2447" y="4463"/>
                    <a:pt x="2442" y="4457"/>
                    <a:pt x="2438" y="4450"/>
                  </a:cubicBezTo>
                  <a:cubicBezTo>
                    <a:pt x="2429" y="4433"/>
                    <a:pt x="2427" y="4414"/>
                    <a:pt x="2426" y="4395"/>
                  </a:cubicBezTo>
                  <a:cubicBezTo>
                    <a:pt x="2422" y="4336"/>
                    <a:pt x="2426" y="4277"/>
                    <a:pt x="2427" y="4218"/>
                  </a:cubicBezTo>
                  <a:cubicBezTo>
                    <a:pt x="2431" y="4030"/>
                    <a:pt x="2430" y="3843"/>
                    <a:pt x="2430" y="3656"/>
                  </a:cubicBezTo>
                  <a:cubicBezTo>
                    <a:pt x="2431" y="3475"/>
                    <a:pt x="2430" y="3295"/>
                    <a:pt x="2431" y="3114"/>
                  </a:cubicBezTo>
                  <a:cubicBezTo>
                    <a:pt x="2431" y="3092"/>
                    <a:pt x="2422" y="3080"/>
                    <a:pt x="2403" y="3072"/>
                  </a:cubicBezTo>
                  <a:cubicBezTo>
                    <a:pt x="2378" y="3063"/>
                    <a:pt x="2355" y="3052"/>
                    <a:pt x="2333" y="3037"/>
                  </a:cubicBezTo>
                  <a:cubicBezTo>
                    <a:pt x="2322" y="3029"/>
                    <a:pt x="2318" y="3031"/>
                    <a:pt x="2316" y="3045"/>
                  </a:cubicBezTo>
                  <a:cubicBezTo>
                    <a:pt x="2311" y="3085"/>
                    <a:pt x="2306" y="3126"/>
                    <a:pt x="2301" y="3166"/>
                  </a:cubicBezTo>
                  <a:cubicBezTo>
                    <a:pt x="2299" y="3176"/>
                    <a:pt x="2301" y="3185"/>
                    <a:pt x="2307" y="3194"/>
                  </a:cubicBezTo>
                  <a:cubicBezTo>
                    <a:pt x="2331" y="3229"/>
                    <a:pt x="2318" y="3293"/>
                    <a:pt x="2282" y="3315"/>
                  </a:cubicBezTo>
                  <a:cubicBezTo>
                    <a:pt x="2276" y="3319"/>
                    <a:pt x="2269" y="3324"/>
                    <a:pt x="2262" y="3320"/>
                  </a:cubicBezTo>
                  <a:cubicBezTo>
                    <a:pt x="2255" y="3315"/>
                    <a:pt x="2258" y="3307"/>
                    <a:pt x="2259" y="3301"/>
                  </a:cubicBezTo>
                  <a:cubicBezTo>
                    <a:pt x="2265" y="3267"/>
                    <a:pt x="2273" y="3233"/>
                    <a:pt x="2286" y="3201"/>
                  </a:cubicBezTo>
                  <a:cubicBezTo>
                    <a:pt x="2288" y="3195"/>
                    <a:pt x="2292" y="3189"/>
                    <a:pt x="2288" y="3184"/>
                  </a:cubicBezTo>
                  <a:cubicBezTo>
                    <a:pt x="2275" y="3167"/>
                    <a:pt x="2280" y="3149"/>
                    <a:pt x="2284" y="3132"/>
                  </a:cubicBezTo>
                  <a:cubicBezTo>
                    <a:pt x="2290" y="3100"/>
                    <a:pt x="2295" y="3069"/>
                    <a:pt x="2301" y="3037"/>
                  </a:cubicBezTo>
                  <a:cubicBezTo>
                    <a:pt x="2304" y="3019"/>
                    <a:pt x="2285" y="2986"/>
                    <a:pt x="2269" y="2980"/>
                  </a:cubicBezTo>
                  <a:cubicBezTo>
                    <a:pt x="2262" y="2977"/>
                    <a:pt x="2260" y="2982"/>
                    <a:pt x="2260" y="2987"/>
                  </a:cubicBezTo>
                  <a:cubicBezTo>
                    <a:pt x="2257" y="3008"/>
                    <a:pt x="2251" y="3028"/>
                    <a:pt x="2250" y="3050"/>
                  </a:cubicBezTo>
                  <a:cubicBezTo>
                    <a:pt x="2249" y="3082"/>
                    <a:pt x="2251" y="3116"/>
                    <a:pt x="2238" y="3147"/>
                  </a:cubicBezTo>
                  <a:cubicBezTo>
                    <a:pt x="2232" y="3161"/>
                    <a:pt x="2224" y="3166"/>
                    <a:pt x="2213" y="3155"/>
                  </a:cubicBezTo>
                  <a:cubicBezTo>
                    <a:pt x="2203" y="3146"/>
                    <a:pt x="2201" y="3153"/>
                    <a:pt x="2197" y="3159"/>
                  </a:cubicBezTo>
                  <a:cubicBezTo>
                    <a:pt x="2169" y="3210"/>
                    <a:pt x="2125" y="3244"/>
                    <a:pt x="2075" y="3271"/>
                  </a:cubicBezTo>
                  <a:cubicBezTo>
                    <a:pt x="2062" y="3278"/>
                    <a:pt x="2049" y="3281"/>
                    <a:pt x="2035" y="3279"/>
                  </a:cubicBezTo>
                  <a:cubicBezTo>
                    <a:pt x="1966" y="3268"/>
                    <a:pt x="1901" y="3246"/>
                    <a:pt x="1845" y="3204"/>
                  </a:cubicBezTo>
                  <a:cubicBezTo>
                    <a:pt x="1738" y="3122"/>
                    <a:pt x="1734" y="2992"/>
                    <a:pt x="1813" y="2895"/>
                  </a:cubicBezTo>
                  <a:cubicBezTo>
                    <a:pt x="1843" y="2859"/>
                    <a:pt x="1882" y="2835"/>
                    <a:pt x="1922" y="2812"/>
                  </a:cubicBezTo>
                  <a:cubicBezTo>
                    <a:pt x="1934" y="2805"/>
                    <a:pt x="1936" y="2800"/>
                    <a:pt x="1930" y="2789"/>
                  </a:cubicBezTo>
                  <a:cubicBezTo>
                    <a:pt x="1919" y="2769"/>
                    <a:pt x="1903" y="2754"/>
                    <a:pt x="1893" y="2734"/>
                  </a:cubicBezTo>
                  <a:cubicBezTo>
                    <a:pt x="1888" y="2724"/>
                    <a:pt x="1880" y="2731"/>
                    <a:pt x="1874" y="2735"/>
                  </a:cubicBezTo>
                  <a:cubicBezTo>
                    <a:pt x="1870" y="2738"/>
                    <a:pt x="1865" y="2744"/>
                    <a:pt x="1860" y="2740"/>
                  </a:cubicBezTo>
                  <a:cubicBezTo>
                    <a:pt x="1854" y="2736"/>
                    <a:pt x="1858" y="2729"/>
                    <a:pt x="1859" y="2724"/>
                  </a:cubicBezTo>
                  <a:cubicBezTo>
                    <a:pt x="1860" y="2720"/>
                    <a:pt x="1861" y="2716"/>
                    <a:pt x="1862" y="2712"/>
                  </a:cubicBezTo>
                  <a:cubicBezTo>
                    <a:pt x="1863" y="2706"/>
                    <a:pt x="1863" y="2699"/>
                    <a:pt x="1856" y="2696"/>
                  </a:cubicBezTo>
                  <a:cubicBezTo>
                    <a:pt x="1848" y="2692"/>
                    <a:pt x="1847" y="2701"/>
                    <a:pt x="1843" y="2704"/>
                  </a:cubicBezTo>
                  <a:cubicBezTo>
                    <a:pt x="1843" y="2705"/>
                    <a:pt x="1842" y="2706"/>
                    <a:pt x="1842" y="2706"/>
                  </a:cubicBezTo>
                  <a:cubicBezTo>
                    <a:pt x="1833" y="2712"/>
                    <a:pt x="1827" y="2732"/>
                    <a:pt x="1815" y="2721"/>
                  </a:cubicBezTo>
                  <a:cubicBezTo>
                    <a:pt x="1806" y="2712"/>
                    <a:pt x="1821" y="2699"/>
                    <a:pt x="1829" y="2692"/>
                  </a:cubicBezTo>
                  <a:cubicBezTo>
                    <a:pt x="1842" y="2682"/>
                    <a:pt x="1844" y="2674"/>
                    <a:pt x="1834" y="2660"/>
                  </a:cubicBezTo>
                  <a:cubicBezTo>
                    <a:pt x="1829" y="2654"/>
                    <a:pt x="1827" y="2645"/>
                    <a:pt x="1827" y="2638"/>
                  </a:cubicBezTo>
                  <a:cubicBezTo>
                    <a:pt x="1825" y="2603"/>
                    <a:pt x="1805" y="2578"/>
                    <a:pt x="1786" y="2552"/>
                  </a:cubicBezTo>
                  <a:cubicBezTo>
                    <a:pt x="1774" y="2536"/>
                    <a:pt x="1761" y="2521"/>
                    <a:pt x="1754" y="2502"/>
                  </a:cubicBezTo>
                  <a:cubicBezTo>
                    <a:pt x="1750" y="2488"/>
                    <a:pt x="1738" y="2483"/>
                    <a:pt x="1725" y="2480"/>
                  </a:cubicBezTo>
                  <a:cubicBezTo>
                    <a:pt x="1719" y="2479"/>
                    <a:pt x="1712" y="2478"/>
                    <a:pt x="1706" y="2476"/>
                  </a:cubicBezTo>
                  <a:cubicBezTo>
                    <a:pt x="1695" y="2471"/>
                    <a:pt x="1687" y="2473"/>
                    <a:pt x="1682" y="2485"/>
                  </a:cubicBezTo>
                  <a:cubicBezTo>
                    <a:pt x="1675" y="2500"/>
                    <a:pt x="1663" y="2506"/>
                    <a:pt x="1646" y="2504"/>
                  </a:cubicBezTo>
                  <a:cubicBezTo>
                    <a:pt x="1630" y="2503"/>
                    <a:pt x="1620" y="2493"/>
                    <a:pt x="1613" y="2479"/>
                  </a:cubicBezTo>
                  <a:cubicBezTo>
                    <a:pt x="1608" y="2470"/>
                    <a:pt x="1609" y="2455"/>
                    <a:pt x="1599" y="2452"/>
                  </a:cubicBezTo>
                  <a:cubicBezTo>
                    <a:pt x="1590" y="2449"/>
                    <a:pt x="1584" y="2464"/>
                    <a:pt x="1575" y="2470"/>
                  </a:cubicBezTo>
                  <a:cubicBezTo>
                    <a:pt x="1548" y="2489"/>
                    <a:pt x="1519" y="2503"/>
                    <a:pt x="1484" y="2497"/>
                  </a:cubicBezTo>
                  <a:cubicBezTo>
                    <a:pt x="1472" y="2494"/>
                    <a:pt x="1463" y="2499"/>
                    <a:pt x="1453" y="2509"/>
                  </a:cubicBezTo>
                  <a:cubicBezTo>
                    <a:pt x="1430" y="2532"/>
                    <a:pt x="1415" y="2563"/>
                    <a:pt x="1383" y="2579"/>
                  </a:cubicBezTo>
                  <a:cubicBezTo>
                    <a:pt x="1368" y="2586"/>
                    <a:pt x="1362" y="2601"/>
                    <a:pt x="1367" y="2620"/>
                  </a:cubicBezTo>
                  <a:cubicBezTo>
                    <a:pt x="1371" y="2635"/>
                    <a:pt x="1358" y="2650"/>
                    <a:pt x="1358" y="2666"/>
                  </a:cubicBezTo>
                  <a:cubicBezTo>
                    <a:pt x="1358" y="2669"/>
                    <a:pt x="1353" y="2671"/>
                    <a:pt x="1350" y="2669"/>
                  </a:cubicBezTo>
                  <a:cubicBezTo>
                    <a:pt x="1336" y="2658"/>
                    <a:pt x="1314" y="2661"/>
                    <a:pt x="1305" y="2642"/>
                  </a:cubicBezTo>
                  <a:cubicBezTo>
                    <a:pt x="1301" y="2632"/>
                    <a:pt x="1291" y="2626"/>
                    <a:pt x="1280" y="2625"/>
                  </a:cubicBezTo>
                  <a:cubicBezTo>
                    <a:pt x="1247" y="2623"/>
                    <a:pt x="1225" y="2603"/>
                    <a:pt x="1202" y="2581"/>
                  </a:cubicBezTo>
                  <a:cubicBezTo>
                    <a:pt x="1165" y="2546"/>
                    <a:pt x="1126" y="2513"/>
                    <a:pt x="1088" y="2479"/>
                  </a:cubicBezTo>
                  <a:cubicBezTo>
                    <a:pt x="1087" y="2480"/>
                    <a:pt x="1086" y="2481"/>
                    <a:pt x="1084" y="2482"/>
                  </a:cubicBezTo>
                  <a:close/>
                  <a:moveTo>
                    <a:pt x="4153" y="1928"/>
                  </a:moveTo>
                  <a:cubicBezTo>
                    <a:pt x="4141" y="1913"/>
                    <a:pt x="4134" y="1897"/>
                    <a:pt x="4127" y="1881"/>
                  </a:cubicBezTo>
                  <a:cubicBezTo>
                    <a:pt x="4116" y="1857"/>
                    <a:pt x="4099" y="1842"/>
                    <a:pt x="4072" y="1841"/>
                  </a:cubicBezTo>
                  <a:cubicBezTo>
                    <a:pt x="4059" y="1840"/>
                    <a:pt x="4047" y="1838"/>
                    <a:pt x="4036" y="1831"/>
                  </a:cubicBezTo>
                  <a:cubicBezTo>
                    <a:pt x="4027" y="1825"/>
                    <a:pt x="4019" y="1828"/>
                    <a:pt x="4014" y="1837"/>
                  </a:cubicBezTo>
                  <a:cubicBezTo>
                    <a:pt x="4006" y="1853"/>
                    <a:pt x="3998" y="1870"/>
                    <a:pt x="3996" y="1888"/>
                  </a:cubicBezTo>
                  <a:cubicBezTo>
                    <a:pt x="3994" y="1905"/>
                    <a:pt x="3999" y="1908"/>
                    <a:pt x="4015" y="1902"/>
                  </a:cubicBezTo>
                  <a:cubicBezTo>
                    <a:pt x="4030" y="1897"/>
                    <a:pt x="4044" y="1889"/>
                    <a:pt x="4059" y="1885"/>
                  </a:cubicBezTo>
                  <a:cubicBezTo>
                    <a:pt x="4074" y="1881"/>
                    <a:pt x="4091" y="1881"/>
                    <a:pt x="4100" y="1897"/>
                  </a:cubicBezTo>
                  <a:cubicBezTo>
                    <a:pt x="4112" y="1917"/>
                    <a:pt x="4131" y="1924"/>
                    <a:pt x="4153" y="19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11" name="Freeform 192">
              <a:extLst>
                <a:ext uri="{FF2B5EF4-FFF2-40B4-BE49-F238E27FC236}">
                  <a16:creationId xmlns:a16="http://schemas.microsoft.com/office/drawing/2014/main" id="{1CEB14F5-7837-4DFE-A625-CC7AE61622AC}"/>
                </a:ext>
              </a:extLst>
            </p:cNvPr>
            <p:cNvSpPr>
              <a:spLocks/>
            </p:cNvSpPr>
            <p:nvPr/>
          </p:nvSpPr>
          <p:spPr bwMode="auto">
            <a:xfrm rot="11401358">
              <a:off x="3524060" y="5305038"/>
              <a:ext cx="469874" cy="546811"/>
            </a:xfrm>
            <a:custGeom>
              <a:avLst/>
              <a:gdLst>
                <a:gd name="T0" fmla="*/ 342 w 499"/>
                <a:gd name="T1" fmla="*/ 63 h 583"/>
                <a:gd name="T2" fmla="*/ 371 w 499"/>
                <a:gd name="T3" fmla="*/ 90 h 583"/>
                <a:gd name="T4" fmla="*/ 381 w 499"/>
                <a:gd name="T5" fmla="*/ 88 h 583"/>
                <a:gd name="T6" fmla="*/ 394 w 499"/>
                <a:gd name="T7" fmla="*/ 94 h 583"/>
                <a:gd name="T8" fmla="*/ 384 w 499"/>
                <a:gd name="T9" fmla="*/ 104 h 583"/>
                <a:gd name="T10" fmla="*/ 335 w 499"/>
                <a:gd name="T11" fmla="*/ 174 h 583"/>
                <a:gd name="T12" fmla="*/ 345 w 499"/>
                <a:gd name="T13" fmla="*/ 180 h 583"/>
                <a:gd name="T14" fmla="*/ 378 w 499"/>
                <a:gd name="T15" fmla="*/ 184 h 583"/>
                <a:gd name="T16" fmla="*/ 373 w 499"/>
                <a:gd name="T17" fmla="*/ 220 h 583"/>
                <a:gd name="T18" fmla="*/ 382 w 499"/>
                <a:gd name="T19" fmla="*/ 247 h 583"/>
                <a:gd name="T20" fmla="*/ 417 w 499"/>
                <a:gd name="T21" fmla="*/ 269 h 583"/>
                <a:gd name="T22" fmla="*/ 437 w 499"/>
                <a:gd name="T23" fmla="*/ 277 h 583"/>
                <a:gd name="T24" fmla="*/ 484 w 499"/>
                <a:gd name="T25" fmla="*/ 284 h 583"/>
                <a:gd name="T26" fmla="*/ 498 w 499"/>
                <a:gd name="T27" fmla="*/ 298 h 583"/>
                <a:gd name="T28" fmla="*/ 479 w 499"/>
                <a:gd name="T29" fmla="*/ 308 h 583"/>
                <a:gd name="T30" fmla="*/ 449 w 499"/>
                <a:gd name="T31" fmla="*/ 303 h 583"/>
                <a:gd name="T32" fmla="*/ 437 w 499"/>
                <a:gd name="T33" fmla="*/ 319 h 583"/>
                <a:gd name="T34" fmla="*/ 428 w 499"/>
                <a:gd name="T35" fmla="*/ 387 h 583"/>
                <a:gd name="T36" fmla="*/ 416 w 499"/>
                <a:gd name="T37" fmla="*/ 414 h 583"/>
                <a:gd name="T38" fmla="*/ 382 w 499"/>
                <a:gd name="T39" fmla="*/ 470 h 583"/>
                <a:gd name="T40" fmla="*/ 345 w 499"/>
                <a:gd name="T41" fmla="*/ 548 h 583"/>
                <a:gd name="T42" fmla="*/ 317 w 499"/>
                <a:gd name="T43" fmla="*/ 565 h 583"/>
                <a:gd name="T44" fmla="*/ 246 w 499"/>
                <a:gd name="T45" fmla="*/ 569 h 583"/>
                <a:gd name="T46" fmla="*/ 179 w 499"/>
                <a:gd name="T47" fmla="*/ 571 h 583"/>
                <a:gd name="T48" fmla="*/ 123 w 499"/>
                <a:gd name="T49" fmla="*/ 562 h 583"/>
                <a:gd name="T50" fmla="*/ 88 w 499"/>
                <a:gd name="T51" fmla="*/ 535 h 583"/>
                <a:gd name="T52" fmla="*/ 85 w 499"/>
                <a:gd name="T53" fmla="*/ 519 h 583"/>
                <a:gd name="T54" fmla="*/ 40 w 499"/>
                <a:gd name="T55" fmla="*/ 452 h 583"/>
                <a:gd name="T56" fmla="*/ 14 w 499"/>
                <a:gd name="T57" fmla="*/ 378 h 583"/>
                <a:gd name="T58" fmla="*/ 8 w 499"/>
                <a:gd name="T59" fmla="*/ 277 h 583"/>
                <a:gd name="T60" fmla="*/ 18 w 499"/>
                <a:gd name="T61" fmla="*/ 254 h 583"/>
                <a:gd name="T62" fmla="*/ 37 w 499"/>
                <a:gd name="T63" fmla="*/ 222 h 583"/>
                <a:gd name="T64" fmla="*/ 50 w 499"/>
                <a:gd name="T65" fmla="*/ 207 h 583"/>
                <a:gd name="T66" fmla="*/ 68 w 499"/>
                <a:gd name="T67" fmla="*/ 205 h 583"/>
                <a:gd name="T68" fmla="*/ 116 w 499"/>
                <a:gd name="T69" fmla="*/ 137 h 583"/>
                <a:gd name="T70" fmla="*/ 139 w 499"/>
                <a:gd name="T71" fmla="*/ 57 h 583"/>
                <a:gd name="T72" fmla="*/ 146 w 499"/>
                <a:gd name="T73" fmla="*/ 51 h 583"/>
                <a:gd name="T74" fmla="*/ 191 w 499"/>
                <a:gd name="T75" fmla="*/ 11 h 583"/>
                <a:gd name="T76" fmla="*/ 321 w 499"/>
                <a:gd name="T77" fmla="*/ 35 h 583"/>
                <a:gd name="T78" fmla="*/ 342 w 499"/>
                <a:gd name="T79" fmla="*/ 63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99" h="583">
                  <a:moveTo>
                    <a:pt x="342" y="63"/>
                  </a:moveTo>
                  <a:cubicBezTo>
                    <a:pt x="341" y="87"/>
                    <a:pt x="348" y="94"/>
                    <a:pt x="371" y="90"/>
                  </a:cubicBezTo>
                  <a:cubicBezTo>
                    <a:pt x="375" y="89"/>
                    <a:pt x="378" y="89"/>
                    <a:pt x="381" y="88"/>
                  </a:cubicBezTo>
                  <a:cubicBezTo>
                    <a:pt x="386" y="88"/>
                    <a:pt x="393" y="87"/>
                    <a:pt x="394" y="94"/>
                  </a:cubicBezTo>
                  <a:cubicBezTo>
                    <a:pt x="395" y="100"/>
                    <a:pt x="389" y="102"/>
                    <a:pt x="384" y="104"/>
                  </a:cubicBezTo>
                  <a:cubicBezTo>
                    <a:pt x="368" y="110"/>
                    <a:pt x="334" y="159"/>
                    <a:pt x="335" y="174"/>
                  </a:cubicBezTo>
                  <a:cubicBezTo>
                    <a:pt x="335" y="183"/>
                    <a:pt x="339" y="182"/>
                    <a:pt x="345" y="180"/>
                  </a:cubicBezTo>
                  <a:cubicBezTo>
                    <a:pt x="357" y="176"/>
                    <a:pt x="369" y="171"/>
                    <a:pt x="378" y="184"/>
                  </a:cubicBezTo>
                  <a:cubicBezTo>
                    <a:pt x="385" y="197"/>
                    <a:pt x="381" y="208"/>
                    <a:pt x="373" y="220"/>
                  </a:cubicBezTo>
                  <a:cubicBezTo>
                    <a:pt x="362" y="235"/>
                    <a:pt x="365" y="242"/>
                    <a:pt x="382" y="247"/>
                  </a:cubicBezTo>
                  <a:cubicBezTo>
                    <a:pt x="396" y="252"/>
                    <a:pt x="409" y="256"/>
                    <a:pt x="417" y="269"/>
                  </a:cubicBezTo>
                  <a:cubicBezTo>
                    <a:pt x="421" y="276"/>
                    <a:pt x="429" y="276"/>
                    <a:pt x="437" y="277"/>
                  </a:cubicBezTo>
                  <a:cubicBezTo>
                    <a:pt x="452" y="279"/>
                    <a:pt x="468" y="281"/>
                    <a:pt x="484" y="284"/>
                  </a:cubicBezTo>
                  <a:cubicBezTo>
                    <a:pt x="491" y="286"/>
                    <a:pt x="499" y="289"/>
                    <a:pt x="498" y="298"/>
                  </a:cubicBezTo>
                  <a:cubicBezTo>
                    <a:pt x="496" y="308"/>
                    <a:pt x="487" y="309"/>
                    <a:pt x="479" y="308"/>
                  </a:cubicBezTo>
                  <a:cubicBezTo>
                    <a:pt x="469" y="307"/>
                    <a:pt x="459" y="304"/>
                    <a:pt x="449" y="303"/>
                  </a:cubicBezTo>
                  <a:cubicBezTo>
                    <a:pt x="436" y="301"/>
                    <a:pt x="430" y="307"/>
                    <a:pt x="437" y="319"/>
                  </a:cubicBezTo>
                  <a:cubicBezTo>
                    <a:pt x="451" y="344"/>
                    <a:pt x="445" y="365"/>
                    <a:pt x="428" y="387"/>
                  </a:cubicBezTo>
                  <a:cubicBezTo>
                    <a:pt x="422" y="394"/>
                    <a:pt x="416" y="404"/>
                    <a:pt x="416" y="414"/>
                  </a:cubicBezTo>
                  <a:cubicBezTo>
                    <a:pt x="414" y="439"/>
                    <a:pt x="400" y="455"/>
                    <a:pt x="382" y="470"/>
                  </a:cubicBezTo>
                  <a:cubicBezTo>
                    <a:pt x="357" y="490"/>
                    <a:pt x="345" y="515"/>
                    <a:pt x="345" y="548"/>
                  </a:cubicBezTo>
                  <a:cubicBezTo>
                    <a:pt x="346" y="569"/>
                    <a:pt x="335" y="576"/>
                    <a:pt x="317" y="565"/>
                  </a:cubicBezTo>
                  <a:cubicBezTo>
                    <a:pt x="292" y="550"/>
                    <a:pt x="269" y="555"/>
                    <a:pt x="246" y="569"/>
                  </a:cubicBezTo>
                  <a:cubicBezTo>
                    <a:pt x="224" y="581"/>
                    <a:pt x="202" y="583"/>
                    <a:pt x="179" y="571"/>
                  </a:cubicBezTo>
                  <a:cubicBezTo>
                    <a:pt x="162" y="562"/>
                    <a:pt x="143" y="559"/>
                    <a:pt x="123" y="562"/>
                  </a:cubicBezTo>
                  <a:cubicBezTo>
                    <a:pt x="103" y="564"/>
                    <a:pt x="92" y="555"/>
                    <a:pt x="88" y="535"/>
                  </a:cubicBezTo>
                  <a:cubicBezTo>
                    <a:pt x="87" y="530"/>
                    <a:pt x="85" y="525"/>
                    <a:pt x="85" y="519"/>
                  </a:cubicBezTo>
                  <a:cubicBezTo>
                    <a:pt x="86" y="486"/>
                    <a:pt x="65" y="467"/>
                    <a:pt x="40" y="452"/>
                  </a:cubicBezTo>
                  <a:cubicBezTo>
                    <a:pt x="9" y="433"/>
                    <a:pt x="0" y="412"/>
                    <a:pt x="14" y="378"/>
                  </a:cubicBezTo>
                  <a:cubicBezTo>
                    <a:pt x="28" y="343"/>
                    <a:pt x="34" y="310"/>
                    <a:pt x="8" y="277"/>
                  </a:cubicBezTo>
                  <a:cubicBezTo>
                    <a:pt x="0" y="267"/>
                    <a:pt x="11" y="259"/>
                    <a:pt x="18" y="254"/>
                  </a:cubicBezTo>
                  <a:cubicBezTo>
                    <a:pt x="29" y="246"/>
                    <a:pt x="38" y="238"/>
                    <a:pt x="37" y="222"/>
                  </a:cubicBezTo>
                  <a:cubicBezTo>
                    <a:pt x="36" y="213"/>
                    <a:pt x="42" y="209"/>
                    <a:pt x="50" y="207"/>
                  </a:cubicBezTo>
                  <a:cubicBezTo>
                    <a:pt x="56" y="207"/>
                    <a:pt x="62" y="205"/>
                    <a:pt x="68" y="205"/>
                  </a:cubicBezTo>
                  <a:cubicBezTo>
                    <a:pt x="111" y="200"/>
                    <a:pt x="124" y="180"/>
                    <a:pt x="116" y="137"/>
                  </a:cubicBezTo>
                  <a:cubicBezTo>
                    <a:pt x="110" y="108"/>
                    <a:pt x="121" y="81"/>
                    <a:pt x="139" y="57"/>
                  </a:cubicBezTo>
                  <a:cubicBezTo>
                    <a:pt x="141" y="55"/>
                    <a:pt x="145" y="54"/>
                    <a:pt x="146" y="51"/>
                  </a:cubicBezTo>
                  <a:cubicBezTo>
                    <a:pt x="154" y="30"/>
                    <a:pt x="166" y="18"/>
                    <a:pt x="191" y="11"/>
                  </a:cubicBezTo>
                  <a:cubicBezTo>
                    <a:pt x="239" y="0"/>
                    <a:pt x="283" y="0"/>
                    <a:pt x="321" y="35"/>
                  </a:cubicBezTo>
                  <a:cubicBezTo>
                    <a:pt x="330" y="43"/>
                    <a:pt x="349" y="45"/>
                    <a:pt x="342" y="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2" name="Freeform 193">
              <a:extLst>
                <a:ext uri="{FF2B5EF4-FFF2-40B4-BE49-F238E27FC236}">
                  <a16:creationId xmlns:a16="http://schemas.microsoft.com/office/drawing/2014/main" id="{5545B202-2345-47A7-83C3-BA08117F64D0}"/>
                </a:ext>
              </a:extLst>
            </p:cNvPr>
            <p:cNvSpPr>
              <a:spLocks/>
            </p:cNvSpPr>
            <p:nvPr/>
          </p:nvSpPr>
          <p:spPr bwMode="auto">
            <a:xfrm rot="11401358">
              <a:off x="2741692" y="3843137"/>
              <a:ext cx="456136" cy="450640"/>
            </a:xfrm>
            <a:custGeom>
              <a:avLst/>
              <a:gdLst>
                <a:gd name="T0" fmla="*/ 458 w 484"/>
                <a:gd name="T1" fmla="*/ 134 h 480"/>
                <a:gd name="T2" fmla="*/ 457 w 484"/>
                <a:gd name="T3" fmla="*/ 140 h 480"/>
                <a:gd name="T4" fmla="*/ 469 w 484"/>
                <a:gd name="T5" fmla="*/ 184 h 480"/>
                <a:gd name="T6" fmla="*/ 474 w 484"/>
                <a:gd name="T7" fmla="*/ 220 h 480"/>
                <a:gd name="T8" fmla="*/ 464 w 484"/>
                <a:gd name="T9" fmla="*/ 281 h 480"/>
                <a:gd name="T10" fmla="*/ 443 w 484"/>
                <a:gd name="T11" fmla="*/ 346 h 480"/>
                <a:gd name="T12" fmla="*/ 402 w 484"/>
                <a:gd name="T13" fmla="*/ 407 h 480"/>
                <a:gd name="T14" fmla="*/ 378 w 484"/>
                <a:gd name="T15" fmla="*/ 427 h 480"/>
                <a:gd name="T16" fmla="*/ 318 w 484"/>
                <a:gd name="T17" fmla="*/ 462 h 480"/>
                <a:gd name="T18" fmla="*/ 291 w 484"/>
                <a:gd name="T19" fmla="*/ 471 h 480"/>
                <a:gd name="T20" fmla="*/ 223 w 484"/>
                <a:gd name="T21" fmla="*/ 475 h 480"/>
                <a:gd name="T22" fmla="*/ 199 w 484"/>
                <a:gd name="T23" fmla="*/ 473 h 480"/>
                <a:gd name="T24" fmla="*/ 162 w 484"/>
                <a:gd name="T25" fmla="*/ 473 h 480"/>
                <a:gd name="T26" fmla="*/ 135 w 484"/>
                <a:gd name="T27" fmla="*/ 463 h 480"/>
                <a:gd name="T28" fmla="*/ 90 w 484"/>
                <a:gd name="T29" fmla="*/ 437 h 480"/>
                <a:gd name="T30" fmla="*/ 59 w 484"/>
                <a:gd name="T31" fmla="*/ 411 h 480"/>
                <a:gd name="T32" fmla="*/ 36 w 484"/>
                <a:gd name="T33" fmla="*/ 380 h 480"/>
                <a:gd name="T34" fmla="*/ 29 w 484"/>
                <a:gd name="T35" fmla="*/ 349 h 480"/>
                <a:gd name="T36" fmla="*/ 19 w 484"/>
                <a:gd name="T37" fmla="*/ 313 h 480"/>
                <a:gd name="T38" fmla="*/ 14 w 484"/>
                <a:gd name="T39" fmla="*/ 283 h 480"/>
                <a:gd name="T40" fmla="*/ 19 w 484"/>
                <a:gd name="T41" fmla="*/ 243 h 480"/>
                <a:gd name="T42" fmla="*/ 24 w 484"/>
                <a:gd name="T43" fmla="*/ 200 h 480"/>
                <a:gd name="T44" fmla="*/ 32 w 484"/>
                <a:gd name="T45" fmla="*/ 181 h 480"/>
                <a:gd name="T46" fmla="*/ 47 w 484"/>
                <a:gd name="T47" fmla="*/ 148 h 480"/>
                <a:gd name="T48" fmla="*/ 64 w 484"/>
                <a:gd name="T49" fmla="*/ 118 h 480"/>
                <a:gd name="T50" fmla="*/ 76 w 484"/>
                <a:gd name="T51" fmla="*/ 89 h 480"/>
                <a:gd name="T52" fmla="*/ 151 w 484"/>
                <a:gd name="T53" fmla="*/ 50 h 480"/>
                <a:gd name="T54" fmla="*/ 175 w 484"/>
                <a:gd name="T55" fmla="*/ 30 h 480"/>
                <a:gd name="T56" fmla="*/ 202 w 484"/>
                <a:gd name="T57" fmla="*/ 9 h 480"/>
                <a:gd name="T58" fmla="*/ 219 w 484"/>
                <a:gd name="T59" fmla="*/ 4 h 480"/>
                <a:gd name="T60" fmla="*/ 246 w 484"/>
                <a:gd name="T61" fmla="*/ 10 h 480"/>
                <a:gd name="T62" fmla="*/ 293 w 484"/>
                <a:gd name="T63" fmla="*/ 13 h 480"/>
                <a:gd name="T64" fmla="*/ 318 w 484"/>
                <a:gd name="T65" fmla="*/ 21 h 480"/>
                <a:gd name="T66" fmla="*/ 359 w 484"/>
                <a:gd name="T67" fmla="*/ 34 h 480"/>
                <a:gd name="T68" fmla="*/ 382 w 484"/>
                <a:gd name="T69" fmla="*/ 27 h 480"/>
                <a:gd name="T70" fmla="*/ 390 w 484"/>
                <a:gd name="T71" fmla="*/ 48 h 480"/>
                <a:gd name="T72" fmla="*/ 412 w 484"/>
                <a:gd name="T73" fmla="*/ 68 h 480"/>
                <a:gd name="T74" fmla="*/ 425 w 484"/>
                <a:gd name="T75" fmla="*/ 76 h 480"/>
                <a:gd name="T76" fmla="*/ 445 w 484"/>
                <a:gd name="T77" fmla="*/ 106 h 480"/>
                <a:gd name="T78" fmla="*/ 458 w 484"/>
                <a:gd name="T79" fmla="*/ 134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84" h="480">
                  <a:moveTo>
                    <a:pt x="458" y="134"/>
                  </a:moveTo>
                  <a:cubicBezTo>
                    <a:pt x="458" y="135"/>
                    <a:pt x="458" y="138"/>
                    <a:pt x="457" y="140"/>
                  </a:cubicBezTo>
                  <a:cubicBezTo>
                    <a:pt x="449" y="158"/>
                    <a:pt x="452" y="172"/>
                    <a:pt x="469" y="184"/>
                  </a:cubicBezTo>
                  <a:cubicBezTo>
                    <a:pt x="481" y="193"/>
                    <a:pt x="484" y="206"/>
                    <a:pt x="474" y="220"/>
                  </a:cubicBezTo>
                  <a:cubicBezTo>
                    <a:pt x="459" y="238"/>
                    <a:pt x="455" y="257"/>
                    <a:pt x="464" y="281"/>
                  </a:cubicBezTo>
                  <a:cubicBezTo>
                    <a:pt x="472" y="305"/>
                    <a:pt x="462" y="328"/>
                    <a:pt x="443" y="346"/>
                  </a:cubicBezTo>
                  <a:cubicBezTo>
                    <a:pt x="426" y="364"/>
                    <a:pt x="407" y="380"/>
                    <a:pt x="402" y="407"/>
                  </a:cubicBezTo>
                  <a:cubicBezTo>
                    <a:pt x="400" y="418"/>
                    <a:pt x="389" y="424"/>
                    <a:pt x="378" y="427"/>
                  </a:cubicBezTo>
                  <a:cubicBezTo>
                    <a:pt x="354" y="431"/>
                    <a:pt x="333" y="442"/>
                    <a:pt x="318" y="462"/>
                  </a:cubicBezTo>
                  <a:cubicBezTo>
                    <a:pt x="311" y="470"/>
                    <a:pt x="300" y="475"/>
                    <a:pt x="291" y="471"/>
                  </a:cubicBezTo>
                  <a:cubicBezTo>
                    <a:pt x="267" y="463"/>
                    <a:pt x="245" y="472"/>
                    <a:pt x="223" y="475"/>
                  </a:cubicBezTo>
                  <a:cubicBezTo>
                    <a:pt x="215" y="476"/>
                    <a:pt x="206" y="478"/>
                    <a:pt x="199" y="473"/>
                  </a:cubicBezTo>
                  <a:cubicBezTo>
                    <a:pt x="187" y="466"/>
                    <a:pt x="175" y="465"/>
                    <a:pt x="162" y="473"/>
                  </a:cubicBezTo>
                  <a:cubicBezTo>
                    <a:pt x="150" y="480"/>
                    <a:pt x="141" y="474"/>
                    <a:pt x="135" y="463"/>
                  </a:cubicBezTo>
                  <a:cubicBezTo>
                    <a:pt x="125" y="446"/>
                    <a:pt x="112" y="436"/>
                    <a:pt x="90" y="437"/>
                  </a:cubicBezTo>
                  <a:cubicBezTo>
                    <a:pt x="73" y="438"/>
                    <a:pt x="61" y="430"/>
                    <a:pt x="59" y="411"/>
                  </a:cubicBezTo>
                  <a:cubicBezTo>
                    <a:pt x="57" y="397"/>
                    <a:pt x="49" y="385"/>
                    <a:pt x="36" y="380"/>
                  </a:cubicBezTo>
                  <a:cubicBezTo>
                    <a:pt x="17" y="373"/>
                    <a:pt x="20" y="362"/>
                    <a:pt x="29" y="349"/>
                  </a:cubicBezTo>
                  <a:cubicBezTo>
                    <a:pt x="44" y="327"/>
                    <a:pt x="43" y="326"/>
                    <a:pt x="19" y="313"/>
                  </a:cubicBezTo>
                  <a:cubicBezTo>
                    <a:pt x="2" y="304"/>
                    <a:pt x="0" y="295"/>
                    <a:pt x="14" y="283"/>
                  </a:cubicBezTo>
                  <a:cubicBezTo>
                    <a:pt x="27" y="270"/>
                    <a:pt x="28" y="257"/>
                    <a:pt x="19" y="243"/>
                  </a:cubicBezTo>
                  <a:cubicBezTo>
                    <a:pt x="6" y="227"/>
                    <a:pt x="9" y="213"/>
                    <a:pt x="24" y="200"/>
                  </a:cubicBezTo>
                  <a:cubicBezTo>
                    <a:pt x="30" y="195"/>
                    <a:pt x="34" y="189"/>
                    <a:pt x="32" y="181"/>
                  </a:cubicBezTo>
                  <a:cubicBezTo>
                    <a:pt x="26" y="164"/>
                    <a:pt x="35" y="156"/>
                    <a:pt x="47" y="148"/>
                  </a:cubicBezTo>
                  <a:cubicBezTo>
                    <a:pt x="57" y="141"/>
                    <a:pt x="63" y="131"/>
                    <a:pt x="64" y="118"/>
                  </a:cubicBezTo>
                  <a:cubicBezTo>
                    <a:pt x="65" y="107"/>
                    <a:pt x="66" y="94"/>
                    <a:pt x="76" y="89"/>
                  </a:cubicBezTo>
                  <a:cubicBezTo>
                    <a:pt x="101" y="75"/>
                    <a:pt x="124" y="58"/>
                    <a:pt x="151" y="50"/>
                  </a:cubicBezTo>
                  <a:cubicBezTo>
                    <a:pt x="164" y="46"/>
                    <a:pt x="172" y="42"/>
                    <a:pt x="175" y="30"/>
                  </a:cubicBezTo>
                  <a:cubicBezTo>
                    <a:pt x="179" y="16"/>
                    <a:pt x="187" y="8"/>
                    <a:pt x="202" y="9"/>
                  </a:cubicBezTo>
                  <a:cubicBezTo>
                    <a:pt x="208" y="9"/>
                    <a:pt x="214" y="7"/>
                    <a:pt x="219" y="4"/>
                  </a:cubicBezTo>
                  <a:cubicBezTo>
                    <a:pt x="230" y="0"/>
                    <a:pt x="238" y="2"/>
                    <a:pt x="246" y="10"/>
                  </a:cubicBezTo>
                  <a:cubicBezTo>
                    <a:pt x="266" y="30"/>
                    <a:pt x="270" y="30"/>
                    <a:pt x="293" y="13"/>
                  </a:cubicBezTo>
                  <a:cubicBezTo>
                    <a:pt x="308" y="3"/>
                    <a:pt x="313" y="4"/>
                    <a:pt x="318" y="21"/>
                  </a:cubicBezTo>
                  <a:cubicBezTo>
                    <a:pt x="327" y="48"/>
                    <a:pt x="337" y="51"/>
                    <a:pt x="359" y="34"/>
                  </a:cubicBezTo>
                  <a:cubicBezTo>
                    <a:pt x="366" y="28"/>
                    <a:pt x="373" y="23"/>
                    <a:pt x="382" y="27"/>
                  </a:cubicBezTo>
                  <a:cubicBezTo>
                    <a:pt x="392" y="31"/>
                    <a:pt x="390" y="40"/>
                    <a:pt x="390" y="48"/>
                  </a:cubicBezTo>
                  <a:cubicBezTo>
                    <a:pt x="390" y="63"/>
                    <a:pt x="392" y="76"/>
                    <a:pt x="412" y="68"/>
                  </a:cubicBezTo>
                  <a:cubicBezTo>
                    <a:pt x="420" y="65"/>
                    <a:pt x="424" y="69"/>
                    <a:pt x="425" y="76"/>
                  </a:cubicBezTo>
                  <a:cubicBezTo>
                    <a:pt x="427" y="89"/>
                    <a:pt x="434" y="99"/>
                    <a:pt x="445" y="106"/>
                  </a:cubicBezTo>
                  <a:cubicBezTo>
                    <a:pt x="454" y="112"/>
                    <a:pt x="458" y="122"/>
                    <a:pt x="458" y="1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3" name="Freeform 194">
              <a:extLst>
                <a:ext uri="{FF2B5EF4-FFF2-40B4-BE49-F238E27FC236}">
                  <a16:creationId xmlns:a16="http://schemas.microsoft.com/office/drawing/2014/main" id="{ACCF2BFB-74DB-44F8-99A6-2EA8415000F0}"/>
                </a:ext>
              </a:extLst>
            </p:cNvPr>
            <p:cNvSpPr>
              <a:spLocks/>
            </p:cNvSpPr>
            <p:nvPr/>
          </p:nvSpPr>
          <p:spPr bwMode="auto">
            <a:xfrm rot="11401358">
              <a:off x="4127126" y="5798273"/>
              <a:ext cx="285772" cy="329736"/>
            </a:xfrm>
            <a:custGeom>
              <a:avLst/>
              <a:gdLst>
                <a:gd name="T0" fmla="*/ 209 w 303"/>
                <a:gd name="T1" fmla="*/ 343 h 349"/>
                <a:gd name="T2" fmla="*/ 150 w 303"/>
                <a:gd name="T3" fmla="*/ 334 h 349"/>
                <a:gd name="T4" fmla="*/ 127 w 303"/>
                <a:gd name="T5" fmla="*/ 311 h 349"/>
                <a:gd name="T6" fmla="*/ 107 w 303"/>
                <a:gd name="T7" fmla="*/ 278 h 349"/>
                <a:gd name="T8" fmla="*/ 102 w 303"/>
                <a:gd name="T9" fmla="*/ 262 h 349"/>
                <a:gd name="T10" fmla="*/ 82 w 303"/>
                <a:gd name="T11" fmla="*/ 229 h 349"/>
                <a:gd name="T12" fmla="*/ 13 w 303"/>
                <a:gd name="T13" fmla="*/ 159 h 349"/>
                <a:gd name="T14" fmla="*/ 35 w 303"/>
                <a:gd name="T15" fmla="*/ 36 h 349"/>
                <a:gd name="T16" fmla="*/ 83 w 303"/>
                <a:gd name="T17" fmla="*/ 7 h 349"/>
                <a:gd name="T18" fmla="*/ 179 w 303"/>
                <a:gd name="T19" fmla="*/ 22 h 349"/>
                <a:gd name="T20" fmla="*/ 214 w 303"/>
                <a:gd name="T21" fmla="*/ 73 h 349"/>
                <a:gd name="T22" fmla="*/ 230 w 303"/>
                <a:gd name="T23" fmla="*/ 111 h 349"/>
                <a:gd name="T24" fmla="*/ 252 w 303"/>
                <a:gd name="T25" fmla="*/ 156 h 349"/>
                <a:gd name="T26" fmla="*/ 276 w 303"/>
                <a:gd name="T27" fmla="*/ 184 h 349"/>
                <a:gd name="T28" fmla="*/ 296 w 303"/>
                <a:gd name="T29" fmla="*/ 223 h 349"/>
                <a:gd name="T30" fmla="*/ 297 w 303"/>
                <a:gd name="T31" fmla="*/ 240 h 349"/>
                <a:gd name="T32" fmla="*/ 249 w 303"/>
                <a:gd name="T33" fmla="*/ 336 h 349"/>
                <a:gd name="T34" fmla="*/ 209 w 303"/>
                <a:gd name="T35" fmla="*/ 34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3" h="349">
                  <a:moveTo>
                    <a:pt x="209" y="343"/>
                  </a:moveTo>
                  <a:cubicBezTo>
                    <a:pt x="193" y="345"/>
                    <a:pt x="170" y="349"/>
                    <a:pt x="150" y="334"/>
                  </a:cubicBezTo>
                  <a:cubicBezTo>
                    <a:pt x="141" y="328"/>
                    <a:pt x="131" y="322"/>
                    <a:pt x="127" y="311"/>
                  </a:cubicBezTo>
                  <a:cubicBezTo>
                    <a:pt x="122" y="299"/>
                    <a:pt x="116" y="288"/>
                    <a:pt x="107" y="278"/>
                  </a:cubicBezTo>
                  <a:cubicBezTo>
                    <a:pt x="103" y="273"/>
                    <a:pt x="100" y="268"/>
                    <a:pt x="102" y="262"/>
                  </a:cubicBezTo>
                  <a:cubicBezTo>
                    <a:pt x="107" y="244"/>
                    <a:pt x="97" y="233"/>
                    <a:pt x="82" y="229"/>
                  </a:cubicBezTo>
                  <a:cubicBezTo>
                    <a:pt x="44" y="219"/>
                    <a:pt x="23" y="195"/>
                    <a:pt x="13" y="159"/>
                  </a:cubicBezTo>
                  <a:cubicBezTo>
                    <a:pt x="0" y="114"/>
                    <a:pt x="8" y="73"/>
                    <a:pt x="35" y="36"/>
                  </a:cubicBezTo>
                  <a:cubicBezTo>
                    <a:pt x="47" y="20"/>
                    <a:pt x="63" y="11"/>
                    <a:pt x="83" y="7"/>
                  </a:cubicBezTo>
                  <a:cubicBezTo>
                    <a:pt x="118" y="0"/>
                    <a:pt x="148" y="5"/>
                    <a:pt x="179" y="22"/>
                  </a:cubicBezTo>
                  <a:cubicBezTo>
                    <a:pt x="200" y="33"/>
                    <a:pt x="211" y="50"/>
                    <a:pt x="214" y="73"/>
                  </a:cubicBezTo>
                  <a:cubicBezTo>
                    <a:pt x="216" y="87"/>
                    <a:pt x="223" y="99"/>
                    <a:pt x="230" y="111"/>
                  </a:cubicBezTo>
                  <a:cubicBezTo>
                    <a:pt x="239" y="126"/>
                    <a:pt x="248" y="139"/>
                    <a:pt x="252" y="156"/>
                  </a:cubicBezTo>
                  <a:cubicBezTo>
                    <a:pt x="255" y="169"/>
                    <a:pt x="266" y="176"/>
                    <a:pt x="276" y="184"/>
                  </a:cubicBezTo>
                  <a:cubicBezTo>
                    <a:pt x="290" y="193"/>
                    <a:pt x="298" y="205"/>
                    <a:pt x="296" y="223"/>
                  </a:cubicBezTo>
                  <a:cubicBezTo>
                    <a:pt x="296" y="228"/>
                    <a:pt x="297" y="234"/>
                    <a:pt x="297" y="240"/>
                  </a:cubicBezTo>
                  <a:cubicBezTo>
                    <a:pt x="303" y="280"/>
                    <a:pt x="284" y="317"/>
                    <a:pt x="249" y="336"/>
                  </a:cubicBezTo>
                  <a:cubicBezTo>
                    <a:pt x="237" y="343"/>
                    <a:pt x="231" y="344"/>
                    <a:pt x="209" y="3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4" name="Freeform 195">
              <a:extLst>
                <a:ext uri="{FF2B5EF4-FFF2-40B4-BE49-F238E27FC236}">
                  <a16:creationId xmlns:a16="http://schemas.microsoft.com/office/drawing/2014/main" id="{95A2AEA4-0584-4CD0-9424-A8E645FDDB93}"/>
                </a:ext>
              </a:extLst>
            </p:cNvPr>
            <p:cNvSpPr>
              <a:spLocks/>
            </p:cNvSpPr>
            <p:nvPr/>
          </p:nvSpPr>
          <p:spPr bwMode="auto">
            <a:xfrm rot="11401358">
              <a:off x="3782674" y="6078340"/>
              <a:ext cx="266537" cy="255545"/>
            </a:xfrm>
            <a:custGeom>
              <a:avLst/>
              <a:gdLst>
                <a:gd name="T0" fmla="*/ 160 w 283"/>
                <a:gd name="T1" fmla="*/ 274 h 274"/>
                <a:gd name="T2" fmla="*/ 41 w 283"/>
                <a:gd name="T3" fmla="*/ 190 h 274"/>
                <a:gd name="T4" fmla="*/ 22 w 283"/>
                <a:gd name="T5" fmla="*/ 169 h 274"/>
                <a:gd name="T6" fmla="*/ 19 w 283"/>
                <a:gd name="T7" fmla="*/ 131 h 274"/>
                <a:gd name="T8" fmla="*/ 42 w 283"/>
                <a:gd name="T9" fmla="*/ 101 h 274"/>
                <a:gd name="T10" fmla="*/ 177 w 283"/>
                <a:gd name="T11" fmla="*/ 14 h 274"/>
                <a:gd name="T12" fmla="*/ 275 w 283"/>
                <a:gd name="T13" fmla="*/ 155 h 274"/>
                <a:gd name="T14" fmla="*/ 269 w 283"/>
                <a:gd name="T15" fmla="*/ 192 h 274"/>
                <a:gd name="T16" fmla="*/ 277 w 283"/>
                <a:gd name="T17" fmla="*/ 223 h 274"/>
                <a:gd name="T18" fmla="*/ 280 w 283"/>
                <a:gd name="T19" fmla="*/ 229 h 274"/>
                <a:gd name="T20" fmla="*/ 272 w 283"/>
                <a:gd name="T21" fmla="*/ 233 h 274"/>
                <a:gd name="T22" fmla="*/ 229 w 283"/>
                <a:gd name="T23" fmla="*/ 253 h 274"/>
                <a:gd name="T24" fmla="*/ 160 w 283"/>
                <a:gd name="T25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3" h="274">
                  <a:moveTo>
                    <a:pt x="160" y="274"/>
                  </a:moveTo>
                  <a:cubicBezTo>
                    <a:pt x="104" y="273"/>
                    <a:pt x="60" y="243"/>
                    <a:pt x="41" y="190"/>
                  </a:cubicBezTo>
                  <a:cubicBezTo>
                    <a:pt x="37" y="180"/>
                    <a:pt x="32" y="174"/>
                    <a:pt x="22" y="169"/>
                  </a:cubicBezTo>
                  <a:cubicBezTo>
                    <a:pt x="2" y="161"/>
                    <a:pt x="0" y="143"/>
                    <a:pt x="19" y="131"/>
                  </a:cubicBezTo>
                  <a:cubicBezTo>
                    <a:pt x="32" y="123"/>
                    <a:pt x="37" y="114"/>
                    <a:pt x="42" y="101"/>
                  </a:cubicBezTo>
                  <a:cubicBezTo>
                    <a:pt x="61" y="37"/>
                    <a:pt x="119" y="0"/>
                    <a:pt x="177" y="14"/>
                  </a:cubicBezTo>
                  <a:cubicBezTo>
                    <a:pt x="238" y="28"/>
                    <a:pt x="283" y="93"/>
                    <a:pt x="275" y="155"/>
                  </a:cubicBezTo>
                  <a:cubicBezTo>
                    <a:pt x="274" y="168"/>
                    <a:pt x="274" y="181"/>
                    <a:pt x="269" y="192"/>
                  </a:cubicBezTo>
                  <a:cubicBezTo>
                    <a:pt x="263" y="205"/>
                    <a:pt x="259" y="216"/>
                    <a:pt x="277" y="223"/>
                  </a:cubicBezTo>
                  <a:cubicBezTo>
                    <a:pt x="279" y="223"/>
                    <a:pt x="281" y="226"/>
                    <a:pt x="280" y="229"/>
                  </a:cubicBezTo>
                  <a:cubicBezTo>
                    <a:pt x="279" y="233"/>
                    <a:pt x="275" y="234"/>
                    <a:pt x="272" y="233"/>
                  </a:cubicBezTo>
                  <a:cubicBezTo>
                    <a:pt x="253" y="229"/>
                    <a:pt x="242" y="242"/>
                    <a:pt x="229" y="253"/>
                  </a:cubicBezTo>
                  <a:cubicBezTo>
                    <a:pt x="212" y="268"/>
                    <a:pt x="189" y="274"/>
                    <a:pt x="160" y="27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5" name="Freeform 196">
              <a:extLst>
                <a:ext uri="{FF2B5EF4-FFF2-40B4-BE49-F238E27FC236}">
                  <a16:creationId xmlns:a16="http://schemas.microsoft.com/office/drawing/2014/main" id="{5F16AE89-DAEF-4E59-A449-B590B918E5D8}"/>
                </a:ext>
              </a:extLst>
            </p:cNvPr>
            <p:cNvSpPr>
              <a:spLocks/>
            </p:cNvSpPr>
            <p:nvPr/>
          </p:nvSpPr>
          <p:spPr bwMode="auto">
            <a:xfrm rot="11401358">
              <a:off x="4358440" y="5602249"/>
              <a:ext cx="175859" cy="178607"/>
            </a:xfrm>
            <a:custGeom>
              <a:avLst/>
              <a:gdLst>
                <a:gd name="T0" fmla="*/ 2 w 187"/>
                <a:gd name="T1" fmla="*/ 86 h 192"/>
                <a:gd name="T2" fmla="*/ 79 w 187"/>
                <a:gd name="T3" fmla="*/ 0 h 192"/>
                <a:gd name="T4" fmla="*/ 186 w 187"/>
                <a:gd name="T5" fmla="*/ 97 h 192"/>
                <a:gd name="T6" fmla="*/ 88 w 187"/>
                <a:gd name="T7" fmla="*/ 191 h 192"/>
                <a:gd name="T8" fmla="*/ 2 w 187"/>
                <a:gd name="T9" fmla="*/ 8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92">
                  <a:moveTo>
                    <a:pt x="2" y="86"/>
                  </a:moveTo>
                  <a:cubicBezTo>
                    <a:pt x="1" y="44"/>
                    <a:pt x="40" y="0"/>
                    <a:pt x="79" y="0"/>
                  </a:cubicBezTo>
                  <a:cubicBezTo>
                    <a:pt x="140" y="0"/>
                    <a:pt x="185" y="40"/>
                    <a:pt x="186" y="97"/>
                  </a:cubicBezTo>
                  <a:cubicBezTo>
                    <a:pt x="187" y="146"/>
                    <a:pt x="139" y="192"/>
                    <a:pt x="88" y="191"/>
                  </a:cubicBezTo>
                  <a:cubicBezTo>
                    <a:pt x="47" y="191"/>
                    <a:pt x="0" y="143"/>
                    <a:pt x="2" y="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7" name="Freeform 199">
              <a:extLst>
                <a:ext uri="{FF2B5EF4-FFF2-40B4-BE49-F238E27FC236}">
                  <a16:creationId xmlns:a16="http://schemas.microsoft.com/office/drawing/2014/main" id="{371B71DA-47EF-4D35-9C4F-D544F7EE75BE}"/>
                </a:ext>
              </a:extLst>
            </p:cNvPr>
            <p:cNvSpPr>
              <a:spLocks/>
            </p:cNvSpPr>
            <p:nvPr/>
          </p:nvSpPr>
          <p:spPr bwMode="auto">
            <a:xfrm rot="11401358">
              <a:off x="3480551" y="5441488"/>
              <a:ext cx="140138" cy="137389"/>
            </a:xfrm>
            <a:custGeom>
              <a:avLst/>
              <a:gdLst>
                <a:gd name="T0" fmla="*/ 116 w 149"/>
                <a:gd name="T1" fmla="*/ 144 h 144"/>
                <a:gd name="T2" fmla="*/ 79 w 149"/>
                <a:gd name="T3" fmla="*/ 125 h 144"/>
                <a:gd name="T4" fmla="*/ 27 w 149"/>
                <a:gd name="T5" fmla="*/ 82 h 144"/>
                <a:gd name="T6" fmla="*/ 16 w 149"/>
                <a:gd name="T7" fmla="*/ 65 h 144"/>
                <a:gd name="T8" fmla="*/ 13 w 149"/>
                <a:gd name="T9" fmla="*/ 45 h 144"/>
                <a:gd name="T10" fmla="*/ 14 w 149"/>
                <a:gd name="T11" fmla="*/ 17 h 144"/>
                <a:gd name="T12" fmla="*/ 55 w 149"/>
                <a:gd name="T13" fmla="*/ 10 h 144"/>
                <a:gd name="T14" fmla="*/ 123 w 149"/>
                <a:gd name="T15" fmla="*/ 54 h 144"/>
                <a:gd name="T16" fmla="*/ 147 w 149"/>
                <a:gd name="T17" fmla="*/ 112 h 144"/>
                <a:gd name="T18" fmla="*/ 116 w 149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44">
                  <a:moveTo>
                    <a:pt x="116" y="144"/>
                  </a:moveTo>
                  <a:cubicBezTo>
                    <a:pt x="101" y="144"/>
                    <a:pt x="90" y="136"/>
                    <a:pt x="79" y="125"/>
                  </a:cubicBezTo>
                  <a:cubicBezTo>
                    <a:pt x="64" y="109"/>
                    <a:pt x="49" y="91"/>
                    <a:pt x="27" y="82"/>
                  </a:cubicBezTo>
                  <a:cubicBezTo>
                    <a:pt x="20" y="79"/>
                    <a:pt x="17" y="72"/>
                    <a:pt x="16" y="65"/>
                  </a:cubicBezTo>
                  <a:cubicBezTo>
                    <a:pt x="15" y="58"/>
                    <a:pt x="14" y="52"/>
                    <a:pt x="13" y="45"/>
                  </a:cubicBezTo>
                  <a:cubicBezTo>
                    <a:pt x="11" y="36"/>
                    <a:pt x="0" y="26"/>
                    <a:pt x="14" y="17"/>
                  </a:cubicBezTo>
                  <a:cubicBezTo>
                    <a:pt x="26" y="9"/>
                    <a:pt x="38" y="0"/>
                    <a:pt x="55" y="10"/>
                  </a:cubicBezTo>
                  <a:cubicBezTo>
                    <a:pt x="79" y="23"/>
                    <a:pt x="104" y="33"/>
                    <a:pt x="123" y="54"/>
                  </a:cubicBezTo>
                  <a:cubicBezTo>
                    <a:pt x="138" y="71"/>
                    <a:pt x="146" y="90"/>
                    <a:pt x="147" y="112"/>
                  </a:cubicBezTo>
                  <a:cubicBezTo>
                    <a:pt x="149" y="134"/>
                    <a:pt x="139" y="144"/>
                    <a:pt x="116" y="1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8" name="Freeform 200">
              <a:extLst>
                <a:ext uri="{FF2B5EF4-FFF2-40B4-BE49-F238E27FC236}">
                  <a16:creationId xmlns:a16="http://schemas.microsoft.com/office/drawing/2014/main" id="{8F581F21-06A0-4D51-A442-53DD27E7ABB3}"/>
                </a:ext>
              </a:extLst>
            </p:cNvPr>
            <p:cNvSpPr>
              <a:spLocks/>
            </p:cNvSpPr>
            <p:nvPr/>
          </p:nvSpPr>
          <p:spPr bwMode="auto">
            <a:xfrm rot="11401358">
              <a:off x="4233869" y="6251813"/>
              <a:ext cx="104416" cy="156624"/>
            </a:xfrm>
            <a:custGeom>
              <a:avLst/>
              <a:gdLst>
                <a:gd name="T0" fmla="*/ 85 w 112"/>
                <a:gd name="T1" fmla="*/ 54 h 166"/>
                <a:gd name="T2" fmla="*/ 98 w 112"/>
                <a:gd name="T3" fmla="*/ 91 h 166"/>
                <a:gd name="T4" fmla="*/ 97 w 112"/>
                <a:gd name="T5" fmla="*/ 144 h 166"/>
                <a:gd name="T6" fmla="*/ 50 w 112"/>
                <a:gd name="T7" fmla="*/ 158 h 166"/>
                <a:gd name="T8" fmla="*/ 27 w 112"/>
                <a:gd name="T9" fmla="*/ 103 h 166"/>
                <a:gd name="T10" fmla="*/ 19 w 112"/>
                <a:gd name="T11" fmla="*/ 73 h 166"/>
                <a:gd name="T12" fmla="*/ 6 w 112"/>
                <a:gd name="T13" fmla="*/ 31 h 166"/>
                <a:gd name="T14" fmla="*/ 46 w 112"/>
                <a:gd name="T15" fmla="*/ 3 h 166"/>
                <a:gd name="T16" fmla="*/ 77 w 112"/>
                <a:gd name="T17" fmla="*/ 28 h 166"/>
                <a:gd name="T18" fmla="*/ 85 w 112"/>
                <a:gd name="T19" fmla="*/ 5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66">
                  <a:moveTo>
                    <a:pt x="85" y="54"/>
                  </a:moveTo>
                  <a:cubicBezTo>
                    <a:pt x="71" y="72"/>
                    <a:pt x="87" y="80"/>
                    <a:pt x="98" y="91"/>
                  </a:cubicBezTo>
                  <a:cubicBezTo>
                    <a:pt x="112" y="107"/>
                    <a:pt x="110" y="129"/>
                    <a:pt x="97" y="144"/>
                  </a:cubicBezTo>
                  <a:cubicBezTo>
                    <a:pt x="81" y="162"/>
                    <a:pt x="65" y="166"/>
                    <a:pt x="50" y="158"/>
                  </a:cubicBezTo>
                  <a:cubicBezTo>
                    <a:pt x="27" y="144"/>
                    <a:pt x="17" y="124"/>
                    <a:pt x="27" y="103"/>
                  </a:cubicBezTo>
                  <a:cubicBezTo>
                    <a:pt x="33" y="89"/>
                    <a:pt x="32" y="81"/>
                    <a:pt x="19" y="73"/>
                  </a:cubicBezTo>
                  <a:cubicBezTo>
                    <a:pt x="4" y="63"/>
                    <a:pt x="0" y="49"/>
                    <a:pt x="6" y="31"/>
                  </a:cubicBezTo>
                  <a:cubicBezTo>
                    <a:pt x="13" y="13"/>
                    <a:pt x="27" y="5"/>
                    <a:pt x="46" y="3"/>
                  </a:cubicBezTo>
                  <a:cubicBezTo>
                    <a:pt x="65" y="0"/>
                    <a:pt x="71" y="15"/>
                    <a:pt x="77" y="28"/>
                  </a:cubicBezTo>
                  <a:cubicBezTo>
                    <a:pt x="81" y="36"/>
                    <a:pt x="82" y="44"/>
                    <a:pt x="85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9" name="Freeform 201">
              <a:extLst>
                <a:ext uri="{FF2B5EF4-FFF2-40B4-BE49-F238E27FC236}">
                  <a16:creationId xmlns:a16="http://schemas.microsoft.com/office/drawing/2014/main" id="{6D62E328-F408-4D03-9273-DCC2D6212DC8}"/>
                </a:ext>
              </a:extLst>
            </p:cNvPr>
            <p:cNvSpPr>
              <a:spLocks/>
            </p:cNvSpPr>
            <p:nvPr/>
          </p:nvSpPr>
          <p:spPr bwMode="auto">
            <a:xfrm rot="11401358">
              <a:off x="3944453" y="6339008"/>
              <a:ext cx="96173" cy="98921"/>
            </a:xfrm>
            <a:custGeom>
              <a:avLst/>
              <a:gdLst>
                <a:gd name="T0" fmla="*/ 101 w 102"/>
                <a:gd name="T1" fmla="*/ 51 h 105"/>
                <a:gd name="T2" fmla="*/ 52 w 102"/>
                <a:gd name="T3" fmla="*/ 104 h 105"/>
                <a:gd name="T4" fmla="*/ 1 w 102"/>
                <a:gd name="T5" fmla="*/ 47 h 105"/>
                <a:gd name="T6" fmla="*/ 51 w 102"/>
                <a:gd name="T7" fmla="*/ 0 h 105"/>
                <a:gd name="T8" fmla="*/ 101 w 102"/>
                <a:gd name="T9" fmla="*/ 5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5">
                  <a:moveTo>
                    <a:pt x="101" y="51"/>
                  </a:moveTo>
                  <a:cubicBezTo>
                    <a:pt x="101" y="81"/>
                    <a:pt x="80" y="105"/>
                    <a:pt x="52" y="104"/>
                  </a:cubicBezTo>
                  <a:cubicBezTo>
                    <a:pt x="25" y="104"/>
                    <a:pt x="1" y="77"/>
                    <a:pt x="1" y="47"/>
                  </a:cubicBezTo>
                  <a:cubicBezTo>
                    <a:pt x="0" y="20"/>
                    <a:pt x="22" y="0"/>
                    <a:pt x="51" y="0"/>
                  </a:cubicBezTo>
                  <a:cubicBezTo>
                    <a:pt x="81" y="0"/>
                    <a:pt x="102" y="22"/>
                    <a:pt x="101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4" name="Freeform 208">
              <a:extLst>
                <a:ext uri="{FF2B5EF4-FFF2-40B4-BE49-F238E27FC236}">
                  <a16:creationId xmlns:a16="http://schemas.microsoft.com/office/drawing/2014/main" id="{BDC8AA5F-6FCB-4E70-90EA-5EF8D86ABC98}"/>
                </a:ext>
              </a:extLst>
            </p:cNvPr>
            <p:cNvSpPr>
              <a:spLocks/>
            </p:cNvSpPr>
            <p:nvPr/>
          </p:nvSpPr>
          <p:spPr bwMode="auto">
            <a:xfrm rot="11401358">
              <a:off x="3461528" y="5296722"/>
              <a:ext cx="129148" cy="104416"/>
            </a:xfrm>
            <a:custGeom>
              <a:avLst/>
              <a:gdLst>
                <a:gd name="T0" fmla="*/ 134 w 135"/>
                <a:gd name="T1" fmla="*/ 84 h 112"/>
                <a:gd name="T2" fmla="*/ 104 w 135"/>
                <a:gd name="T3" fmla="*/ 108 h 112"/>
                <a:gd name="T4" fmla="*/ 60 w 135"/>
                <a:gd name="T5" fmla="*/ 67 h 112"/>
                <a:gd name="T6" fmla="*/ 38 w 135"/>
                <a:gd name="T7" fmla="*/ 51 h 112"/>
                <a:gd name="T8" fmla="*/ 5 w 135"/>
                <a:gd name="T9" fmla="*/ 40 h 112"/>
                <a:gd name="T10" fmla="*/ 11 w 135"/>
                <a:gd name="T11" fmla="*/ 10 h 112"/>
                <a:gd name="T12" fmla="*/ 50 w 135"/>
                <a:gd name="T13" fmla="*/ 10 h 112"/>
                <a:gd name="T14" fmla="*/ 84 w 135"/>
                <a:gd name="T15" fmla="*/ 23 h 112"/>
                <a:gd name="T16" fmla="*/ 134 w 135"/>
                <a:gd name="T17" fmla="*/ 8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112">
                  <a:moveTo>
                    <a:pt x="134" y="84"/>
                  </a:moveTo>
                  <a:cubicBezTo>
                    <a:pt x="134" y="103"/>
                    <a:pt x="122" y="112"/>
                    <a:pt x="104" y="108"/>
                  </a:cubicBezTo>
                  <a:cubicBezTo>
                    <a:pt x="82" y="103"/>
                    <a:pt x="65" y="90"/>
                    <a:pt x="60" y="67"/>
                  </a:cubicBezTo>
                  <a:cubicBezTo>
                    <a:pt x="57" y="54"/>
                    <a:pt x="54" y="46"/>
                    <a:pt x="38" y="51"/>
                  </a:cubicBezTo>
                  <a:cubicBezTo>
                    <a:pt x="26" y="54"/>
                    <a:pt x="11" y="54"/>
                    <a:pt x="5" y="40"/>
                  </a:cubicBezTo>
                  <a:cubicBezTo>
                    <a:pt x="0" y="29"/>
                    <a:pt x="2" y="18"/>
                    <a:pt x="11" y="10"/>
                  </a:cubicBezTo>
                  <a:cubicBezTo>
                    <a:pt x="23" y="0"/>
                    <a:pt x="38" y="1"/>
                    <a:pt x="50" y="10"/>
                  </a:cubicBezTo>
                  <a:cubicBezTo>
                    <a:pt x="60" y="18"/>
                    <a:pt x="70" y="23"/>
                    <a:pt x="84" y="23"/>
                  </a:cubicBezTo>
                  <a:cubicBezTo>
                    <a:pt x="107" y="23"/>
                    <a:pt x="135" y="59"/>
                    <a:pt x="134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5" name="Freeform 211">
              <a:extLst>
                <a:ext uri="{FF2B5EF4-FFF2-40B4-BE49-F238E27FC236}">
                  <a16:creationId xmlns:a16="http://schemas.microsoft.com/office/drawing/2014/main" id="{ECDCA651-446F-4C53-AFA9-F4F62B8C7FA0}"/>
                </a:ext>
              </a:extLst>
            </p:cNvPr>
            <p:cNvSpPr>
              <a:spLocks/>
            </p:cNvSpPr>
            <p:nvPr/>
          </p:nvSpPr>
          <p:spPr bwMode="auto">
            <a:xfrm rot="11401358">
              <a:off x="3054159" y="5472325"/>
              <a:ext cx="82433" cy="96173"/>
            </a:xfrm>
            <a:custGeom>
              <a:avLst/>
              <a:gdLst>
                <a:gd name="T0" fmla="*/ 88 w 88"/>
                <a:gd name="T1" fmla="*/ 51 h 104"/>
                <a:gd name="T2" fmla="*/ 58 w 88"/>
                <a:gd name="T3" fmla="*/ 96 h 104"/>
                <a:gd name="T4" fmla="*/ 22 w 88"/>
                <a:gd name="T5" fmla="*/ 80 h 104"/>
                <a:gd name="T6" fmla="*/ 17 w 88"/>
                <a:gd name="T7" fmla="*/ 68 h 104"/>
                <a:gd name="T8" fmla="*/ 48 w 88"/>
                <a:gd name="T9" fmla="*/ 3 h 104"/>
                <a:gd name="T10" fmla="*/ 88 w 88"/>
                <a:gd name="T11" fmla="*/ 5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04">
                  <a:moveTo>
                    <a:pt x="88" y="51"/>
                  </a:moveTo>
                  <a:cubicBezTo>
                    <a:pt x="88" y="70"/>
                    <a:pt x="76" y="89"/>
                    <a:pt x="58" y="96"/>
                  </a:cubicBezTo>
                  <a:cubicBezTo>
                    <a:pt x="38" y="104"/>
                    <a:pt x="30" y="101"/>
                    <a:pt x="22" y="80"/>
                  </a:cubicBezTo>
                  <a:cubicBezTo>
                    <a:pt x="21" y="76"/>
                    <a:pt x="19" y="72"/>
                    <a:pt x="17" y="68"/>
                  </a:cubicBezTo>
                  <a:cubicBezTo>
                    <a:pt x="0" y="34"/>
                    <a:pt x="11" y="10"/>
                    <a:pt x="48" y="3"/>
                  </a:cubicBezTo>
                  <a:cubicBezTo>
                    <a:pt x="64" y="0"/>
                    <a:pt x="88" y="28"/>
                    <a:pt x="88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9" name="Freeform 219">
              <a:extLst>
                <a:ext uri="{FF2B5EF4-FFF2-40B4-BE49-F238E27FC236}">
                  <a16:creationId xmlns:a16="http://schemas.microsoft.com/office/drawing/2014/main" id="{78D9E380-6C35-47CA-B06E-114ED8F00104}"/>
                </a:ext>
              </a:extLst>
            </p:cNvPr>
            <p:cNvSpPr>
              <a:spLocks/>
            </p:cNvSpPr>
            <p:nvPr/>
          </p:nvSpPr>
          <p:spPr bwMode="auto">
            <a:xfrm rot="11401358">
              <a:off x="3091992" y="5646777"/>
              <a:ext cx="82433" cy="140137"/>
            </a:xfrm>
            <a:custGeom>
              <a:avLst/>
              <a:gdLst>
                <a:gd name="T0" fmla="*/ 3 w 90"/>
                <a:gd name="T1" fmla="*/ 22 h 149"/>
                <a:gd name="T2" fmla="*/ 11 w 90"/>
                <a:gd name="T3" fmla="*/ 1 h 149"/>
                <a:gd name="T4" fmla="*/ 31 w 90"/>
                <a:gd name="T5" fmla="*/ 16 h 149"/>
                <a:gd name="T6" fmla="*/ 37 w 90"/>
                <a:gd name="T7" fmla="*/ 48 h 149"/>
                <a:gd name="T8" fmla="*/ 52 w 90"/>
                <a:gd name="T9" fmla="*/ 69 h 149"/>
                <a:gd name="T10" fmla="*/ 86 w 90"/>
                <a:gd name="T11" fmla="*/ 130 h 149"/>
                <a:gd name="T12" fmla="*/ 61 w 90"/>
                <a:gd name="T13" fmla="*/ 141 h 149"/>
                <a:gd name="T14" fmla="*/ 34 w 90"/>
                <a:gd name="T15" fmla="*/ 94 h 149"/>
                <a:gd name="T16" fmla="*/ 21 w 90"/>
                <a:gd name="T17" fmla="*/ 71 h 149"/>
                <a:gd name="T18" fmla="*/ 3 w 90"/>
                <a:gd name="T19" fmla="*/ 2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149">
                  <a:moveTo>
                    <a:pt x="3" y="22"/>
                  </a:moveTo>
                  <a:cubicBezTo>
                    <a:pt x="5" y="14"/>
                    <a:pt x="0" y="3"/>
                    <a:pt x="11" y="1"/>
                  </a:cubicBezTo>
                  <a:cubicBezTo>
                    <a:pt x="21" y="0"/>
                    <a:pt x="27" y="8"/>
                    <a:pt x="31" y="16"/>
                  </a:cubicBezTo>
                  <a:cubicBezTo>
                    <a:pt x="37" y="26"/>
                    <a:pt x="38" y="37"/>
                    <a:pt x="37" y="48"/>
                  </a:cubicBezTo>
                  <a:cubicBezTo>
                    <a:pt x="37" y="59"/>
                    <a:pt x="41" y="65"/>
                    <a:pt x="52" y="69"/>
                  </a:cubicBezTo>
                  <a:cubicBezTo>
                    <a:pt x="75" y="76"/>
                    <a:pt x="90" y="106"/>
                    <a:pt x="86" y="130"/>
                  </a:cubicBezTo>
                  <a:cubicBezTo>
                    <a:pt x="83" y="145"/>
                    <a:pt x="74" y="149"/>
                    <a:pt x="61" y="141"/>
                  </a:cubicBezTo>
                  <a:cubicBezTo>
                    <a:pt x="44" y="130"/>
                    <a:pt x="37" y="113"/>
                    <a:pt x="34" y="94"/>
                  </a:cubicBezTo>
                  <a:cubicBezTo>
                    <a:pt x="32" y="84"/>
                    <a:pt x="29" y="77"/>
                    <a:pt x="21" y="71"/>
                  </a:cubicBezTo>
                  <a:cubicBezTo>
                    <a:pt x="6" y="58"/>
                    <a:pt x="5" y="40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0" name="Freeform 220">
              <a:extLst>
                <a:ext uri="{FF2B5EF4-FFF2-40B4-BE49-F238E27FC236}">
                  <a16:creationId xmlns:a16="http://schemas.microsoft.com/office/drawing/2014/main" id="{CE32249E-3156-4401-A617-6E7478C839F3}"/>
                </a:ext>
              </a:extLst>
            </p:cNvPr>
            <p:cNvSpPr>
              <a:spLocks/>
            </p:cNvSpPr>
            <p:nvPr/>
          </p:nvSpPr>
          <p:spPr bwMode="auto">
            <a:xfrm rot="11401358">
              <a:off x="3391297" y="5701311"/>
              <a:ext cx="74191" cy="85181"/>
            </a:xfrm>
            <a:custGeom>
              <a:avLst/>
              <a:gdLst>
                <a:gd name="T0" fmla="*/ 77 w 77"/>
                <a:gd name="T1" fmla="*/ 57 h 91"/>
                <a:gd name="T2" fmla="*/ 47 w 77"/>
                <a:gd name="T3" fmla="*/ 85 h 91"/>
                <a:gd name="T4" fmla="*/ 1 w 77"/>
                <a:gd name="T5" fmla="*/ 31 h 91"/>
                <a:gd name="T6" fmla="*/ 9 w 77"/>
                <a:gd name="T7" fmla="*/ 6 h 91"/>
                <a:gd name="T8" fmla="*/ 38 w 77"/>
                <a:gd name="T9" fmla="*/ 9 h 91"/>
                <a:gd name="T10" fmla="*/ 77 w 77"/>
                <a:gd name="T11" fmla="*/ 5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91">
                  <a:moveTo>
                    <a:pt x="77" y="57"/>
                  </a:moveTo>
                  <a:cubicBezTo>
                    <a:pt x="76" y="84"/>
                    <a:pt x="64" y="91"/>
                    <a:pt x="47" y="85"/>
                  </a:cubicBezTo>
                  <a:cubicBezTo>
                    <a:pt x="21" y="75"/>
                    <a:pt x="6" y="58"/>
                    <a:pt x="1" y="31"/>
                  </a:cubicBezTo>
                  <a:cubicBezTo>
                    <a:pt x="0" y="22"/>
                    <a:pt x="0" y="12"/>
                    <a:pt x="9" y="6"/>
                  </a:cubicBezTo>
                  <a:cubicBezTo>
                    <a:pt x="19" y="0"/>
                    <a:pt x="29" y="1"/>
                    <a:pt x="38" y="9"/>
                  </a:cubicBezTo>
                  <a:cubicBezTo>
                    <a:pt x="56" y="24"/>
                    <a:pt x="77" y="37"/>
                    <a:pt x="77" y="5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2" name="Freeform 223">
              <a:extLst>
                <a:ext uri="{FF2B5EF4-FFF2-40B4-BE49-F238E27FC236}">
                  <a16:creationId xmlns:a16="http://schemas.microsoft.com/office/drawing/2014/main" id="{98C7CC67-9E99-4AA1-8572-FA6EC80CC1F3}"/>
                </a:ext>
              </a:extLst>
            </p:cNvPr>
            <p:cNvSpPr>
              <a:spLocks/>
            </p:cNvSpPr>
            <p:nvPr/>
          </p:nvSpPr>
          <p:spPr bwMode="auto">
            <a:xfrm rot="11401358">
              <a:off x="3522260" y="6072246"/>
              <a:ext cx="71443" cy="71443"/>
            </a:xfrm>
            <a:custGeom>
              <a:avLst/>
              <a:gdLst>
                <a:gd name="T0" fmla="*/ 74 w 74"/>
                <a:gd name="T1" fmla="*/ 42 h 76"/>
                <a:gd name="T2" fmla="*/ 41 w 74"/>
                <a:gd name="T3" fmla="*/ 75 h 76"/>
                <a:gd name="T4" fmla="*/ 1 w 74"/>
                <a:gd name="T5" fmla="*/ 39 h 76"/>
                <a:gd name="T6" fmla="*/ 37 w 74"/>
                <a:gd name="T7" fmla="*/ 1 h 76"/>
                <a:gd name="T8" fmla="*/ 74 w 74"/>
                <a:gd name="T9" fmla="*/ 4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76">
                  <a:moveTo>
                    <a:pt x="74" y="42"/>
                  </a:moveTo>
                  <a:cubicBezTo>
                    <a:pt x="74" y="59"/>
                    <a:pt x="59" y="74"/>
                    <a:pt x="41" y="75"/>
                  </a:cubicBezTo>
                  <a:cubicBezTo>
                    <a:pt x="20" y="76"/>
                    <a:pt x="0" y="59"/>
                    <a:pt x="1" y="39"/>
                  </a:cubicBezTo>
                  <a:cubicBezTo>
                    <a:pt x="1" y="20"/>
                    <a:pt x="19" y="1"/>
                    <a:pt x="37" y="1"/>
                  </a:cubicBezTo>
                  <a:cubicBezTo>
                    <a:pt x="58" y="0"/>
                    <a:pt x="74" y="17"/>
                    <a:pt x="74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4" name="Freeform 226">
              <a:extLst>
                <a:ext uri="{FF2B5EF4-FFF2-40B4-BE49-F238E27FC236}">
                  <a16:creationId xmlns:a16="http://schemas.microsoft.com/office/drawing/2014/main" id="{55BE4B57-DB9F-4324-AE58-6DE473AE745B}"/>
                </a:ext>
              </a:extLst>
            </p:cNvPr>
            <p:cNvSpPr>
              <a:spLocks/>
            </p:cNvSpPr>
            <p:nvPr/>
          </p:nvSpPr>
          <p:spPr bwMode="auto">
            <a:xfrm rot="11401358">
              <a:off x="3637925" y="6108898"/>
              <a:ext cx="98921" cy="49460"/>
            </a:xfrm>
            <a:custGeom>
              <a:avLst/>
              <a:gdLst>
                <a:gd name="T0" fmla="*/ 43 w 104"/>
                <a:gd name="T1" fmla="*/ 53 h 54"/>
                <a:gd name="T2" fmla="*/ 29 w 104"/>
                <a:gd name="T3" fmla="*/ 50 h 54"/>
                <a:gd name="T4" fmla="*/ 2 w 104"/>
                <a:gd name="T5" fmla="*/ 25 h 54"/>
                <a:gd name="T6" fmla="*/ 32 w 104"/>
                <a:gd name="T7" fmla="*/ 4 h 54"/>
                <a:gd name="T8" fmla="*/ 93 w 104"/>
                <a:gd name="T9" fmla="*/ 18 h 54"/>
                <a:gd name="T10" fmla="*/ 92 w 104"/>
                <a:gd name="T11" fmla="*/ 37 h 54"/>
                <a:gd name="T12" fmla="*/ 43 w 104"/>
                <a:gd name="T13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54">
                  <a:moveTo>
                    <a:pt x="43" y="53"/>
                  </a:moveTo>
                  <a:cubicBezTo>
                    <a:pt x="40" y="52"/>
                    <a:pt x="34" y="52"/>
                    <a:pt x="29" y="50"/>
                  </a:cubicBezTo>
                  <a:cubicBezTo>
                    <a:pt x="17" y="45"/>
                    <a:pt x="0" y="42"/>
                    <a:pt x="2" y="25"/>
                  </a:cubicBezTo>
                  <a:cubicBezTo>
                    <a:pt x="3" y="10"/>
                    <a:pt x="19" y="6"/>
                    <a:pt x="32" y="4"/>
                  </a:cubicBezTo>
                  <a:cubicBezTo>
                    <a:pt x="54" y="0"/>
                    <a:pt x="74" y="8"/>
                    <a:pt x="93" y="18"/>
                  </a:cubicBezTo>
                  <a:cubicBezTo>
                    <a:pt x="104" y="24"/>
                    <a:pt x="99" y="32"/>
                    <a:pt x="92" y="37"/>
                  </a:cubicBezTo>
                  <a:cubicBezTo>
                    <a:pt x="79" y="47"/>
                    <a:pt x="64" y="54"/>
                    <a:pt x="43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8" name="Freeform 233">
              <a:extLst>
                <a:ext uri="{FF2B5EF4-FFF2-40B4-BE49-F238E27FC236}">
                  <a16:creationId xmlns:a16="http://schemas.microsoft.com/office/drawing/2014/main" id="{9BE2F536-B920-4711-89D4-93EDDB257435}"/>
                </a:ext>
              </a:extLst>
            </p:cNvPr>
            <p:cNvSpPr>
              <a:spLocks/>
            </p:cNvSpPr>
            <p:nvPr/>
          </p:nvSpPr>
          <p:spPr bwMode="auto">
            <a:xfrm rot="11401358">
              <a:off x="3985334" y="5947391"/>
              <a:ext cx="134643" cy="43965"/>
            </a:xfrm>
            <a:custGeom>
              <a:avLst/>
              <a:gdLst>
                <a:gd name="T0" fmla="*/ 128 w 144"/>
                <a:gd name="T1" fmla="*/ 47 h 48"/>
                <a:gd name="T2" fmla="*/ 44 w 144"/>
                <a:gd name="T3" fmla="*/ 38 h 48"/>
                <a:gd name="T4" fmla="*/ 5 w 144"/>
                <a:gd name="T5" fmla="*/ 18 h 48"/>
                <a:gd name="T6" fmla="*/ 3 w 144"/>
                <a:gd name="T7" fmla="*/ 5 h 48"/>
                <a:gd name="T8" fmla="*/ 15 w 144"/>
                <a:gd name="T9" fmla="*/ 1 h 48"/>
                <a:gd name="T10" fmla="*/ 131 w 144"/>
                <a:gd name="T11" fmla="*/ 30 h 48"/>
                <a:gd name="T12" fmla="*/ 141 w 144"/>
                <a:gd name="T13" fmla="*/ 42 h 48"/>
                <a:gd name="T14" fmla="*/ 128 w 144"/>
                <a:gd name="T15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" h="48">
                  <a:moveTo>
                    <a:pt x="128" y="47"/>
                  </a:moveTo>
                  <a:cubicBezTo>
                    <a:pt x="100" y="38"/>
                    <a:pt x="72" y="40"/>
                    <a:pt x="44" y="38"/>
                  </a:cubicBezTo>
                  <a:cubicBezTo>
                    <a:pt x="29" y="36"/>
                    <a:pt x="14" y="32"/>
                    <a:pt x="5" y="18"/>
                  </a:cubicBezTo>
                  <a:cubicBezTo>
                    <a:pt x="2" y="15"/>
                    <a:pt x="0" y="10"/>
                    <a:pt x="3" y="5"/>
                  </a:cubicBezTo>
                  <a:cubicBezTo>
                    <a:pt x="5" y="0"/>
                    <a:pt x="10" y="0"/>
                    <a:pt x="15" y="1"/>
                  </a:cubicBezTo>
                  <a:cubicBezTo>
                    <a:pt x="54" y="11"/>
                    <a:pt x="92" y="20"/>
                    <a:pt x="131" y="30"/>
                  </a:cubicBezTo>
                  <a:cubicBezTo>
                    <a:pt x="136" y="31"/>
                    <a:pt x="144" y="34"/>
                    <a:pt x="141" y="42"/>
                  </a:cubicBezTo>
                  <a:cubicBezTo>
                    <a:pt x="139" y="48"/>
                    <a:pt x="132" y="46"/>
                    <a:pt x="128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1" name="Freeform 241">
              <a:extLst>
                <a:ext uri="{FF2B5EF4-FFF2-40B4-BE49-F238E27FC236}">
                  <a16:creationId xmlns:a16="http://schemas.microsoft.com/office/drawing/2014/main" id="{310D191A-C3C9-49B9-BF1F-E93B703D9DFC}"/>
                </a:ext>
              </a:extLst>
            </p:cNvPr>
            <p:cNvSpPr>
              <a:spLocks/>
            </p:cNvSpPr>
            <p:nvPr/>
          </p:nvSpPr>
          <p:spPr bwMode="auto">
            <a:xfrm rot="11401358">
              <a:off x="3448161" y="5535449"/>
              <a:ext cx="43965" cy="54956"/>
            </a:xfrm>
            <a:custGeom>
              <a:avLst/>
              <a:gdLst>
                <a:gd name="T0" fmla="*/ 47 w 48"/>
                <a:gd name="T1" fmla="*/ 37 h 58"/>
                <a:gd name="T2" fmla="*/ 25 w 48"/>
                <a:gd name="T3" fmla="*/ 58 h 58"/>
                <a:gd name="T4" fmla="*/ 0 w 48"/>
                <a:gd name="T5" fmla="*/ 22 h 58"/>
                <a:gd name="T6" fmla="*/ 30 w 48"/>
                <a:gd name="T7" fmla="*/ 0 h 58"/>
                <a:gd name="T8" fmla="*/ 47 w 48"/>
                <a:gd name="T9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8">
                  <a:moveTo>
                    <a:pt x="47" y="37"/>
                  </a:moveTo>
                  <a:cubicBezTo>
                    <a:pt x="48" y="51"/>
                    <a:pt x="39" y="58"/>
                    <a:pt x="25" y="58"/>
                  </a:cubicBezTo>
                  <a:cubicBezTo>
                    <a:pt x="12" y="58"/>
                    <a:pt x="1" y="41"/>
                    <a:pt x="0" y="22"/>
                  </a:cubicBezTo>
                  <a:cubicBezTo>
                    <a:pt x="0" y="13"/>
                    <a:pt x="17" y="0"/>
                    <a:pt x="30" y="0"/>
                  </a:cubicBezTo>
                  <a:cubicBezTo>
                    <a:pt x="40" y="0"/>
                    <a:pt x="47" y="15"/>
                    <a:pt x="47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2" name="Freeform 243">
              <a:extLst>
                <a:ext uri="{FF2B5EF4-FFF2-40B4-BE49-F238E27FC236}">
                  <a16:creationId xmlns:a16="http://schemas.microsoft.com/office/drawing/2014/main" id="{72E6EF3B-F770-4EA6-9E62-C8B95D78301E}"/>
                </a:ext>
              </a:extLst>
            </p:cNvPr>
            <p:cNvSpPr>
              <a:spLocks/>
            </p:cNvSpPr>
            <p:nvPr/>
          </p:nvSpPr>
          <p:spPr bwMode="auto">
            <a:xfrm rot="11401358">
              <a:off x="3294863" y="5410657"/>
              <a:ext cx="38469" cy="112658"/>
            </a:xfrm>
            <a:custGeom>
              <a:avLst/>
              <a:gdLst>
                <a:gd name="T0" fmla="*/ 3 w 40"/>
                <a:gd name="T1" fmla="*/ 26 h 121"/>
                <a:gd name="T2" fmla="*/ 3 w 40"/>
                <a:gd name="T3" fmla="*/ 13 h 121"/>
                <a:gd name="T4" fmla="*/ 9 w 40"/>
                <a:gd name="T5" fmla="*/ 1 h 121"/>
                <a:gd name="T6" fmla="*/ 21 w 40"/>
                <a:gd name="T7" fmla="*/ 10 h 121"/>
                <a:gd name="T8" fmla="*/ 25 w 40"/>
                <a:gd name="T9" fmla="*/ 38 h 121"/>
                <a:gd name="T10" fmla="*/ 37 w 40"/>
                <a:gd name="T11" fmla="*/ 106 h 121"/>
                <a:gd name="T12" fmla="*/ 32 w 40"/>
                <a:gd name="T13" fmla="*/ 120 h 121"/>
                <a:gd name="T14" fmla="*/ 20 w 40"/>
                <a:gd name="T15" fmla="*/ 109 h 121"/>
                <a:gd name="T16" fmla="*/ 3 w 40"/>
                <a:gd name="T17" fmla="*/ 2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121">
                  <a:moveTo>
                    <a:pt x="3" y="26"/>
                  </a:moveTo>
                  <a:cubicBezTo>
                    <a:pt x="3" y="21"/>
                    <a:pt x="3" y="17"/>
                    <a:pt x="3" y="13"/>
                  </a:cubicBezTo>
                  <a:cubicBezTo>
                    <a:pt x="3" y="8"/>
                    <a:pt x="4" y="2"/>
                    <a:pt x="9" y="1"/>
                  </a:cubicBezTo>
                  <a:cubicBezTo>
                    <a:pt x="15" y="0"/>
                    <a:pt x="20" y="5"/>
                    <a:pt x="21" y="10"/>
                  </a:cubicBezTo>
                  <a:cubicBezTo>
                    <a:pt x="23" y="19"/>
                    <a:pt x="24" y="28"/>
                    <a:pt x="25" y="38"/>
                  </a:cubicBezTo>
                  <a:cubicBezTo>
                    <a:pt x="29" y="61"/>
                    <a:pt x="33" y="83"/>
                    <a:pt x="37" y="106"/>
                  </a:cubicBezTo>
                  <a:cubicBezTo>
                    <a:pt x="37" y="111"/>
                    <a:pt x="40" y="118"/>
                    <a:pt x="32" y="120"/>
                  </a:cubicBezTo>
                  <a:cubicBezTo>
                    <a:pt x="25" y="121"/>
                    <a:pt x="20" y="115"/>
                    <a:pt x="20" y="109"/>
                  </a:cubicBezTo>
                  <a:cubicBezTo>
                    <a:pt x="23" y="79"/>
                    <a:pt x="0" y="55"/>
                    <a:pt x="3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4" name="Freeform 246">
              <a:extLst>
                <a:ext uri="{FF2B5EF4-FFF2-40B4-BE49-F238E27FC236}">
                  <a16:creationId xmlns:a16="http://schemas.microsoft.com/office/drawing/2014/main" id="{17CB23C5-E348-41BF-A994-3889E418887A}"/>
                </a:ext>
              </a:extLst>
            </p:cNvPr>
            <p:cNvSpPr>
              <a:spLocks/>
            </p:cNvSpPr>
            <p:nvPr/>
          </p:nvSpPr>
          <p:spPr bwMode="auto">
            <a:xfrm rot="11401358">
              <a:off x="3567866" y="5783198"/>
              <a:ext cx="76938" cy="71443"/>
            </a:xfrm>
            <a:custGeom>
              <a:avLst/>
              <a:gdLst>
                <a:gd name="T0" fmla="*/ 8 w 81"/>
                <a:gd name="T1" fmla="*/ 74 h 74"/>
                <a:gd name="T2" fmla="*/ 3 w 81"/>
                <a:gd name="T3" fmla="*/ 64 h 74"/>
                <a:gd name="T4" fmla="*/ 17 w 81"/>
                <a:gd name="T5" fmla="*/ 45 h 74"/>
                <a:gd name="T6" fmla="*/ 51 w 81"/>
                <a:gd name="T7" fmla="*/ 11 h 74"/>
                <a:gd name="T8" fmla="*/ 68 w 81"/>
                <a:gd name="T9" fmla="*/ 2 h 74"/>
                <a:gd name="T10" fmla="*/ 78 w 81"/>
                <a:gd name="T11" fmla="*/ 5 h 74"/>
                <a:gd name="T12" fmla="*/ 77 w 81"/>
                <a:gd name="T13" fmla="*/ 16 h 74"/>
                <a:gd name="T14" fmla="*/ 13 w 81"/>
                <a:gd name="T15" fmla="*/ 72 h 74"/>
                <a:gd name="T16" fmla="*/ 8 w 81"/>
                <a:gd name="T1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74">
                  <a:moveTo>
                    <a:pt x="8" y="74"/>
                  </a:moveTo>
                  <a:cubicBezTo>
                    <a:pt x="0" y="73"/>
                    <a:pt x="1" y="68"/>
                    <a:pt x="3" y="64"/>
                  </a:cubicBezTo>
                  <a:cubicBezTo>
                    <a:pt x="6" y="56"/>
                    <a:pt x="11" y="50"/>
                    <a:pt x="17" y="45"/>
                  </a:cubicBezTo>
                  <a:cubicBezTo>
                    <a:pt x="30" y="35"/>
                    <a:pt x="42" y="25"/>
                    <a:pt x="51" y="11"/>
                  </a:cubicBezTo>
                  <a:cubicBezTo>
                    <a:pt x="54" y="5"/>
                    <a:pt x="61" y="3"/>
                    <a:pt x="68" y="2"/>
                  </a:cubicBezTo>
                  <a:cubicBezTo>
                    <a:pt x="72" y="1"/>
                    <a:pt x="76" y="0"/>
                    <a:pt x="78" y="5"/>
                  </a:cubicBezTo>
                  <a:cubicBezTo>
                    <a:pt x="81" y="9"/>
                    <a:pt x="80" y="13"/>
                    <a:pt x="77" y="16"/>
                  </a:cubicBezTo>
                  <a:cubicBezTo>
                    <a:pt x="58" y="37"/>
                    <a:pt x="37" y="56"/>
                    <a:pt x="13" y="72"/>
                  </a:cubicBezTo>
                  <a:cubicBezTo>
                    <a:pt x="11" y="73"/>
                    <a:pt x="9" y="74"/>
                    <a:pt x="8" y="7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6" name="Freeform 249">
              <a:extLst>
                <a:ext uri="{FF2B5EF4-FFF2-40B4-BE49-F238E27FC236}">
                  <a16:creationId xmlns:a16="http://schemas.microsoft.com/office/drawing/2014/main" id="{D6867A22-0AB2-43F2-A1DF-62ED5E710D9D}"/>
                </a:ext>
              </a:extLst>
            </p:cNvPr>
            <p:cNvSpPr>
              <a:spLocks/>
            </p:cNvSpPr>
            <p:nvPr/>
          </p:nvSpPr>
          <p:spPr bwMode="auto">
            <a:xfrm rot="11401358">
              <a:off x="3684075" y="6005878"/>
              <a:ext cx="41217" cy="43965"/>
            </a:xfrm>
            <a:custGeom>
              <a:avLst/>
              <a:gdLst>
                <a:gd name="T0" fmla="*/ 0 w 42"/>
                <a:gd name="T1" fmla="*/ 23 h 47"/>
                <a:gd name="T2" fmla="*/ 18 w 42"/>
                <a:gd name="T3" fmla="*/ 0 h 47"/>
                <a:gd name="T4" fmla="*/ 41 w 42"/>
                <a:gd name="T5" fmla="*/ 23 h 47"/>
                <a:gd name="T6" fmla="*/ 17 w 42"/>
                <a:gd name="T7" fmla="*/ 46 h 47"/>
                <a:gd name="T8" fmla="*/ 0 w 42"/>
                <a:gd name="T9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7">
                  <a:moveTo>
                    <a:pt x="0" y="23"/>
                  </a:moveTo>
                  <a:cubicBezTo>
                    <a:pt x="0" y="9"/>
                    <a:pt x="5" y="0"/>
                    <a:pt x="18" y="0"/>
                  </a:cubicBezTo>
                  <a:cubicBezTo>
                    <a:pt x="32" y="0"/>
                    <a:pt x="40" y="9"/>
                    <a:pt x="41" y="23"/>
                  </a:cubicBezTo>
                  <a:cubicBezTo>
                    <a:pt x="42" y="35"/>
                    <a:pt x="29" y="47"/>
                    <a:pt x="17" y="46"/>
                  </a:cubicBezTo>
                  <a:cubicBezTo>
                    <a:pt x="2" y="45"/>
                    <a:pt x="2" y="32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7" name="Freeform 250">
              <a:extLst>
                <a:ext uri="{FF2B5EF4-FFF2-40B4-BE49-F238E27FC236}">
                  <a16:creationId xmlns:a16="http://schemas.microsoft.com/office/drawing/2014/main" id="{691B2896-F357-40BF-8DC0-94ECAEB4888C}"/>
                </a:ext>
              </a:extLst>
            </p:cNvPr>
            <p:cNvSpPr>
              <a:spLocks/>
            </p:cNvSpPr>
            <p:nvPr/>
          </p:nvSpPr>
          <p:spPr bwMode="auto">
            <a:xfrm rot="11401358">
              <a:off x="3446343" y="5397350"/>
              <a:ext cx="41217" cy="35721"/>
            </a:xfrm>
            <a:custGeom>
              <a:avLst/>
              <a:gdLst>
                <a:gd name="T0" fmla="*/ 42 w 43"/>
                <a:gd name="T1" fmla="*/ 21 h 40"/>
                <a:gd name="T2" fmla="*/ 22 w 43"/>
                <a:gd name="T3" fmla="*/ 40 h 40"/>
                <a:gd name="T4" fmla="*/ 1 w 43"/>
                <a:gd name="T5" fmla="*/ 19 h 40"/>
                <a:gd name="T6" fmla="*/ 21 w 43"/>
                <a:gd name="T7" fmla="*/ 0 h 40"/>
                <a:gd name="T8" fmla="*/ 42 w 43"/>
                <a:gd name="T9" fmla="*/ 2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0">
                  <a:moveTo>
                    <a:pt x="42" y="21"/>
                  </a:moveTo>
                  <a:cubicBezTo>
                    <a:pt x="43" y="35"/>
                    <a:pt x="34" y="40"/>
                    <a:pt x="22" y="40"/>
                  </a:cubicBezTo>
                  <a:cubicBezTo>
                    <a:pt x="9" y="40"/>
                    <a:pt x="2" y="32"/>
                    <a:pt x="1" y="19"/>
                  </a:cubicBezTo>
                  <a:cubicBezTo>
                    <a:pt x="0" y="5"/>
                    <a:pt x="9" y="0"/>
                    <a:pt x="21" y="0"/>
                  </a:cubicBezTo>
                  <a:cubicBezTo>
                    <a:pt x="35" y="0"/>
                    <a:pt x="42" y="7"/>
                    <a:pt x="42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1041333A-9C89-44E3-8A3B-55FFBC84B800}"/>
              </a:ext>
            </a:extLst>
          </p:cNvPr>
          <p:cNvSpPr/>
          <p:nvPr/>
        </p:nvSpPr>
        <p:spPr>
          <a:xfrm>
            <a:off x="9007989" y="5396641"/>
            <a:ext cx="1280483" cy="3427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3EBB890-C880-4F3D-B4F0-238BC6C752F6}"/>
              </a:ext>
            </a:extLst>
          </p:cNvPr>
          <p:cNvSpPr txBox="1"/>
          <p:nvPr/>
        </p:nvSpPr>
        <p:spPr>
          <a:xfrm>
            <a:off x="9161108" y="5444944"/>
            <a:ext cx="974244" cy="24618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D" sz="1000" dirty="0">
                <a:solidFill>
                  <a:schemeClr val="bg1"/>
                </a:solidFill>
              </a:rPr>
              <a:t>Learn more</a:t>
            </a: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326EAEF3-8BF8-4C0E-AFCF-7B1C7FBB8A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1" t="22996" r="15859" b="40207"/>
          <a:stretch/>
        </p:blipFill>
        <p:spPr>
          <a:xfrm>
            <a:off x="5203142" y="1173349"/>
            <a:ext cx="1284741" cy="34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1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01AA073-5FF3-4D3A-A3C7-8DAAB73469E5}"/>
              </a:ext>
            </a:extLst>
          </p:cNvPr>
          <p:cNvSpPr txBox="1"/>
          <p:nvPr/>
        </p:nvSpPr>
        <p:spPr>
          <a:xfrm>
            <a:off x="6908797" y="1072974"/>
            <a:ext cx="1444867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100000" t="100000"/>
                  </a:path>
                </a:gradFill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en-ID" dirty="0">
                <a:solidFill>
                  <a:schemeClr val="accent2"/>
                </a:solidFill>
              </a:rPr>
              <a:t>Name Here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FB4CE2DF-5B84-4319-BF3F-225BD6D695D6}"/>
              </a:ext>
            </a:extLst>
          </p:cNvPr>
          <p:cNvSpPr txBox="1"/>
          <p:nvPr/>
        </p:nvSpPr>
        <p:spPr>
          <a:xfrm>
            <a:off x="6908797" y="2975253"/>
            <a:ext cx="1444867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100000" t="100000"/>
                  </a:path>
                </a:gradFill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en-ID" dirty="0">
                <a:solidFill>
                  <a:schemeClr val="accent2"/>
                </a:solidFill>
              </a:rPr>
              <a:t>Name Here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E2F5BF41-439A-47DA-83B5-50BA748FF5C9}"/>
              </a:ext>
            </a:extLst>
          </p:cNvPr>
          <p:cNvSpPr txBox="1"/>
          <p:nvPr/>
        </p:nvSpPr>
        <p:spPr>
          <a:xfrm>
            <a:off x="6908797" y="4900741"/>
            <a:ext cx="1444867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100000" t="100000"/>
                  </a:path>
                </a:gradFill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en-ID" dirty="0">
                <a:solidFill>
                  <a:schemeClr val="accent2"/>
                </a:solidFill>
              </a:rPr>
              <a:t>Name Here</a:t>
            </a:r>
          </a:p>
        </p:txBody>
      </p:sp>
      <p:sp>
        <p:nvSpPr>
          <p:cNvPr id="65" name="Freeform 193">
            <a:extLst>
              <a:ext uri="{FF2B5EF4-FFF2-40B4-BE49-F238E27FC236}">
                <a16:creationId xmlns:a16="http://schemas.microsoft.com/office/drawing/2014/main" id="{531F18C9-95DB-4BC2-8328-0EE6332BA970}"/>
              </a:ext>
            </a:extLst>
          </p:cNvPr>
          <p:cNvSpPr>
            <a:spLocks/>
          </p:cNvSpPr>
          <p:nvPr/>
        </p:nvSpPr>
        <p:spPr bwMode="auto">
          <a:xfrm rot="5400000">
            <a:off x="9770303" y="3184321"/>
            <a:ext cx="271542" cy="268270"/>
          </a:xfrm>
          <a:custGeom>
            <a:avLst/>
            <a:gdLst>
              <a:gd name="T0" fmla="*/ 458 w 484"/>
              <a:gd name="T1" fmla="*/ 134 h 480"/>
              <a:gd name="T2" fmla="*/ 457 w 484"/>
              <a:gd name="T3" fmla="*/ 140 h 480"/>
              <a:gd name="T4" fmla="*/ 469 w 484"/>
              <a:gd name="T5" fmla="*/ 184 h 480"/>
              <a:gd name="T6" fmla="*/ 474 w 484"/>
              <a:gd name="T7" fmla="*/ 220 h 480"/>
              <a:gd name="T8" fmla="*/ 464 w 484"/>
              <a:gd name="T9" fmla="*/ 281 h 480"/>
              <a:gd name="T10" fmla="*/ 443 w 484"/>
              <a:gd name="T11" fmla="*/ 346 h 480"/>
              <a:gd name="T12" fmla="*/ 402 w 484"/>
              <a:gd name="T13" fmla="*/ 407 h 480"/>
              <a:gd name="T14" fmla="*/ 378 w 484"/>
              <a:gd name="T15" fmla="*/ 427 h 480"/>
              <a:gd name="T16" fmla="*/ 318 w 484"/>
              <a:gd name="T17" fmla="*/ 462 h 480"/>
              <a:gd name="T18" fmla="*/ 291 w 484"/>
              <a:gd name="T19" fmla="*/ 471 h 480"/>
              <a:gd name="T20" fmla="*/ 223 w 484"/>
              <a:gd name="T21" fmla="*/ 475 h 480"/>
              <a:gd name="T22" fmla="*/ 199 w 484"/>
              <a:gd name="T23" fmla="*/ 473 h 480"/>
              <a:gd name="T24" fmla="*/ 162 w 484"/>
              <a:gd name="T25" fmla="*/ 473 h 480"/>
              <a:gd name="T26" fmla="*/ 135 w 484"/>
              <a:gd name="T27" fmla="*/ 463 h 480"/>
              <a:gd name="T28" fmla="*/ 90 w 484"/>
              <a:gd name="T29" fmla="*/ 437 h 480"/>
              <a:gd name="T30" fmla="*/ 59 w 484"/>
              <a:gd name="T31" fmla="*/ 411 h 480"/>
              <a:gd name="T32" fmla="*/ 36 w 484"/>
              <a:gd name="T33" fmla="*/ 380 h 480"/>
              <a:gd name="T34" fmla="*/ 29 w 484"/>
              <a:gd name="T35" fmla="*/ 349 h 480"/>
              <a:gd name="T36" fmla="*/ 19 w 484"/>
              <a:gd name="T37" fmla="*/ 313 h 480"/>
              <a:gd name="T38" fmla="*/ 14 w 484"/>
              <a:gd name="T39" fmla="*/ 283 h 480"/>
              <a:gd name="T40" fmla="*/ 19 w 484"/>
              <a:gd name="T41" fmla="*/ 243 h 480"/>
              <a:gd name="T42" fmla="*/ 24 w 484"/>
              <a:gd name="T43" fmla="*/ 200 h 480"/>
              <a:gd name="T44" fmla="*/ 32 w 484"/>
              <a:gd name="T45" fmla="*/ 181 h 480"/>
              <a:gd name="T46" fmla="*/ 47 w 484"/>
              <a:gd name="T47" fmla="*/ 148 h 480"/>
              <a:gd name="T48" fmla="*/ 64 w 484"/>
              <a:gd name="T49" fmla="*/ 118 h 480"/>
              <a:gd name="T50" fmla="*/ 76 w 484"/>
              <a:gd name="T51" fmla="*/ 89 h 480"/>
              <a:gd name="T52" fmla="*/ 151 w 484"/>
              <a:gd name="T53" fmla="*/ 50 h 480"/>
              <a:gd name="T54" fmla="*/ 175 w 484"/>
              <a:gd name="T55" fmla="*/ 30 h 480"/>
              <a:gd name="T56" fmla="*/ 202 w 484"/>
              <a:gd name="T57" fmla="*/ 9 h 480"/>
              <a:gd name="T58" fmla="*/ 219 w 484"/>
              <a:gd name="T59" fmla="*/ 4 h 480"/>
              <a:gd name="T60" fmla="*/ 246 w 484"/>
              <a:gd name="T61" fmla="*/ 10 h 480"/>
              <a:gd name="T62" fmla="*/ 293 w 484"/>
              <a:gd name="T63" fmla="*/ 13 h 480"/>
              <a:gd name="T64" fmla="*/ 318 w 484"/>
              <a:gd name="T65" fmla="*/ 21 h 480"/>
              <a:gd name="T66" fmla="*/ 359 w 484"/>
              <a:gd name="T67" fmla="*/ 34 h 480"/>
              <a:gd name="T68" fmla="*/ 382 w 484"/>
              <a:gd name="T69" fmla="*/ 27 h 480"/>
              <a:gd name="T70" fmla="*/ 390 w 484"/>
              <a:gd name="T71" fmla="*/ 48 h 480"/>
              <a:gd name="T72" fmla="*/ 412 w 484"/>
              <a:gd name="T73" fmla="*/ 68 h 480"/>
              <a:gd name="T74" fmla="*/ 425 w 484"/>
              <a:gd name="T75" fmla="*/ 76 h 480"/>
              <a:gd name="T76" fmla="*/ 445 w 484"/>
              <a:gd name="T77" fmla="*/ 106 h 480"/>
              <a:gd name="T78" fmla="*/ 458 w 484"/>
              <a:gd name="T79" fmla="*/ 13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4" h="480">
                <a:moveTo>
                  <a:pt x="458" y="134"/>
                </a:moveTo>
                <a:cubicBezTo>
                  <a:pt x="458" y="135"/>
                  <a:pt x="458" y="138"/>
                  <a:pt x="457" y="140"/>
                </a:cubicBezTo>
                <a:cubicBezTo>
                  <a:pt x="449" y="158"/>
                  <a:pt x="452" y="172"/>
                  <a:pt x="469" y="184"/>
                </a:cubicBezTo>
                <a:cubicBezTo>
                  <a:pt x="481" y="193"/>
                  <a:pt x="484" y="206"/>
                  <a:pt x="474" y="220"/>
                </a:cubicBezTo>
                <a:cubicBezTo>
                  <a:pt x="459" y="238"/>
                  <a:pt x="455" y="257"/>
                  <a:pt x="464" y="281"/>
                </a:cubicBezTo>
                <a:cubicBezTo>
                  <a:pt x="472" y="305"/>
                  <a:pt x="462" y="328"/>
                  <a:pt x="443" y="346"/>
                </a:cubicBezTo>
                <a:cubicBezTo>
                  <a:pt x="426" y="364"/>
                  <a:pt x="407" y="380"/>
                  <a:pt x="402" y="407"/>
                </a:cubicBezTo>
                <a:cubicBezTo>
                  <a:pt x="400" y="418"/>
                  <a:pt x="389" y="424"/>
                  <a:pt x="378" y="427"/>
                </a:cubicBezTo>
                <a:cubicBezTo>
                  <a:pt x="354" y="431"/>
                  <a:pt x="333" y="442"/>
                  <a:pt x="318" y="462"/>
                </a:cubicBezTo>
                <a:cubicBezTo>
                  <a:pt x="311" y="470"/>
                  <a:pt x="300" y="475"/>
                  <a:pt x="291" y="471"/>
                </a:cubicBezTo>
                <a:cubicBezTo>
                  <a:pt x="267" y="463"/>
                  <a:pt x="245" y="472"/>
                  <a:pt x="223" y="475"/>
                </a:cubicBezTo>
                <a:cubicBezTo>
                  <a:pt x="215" y="476"/>
                  <a:pt x="206" y="478"/>
                  <a:pt x="199" y="473"/>
                </a:cubicBezTo>
                <a:cubicBezTo>
                  <a:pt x="187" y="466"/>
                  <a:pt x="175" y="465"/>
                  <a:pt x="162" y="473"/>
                </a:cubicBezTo>
                <a:cubicBezTo>
                  <a:pt x="150" y="480"/>
                  <a:pt x="141" y="474"/>
                  <a:pt x="135" y="463"/>
                </a:cubicBezTo>
                <a:cubicBezTo>
                  <a:pt x="125" y="446"/>
                  <a:pt x="112" y="436"/>
                  <a:pt x="90" y="437"/>
                </a:cubicBezTo>
                <a:cubicBezTo>
                  <a:pt x="73" y="438"/>
                  <a:pt x="61" y="430"/>
                  <a:pt x="59" y="411"/>
                </a:cubicBezTo>
                <a:cubicBezTo>
                  <a:pt x="57" y="397"/>
                  <a:pt x="49" y="385"/>
                  <a:pt x="36" y="380"/>
                </a:cubicBezTo>
                <a:cubicBezTo>
                  <a:pt x="17" y="373"/>
                  <a:pt x="20" y="362"/>
                  <a:pt x="29" y="349"/>
                </a:cubicBezTo>
                <a:cubicBezTo>
                  <a:pt x="44" y="327"/>
                  <a:pt x="43" y="326"/>
                  <a:pt x="19" y="313"/>
                </a:cubicBezTo>
                <a:cubicBezTo>
                  <a:pt x="2" y="304"/>
                  <a:pt x="0" y="295"/>
                  <a:pt x="14" y="283"/>
                </a:cubicBezTo>
                <a:cubicBezTo>
                  <a:pt x="27" y="270"/>
                  <a:pt x="28" y="257"/>
                  <a:pt x="19" y="243"/>
                </a:cubicBezTo>
                <a:cubicBezTo>
                  <a:pt x="6" y="227"/>
                  <a:pt x="9" y="213"/>
                  <a:pt x="24" y="200"/>
                </a:cubicBezTo>
                <a:cubicBezTo>
                  <a:pt x="30" y="195"/>
                  <a:pt x="34" y="189"/>
                  <a:pt x="32" y="181"/>
                </a:cubicBezTo>
                <a:cubicBezTo>
                  <a:pt x="26" y="164"/>
                  <a:pt x="35" y="156"/>
                  <a:pt x="47" y="148"/>
                </a:cubicBezTo>
                <a:cubicBezTo>
                  <a:pt x="57" y="141"/>
                  <a:pt x="63" y="131"/>
                  <a:pt x="64" y="118"/>
                </a:cubicBezTo>
                <a:cubicBezTo>
                  <a:pt x="65" y="107"/>
                  <a:pt x="66" y="94"/>
                  <a:pt x="76" y="89"/>
                </a:cubicBezTo>
                <a:cubicBezTo>
                  <a:pt x="101" y="75"/>
                  <a:pt x="124" y="58"/>
                  <a:pt x="151" y="50"/>
                </a:cubicBezTo>
                <a:cubicBezTo>
                  <a:pt x="164" y="46"/>
                  <a:pt x="172" y="42"/>
                  <a:pt x="175" y="30"/>
                </a:cubicBezTo>
                <a:cubicBezTo>
                  <a:pt x="179" y="16"/>
                  <a:pt x="187" y="8"/>
                  <a:pt x="202" y="9"/>
                </a:cubicBezTo>
                <a:cubicBezTo>
                  <a:pt x="208" y="9"/>
                  <a:pt x="214" y="7"/>
                  <a:pt x="219" y="4"/>
                </a:cubicBezTo>
                <a:cubicBezTo>
                  <a:pt x="230" y="0"/>
                  <a:pt x="238" y="2"/>
                  <a:pt x="246" y="10"/>
                </a:cubicBezTo>
                <a:cubicBezTo>
                  <a:pt x="266" y="30"/>
                  <a:pt x="270" y="30"/>
                  <a:pt x="293" y="13"/>
                </a:cubicBezTo>
                <a:cubicBezTo>
                  <a:pt x="308" y="3"/>
                  <a:pt x="313" y="4"/>
                  <a:pt x="318" y="21"/>
                </a:cubicBezTo>
                <a:cubicBezTo>
                  <a:pt x="327" y="48"/>
                  <a:pt x="337" y="51"/>
                  <a:pt x="359" y="34"/>
                </a:cubicBezTo>
                <a:cubicBezTo>
                  <a:pt x="366" y="28"/>
                  <a:pt x="373" y="23"/>
                  <a:pt x="382" y="27"/>
                </a:cubicBezTo>
                <a:cubicBezTo>
                  <a:pt x="392" y="31"/>
                  <a:pt x="390" y="40"/>
                  <a:pt x="390" y="48"/>
                </a:cubicBezTo>
                <a:cubicBezTo>
                  <a:pt x="390" y="63"/>
                  <a:pt x="392" y="76"/>
                  <a:pt x="412" y="68"/>
                </a:cubicBezTo>
                <a:cubicBezTo>
                  <a:pt x="420" y="65"/>
                  <a:pt x="424" y="69"/>
                  <a:pt x="425" y="76"/>
                </a:cubicBezTo>
                <a:cubicBezTo>
                  <a:pt x="427" y="89"/>
                  <a:pt x="434" y="99"/>
                  <a:pt x="445" y="106"/>
                </a:cubicBezTo>
                <a:cubicBezTo>
                  <a:pt x="454" y="112"/>
                  <a:pt x="458" y="122"/>
                  <a:pt x="458" y="13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6" name="Freeform 197">
            <a:extLst>
              <a:ext uri="{FF2B5EF4-FFF2-40B4-BE49-F238E27FC236}">
                <a16:creationId xmlns:a16="http://schemas.microsoft.com/office/drawing/2014/main" id="{48981F73-0A6E-4413-8A64-5DF35C5B5074}"/>
              </a:ext>
            </a:extLst>
          </p:cNvPr>
          <p:cNvSpPr>
            <a:spLocks/>
          </p:cNvSpPr>
          <p:nvPr/>
        </p:nvSpPr>
        <p:spPr bwMode="auto">
          <a:xfrm rot="5400000">
            <a:off x="10163326" y="3031378"/>
            <a:ext cx="88333" cy="119411"/>
          </a:xfrm>
          <a:custGeom>
            <a:avLst/>
            <a:gdLst>
              <a:gd name="T0" fmla="*/ 1 w 156"/>
              <a:gd name="T1" fmla="*/ 109 h 214"/>
              <a:gd name="T2" fmla="*/ 21 w 156"/>
              <a:gd name="T3" fmla="*/ 31 h 214"/>
              <a:gd name="T4" fmla="*/ 86 w 156"/>
              <a:gd name="T5" fmla="*/ 10 h 214"/>
              <a:gd name="T6" fmla="*/ 154 w 156"/>
              <a:gd name="T7" fmla="*/ 92 h 214"/>
              <a:gd name="T8" fmla="*/ 93 w 156"/>
              <a:gd name="T9" fmla="*/ 196 h 214"/>
              <a:gd name="T10" fmla="*/ 12 w 156"/>
              <a:gd name="T11" fmla="*/ 168 h 214"/>
              <a:gd name="T12" fmla="*/ 1 w 156"/>
              <a:gd name="T13" fmla="*/ 109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214">
                <a:moveTo>
                  <a:pt x="1" y="109"/>
                </a:moveTo>
                <a:cubicBezTo>
                  <a:pt x="0" y="81"/>
                  <a:pt x="6" y="55"/>
                  <a:pt x="21" y="31"/>
                </a:cubicBezTo>
                <a:cubicBezTo>
                  <a:pt x="39" y="5"/>
                  <a:pt x="57" y="0"/>
                  <a:pt x="86" y="10"/>
                </a:cubicBezTo>
                <a:cubicBezTo>
                  <a:pt x="125" y="25"/>
                  <a:pt x="153" y="48"/>
                  <a:pt x="154" y="92"/>
                </a:cubicBezTo>
                <a:cubicBezTo>
                  <a:pt x="156" y="139"/>
                  <a:pt x="134" y="174"/>
                  <a:pt x="93" y="196"/>
                </a:cubicBezTo>
                <a:cubicBezTo>
                  <a:pt x="59" y="214"/>
                  <a:pt x="28" y="202"/>
                  <a:pt x="12" y="168"/>
                </a:cubicBezTo>
                <a:cubicBezTo>
                  <a:pt x="4" y="151"/>
                  <a:pt x="1" y="134"/>
                  <a:pt x="1" y="10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7" name="Freeform 203">
            <a:extLst>
              <a:ext uri="{FF2B5EF4-FFF2-40B4-BE49-F238E27FC236}">
                <a16:creationId xmlns:a16="http://schemas.microsoft.com/office/drawing/2014/main" id="{B7240DC2-D2A3-4E81-8A97-16E2F70E5527}"/>
              </a:ext>
            </a:extLst>
          </p:cNvPr>
          <p:cNvSpPr>
            <a:spLocks/>
          </p:cNvSpPr>
          <p:nvPr/>
        </p:nvSpPr>
        <p:spPr bwMode="auto">
          <a:xfrm rot="5400000">
            <a:off x="9239492" y="3024833"/>
            <a:ext cx="63796" cy="65430"/>
          </a:xfrm>
          <a:custGeom>
            <a:avLst/>
            <a:gdLst>
              <a:gd name="T0" fmla="*/ 114 w 114"/>
              <a:gd name="T1" fmla="*/ 62 h 115"/>
              <a:gd name="T2" fmla="*/ 86 w 114"/>
              <a:gd name="T3" fmla="*/ 106 h 115"/>
              <a:gd name="T4" fmla="*/ 39 w 114"/>
              <a:gd name="T5" fmla="*/ 101 h 115"/>
              <a:gd name="T6" fmla="*/ 19 w 114"/>
              <a:gd name="T7" fmla="*/ 15 h 115"/>
              <a:gd name="T8" fmla="*/ 48 w 114"/>
              <a:gd name="T9" fmla="*/ 5 h 115"/>
              <a:gd name="T10" fmla="*/ 98 w 114"/>
              <a:gd name="T11" fmla="*/ 33 h 115"/>
              <a:gd name="T12" fmla="*/ 114 w 114"/>
              <a:gd name="T13" fmla="*/ 6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" h="115">
                <a:moveTo>
                  <a:pt x="114" y="62"/>
                </a:moveTo>
                <a:cubicBezTo>
                  <a:pt x="110" y="80"/>
                  <a:pt x="103" y="96"/>
                  <a:pt x="86" y="106"/>
                </a:cubicBezTo>
                <a:cubicBezTo>
                  <a:pt x="69" y="115"/>
                  <a:pt x="54" y="111"/>
                  <a:pt x="39" y="101"/>
                </a:cubicBezTo>
                <a:cubicBezTo>
                  <a:pt x="9" y="80"/>
                  <a:pt x="0" y="42"/>
                  <a:pt x="19" y="15"/>
                </a:cubicBezTo>
                <a:cubicBezTo>
                  <a:pt x="26" y="5"/>
                  <a:pt x="35" y="0"/>
                  <a:pt x="48" y="5"/>
                </a:cubicBezTo>
                <a:cubicBezTo>
                  <a:pt x="67" y="11"/>
                  <a:pt x="84" y="19"/>
                  <a:pt x="98" y="33"/>
                </a:cubicBezTo>
                <a:cubicBezTo>
                  <a:pt x="106" y="41"/>
                  <a:pt x="113" y="50"/>
                  <a:pt x="114" y="6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8" name="Freeform 204">
            <a:extLst>
              <a:ext uri="{FF2B5EF4-FFF2-40B4-BE49-F238E27FC236}">
                <a16:creationId xmlns:a16="http://schemas.microsoft.com/office/drawing/2014/main" id="{45B478F5-A666-4377-902B-2B974A5CCE9B}"/>
              </a:ext>
            </a:extLst>
          </p:cNvPr>
          <p:cNvSpPr>
            <a:spLocks/>
          </p:cNvSpPr>
          <p:nvPr/>
        </p:nvSpPr>
        <p:spPr bwMode="auto">
          <a:xfrm rot="5400000">
            <a:off x="10269218" y="3228489"/>
            <a:ext cx="94876" cy="42531"/>
          </a:xfrm>
          <a:custGeom>
            <a:avLst/>
            <a:gdLst>
              <a:gd name="T0" fmla="*/ 72 w 170"/>
              <a:gd name="T1" fmla="*/ 76 h 76"/>
              <a:gd name="T2" fmla="*/ 11 w 170"/>
              <a:gd name="T3" fmla="*/ 56 h 76"/>
              <a:gd name="T4" fmla="*/ 17 w 170"/>
              <a:gd name="T5" fmla="*/ 33 h 76"/>
              <a:gd name="T6" fmla="*/ 63 w 170"/>
              <a:gd name="T7" fmla="*/ 14 h 76"/>
              <a:gd name="T8" fmla="*/ 151 w 170"/>
              <a:gd name="T9" fmla="*/ 15 h 76"/>
              <a:gd name="T10" fmla="*/ 156 w 170"/>
              <a:gd name="T11" fmla="*/ 46 h 76"/>
              <a:gd name="T12" fmla="*/ 72 w 170"/>
              <a:gd name="T1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76">
                <a:moveTo>
                  <a:pt x="72" y="76"/>
                </a:moveTo>
                <a:cubicBezTo>
                  <a:pt x="49" y="76"/>
                  <a:pt x="28" y="73"/>
                  <a:pt x="11" y="56"/>
                </a:cubicBezTo>
                <a:cubicBezTo>
                  <a:pt x="0" y="44"/>
                  <a:pt x="1" y="38"/>
                  <a:pt x="17" y="33"/>
                </a:cubicBezTo>
                <a:cubicBezTo>
                  <a:pt x="32" y="27"/>
                  <a:pt x="48" y="21"/>
                  <a:pt x="63" y="14"/>
                </a:cubicBezTo>
                <a:cubicBezTo>
                  <a:pt x="93" y="0"/>
                  <a:pt x="122" y="0"/>
                  <a:pt x="151" y="15"/>
                </a:cubicBezTo>
                <a:cubicBezTo>
                  <a:pt x="168" y="25"/>
                  <a:pt x="170" y="32"/>
                  <a:pt x="156" y="46"/>
                </a:cubicBezTo>
                <a:cubicBezTo>
                  <a:pt x="132" y="68"/>
                  <a:pt x="103" y="76"/>
                  <a:pt x="72" y="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9" name="Freeform 206">
            <a:extLst>
              <a:ext uri="{FF2B5EF4-FFF2-40B4-BE49-F238E27FC236}">
                <a16:creationId xmlns:a16="http://schemas.microsoft.com/office/drawing/2014/main" id="{83D849A7-4EAF-44FF-BD3C-830DA48CC6AE}"/>
              </a:ext>
            </a:extLst>
          </p:cNvPr>
          <p:cNvSpPr>
            <a:spLocks/>
          </p:cNvSpPr>
          <p:nvPr/>
        </p:nvSpPr>
        <p:spPr bwMode="auto">
          <a:xfrm rot="5400000">
            <a:off x="10225484" y="3255479"/>
            <a:ext cx="109600" cy="42531"/>
          </a:xfrm>
          <a:custGeom>
            <a:avLst/>
            <a:gdLst>
              <a:gd name="T0" fmla="*/ 90 w 195"/>
              <a:gd name="T1" fmla="*/ 73 h 76"/>
              <a:gd name="T2" fmla="*/ 11 w 195"/>
              <a:gd name="T3" fmla="*/ 61 h 76"/>
              <a:gd name="T4" fmla="*/ 1 w 195"/>
              <a:gd name="T5" fmla="*/ 53 h 76"/>
              <a:gd name="T6" fmla="*/ 9 w 195"/>
              <a:gd name="T7" fmla="*/ 43 h 76"/>
              <a:gd name="T8" fmla="*/ 70 w 195"/>
              <a:gd name="T9" fmla="*/ 27 h 76"/>
              <a:gd name="T10" fmla="*/ 156 w 195"/>
              <a:gd name="T11" fmla="*/ 8 h 76"/>
              <a:gd name="T12" fmla="*/ 187 w 195"/>
              <a:gd name="T13" fmla="*/ 23 h 76"/>
              <a:gd name="T14" fmla="*/ 180 w 195"/>
              <a:gd name="T15" fmla="*/ 44 h 76"/>
              <a:gd name="T16" fmla="*/ 90 w 195"/>
              <a:gd name="T17" fmla="*/ 7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76">
                <a:moveTo>
                  <a:pt x="90" y="73"/>
                </a:moveTo>
                <a:cubicBezTo>
                  <a:pt x="62" y="75"/>
                  <a:pt x="37" y="69"/>
                  <a:pt x="11" y="61"/>
                </a:cubicBezTo>
                <a:cubicBezTo>
                  <a:pt x="7" y="59"/>
                  <a:pt x="1" y="59"/>
                  <a:pt x="1" y="53"/>
                </a:cubicBezTo>
                <a:cubicBezTo>
                  <a:pt x="0" y="48"/>
                  <a:pt x="5" y="45"/>
                  <a:pt x="9" y="43"/>
                </a:cubicBezTo>
                <a:cubicBezTo>
                  <a:pt x="27" y="31"/>
                  <a:pt x="48" y="28"/>
                  <a:pt x="70" y="27"/>
                </a:cubicBezTo>
                <a:cubicBezTo>
                  <a:pt x="100" y="25"/>
                  <a:pt x="129" y="25"/>
                  <a:pt x="156" y="8"/>
                </a:cubicBezTo>
                <a:cubicBezTo>
                  <a:pt x="171" y="0"/>
                  <a:pt x="179" y="13"/>
                  <a:pt x="187" y="23"/>
                </a:cubicBezTo>
                <a:cubicBezTo>
                  <a:pt x="195" y="33"/>
                  <a:pt x="186" y="39"/>
                  <a:pt x="180" y="44"/>
                </a:cubicBezTo>
                <a:cubicBezTo>
                  <a:pt x="154" y="67"/>
                  <a:pt x="124" y="76"/>
                  <a:pt x="90" y="7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0" name="Freeform 207">
            <a:extLst>
              <a:ext uri="{FF2B5EF4-FFF2-40B4-BE49-F238E27FC236}">
                <a16:creationId xmlns:a16="http://schemas.microsoft.com/office/drawing/2014/main" id="{E872C912-020D-4F3B-8BB6-40A19A8089BC}"/>
              </a:ext>
            </a:extLst>
          </p:cNvPr>
          <p:cNvSpPr>
            <a:spLocks/>
          </p:cNvSpPr>
          <p:nvPr/>
        </p:nvSpPr>
        <p:spPr bwMode="auto">
          <a:xfrm rot="5400000">
            <a:off x="10160440" y="3101715"/>
            <a:ext cx="75247" cy="47438"/>
          </a:xfrm>
          <a:custGeom>
            <a:avLst/>
            <a:gdLst>
              <a:gd name="T0" fmla="*/ 65 w 136"/>
              <a:gd name="T1" fmla="*/ 83 h 83"/>
              <a:gd name="T2" fmla="*/ 11 w 136"/>
              <a:gd name="T3" fmla="*/ 59 h 83"/>
              <a:gd name="T4" fmla="*/ 20 w 136"/>
              <a:gd name="T5" fmla="*/ 19 h 83"/>
              <a:gd name="T6" fmla="*/ 128 w 136"/>
              <a:gd name="T7" fmla="*/ 33 h 83"/>
              <a:gd name="T8" fmla="*/ 119 w 136"/>
              <a:gd name="T9" fmla="*/ 69 h 83"/>
              <a:gd name="T10" fmla="*/ 65 w 136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83">
                <a:moveTo>
                  <a:pt x="65" y="83"/>
                </a:moveTo>
                <a:cubicBezTo>
                  <a:pt x="43" y="82"/>
                  <a:pt x="23" y="78"/>
                  <a:pt x="11" y="59"/>
                </a:cubicBezTo>
                <a:cubicBezTo>
                  <a:pt x="0" y="42"/>
                  <a:pt x="3" y="29"/>
                  <a:pt x="20" y="19"/>
                </a:cubicBezTo>
                <a:cubicBezTo>
                  <a:pt x="52" y="0"/>
                  <a:pt x="103" y="7"/>
                  <a:pt x="128" y="33"/>
                </a:cubicBezTo>
                <a:cubicBezTo>
                  <a:pt x="136" y="41"/>
                  <a:pt x="132" y="59"/>
                  <a:pt x="119" y="69"/>
                </a:cubicBezTo>
                <a:cubicBezTo>
                  <a:pt x="102" y="82"/>
                  <a:pt x="82" y="80"/>
                  <a:pt x="65" y="8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1" name="Freeform 210">
            <a:extLst>
              <a:ext uri="{FF2B5EF4-FFF2-40B4-BE49-F238E27FC236}">
                <a16:creationId xmlns:a16="http://schemas.microsoft.com/office/drawing/2014/main" id="{5615EAFF-DA75-4FB8-B6F8-279BFED0DBAB}"/>
              </a:ext>
            </a:extLst>
          </p:cNvPr>
          <p:cNvSpPr>
            <a:spLocks/>
          </p:cNvSpPr>
          <p:nvPr/>
        </p:nvSpPr>
        <p:spPr bwMode="auto">
          <a:xfrm rot="5400000">
            <a:off x="9651135" y="3239156"/>
            <a:ext cx="40896" cy="71976"/>
          </a:xfrm>
          <a:custGeom>
            <a:avLst/>
            <a:gdLst>
              <a:gd name="T0" fmla="*/ 6 w 73"/>
              <a:gd name="T1" fmla="*/ 94 h 129"/>
              <a:gd name="T2" fmla="*/ 16 w 73"/>
              <a:gd name="T3" fmla="*/ 38 h 129"/>
              <a:gd name="T4" fmla="*/ 43 w 73"/>
              <a:gd name="T5" fmla="*/ 8 h 129"/>
              <a:gd name="T6" fmla="*/ 71 w 73"/>
              <a:gd name="T7" fmla="*/ 25 h 129"/>
              <a:gd name="T8" fmla="*/ 64 w 73"/>
              <a:gd name="T9" fmla="*/ 88 h 129"/>
              <a:gd name="T10" fmla="*/ 58 w 73"/>
              <a:gd name="T11" fmla="*/ 102 h 129"/>
              <a:gd name="T12" fmla="*/ 20 w 73"/>
              <a:gd name="T13" fmla="*/ 126 h 129"/>
              <a:gd name="T14" fmla="*/ 6 w 73"/>
              <a:gd name="T15" fmla="*/ 9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" h="129">
                <a:moveTo>
                  <a:pt x="6" y="94"/>
                </a:moveTo>
                <a:cubicBezTo>
                  <a:pt x="5" y="73"/>
                  <a:pt x="9" y="55"/>
                  <a:pt x="16" y="38"/>
                </a:cubicBezTo>
                <a:cubicBezTo>
                  <a:pt x="21" y="25"/>
                  <a:pt x="29" y="14"/>
                  <a:pt x="43" y="8"/>
                </a:cubicBezTo>
                <a:cubicBezTo>
                  <a:pt x="60" y="0"/>
                  <a:pt x="70" y="6"/>
                  <a:pt x="71" y="25"/>
                </a:cubicBezTo>
                <a:cubicBezTo>
                  <a:pt x="73" y="46"/>
                  <a:pt x="70" y="67"/>
                  <a:pt x="64" y="88"/>
                </a:cubicBezTo>
                <a:cubicBezTo>
                  <a:pt x="63" y="93"/>
                  <a:pt x="61" y="98"/>
                  <a:pt x="58" y="102"/>
                </a:cubicBezTo>
                <a:cubicBezTo>
                  <a:pt x="50" y="117"/>
                  <a:pt x="38" y="129"/>
                  <a:pt x="20" y="126"/>
                </a:cubicBezTo>
                <a:cubicBezTo>
                  <a:pt x="0" y="122"/>
                  <a:pt x="9" y="103"/>
                  <a:pt x="6" y="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2" name="Freeform 211">
            <a:extLst>
              <a:ext uri="{FF2B5EF4-FFF2-40B4-BE49-F238E27FC236}">
                <a16:creationId xmlns:a16="http://schemas.microsoft.com/office/drawing/2014/main" id="{6910B6A9-4AEC-407D-B0FB-9860893BD9AB}"/>
              </a:ext>
            </a:extLst>
          </p:cNvPr>
          <p:cNvSpPr>
            <a:spLocks/>
          </p:cNvSpPr>
          <p:nvPr/>
        </p:nvSpPr>
        <p:spPr bwMode="auto">
          <a:xfrm rot="5400000">
            <a:off x="10719693" y="3065761"/>
            <a:ext cx="49074" cy="57253"/>
          </a:xfrm>
          <a:custGeom>
            <a:avLst/>
            <a:gdLst>
              <a:gd name="T0" fmla="*/ 88 w 88"/>
              <a:gd name="T1" fmla="*/ 51 h 104"/>
              <a:gd name="T2" fmla="*/ 58 w 88"/>
              <a:gd name="T3" fmla="*/ 96 h 104"/>
              <a:gd name="T4" fmla="*/ 22 w 88"/>
              <a:gd name="T5" fmla="*/ 80 h 104"/>
              <a:gd name="T6" fmla="*/ 17 w 88"/>
              <a:gd name="T7" fmla="*/ 68 h 104"/>
              <a:gd name="T8" fmla="*/ 48 w 88"/>
              <a:gd name="T9" fmla="*/ 3 h 104"/>
              <a:gd name="T10" fmla="*/ 88 w 88"/>
              <a:gd name="T11" fmla="*/ 5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" h="104">
                <a:moveTo>
                  <a:pt x="88" y="51"/>
                </a:moveTo>
                <a:cubicBezTo>
                  <a:pt x="88" y="70"/>
                  <a:pt x="76" y="89"/>
                  <a:pt x="58" y="96"/>
                </a:cubicBezTo>
                <a:cubicBezTo>
                  <a:pt x="38" y="104"/>
                  <a:pt x="30" y="101"/>
                  <a:pt x="22" y="80"/>
                </a:cubicBezTo>
                <a:cubicBezTo>
                  <a:pt x="21" y="76"/>
                  <a:pt x="19" y="72"/>
                  <a:pt x="17" y="68"/>
                </a:cubicBezTo>
                <a:cubicBezTo>
                  <a:pt x="0" y="34"/>
                  <a:pt x="11" y="10"/>
                  <a:pt x="48" y="3"/>
                </a:cubicBezTo>
                <a:cubicBezTo>
                  <a:pt x="64" y="0"/>
                  <a:pt x="88" y="28"/>
                  <a:pt x="88" y="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3" name="Freeform 216">
            <a:extLst>
              <a:ext uri="{FF2B5EF4-FFF2-40B4-BE49-F238E27FC236}">
                <a16:creationId xmlns:a16="http://schemas.microsoft.com/office/drawing/2014/main" id="{AEBD17E4-6E4A-4E07-9065-0732AED30F59}"/>
              </a:ext>
            </a:extLst>
          </p:cNvPr>
          <p:cNvSpPr>
            <a:spLocks/>
          </p:cNvSpPr>
          <p:nvPr/>
        </p:nvSpPr>
        <p:spPr bwMode="auto">
          <a:xfrm rot="5400000">
            <a:off x="9538022" y="2922596"/>
            <a:ext cx="58887" cy="42531"/>
          </a:xfrm>
          <a:custGeom>
            <a:avLst/>
            <a:gdLst>
              <a:gd name="T0" fmla="*/ 45 w 106"/>
              <a:gd name="T1" fmla="*/ 0 h 75"/>
              <a:gd name="T2" fmla="*/ 100 w 106"/>
              <a:gd name="T3" fmla="*/ 32 h 75"/>
              <a:gd name="T4" fmla="*/ 82 w 106"/>
              <a:gd name="T5" fmla="*/ 67 h 75"/>
              <a:gd name="T6" fmla="*/ 8 w 106"/>
              <a:gd name="T7" fmla="*/ 34 h 75"/>
              <a:gd name="T8" fmla="*/ 21 w 106"/>
              <a:gd name="T9" fmla="*/ 6 h 75"/>
              <a:gd name="T10" fmla="*/ 45 w 106"/>
              <a:gd name="T11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75">
                <a:moveTo>
                  <a:pt x="45" y="0"/>
                </a:moveTo>
                <a:cubicBezTo>
                  <a:pt x="70" y="0"/>
                  <a:pt x="94" y="15"/>
                  <a:pt x="100" y="32"/>
                </a:cubicBezTo>
                <a:cubicBezTo>
                  <a:pt x="106" y="49"/>
                  <a:pt x="100" y="62"/>
                  <a:pt x="82" y="67"/>
                </a:cubicBezTo>
                <a:cubicBezTo>
                  <a:pt x="55" y="75"/>
                  <a:pt x="20" y="60"/>
                  <a:pt x="8" y="34"/>
                </a:cubicBezTo>
                <a:cubicBezTo>
                  <a:pt x="0" y="16"/>
                  <a:pt x="2" y="11"/>
                  <a:pt x="21" y="6"/>
                </a:cubicBezTo>
                <a:cubicBezTo>
                  <a:pt x="30" y="3"/>
                  <a:pt x="39" y="1"/>
                  <a:pt x="45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4" name="Freeform 217">
            <a:extLst>
              <a:ext uri="{FF2B5EF4-FFF2-40B4-BE49-F238E27FC236}">
                <a16:creationId xmlns:a16="http://schemas.microsoft.com/office/drawing/2014/main" id="{D175D065-B712-4601-90AD-A4A77C9E8847}"/>
              </a:ext>
            </a:extLst>
          </p:cNvPr>
          <p:cNvSpPr>
            <a:spLocks/>
          </p:cNvSpPr>
          <p:nvPr/>
        </p:nvSpPr>
        <p:spPr bwMode="auto">
          <a:xfrm rot="5400000">
            <a:off x="9960054" y="2963491"/>
            <a:ext cx="47438" cy="44166"/>
          </a:xfrm>
          <a:custGeom>
            <a:avLst/>
            <a:gdLst>
              <a:gd name="T0" fmla="*/ 82 w 83"/>
              <a:gd name="T1" fmla="*/ 49 h 79"/>
              <a:gd name="T2" fmla="*/ 44 w 83"/>
              <a:gd name="T3" fmla="*/ 77 h 79"/>
              <a:gd name="T4" fmla="*/ 1 w 83"/>
              <a:gd name="T5" fmla="*/ 47 h 79"/>
              <a:gd name="T6" fmla="*/ 37 w 83"/>
              <a:gd name="T7" fmla="*/ 1 h 79"/>
              <a:gd name="T8" fmla="*/ 82 w 83"/>
              <a:gd name="T9" fmla="*/ 4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79">
                <a:moveTo>
                  <a:pt x="82" y="49"/>
                </a:moveTo>
                <a:cubicBezTo>
                  <a:pt x="81" y="78"/>
                  <a:pt x="79" y="73"/>
                  <a:pt x="44" y="77"/>
                </a:cubicBezTo>
                <a:cubicBezTo>
                  <a:pt x="25" y="79"/>
                  <a:pt x="0" y="61"/>
                  <a:pt x="1" y="47"/>
                </a:cubicBezTo>
                <a:cubicBezTo>
                  <a:pt x="1" y="22"/>
                  <a:pt x="18" y="1"/>
                  <a:pt x="37" y="1"/>
                </a:cubicBezTo>
                <a:cubicBezTo>
                  <a:pt x="59" y="0"/>
                  <a:pt x="83" y="26"/>
                  <a:pt x="82" y="4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5" name="Freeform 218">
            <a:extLst>
              <a:ext uri="{FF2B5EF4-FFF2-40B4-BE49-F238E27FC236}">
                <a16:creationId xmlns:a16="http://schemas.microsoft.com/office/drawing/2014/main" id="{55BC52A9-3974-463F-90FA-A079060980B1}"/>
              </a:ext>
            </a:extLst>
          </p:cNvPr>
          <p:cNvSpPr>
            <a:spLocks/>
          </p:cNvSpPr>
          <p:nvPr/>
        </p:nvSpPr>
        <p:spPr bwMode="auto">
          <a:xfrm rot="5400000">
            <a:off x="9208221" y="2712432"/>
            <a:ext cx="45802" cy="53981"/>
          </a:xfrm>
          <a:custGeom>
            <a:avLst/>
            <a:gdLst>
              <a:gd name="T0" fmla="*/ 78 w 80"/>
              <a:gd name="T1" fmla="*/ 47 h 97"/>
              <a:gd name="T2" fmla="*/ 51 w 80"/>
              <a:gd name="T3" fmla="*/ 80 h 97"/>
              <a:gd name="T4" fmla="*/ 33 w 80"/>
              <a:gd name="T5" fmla="*/ 92 h 97"/>
              <a:gd name="T6" fmla="*/ 26 w 80"/>
              <a:gd name="T7" fmla="*/ 97 h 97"/>
              <a:gd name="T8" fmla="*/ 20 w 80"/>
              <a:gd name="T9" fmla="*/ 88 h 97"/>
              <a:gd name="T10" fmla="*/ 11 w 80"/>
              <a:gd name="T11" fmla="*/ 62 h 97"/>
              <a:gd name="T12" fmla="*/ 15 w 80"/>
              <a:gd name="T13" fmla="*/ 18 h 97"/>
              <a:gd name="T14" fmla="*/ 52 w 80"/>
              <a:gd name="T15" fmla="*/ 4 h 97"/>
              <a:gd name="T16" fmla="*/ 78 w 80"/>
              <a:gd name="T17" fmla="*/ 42 h 97"/>
              <a:gd name="T18" fmla="*/ 78 w 80"/>
              <a:gd name="T19" fmla="*/ 4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97">
                <a:moveTo>
                  <a:pt x="78" y="47"/>
                </a:moveTo>
                <a:cubicBezTo>
                  <a:pt x="80" y="67"/>
                  <a:pt x="70" y="78"/>
                  <a:pt x="51" y="80"/>
                </a:cubicBezTo>
                <a:cubicBezTo>
                  <a:pt x="43" y="81"/>
                  <a:pt x="35" y="81"/>
                  <a:pt x="33" y="92"/>
                </a:cubicBezTo>
                <a:cubicBezTo>
                  <a:pt x="33" y="95"/>
                  <a:pt x="30" y="97"/>
                  <a:pt x="26" y="97"/>
                </a:cubicBezTo>
                <a:cubicBezTo>
                  <a:pt x="21" y="96"/>
                  <a:pt x="20" y="92"/>
                  <a:pt x="20" y="88"/>
                </a:cubicBezTo>
                <a:cubicBezTo>
                  <a:pt x="18" y="78"/>
                  <a:pt x="17" y="70"/>
                  <a:pt x="11" y="62"/>
                </a:cubicBezTo>
                <a:cubicBezTo>
                  <a:pt x="0" y="46"/>
                  <a:pt x="4" y="31"/>
                  <a:pt x="15" y="18"/>
                </a:cubicBezTo>
                <a:cubicBezTo>
                  <a:pt x="24" y="7"/>
                  <a:pt x="37" y="0"/>
                  <a:pt x="52" y="4"/>
                </a:cubicBezTo>
                <a:cubicBezTo>
                  <a:pt x="70" y="9"/>
                  <a:pt x="79" y="23"/>
                  <a:pt x="78" y="42"/>
                </a:cubicBezTo>
                <a:cubicBezTo>
                  <a:pt x="78" y="44"/>
                  <a:pt x="78" y="46"/>
                  <a:pt x="78" y="4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6" name="Freeform 219">
            <a:extLst>
              <a:ext uri="{FF2B5EF4-FFF2-40B4-BE49-F238E27FC236}">
                <a16:creationId xmlns:a16="http://schemas.microsoft.com/office/drawing/2014/main" id="{B16CB5DB-97E9-4DB2-AFAE-583887EC197B}"/>
              </a:ext>
            </a:extLst>
          </p:cNvPr>
          <p:cNvSpPr>
            <a:spLocks/>
          </p:cNvSpPr>
          <p:nvPr/>
        </p:nvSpPr>
        <p:spPr bwMode="auto">
          <a:xfrm rot="5400000">
            <a:off x="10830925" y="3010145"/>
            <a:ext cx="49074" cy="83423"/>
          </a:xfrm>
          <a:custGeom>
            <a:avLst/>
            <a:gdLst>
              <a:gd name="T0" fmla="*/ 3 w 90"/>
              <a:gd name="T1" fmla="*/ 22 h 149"/>
              <a:gd name="T2" fmla="*/ 11 w 90"/>
              <a:gd name="T3" fmla="*/ 1 h 149"/>
              <a:gd name="T4" fmla="*/ 31 w 90"/>
              <a:gd name="T5" fmla="*/ 16 h 149"/>
              <a:gd name="T6" fmla="*/ 37 w 90"/>
              <a:gd name="T7" fmla="*/ 48 h 149"/>
              <a:gd name="T8" fmla="*/ 52 w 90"/>
              <a:gd name="T9" fmla="*/ 69 h 149"/>
              <a:gd name="T10" fmla="*/ 86 w 90"/>
              <a:gd name="T11" fmla="*/ 130 h 149"/>
              <a:gd name="T12" fmla="*/ 61 w 90"/>
              <a:gd name="T13" fmla="*/ 141 h 149"/>
              <a:gd name="T14" fmla="*/ 34 w 90"/>
              <a:gd name="T15" fmla="*/ 94 h 149"/>
              <a:gd name="T16" fmla="*/ 21 w 90"/>
              <a:gd name="T17" fmla="*/ 71 h 149"/>
              <a:gd name="T18" fmla="*/ 3 w 90"/>
              <a:gd name="T19" fmla="*/ 2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0" h="149">
                <a:moveTo>
                  <a:pt x="3" y="22"/>
                </a:moveTo>
                <a:cubicBezTo>
                  <a:pt x="5" y="14"/>
                  <a:pt x="0" y="3"/>
                  <a:pt x="11" y="1"/>
                </a:cubicBezTo>
                <a:cubicBezTo>
                  <a:pt x="21" y="0"/>
                  <a:pt x="27" y="8"/>
                  <a:pt x="31" y="16"/>
                </a:cubicBezTo>
                <a:cubicBezTo>
                  <a:pt x="37" y="26"/>
                  <a:pt x="38" y="37"/>
                  <a:pt x="37" y="48"/>
                </a:cubicBezTo>
                <a:cubicBezTo>
                  <a:pt x="37" y="59"/>
                  <a:pt x="41" y="65"/>
                  <a:pt x="52" y="69"/>
                </a:cubicBezTo>
                <a:cubicBezTo>
                  <a:pt x="75" y="76"/>
                  <a:pt x="90" y="106"/>
                  <a:pt x="86" y="130"/>
                </a:cubicBezTo>
                <a:cubicBezTo>
                  <a:pt x="83" y="145"/>
                  <a:pt x="74" y="149"/>
                  <a:pt x="61" y="141"/>
                </a:cubicBezTo>
                <a:cubicBezTo>
                  <a:pt x="44" y="130"/>
                  <a:pt x="37" y="113"/>
                  <a:pt x="34" y="94"/>
                </a:cubicBezTo>
                <a:cubicBezTo>
                  <a:pt x="32" y="84"/>
                  <a:pt x="29" y="77"/>
                  <a:pt x="21" y="71"/>
                </a:cubicBezTo>
                <a:cubicBezTo>
                  <a:pt x="6" y="58"/>
                  <a:pt x="5" y="40"/>
                  <a:pt x="3" y="2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7" name="Freeform 221">
            <a:extLst>
              <a:ext uri="{FF2B5EF4-FFF2-40B4-BE49-F238E27FC236}">
                <a16:creationId xmlns:a16="http://schemas.microsoft.com/office/drawing/2014/main" id="{F39E9EC3-38DD-496F-B0A5-2F6BBDF939B2}"/>
              </a:ext>
            </a:extLst>
          </p:cNvPr>
          <p:cNvSpPr>
            <a:spLocks/>
          </p:cNvSpPr>
          <p:nvPr/>
        </p:nvSpPr>
        <p:spPr bwMode="auto">
          <a:xfrm rot="5400000">
            <a:off x="10163954" y="3302133"/>
            <a:ext cx="53981" cy="57253"/>
          </a:xfrm>
          <a:custGeom>
            <a:avLst/>
            <a:gdLst>
              <a:gd name="T0" fmla="*/ 1 w 94"/>
              <a:gd name="T1" fmla="*/ 74 h 103"/>
              <a:gd name="T2" fmla="*/ 26 w 94"/>
              <a:gd name="T3" fmla="*/ 32 h 103"/>
              <a:gd name="T4" fmla="*/ 60 w 94"/>
              <a:gd name="T5" fmla="*/ 12 h 103"/>
              <a:gd name="T6" fmla="*/ 86 w 94"/>
              <a:gd name="T7" fmla="*/ 7 h 103"/>
              <a:gd name="T8" fmla="*/ 81 w 94"/>
              <a:gd name="T9" fmla="*/ 34 h 103"/>
              <a:gd name="T10" fmla="*/ 27 w 94"/>
              <a:gd name="T11" fmla="*/ 93 h 103"/>
              <a:gd name="T12" fmla="*/ 1 w 94"/>
              <a:gd name="T13" fmla="*/ 74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3">
                <a:moveTo>
                  <a:pt x="1" y="74"/>
                </a:moveTo>
                <a:cubicBezTo>
                  <a:pt x="2" y="58"/>
                  <a:pt x="11" y="43"/>
                  <a:pt x="26" y="32"/>
                </a:cubicBezTo>
                <a:cubicBezTo>
                  <a:pt x="36" y="23"/>
                  <a:pt x="47" y="16"/>
                  <a:pt x="60" y="12"/>
                </a:cubicBezTo>
                <a:cubicBezTo>
                  <a:pt x="68" y="9"/>
                  <a:pt x="78" y="0"/>
                  <a:pt x="86" y="7"/>
                </a:cubicBezTo>
                <a:cubicBezTo>
                  <a:pt x="94" y="15"/>
                  <a:pt x="86" y="26"/>
                  <a:pt x="81" y="34"/>
                </a:cubicBezTo>
                <a:cubicBezTo>
                  <a:pt x="68" y="59"/>
                  <a:pt x="52" y="81"/>
                  <a:pt x="27" y="93"/>
                </a:cubicBezTo>
                <a:cubicBezTo>
                  <a:pt x="8" y="103"/>
                  <a:pt x="0" y="98"/>
                  <a:pt x="1" y="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8" name="Freeform 224">
            <a:extLst>
              <a:ext uri="{FF2B5EF4-FFF2-40B4-BE49-F238E27FC236}">
                <a16:creationId xmlns:a16="http://schemas.microsoft.com/office/drawing/2014/main" id="{9E6F83C7-478F-4C67-8D0C-AFF962C3398F}"/>
              </a:ext>
            </a:extLst>
          </p:cNvPr>
          <p:cNvSpPr>
            <a:spLocks/>
          </p:cNvSpPr>
          <p:nvPr/>
        </p:nvSpPr>
        <p:spPr bwMode="auto">
          <a:xfrm rot="5400000">
            <a:off x="9922864" y="3450138"/>
            <a:ext cx="40896" cy="49074"/>
          </a:xfrm>
          <a:custGeom>
            <a:avLst/>
            <a:gdLst>
              <a:gd name="T0" fmla="*/ 0 w 72"/>
              <a:gd name="T1" fmla="*/ 29 h 87"/>
              <a:gd name="T2" fmla="*/ 31 w 72"/>
              <a:gd name="T3" fmla="*/ 11 h 87"/>
              <a:gd name="T4" fmla="*/ 69 w 72"/>
              <a:gd name="T5" fmla="*/ 59 h 87"/>
              <a:gd name="T6" fmla="*/ 43 w 72"/>
              <a:gd name="T7" fmla="*/ 84 h 87"/>
              <a:gd name="T8" fmla="*/ 0 w 72"/>
              <a:gd name="T9" fmla="*/ 29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87">
                <a:moveTo>
                  <a:pt x="0" y="29"/>
                </a:moveTo>
                <a:cubicBezTo>
                  <a:pt x="0" y="5"/>
                  <a:pt x="8" y="0"/>
                  <a:pt x="31" y="11"/>
                </a:cubicBezTo>
                <a:cubicBezTo>
                  <a:pt x="51" y="21"/>
                  <a:pt x="64" y="36"/>
                  <a:pt x="69" y="59"/>
                </a:cubicBezTo>
                <a:cubicBezTo>
                  <a:pt x="72" y="79"/>
                  <a:pt x="63" y="87"/>
                  <a:pt x="43" y="84"/>
                </a:cubicBezTo>
                <a:cubicBezTo>
                  <a:pt x="18" y="80"/>
                  <a:pt x="0" y="57"/>
                  <a:pt x="0" y="2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9" name="Freeform 225">
            <a:extLst>
              <a:ext uri="{FF2B5EF4-FFF2-40B4-BE49-F238E27FC236}">
                <a16:creationId xmlns:a16="http://schemas.microsoft.com/office/drawing/2014/main" id="{457CC47D-7AC3-4BA8-9F70-B1C15CC14720}"/>
              </a:ext>
            </a:extLst>
          </p:cNvPr>
          <p:cNvSpPr>
            <a:spLocks/>
          </p:cNvSpPr>
          <p:nvPr/>
        </p:nvSpPr>
        <p:spPr bwMode="auto">
          <a:xfrm rot="5400000">
            <a:off x="10340622" y="3212166"/>
            <a:ext cx="32717" cy="52344"/>
          </a:xfrm>
          <a:custGeom>
            <a:avLst/>
            <a:gdLst>
              <a:gd name="T0" fmla="*/ 57 w 57"/>
              <a:gd name="T1" fmla="*/ 39 h 95"/>
              <a:gd name="T2" fmla="*/ 48 w 57"/>
              <a:gd name="T3" fmla="*/ 78 h 95"/>
              <a:gd name="T4" fmla="*/ 16 w 57"/>
              <a:gd name="T5" fmla="*/ 92 h 95"/>
              <a:gd name="T6" fmla="*/ 2 w 57"/>
              <a:gd name="T7" fmla="*/ 63 h 95"/>
              <a:gd name="T8" fmla="*/ 24 w 57"/>
              <a:gd name="T9" fmla="*/ 13 h 95"/>
              <a:gd name="T10" fmla="*/ 46 w 57"/>
              <a:gd name="T11" fmla="*/ 3 h 95"/>
              <a:gd name="T12" fmla="*/ 56 w 57"/>
              <a:gd name="T13" fmla="*/ 23 h 95"/>
              <a:gd name="T14" fmla="*/ 57 w 57"/>
              <a:gd name="T15" fmla="*/ 3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95">
                <a:moveTo>
                  <a:pt x="57" y="39"/>
                </a:moveTo>
                <a:cubicBezTo>
                  <a:pt x="57" y="53"/>
                  <a:pt x="55" y="66"/>
                  <a:pt x="48" y="78"/>
                </a:cubicBezTo>
                <a:cubicBezTo>
                  <a:pt x="41" y="90"/>
                  <a:pt x="31" y="95"/>
                  <a:pt x="16" y="92"/>
                </a:cubicBezTo>
                <a:cubicBezTo>
                  <a:pt x="2" y="88"/>
                  <a:pt x="0" y="76"/>
                  <a:pt x="2" y="63"/>
                </a:cubicBezTo>
                <a:cubicBezTo>
                  <a:pt x="4" y="44"/>
                  <a:pt x="11" y="27"/>
                  <a:pt x="24" y="13"/>
                </a:cubicBezTo>
                <a:cubicBezTo>
                  <a:pt x="30" y="7"/>
                  <a:pt x="37" y="0"/>
                  <a:pt x="46" y="3"/>
                </a:cubicBezTo>
                <a:cubicBezTo>
                  <a:pt x="55" y="6"/>
                  <a:pt x="54" y="16"/>
                  <a:pt x="56" y="23"/>
                </a:cubicBezTo>
                <a:cubicBezTo>
                  <a:pt x="57" y="28"/>
                  <a:pt x="57" y="34"/>
                  <a:pt x="57" y="3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0" name="Freeform 229">
            <a:extLst>
              <a:ext uri="{FF2B5EF4-FFF2-40B4-BE49-F238E27FC236}">
                <a16:creationId xmlns:a16="http://schemas.microsoft.com/office/drawing/2014/main" id="{7C788D41-964C-4EFA-BC77-6F273B51F65D}"/>
              </a:ext>
            </a:extLst>
          </p:cNvPr>
          <p:cNvSpPr>
            <a:spLocks/>
          </p:cNvSpPr>
          <p:nvPr/>
        </p:nvSpPr>
        <p:spPr bwMode="auto">
          <a:xfrm rot="5400000">
            <a:off x="10115885" y="2895606"/>
            <a:ext cx="31081" cy="49074"/>
          </a:xfrm>
          <a:custGeom>
            <a:avLst/>
            <a:gdLst>
              <a:gd name="T0" fmla="*/ 55 w 55"/>
              <a:gd name="T1" fmla="*/ 38 h 89"/>
              <a:gd name="T2" fmla="*/ 29 w 55"/>
              <a:gd name="T3" fmla="*/ 84 h 89"/>
              <a:gd name="T4" fmla="*/ 8 w 55"/>
              <a:gd name="T5" fmla="*/ 85 h 89"/>
              <a:gd name="T6" fmla="*/ 2 w 55"/>
              <a:gd name="T7" fmla="*/ 66 h 89"/>
              <a:gd name="T8" fmla="*/ 14 w 55"/>
              <a:gd name="T9" fmla="*/ 18 h 89"/>
              <a:gd name="T10" fmla="*/ 34 w 55"/>
              <a:gd name="T11" fmla="*/ 2 h 89"/>
              <a:gd name="T12" fmla="*/ 55 w 55"/>
              <a:gd name="T13" fmla="*/ 26 h 89"/>
              <a:gd name="T14" fmla="*/ 55 w 55"/>
              <a:gd name="T15" fmla="*/ 3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89">
                <a:moveTo>
                  <a:pt x="55" y="38"/>
                </a:moveTo>
                <a:cubicBezTo>
                  <a:pt x="54" y="57"/>
                  <a:pt x="47" y="74"/>
                  <a:pt x="29" y="84"/>
                </a:cubicBezTo>
                <a:cubicBezTo>
                  <a:pt x="22" y="88"/>
                  <a:pt x="15" y="89"/>
                  <a:pt x="8" y="85"/>
                </a:cubicBezTo>
                <a:cubicBezTo>
                  <a:pt x="0" y="80"/>
                  <a:pt x="1" y="73"/>
                  <a:pt x="2" y="66"/>
                </a:cubicBezTo>
                <a:cubicBezTo>
                  <a:pt x="5" y="49"/>
                  <a:pt x="5" y="32"/>
                  <a:pt x="14" y="18"/>
                </a:cubicBezTo>
                <a:cubicBezTo>
                  <a:pt x="19" y="10"/>
                  <a:pt x="23" y="0"/>
                  <a:pt x="34" y="2"/>
                </a:cubicBezTo>
                <a:cubicBezTo>
                  <a:pt x="47" y="4"/>
                  <a:pt x="53" y="14"/>
                  <a:pt x="55" y="26"/>
                </a:cubicBezTo>
                <a:cubicBezTo>
                  <a:pt x="55" y="30"/>
                  <a:pt x="55" y="34"/>
                  <a:pt x="55" y="3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1" name="Freeform 230">
            <a:extLst>
              <a:ext uri="{FF2B5EF4-FFF2-40B4-BE49-F238E27FC236}">
                <a16:creationId xmlns:a16="http://schemas.microsoft.com/office/drawing/2014/main" id="{6A095410-6138-4A3B-9732-5A4401773D17}"/>
              </a:ext>
            </a:extLst>
          </p:cNvPr>
          <p:cNvSpPr>
            <a:spLocks/>
          </p:cNvSpPr>
          <p:nvPr/>
        </p:nvSpPr>
        <p:spPr bwMode="auto">
          <a:xfrm rot="5400000">
            <a:off x="9835979" y="3034682"/>
            <a:ext cx="35988" cy="37624"/>
          </a:xfrm>
          <a:custGeom>
            <a:avLst/>
            <a:gdLst>
              <a:gd name="T0" fmla="*/ 64 w 65"/>
              <a:gd name="T1" fmla="*/ 46 h 68"/>
              <a:gd name="T2" fmla="*/ 41 w 65"/>
              <a:gd name="T3" fmla="*/ 67 h 68"/>
              <a:gd name="T4" fmla="*/ 0 w 65"/>
              <a:gd name="T5" fmla="*/ 46 h 68"/>
              <a:gd name="T6" fmla="*/ 34 w 65"/>
              <a:gd name="T7" fmla="*/ 1 h 68"/>
              <a:gd name="T8" fmla="*/ 64 w 65"/>
              <a:gd name="T9" fmla="*/ 4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8">
                <a:moveTo>
                  <a:pt x="64" y="46"/>
                </a:moveTo>
                <a:cubicBezTo>
                  <a:pt x="65" y="58"/>
                  <a:pt x="59" y="68"/>
                  <a:pt x="41" y="67"/>
                </a:cubicBezTo>
                <a:cubicBezTo>
                  <a:pt x="21" y="67"/>
                  <a:pt x="1" y="57"/>
                  <a:pt x="0" y="46"/>
                </a:cubicBezTo>
                <a:cubicBezTo>
                  <a:pt x="0" y="30"/>
                  <a:pt x="22" y="0"/>
                  <a:pt x="34" y="1"/>
                </a:cubicBezTo>
                <a:cubicBezTo>
                  <a:pt x="49" y="1"/>
                  <a:pt x="64" y="22"/>
                  <a:pt x="64" y="4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2" name="Freeform 232">
            <a:extLst>
              <a:ext uri="{FF2B5EF4-FFF2-40B4-BE49-F238E27FC236}">
                <a16:creationId xmlns:a16="http://schemas.microsoft.com/office/drawing/2014/main" id="{5CE4CAE5-E66D-40E5-8C8C-8D85BF8BD03A}"/>
              </a:ext>
            </a:extLst>
          </p:cNvPr>
          <p:cNvSpPr>
            <a:spLocks/>
          </p:cNvSpPr>
          <p:nvPr/>
        </p:nvSpPr>
        <p:spPr bwMode="auto">
          <a:xfrm rot="5400000">
            <a:off x="10105886" y="3374926"/>
            <a:ext cx="49074" cy="31078"/>
          </a:xfrm>
          <a:custGeom>
            <a:avLst/>
            <a:gdLst>
              <a:gd name="T0" fmla="*/ 34 w 89"/>
              <a:gd name="T1" fmla="*/ 58 h 58"/>
              <a:gd name="T2" fmla="*/ 3 w 89"/>
              <a:gd name="T3" fmla="*/ 44 h 58"/>
              <a:gd name="T4" fmla="*/ 24 w 89"/>
              <a:gd name="T5" fmla="*/ 15 h 58"/>
              <a:gd name="T6" fmla="*/ 69 w 89"/>
              <a:gd name="T7" fmla="*/ 8 h 58"/>
              <a:gd name="T8" fmla="*/ 75 w 89"/>
              <a:gd name="T9" fmla="*/ 42 h 58"/>
              <a:gd name="T10" fmla="*/ 34 w 89"/>
              <a:gd name="T1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" h="58">
                <a:moveTo>
                  <a:pt x="34" y="58"/>
                </a:moveTo>
                <a:cubicBezTo>
                  <a:pt x="24" y="53"/>
                  <a:pt x="6" y="58"/>
                  <a:pt x="3" y="44"/>
                </a:cubicBezTo>
                <a:cubicBezTo>
                  <a:pt x="0" y="31"/>
                  <a:pt x="14" y="22"/>
                  <a:pt x="24" y="15"/>
                </a:cubicBezTo>
                <a:cubicBezTo>
                  <a:pt x="38" y="6"/>
                  <a:pt x="52" y="0"/>
                  <a:pt x="69" y="8"/>
                </a:cubicBezTo>
                <a:cubicBezTo>
                  <a:pt x="86" y="15"/>
                  <a:pt x="89" y="29"/>
                  <a:pt x="75" y="42"/>
                </a:cubicBezTo>
                <a:cubicBezTo>
                  <a:pt x="64" y="53"/>
                  <a:pt x="50" y="57"/>
                  <a:pt x="34" y="5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3" name="Freeform 234">
            <a:extLst>
              <a:ext uri="{FF2B5EF4-FFF2-40B4-BE49-F238E27FC236}">
                <a16:creationId xmlns:a16="http://schemas.microsoft.com/office/drawing/2014/main" id="{FB4856CE-74F5-461A-B0B1-DB98622D4B0F}"/>
              </a:ext>
            </a:extLst>
          </p:cNvPr>
          <p:cNvSpPr>
            <a:spLocks/>
          </p:cNvSpPr>
          <p:nvPr/>
        </p:nvSpPr>
        <p:spPr bwMode="auto">
          <a:xfrm rot="5400000">
            <a:off x="9176327" y="2631461"/>
            <a:ext cx="47438" cy="31078"/>
          </a:xfrm>
          <a:custGeom>
            <a:avLst/>
            <a:gdLst>
              <a:gd name="T0" fmla="*/ 18 w 83"/>
              <a:gd name="T1" fmla="*/ 57 h 58"/>
              <a:gd name="T2" fmla="*/ 3 w 83"/>
              <a:gd name="T3" fmla="*/ 50 h 58"/>
              <a:gd name="T4" fmla="*/ 4 w 83"/>
              <a:gd name="T5" fmla="*/ 35 h 58"/>
              <a:gd name="T6" fmla="*/ 75 w 83"/>
              <a:gd name="T7" fmla="*/ 3 h 58"/>
              <a:gd name="T8" fmla="*/ 83 w 83"/>
              <a:gd name="T9" fmla="*/ 16 h 58"/>
              <a:gd name="T10" fmla="*/ 53 w 83"/>
              <a:gd name="T11" fmla="*/ 53 h 58"/>
              <a:gd name="T12" fmla="*/ 18 w 83"/>
              <a:gd name="T13" fmla="*/ 5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58">
                <a:moveTo>
                  <a:pt x="18" y="57"/>
                </a:moveTo>
                <a:cubicBezTo>
                  <a:pt x="11" y="58"/>
                  <a:pt x="6" y="56"/>
                  <a:pt x="3" y="50"/>
                </a:cubicBezTo>
                <a:cubicBezTo>
                  <a:pt x="0" y="44"/>
                  <a:pt x="1" y="40"/>
                  <a:pt x="4" y="35"/>
                </a:cubicBezTo>
                <a:cubicBezTo>
                  <a:pt x="12" y="21"/>
                  <a:pt x="59" y="0"/>
                  <a:pt x="75" y="3"/>
                </a:cubicBezTo>
                <a:cubicBezTo>
                  <a:pt x="83" y="4"/>
                  <a:pt x="83" y="9"/>
                  <a:pt x="83" y="16"/>
                </a:cubicBezTo>
                <a:cubicBezTo>
                  <a:pt x="83" y="34"/>
                  <a:pt x="71" y="50"/>
                  <a:pt x="53" y="53"/>
                </a:cubicBezTo>
                <a:cubicBezTo>
                  <a:pt x="42" y="55"/>
                  <a:pt x="30" y="55"/>
                  <a:pt x="18" y="5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4" name="Freeform 237">
            <a:extLst>
              <a:ext uri="{FF2B5EF4-FFF2-40B4-BE49-F238E27FC236}">
                <a16:creationId xmlns:a16="http://schemas.microsoft.com/office/drawing/2014/main" id="{9CFEF404-8EEC-42DF-AF64-0A1A48047613}"/>
              </a:ext>
            </a:extLst>
          </p:cNvPr>
          <p:cNvSpPr>
            <a:spLocks/>
          </p:cNvSpPr>
          <p:nvPr/>
        </p:nvSpPr>
        <p:spPr bwMode="auto">
          <a:xfrm rot="5400000">
            <a:off x="9632898" y="2956949"/>
            <a:ext cx="34353" cy="31078"/>
          </a:xfrm>
          <a:custGeom>
            <a:avLst/>
            <a:gdLst>
              <a:gd name="T0" fmla="*/ 26 w 59"/>
              <a:gd name="T1" fmla="*/ 0 h 58"/>
              <a:gd name="T2" fmla="*/ 59 w 59"/>
              <a:gd name="T3" fmla="*/ 30 h 58"/>
              <a:gd name="T4" fmla="*/ 30 w 59"/>
              <a:gd name="T5" fmla="*/ 58 h 58"/>
              <a:gd name="T6" fmla="*/ 2 w 59"/>
              <a:gd name="T7" fmla="*/ 29 h 58"/>
              <a:gd name="T8" fmla="*/ 26 w 59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8">
                <a:moveTo>
                  <a:pt x="26" y="0"/>
                </a:moveTo>
                <a:cubicBezTo>
                  <a:pt x="44" y="0"/>
                  <a:pt x="59" y="14"/>
                  <a:pt x="59" y="30"/>
                </a:cubicBezTo>
                <a:cubicBezTo>
                  <a:pt x="58" y="45"/>
                  <a:pt x="46" y="58"/>
                  <a:pt x="30" y="58"/>
                </a:cubicBezTo>
                <a:cubicBezTo>
                  <a:pt x="20" y="57"/>
                  <a:pt x="0" y="38"/>
                  <a:pt x="2" y="29"/>
                </a:cubicBezTo>
                <a:cubicBezTo>
                  <a:pt x="5" y="16"/>
                  <a:pt x="7" y="0"/>
                  <a:pt x="26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5" name="Freeform 238">
            <a:extLst>
              <a:ext uri="{FF2B5EF4-FFF2-40B4-BE49-F238E27FC236}">
                <a16:creationId xmlns:a16="http://schemas.microsoft.com/office/drawing/2014/main" id="{D844AB4B-7E7D-40D2-AD12-2B6F341CBF51}"/>
              </a:ext>
            </a:extLst>
          </p:cNvPr>
          <p:cNvSpPr>
            <a:spLocks/>
          </p:cNvSpPr>
          <p:nvPr/>
        </p:nvSpPr>
        <p:spPr bwMode="auto">
          <a:xfrm rot="5400000">
            <a:off x="10239202" y="3040406"/>
            <a:ext cx="50709" cy="63795"/>
          </a:xfrm>
          <a:custGeom>
            <a:avLst/>
            <a:gdLst>
              <a:gd name="T0" fmla="*/ 92 w 92"/>
              <a:gd name="T1" fmla="*/ 11 h 115"/>
              <a:gd name="T2" fmla="*/ 71 w 92"/>
              <a:gd name="T3" fmla="*/ 53 h 115"/>
              <a:gd name="T4" fmla="*/ 34 w 92"/>
              <a:gd name="T5" fmla="*/ 99 h 115"/>
              <a:gd name="T6" fmla="*/ 10 w 92"/>
              <a:gd name="T7" fmla="*/ 109 h 115"/>
              <a:gd name="T8" fmla="*/ 16 w 92"/>
              <a:gd name="T9" fmla="*/ 83 h 115"/>
              <a:gd name="T10" fmla="*/ 40 w 92"/>
              <a:gd name="T11" fmla="*/ 60 h 115"/>
              <a:gd name="T12" fmla="*/ 76 w 92"/>
              <a:gd name="T13" fmla="*/ 9 h 115"/>
              <a:gd name="T14" fmla="*/ 85 w 92"/>
              <a:gd name="T15" fmla="*/ 0 h 115"/>
              <a:gd name="T16" fmla="*/ 92 w 92"/>
              <a:gd name="T17" fmla="*/ 1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" h="115">
                <a:moveTo>
                  <a:pt x="92" y="11"/>
                </a:moveTo>
                <a:cubicBezTo>
                  <a:pt x="89" y="27"/>
                  <a:pt x="81" y="41"/>
                  <a:pt x="71" y="53"/>
                </a:cubicBezTo>
                <a:cubicBezTo>
                  <a:pt x="60" y="69"/>
                  <a:pt x="47" y="84"/>
                  <a:pt x="34" y="99"/>
                </a:cubicBezTo>
                <a:cubicBezTo>
                  <a:pt x="28" y="106"/>
                  <a:pt x="18" y="115"/>
                  <a:pt x="10" y="109"/>
                </a:cubicBezTo>
                <a:cubicBezTo>
                  <a:pt x="0" y="100"/>
                  <a:pt x="10" y="90"/>
                  <a:pt x="16" y="83"/>
                </a:cubicBezTo>
                <a:cubicBezTo>
                  <a:pt x="22" y="74"/>
                  <a:pt x="30" y="65"/>
                  <a:pt x="40" y="60"/>
                </a:cubicBezTo>
                <a:cubicBezTo>
                  <a:pt x="60" y="48"/>
                  <a:pt x="74" y="33"/>
                  <a:pt x="76" y="9"/>
                </a:cubicBezTo>
                <a:cubicBezTo>
                  <a:pt x="77" y="4"/>
                  <a:pt x="78" y="0"/>
                  <a:pt x="85" y="0"/>
                </a:cubicBezTo>
                <a:cubicBezTo>
                  <a:pt x="89" y="1"/>
                  <a:pt x="92" y="4"/>
                  <a:pt x="92" y="1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6" name="Freeform 239">
            <a:extLst>
              <a:ext uri="{FF2B5EF4-FFF2-40B4-BE49-F238E27FC236}">
                <a16:creationId xmlns:a16="http://schemas.microsoft.com/office/drawing/2014/main" id="{8BA48B0F-4FE8-4E22-8789-956656B83275}"/>
              </a:ext>
            </a:extLst>
          </p:cNvPr>
          <p:cNvSpPr>
            <a:spLocks/>
          </p:cNvSpPr>
          <p:nvPr/>
        </p:nvSpPr>
        <p:spPr bwMode="auto">
          <a:xfrm rot="5400000">
            <a:off x="9421880" y="2775375"/>
            <a:ext cx="34353" cy="40895"/>
          </a:xfrm>
          <a:custGeom>
            <a:avLst/>
            <a:gdLst>
              <a:gd name="T0" fmla="*/ 61 w 61"/>
              <a:gd name="T1" fmla="*/ 60 h 73"/>
              <a:gd name="T2" fmla="*/ 45 w 61"/>
              <a:gd name="T3" fmla="*/ 71 h 73"/>
              <a:gd name="T4" fmla="*/ 2 w 61"/>
              <a:gd name="T5" fmla="*/ 13 h 73"/>
              <a:gd name="T6" fmla="*/ 15 w 61"/>
              <a:gd name="T7" fmla="*/ 2 h 73"/>
              <a:gd name="T8" fmla="*/ 61 w 61"/>
              <a:gd name="T9" fmla="*/ 6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73">
                <a:moveTo>
                  <a:pt x="61" y="60"/>
                </a:moveTo>
                <a:cubicBezTo>
                  <a:pt x="61" y="68"/>
                  <a:pt x="56" y="73"/>
                  <a:pt x="45" y="71"/>
                </a:cubicBezTo>
                <a:cubicBezTo>
                  <a:pt x="27" y="68"/>
                  <a:pt x="0" y="31"/>
                  <a:pt x="2" y="13"/>
                </a:cubicBezTo>
                <a:cubicBezTo>
                  <a:pt x="3" y="5"/>
                  <a:pt x="7" y="0"/>
                  <a:pt x="15" y="2"/>
                </a:cubicBezTo>
                <a:cubicBezTo>
                  <a:pt x="30" y="5"/>
                  <a:pt x="60" y="42"/>
                  <a:pt x="61" y="6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7" name="Freeform 240">
            <a:extLst>
              <a:ext uri="{FF2B5EF4-FFF2-40B4-BE49-F238E27FC236}">
                <a16:creationId xmlns:a16="http://schemas.microsoft.com/office/drawing/2014/main" id="{69B51090-B718-4155-A897-00CEA890C934}"/>
              </a:ext>
            </a:extLst>
          </p:cNvPr>
          <p:cNvSpPr>
            <a:spLocks/>
          </p:cNvSpPr>
          <p:nvPr/>
        </p:nvSpPr>
        <p:spPr bwMode="auto">
          <a:xfrm rot="5400000">
            <a:off x="9973959" y="3181869"/>
            <a:ext cx="35988" cy="27806"/>
          </a:xfrm>
          <a:custGeom>
            <a:avLst/>
            <a:gdLst>
              <a:gd name="T0" fmla="*/ 33 w 62"/>
              <a:gd name="T1" fmla="*/ 0 h 49"/>
              <a:gd name="T2" fmla="*/ 60 w 62"/>
              <a:gd name="T3" fmla="*/ 25 h 49"/>
              <a:gd name="T4" fmla="*/ 32 w 62"/>
              <a:gd name="T5" fmla="*/ 48 h 49"/>
              <a:gd name="T6" fmla="*/ 1 w 62"/>
              <a:gd name="T7" fmla="*/ 26 h 49"/>
              <a:gd name="T8" fmla="*/ 33 w 62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49">
                <a:moveTo>
                  <a:pt x="33" y="0"/>
                </a:moveTo>
                <a:cubicBezTo>
                  <a:pt x="51" y="1"/>
                  <a:pt x="62" y="11"/>
                  <a:pt x="60" y="25"/>
                </a:cubicBezTo>
                <a:cubicBezTo>
                  <a:pt x="59" y="42"/>
                  <a:pt x="48" y="49"/>
                  <a:pt x="32" y="48"/>
                </a:cubicBezTo>
                <a:cubicBezTo>
                  <a:pt x="17" y="48"/>
                  <a:pt x="3" y="45"/>
                  <a:pt x="1" y="26"/>
                </a:cubicBezTo>
                <a:cubicBezTo>
                  <a:pt x="0" y="14"/>
                  <a:pt x="18" y="0"/>
                  <a:pt x="3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8" name="Freeform 244">
            <a:extLst>
              <a:ext uri="{FF2B5EF4-FFF2-40B4-BE49-F238E27FC236}">
                <a16:creationId xmlns:a16="http://schemas.microsoft.com/office/drawing/2014/main" id="{6DEF1D1C-ED54-48F9-8ABD-FE52FA960480}"/>
              </a:ext>
            </a:extLst>
          </p:cNvPr>
          <p:cNvSpPr>
            <a:spLocks/>
          </p:cNvSpPr>
          <p:nvPr/>
        </p:nvSpPr>
        <p:spPr bwMode="auto">
          <a:xfrm rot="5400000">
            <a:off x="9325370" y="2791733"/>
            <a:ext cx="37624" cy="27806"/>
          </a:xfrm>
          <a:custGeom>
            <a:avLst/>
            <a:gdLst>
              <a:gd name="T0" fmla="*/ 22 w 67"/>
              <a:gd name="T1" fmla="*/ 0 h 50"/>
              <a:gd name="T2" fmla="*/ 59 w 67"/>
              <a:gd name="T3" fmla="*/ 17 h 50"/>
              <a:gd name="T4" fmla="*/ 60 w 67"/>
              <a:gd name="T5" fmla="*/ 35 h 50"/>
              <a:gd name="T6" fmla="*/ 35 w 67"/>
              <a:gd name="T7" fmla="*/ 46 h 50"/>
              <a:gd name="T8" fmla="*/ 5 w 67"/>
              <a:gd name="T9" fmla="*/ 25 h 50"/>
              <a:gd name="T10" fmla="*/ 3 w 67"/>
              <a:gd name="T11" fmla="*/ 8 h 50"/>
              <a:gd name="T12" fmla="*/ 22 w 67"/>
              <a:gd name="T1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50">
                <a:moveTo>
                  <a:pt x="22" y="0"/>
                </a:moveTo>
                <a:cubicBezTo>
                  <a:pt x="34" y="2"/>
                  <a:pt x="47" y="9"/>
                  <a:pt x="59" y="17"/>
                </a:cubicBezTo>
                <a:cubicBezTo>
                  <a:pt x="67" y="22"/>
                  <a:pt x="64" y="29"/>
                  <a:pt x="60" y="35"/>
                </a:cubicBezTo>
                <a:cubicBezTo>
                  <a:pt x="54" y="43"/>
                  <a:pt x="47" y="50"/>
                  <a:pt x="35" y="46"/>
                </a:cubicBezTo>
                <a:cubicBezTo>
                  <a:pt x="24" y="41"/>
                  <a:pt x="14" y="34"/>
                  <a:pt x="5" y="25"/>
                </a:cubicBezTo>
                <a:cubicBezTo>
                  <a:pt x="0" y="20"/>
                  <a:pt x="0" y="14"/>
                  <a:pt x="3" y="8"/>
                </a:cubicBezTo>
                <a:cubicBezTo>
                  <a:pt x="6" y="1"/>
                  <a:pt x="12" y="0"/>
                  <a:pt x="22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9" name="Freeform 245">
            <a:extLst>
              <a:ext uri="{FF2B5EF4-FFF2-40B4-BE49-F238E27FC236}">
                <a16:creationId xmlns:a16="http://schemas.microsoft.com/office/drawing/2014/main" id="{541181C6-41BC-4232-A12D-196553C5685B}"/>
              </a:ext>
            </a:extLst>
          </p:cNvPr>
          <p:cNvSpPr>
            <a:spLocks/>
          </p:cNvSpPr>
          <p:nvPr/>
        </p:nvSpPr>
        <p:spPr bwMode="auto">
          <a:xfrm rot="5400000">
            <a:off x="10000950" y="3112347"/>
            <a:ext cx="26171" cy="32717"/>
          </a:xfrm>
          <a:custGeom>
            <a:avLst/>
            <a:gdLst>
              <a:gd name="T0" fmla="*/ 45 w 46"/>
              <a:gd name="T1" fmla="*/ 33 h 57"/>
              <a:gd name="T2" fmla="*/ 26 w 46"/>
              <a:gd name="T3" fmla="*/ 56 h 57"/>
              <a:gd name="T4" fmla="*/ 0 w 46"/>
              <a:gd name="T5" fmla="*/ 12 h 57"/>
              <a:gd name="T6" fmla="*/ 12 w 46"/>
              <a:gd name="T7" fmla="*/ 0 h 57"/>
              <a:gd name="T8" fmla="*/ 45 w 46"/>
              <a:gd name="T9" fmla="*/ 3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7">
                <a:moveTo>
                  <a:pt x="45" y="33"/>
                </a:moveTo>
                <a:cubicBezTo>
                  <a:pt x="46" y="46"/>
                  <a:pt x="39" y="55"/>
                  <a:pt x="26" y="56"/>
                </a:cubicBezTo>
                <a:cubicBezTo>
                  <a:pt x="11" y="57"/>
                  <a:pt x="0" y="37"/>
                  <a:pt x="0" y="12"/>
                </a:cubicBezTo>
                <a:cubicBezTo>
                  <a:pt x="0" y="4"/>
                  <a:pt x="2" y="0"/>
                  <a:pt x="12" y="0"/>
                </a:cubicBezTo>
                <a:cubicBezTo>
                  <a:pt x="32" y="2"/>
                  <a:pt x="45" y="14"/>
                  <a:pt x="45" y="3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0" name="Freeform 247">
            <a:extLst>
              <a:ext uri="{FF2B5EF4-FFF2-40B4-BE49-F238E27FC236}">
                <a16:creationId xmlns:a16="http://schemas.microsoft.com/office/drawing/2014/main" id="{24A541AB-CF2C-4B30-B3C2-76366BEA66CF}"/>
              </a:ext>
            </a:extLst>
          </p:cNvPr>
          <p:cNvSpPr>
            <a:spLocks/>
          </p:cNvSpPr>
          <p:nvPr/>
        </p:nvSpPr>
        <p:spPr bwMode="auto">
          <a:xfrm rot="5400000">
            <a:off x="9920796" y="2989664"/>
            <a:ext cx="31081" cy="24536"/>
          </a:xfrm>
          <a:custGeom>
            <a:avLst/>
            <a:gdLst>
              <a:gd name="T0" fmla="*/ 23 w 55"/>
              <a:gd name="T1" fmla="*/ 43 h 44"/>
              <a:gd name="T2" fmla="*/ 1 w 55"/>
              <a:gd name="T3" fmla="*/ 18 h 44"/>
              <a:gd name="T4" fmla="*/ 25 w 55"/>
              <a:gd name="T5" fmla="*/ 0 h 44"/>
              <a:gd name="T6" fmla="*/ 52 w 55"/>
              <a:gd name="T7" fmla="*/ 19 h 44"/>
              <a:gd name="T8" fmla="*/ 23 w 55"/>
              <a:gd name="T9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4">
                <a:moveTo>
                  <a:pt x="23" y="43"/>
                </a:moveTo>
                <a:cubicBezTo>
                  <a:pt x="6" y="44"/>
                  <a:pt x="2" y="31"/>
                  <a:pt x="1" y="18"/>
                </a:cubicBezTo>
                <a:cubicBezTo>
                  <a:pt x="0" y="3"/>
                  <a:pt x="14" y="0"/>
                  <a:pt x="25" y="0"/>
                </a:cubicBezTo>
                <a:cubicBezTo>
                  <a:pt x="37" y="0"/>
                  <a:pt x="50" y="4"/>
                  <a:pt x="52" y="19"/>
                </a:cubicBezTo>
                <a:cubicBezTo>
                  <a:pt x="55" y="34"/>
                  <a:pt x="42" y="43"/>
                  <a:pt x="23" y="4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1" name="Freeform 248">
            <a:extLst>
              <a:ext uri="{FF2B5EF4-FFF2-40B4-BE49-F238E27FC236}">
                <a16:creationId xmlns:a16="http://schemas.microsoft.com/office/drawing/2014/main" id="{2B1CC600-8BAE-43E0-AAF2-07E156428B0F}"/>
              </a:ext>
            </a:extLst>
          </p:cNvPr>
          <p:cNvSpPr>
            <a:spLocks/>
          </p:cNvSpPr>
          <p:nvPr/>
        </p:nvSpPr>
        <p:spPr bwMode="auto">
          <a:xfrm rot="5400000">
            <a:off x="10107709" y="3042824"/>
            <a:ext cx="26171" cy="31078"/>
          </a:xfrm>
          <a:custGeom>
            <a:avLst/>
            <a:gdLst>
              <a:gd name="T0" fmla="*/ 4 w 46"/>
              <a:gd name="T1" fmla="*/ 31 h 54"/>
              <a:gd name="T2" fmla="*/ 23 w 46"/>
              <a:gd name="T3" fmla="*/ 1 h 54"/>
              <a:gd name="T4" fmla="*/ 46 w 46"/>
              <a:gd name="T5" fmla="*/ 28 h 54"/>
              <a:gd name="T6" fmla="*/ 18 w 46"/>
              <a:gd name="T7" fmla="*/ 52 h 54"/>
              <a:gd name="T8" fmla="*/ 4 w 46"/>
              <a:gd name="T9" fmla="*/ 3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4">
                <a:moveTo>
                  <a:pt x="4" y="31"/>
                </a:moveTo>
                <a:cubicBezTo>
                  <a:pt x="4" y="17"/>
                  <a:pt x="3" y="0"/>
                  <a:pt x="23" y="1"/>
                </a:cubicBezTo>
                <a:cubicBezTo>
                  <a:pt x="38" y="1"/>
                  <a:pt x="46" y="12"/>
                  <a:pt x="46" y="28"/>
                </a:cubicBezTo>
                <a:cubicBezTo>
                  <a:pt x="45" y="43"/>
                  <a:pt x="33" y="54"/>
                  <a:pt x="18" y="52"/>
                </a:cubicBezTo>
                <a:cubicBezTo>
                  <a:pt x="4" y="51"/>
                  <a:pt x="0" y="43"/>
                  <a:pt x="4" y="3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5" name="Freeform 192">
            <a:extLst>
              <a:ext uri="{FF2B5EF4-FFF2-40B4-BE49-F238E27FC236}">
                <a16:creationId xmlns:a16="http://schemas.microsoft.com/office/drawing/2014/main" id="{3E3C8D19-1FF4-42CD-9406-03D138C48C86}"/>
              </a:ext>
            </a:extLst>
          </p:cNvPr>
          <p:cNvSpPr>
            <a:spLocks/>
          </p:cNvSpPr>
          <p:nvPr/>
        </p:nvSpPr>
        <p:spPr bwMode="auto">
          <a:xfrm rot="5400000">
            <a:off x="10504430" y="2827377"/>
            <a:ext cx="279721" cy="325521"/>
          </a:xfrm>
          <a:custGeom>
            <a:avLst/>
            <a:gdLst>
              <a:gd name="T0" fmla="*/ 342 w 499"/>
              <a:gd name="T1" fmla="*/ 63 h 583"/>
              <a:gd name="T2" fmla="*/ 371 w 499"/>
              <a:gd name="T3" fmla="*/ 90 h 583"/>
              <a:gd name="T4" fmla="*/ 381 w 499"/>
              <a:gd name="T5" fmla="*/ 88 h 583"/>
              <a:gd name="T6" fmla="*/ 394 w 499"/>
              <a:gd name="T7" fmla="*/ 94 h 583"/>
              <a:gd name="T8" fmla="*/ 384 w 499"/>
              <a:gd name="T9" fmla="*/ 104 h 583"/>
              <a:gd name="T10" fmla="*/ 335 w 499"/>
              <a:gd name="T11" fmla="*/ 174 h 583"/>
              <a:gd name="T12" fmla="*/ 345 w 499"/>
              <a:gd name="T13" fmla="*/ 180 h 583"/>
              <a:gd name="T14" fmla="*/ 378 w 499"/>
              <a:gd name="T15" fmla="*/ 184 h 583"/>
              <a:gd name="T16" fmla="*/ 373 w 499"/>
              <a:gd name="T17" fmla="*/ 220 h 583"/>
              <a:gd name="T18" fmla="*/ 382 w 499"/>
              <a:gd name="T19" fmla="*/ 247 h 583"/>
              <a:gd name="T20" fmla="*/ 417 w 499"/>
              <a:gd name="T21" fmla="*/ 269 h 583"/>
              <a:gd name="T22" fmla="*/ 437 w 499"/>
              <a:gd name="T23" fmla="*/ 277 h 583"/>
              <a:gd name="T24" fmla="*/ 484 w 499"/>
              <a:gd name="T25" fmla="*/ 284 h 583"/>
              <a:gd name="T26" fmla="*/ 498 w 499"/>
              <a:gd name="T27" fmla="*/ 298 h 583"/>
              <a:gd name="T28" fmla="*/ 479 w 499"/>
              <a:gd name="T29" fmla="*/ 308 h 583"/>
              <a:gd name="T30" fmla="*/ 449 w 499"/>
              <a:gd name="T31" fmla="*/ 303 h 583"/>
              <a:gd name="T32" fmla="*/ 437 w 499"/>
              <a:gd name="T33" fmla="*/ 319 h 583"/>
              <a:gd name="T34" fmla="*/ 428 w 499"/>
              <a:gd name="T35" fmla="*/ 387 h 583"/>
              <a:gd name="T36" fmla="*/ 416 w 499"/>
              <a:gd name="T37" fmla="*/ 414 h 583"/>
              <a:gd name="T38" fmla="*/ 382 w 499"/>
              <a:gd name="T39" fmla="*/ 470 h 583"/>
              <a:gd name="T40" fmla="*/ 345 w 499"/>
              <a:gd name="T41" fmla="*/ 548 h 583"/>
              <a:gd name="T42" fmla="*/ 317 w 499"/>
              <a:gd name="T43" fmla="*/ 565 h 583"/>
              <a:gd name="T44" fmla="*/ 246 w 499"/>
              <a:gd name="T45" fmla="*/ 569 h 583"/>
              <a:gd name="T46" fmla="*/ 179 w 499"/>
              <a:gd name="T47" fmla="*/ 571 h 583"/>
              <a:gd name="T48" fmla="*/ 123 w 499"/>
              <a:gd name="T49" fmla="*/ 562 h 583"/>
              <a:gd name="T50" fmla="*/ 88 w 499"/>
              <a:gd name="T51" fmla="*/ 535 h 583"/>
              <a:gd name="T52" fmla="*/ 85 w 499"/>
              <a:gd name="T53" fmla="*/ 519 h 583"/>
              <a:gd name="T54" fmla="*/ 40 w 499"/>
              <a:gd name="T55" fmla="*/ 452 h 583"/>
              <a:gd name="T56" fmla="*/ 14 w 499"/>
              <a:gd name="T57" fmla="*/ 378 h 583"/>
              <a:gd name="T58" fmla="*/ 8 w 499"/>
              <a:gd name="T59" fmla="*/ 277 h 583"/>
              <a:gd name="T60" fmla="*/ 18 w 499"/>
              <a:gd name="T61" fmla="*/ 254 h 583"/>
              <a:gd name="T62" fmla="*/ 37 w 499"/>
              <a:gd name="T63" fmla="*/ 222 h 583"/>
              <a:gd name="T64" fmla="*/ 50 w 499"/>
              <a:gd name="T65" fmla="*/ 207 h 583"/>
              <a:gd name="T66" fmla="*/ 68 w 499"/>
              <a:gd name="T67" fmla="*/ 205 h 583"/>
              <a:gd name="T68" fmla="*/ 116 w 499"/>
              <a:gd name="T69" fmla="*/ 137 h 583"/>
              <a:gd name="T70" fmla="*/ 139 w 499"/>
              <a:gd name="T71" fmla="*/ 57 h 583"/>
              <a:gd name="T72" fmla="*/ 146 w 499"/>
              <a:gd name="T73" fmla="*/ 51 h 583"/>
              <a:gd name="T74" fmla="*/ 191 w 499"/>
              <a:gd name="T75" fmla="*/ 11 h 583"/>
              <a:gd name="T76" fmla="*/ 321 w 499"/>
              <a:gd name="T77" fmla="*/ 35 h 583"/>
              <a:gd name="T78" fmla="*/ 342 w 499"/>
              <a:gd name="T79" fmla="*/ 63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9" h="583">
                <a:moveTo>
                  <a:pt x="342" y="63"/>
                </a:moveTo>
                <a:cubicBezTo>
                  <a:pt x="341" y="87"/>
                  <a:pt x="348" y="94"/>
                  <a:pt x="371" y="90"/>
                </a:cubicBezTo>
                <a:cubicBezTo>
                  <a:pt x="375" y="89"/>
                  <a:pt x="378" y="89"/>
                  <a:pt x="381" y="88"/>
                </a:cubicBezTo>
                <a:cubicBezTo>
                  <a:pt x="386" y="88"/>
                  <a:pt x="393" y="87"/>
                  <a:pt x="394" y="94"/>
                </a:cubicBezTo>
                <a:cubicBezTo>
                  <a:pt x="395" y="100"/>
                  <a:pt x="389" y="102"/>
                  <a:pt x="384" y="104"/>
                </a:cubicBezTo>
                <a:cubicBezTo>
                  <a:pt x="368" y="110"/>
                  <a:pt x="334" y="159"/>
                  <a:pt x="335" y="174"/>
                </a:cubicBezTo>
                <a:cubicBezTo>
                  <a:pt x="335" y="183"/>
                  <a:pt x="339" y="182"/>
                  <a:pt x="345" y="180"/>
                </a:cubicBezTo>
                <a:cubicBezTo>
                  <a:pt x="357" y="176"/>
                  <a:pt x="369" y="171"/>
                  <a:pt x="378" y="184"/>
                </a:cubicBezTo>
                <a:cubicBezTo>
                  <a:pt x="385" y="197"/>
                  <a:pt x="381" y="208"/>
                  <a:pt x="373" y="220"/>
                </a:cubicBezTo>
                <a:cubicBezTo>
                  <a:pt x="362" y="235"/>
                  <a:pt x="365" y="242"/>
                  <a:pt x="382" y="247"/>
                </a:cubicBezTo>
                <a:cubicBezTo>
                  <a:pt x="396" y="252"/>
                  <a:pt x="409" y="256"/>
                  <a:pt x="417" y="269"/>
                </a:cubicBezTo>
                <a:cubicBezTo>
                  <a:pt x="421" y="276"/>
                  <a:pt x="429" y="276"/>
                  <a:pt x="437" y="277"/>
                </a:cubicBezTo>
                <a:cubicBezTo>
                  <a:pt x="452" y="279"/>
                  <a:pt x="468" y="281"/>
                  <a:pt x="484" y="284"/>
                </a:cubicBezTo>
                <a:cubicBezTo>
                  <a:pt x="491" y="286"/>
                  <a:pt x="499" y="289"/>
                  <a:pt x="498" y="298"/>
                </a:cubicBezTo>
                <a:cubicBezTo>
                  <a:pt x="496" y="308"/>
                  <a:pt x="487" y="309"/>
                  <a:pt x="479" y="308"/>
                </a:cubicBezTo>
                <a:cubicBezTo>
                  <a:pt x="469" y="307"/>
                  <a:pt x="459" y="304"/>
                  <a:pt x="449" y="303"/>
                </a:cubicBezTo>
                <a:cubicBezTo>
                  <a:pt x="436" y="301"/>
                  <a:pt x="430" y="307"/>
                  <a:pt x="437" y="319"/>
                </a:cubicBezTo>
                <a:cubicBezTo>
                  <a:pt x="451" y="344"/>
                  <a:pt x="445" y="365"/>
                  <a:pt x="428" y="387"/>
                </a:cubicBezTo>
                <a:cubicBezTo>
                  <a:pt x="422" y="394"/>
                  <a:pt x="416" y="404"/>
                  <a:pt x="416" y="414"/>
                </a:cubicBezTo>
                <a:cubicBezTo>
                  <a:pt x="414" y="439"/>
                  <a:pt x="400" y="455"/>
                  <a:pt x="382" y="470"/>
                </a:cubicBezTo>
                <a:cubicBezTo>
                  <a:pt x="357" y="490"/>
                  <a:pt x="345" y="515"/>
                  <a:pt x="345" y="548"/>
                </a:cubicBezTo>
                <a:cubicBezTo>
                  <a:pt x="346" y="569"/>
                  <a:pt x="335" y="576"/>
                  <a:pt x="317" y="565"/>
                </a:cubicBezTo>
                <a:cubicBezTo>
                  <a:pt x="292" y="550"/>
                  <a:pt x="269" y="555"/>
                  <a:pt x="246" y="569"/>
                </a:cubicBezTo>
                <a:cubicBezTo>
                  <a:pt x="224" y="581"/>
                  <a:pt x="202" y="583"/>
                  <a:pt x="179" y="571"/>
                </a:cubicBezTo>
                <a:cubicBezTo>
                  <a:pt x="162" y="562"/>
                  <a:pt x="143" y="559"/>
                  <a:pt x="123" y="562"/>
                </a:cubicBezTo>
                <a:cubicBezTo>
                  <a:pt x="103" y="564"/>
                  <a:pt x="92" y="555"/>
                  <a:pt x="88" y="535"/>
                </a:cubicBezTo>
                <a:cubicBezTo>
                  <a:pt x="87" y="530"/>
                  <a:pt x="85" y="525"/>
                  <a:pt x="85" y="519"/>
                </a:cubicBezTo>
                <a:cubicBezTo>
                  <a:pt x="86" y="486"/>
                  <a:pt x="65" y="467"/>
                  <a:pt x="40" y="452"/>
                </a:cubicBezTo>
                <a:cubicBezTo>
                  <a:pt x="9" y="433"/>
                  <a:pt x="0" y="412"/>
                  <a:pt x="14" y="378"/>
                </a:cubicBezTo>
                <a:cubicBezTo>
                  <a:pt x="28" y="343"/>
                  <a:pt x="34" y="310"/>
                  <a:pt x="8" y="277"/>
                </a:cubicBezTo>
                <a:cubicBezTo>
                  <a:pt x="0" y="267"/>
                  <a:pt x="11" y="259"/>
                  <a:pt x="18" y="254"/>
                </a:cubicBezTo>
                <a:cubicBezTo>
                  <a:pt x="29" y="246"/>
                  <a:pt x="38" y="238"/>
                  <a:pt x="37" y="222"/>
                </a:cubicBezTo>
                <a:cubicBezTo>
                  <a:pt x="36" y="213"/>
                  <a:pt x="42" y="209"/>
                  <a:pt x="50" y="207"/>
                </a:cubicBezTo>
                <a:cubicBezTo>
                  <a:pt x="56" y="207"/>
                  <a:pt x="62" y="205"/>
                  <a:pt x="68" y="205"/>
                </a:cubicBezTo>
                <a:cubicBezTo>
                  <a:pt x="111" y="200"/>
                  <a:pt x="124" y="180"/>
                  <a:pt x="116" y="137"/>
                </a:cubicBezTo>
                <a:cubicBezTo>
                  <a:pt x="110" y="108"/>
                  <a:pt x="121" y="81"/>
                  <a:pt x="139" y="57"/>
                </a:cubicBezTo>
                <a:cubicBezTo>
                  <a:pt x="141" y="55"/>
                  <a:pt x="145" y="54"/>
                  <a:pt x="146" y="51"/>
                </a:cubicBezTo>
                <a:cubicBezTo>
                  <a:pt x="154" y="30"/>
                  <a:pt x="166" y="18"/>
                  <a:pt x="191" y="11"/>
                </a:cubicBezTo>
                <a:cubicBezTo>
                  <a:pt x="239" y="0"/>
                  <a:pt x="283" y="0"/>
                  <a:pt x="321" y="35"/>
                </a:cubicBezTo>
                <a:cubicBezTo>
                  <a:pt x="330" y="43"/>
                  <a:pt x="349" y="45"/>
                  <a:pt x="342" y="6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6" name="Freeform 194">
            <a:extLst>
              <a:ext uri="{FF2B5EF4-FFF2-40B4-BE49-F238E27FC236}">
                <a16:creationId xmlns:a16="http://schemas.microsoft.com/office/drawing/2014/main" id="{07F75C42-3A74-45CB-9A51-C2D6DE987D09}"/>
              </a:ext>
            </a:extLst>
          </p:cNvPr>
          <p:cNvSpPr>
            <a:spLocks/>
          </p:cNvSpPr>
          <p:nvPr/>
        </p:nvSpPr>
        <p:spPr bwMode="auto">
          <a:xfrm rot="5400000">
            <a:off x="10731802" y="2552564"/>
            <a:ext cx="170124" cy="196294"/>
          </a:xfrm>
          <a:custGeom>
            <a:avLst/>
            <a:gdLst>
              <a:gd name="T0" fmla="*/ 209 w 303"/>
              <a:gd name="T1" fmla="*/ 343 h 349"/>
              <a:gd name="T2" fmla="*/ 150 w 303"/>
              <a:gd name="T3" fmla="*/ 334 h 349"/>
              <a:gd name="T4" fmla="*/ 127 w 303"/>
              <a:gd name="T5" fmla="*/ 311 h 349"/>
              <a:gd name="T6" fmla="*/ 107 w 303"/>
              <a:gd name="T7" fmla="*/ 278 h 349"/>
              <a:gd name="T8" fmla="*/ 102 w 303"/>
              <a:gd name="T9" fmla="*/ 262 h 349"/>
              <a:gd name="T10" fmla="*/ 82 w 303"/>
              <a:gd name="T11" fmla="*/ 229 h 349"/>
              <a:gd name="T12" fmla="*/ 13 w 303"/>
              <a:gd name="T13" fmla="*/ 159 h 349"/>
              <a:gd name="T14" fmla="*/ 35 w 303"/>
              <a:gd name="T15" fmla="*/ 36 h 349"/>
              <a:gd name="T16" fmla="*/ 83 w 303"/>
              <a:gd name="T17" fmla="*/ 7 h 349"/>
              <a:gd name="T18" fmla="*/ 179 w 303"/>
              <a:gd name="T19" fmla="*/ 22 h 349"/>
              <a:gd name="T20" fmla="*/ 214 w 303"/>
              <a:gd name="T21" fmla="*/ 73 h 349"/>
              <a:gd name="T22" fmla="*/ 230 w 303"/>
              <a:gd name="T23" fmla="*/ 111 h 349"/>
              <a:gd name="T24" fmla="*/ 252 w 303"/>
              <a:gd name="T25" fmla="*/ 156 h 349"/>
              <a:gd name="T26" fmla="*/ 276 w 303"/>
              <a:gd name="T27" fmla="*/ 184 h 349"/>
              <a:gd name="T28" fmla="*/ 296 w 303"/>
              <a:gd name="T29" fmla="*/ 223 h 349"/>
              <a:gd name="T30" fmla="*/ 297 w 303"/>
              <a:gd name="T31" fmla="*/ 240 h 349"/>
              <a:gd name="T32" fmla="*/ 249 w 303"/>
              <a:gd name="T33" fmla="*/ 336 h 349"/>
              <a:gd name="T34" fmla="*/ 209 w 303"/>
              <a:gd name="T35" fmla="*/ 343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349">
                <a:moveTo>
                  <a:pt x="209" y="343"/>
                </a:moveTo>
                <a:cubicBezTo>
                  <a:pt x="193" y="345"/>
                  <a:pt x="170" y="349"/>
                  <a:pt x="150" y="334"/>
                </a:cubicBezTo>
                <a:cubicBezTo>
                  <a:pt x="141" y="328"/>
                  <a:pt x="131" y="322"/>
                  <a:pt x="127" y="311"/>
                </a:cubicBezTo>
                <a:cubicBezTo>
                  <a:pt x="122" y="299"/>
                  <a:pt x="116" y="288"/>
                  <a:pt x="107" y="278"/>
                </a:cubicBezTo>
                <a:cubicBezTo>
                  <a:pt x="103" y="273"/>
                  <a:pt x="100" y="268"/>
                  <a:pt x="102" y="262"/>
                </a:cubicBezTo>
                <a:cubicBezTo>
                  <a:pt x="107" y="244"/>
                  <a:pt x="97" y="233"/>
                  <a:pt x="82" y="229"/>
                </a:cubicBezTo>
                <a:cubicBezTo>
                  <a:pt x="44" y="219"/>
                  <a:pt x="23" y="195"/>
                  <a:pt x="13" y="159"/>
                </a:cubicBezTo>
                <a:cubicBezTo>
                  <a:pt x="0" y="114"/>
                  <a:pt x="8" y="73"/>
                  <a:pt x="35" y="36"/>
                </a:cubicBezTo>
                <a:cubicBezTo>
                  <a:pt x="47" y="20"/>
                  <a:pt x="63" y="11"/>
                  <a:pt x="83" y="7"/>
                </a:cubicBezTo>
                <a:cubicBezTo>
                  <a:pt x="118" y="0"/>
                  <a:pt x="148" y="5"/>
                  <a:pt x="179" y="22"/>
                </a:cubicBezTo>
                <a:cubicBezTo>
                  <a:pt x="200" y="33"/>
                  <a:pt x="211" y="50"/>
                  <a:pt x="214" y="73"/>
                </a:cubicBezTo>
                <a:cubicBezTo>
                  <a:pt x="216" y="87"/>
                  <a:pt x="223" y="99"/>
                  <a:pt x="230" y="111"/>
                </a:cubicBezTo>
                <a:cubicBezTo>
                  <a:pt x="239" y="126"/>
                  <a:pt x="248" y="139"/>
                  <a:pt x="252" y="156"/>
                </a:cubicBezTo>
                <a:cubicBezTo>
                  <a:pt x="255" y="169"/>
                  <a:pt x="266" y="176"/>
                  <a:pt x="276" y="184"/>
                </a:cubicBezTo>
                <a:cubicBezTo>
                  <a:pt x="290" y="193"/>
                  <a:pt x="298" y="205"/>
                  <a:pt x="296" y="223"/>
                </a:cubicBezTo>
                <a:cubicBezTo>
                  <a:pt x="296" y="228"/>
                  <a:pt x="297" y="234"/>
                  <a:pt x="297" y="240"/>
                </a:cubicBezTo>
                <a:cubicBezTo>
                  <a:pt x="303" y="280"/>
                  <a:pt x="284" y="317"/>
                  <a:pt x="249" y="336"/>
                </a:cubicBezTo>
                <a:cubicBezTo>
                  <a:pt x="237" y="343"/>
                  <a:pt x="231" y="344"/>
                  <a:pt x="209" y="34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7" name="Freeform 195">
            <a:extLst>
              <a:ext uri="{FF2B5EF4-FFF2-40B4-BE49-F238E27FC236}">
                <a16:creationId xmlns:a16="http://schemas.microsoft.com/office/drawing/2014/main" id="{1D174474-F4E0-4FFE-ACE2-62342E975BD6}"/>
              </a:ext>
            </a:extLst>
          </p:cNvPr>
          <p:cNvSpPr>
            <a:spLocks/>
          </p:cNvSpPr>
          <p:nvPr/>
        </p:nvSpPr>
        <p:spPr bwMode="auto">
          <a:xfrm rot="5400000">
            <a:off x="10916649" y="2757037"/>
            <a:ext cx="158670" cy="152128"/>
          </a:xfrm>
          <a:custGeom>
            <a:avLst/>
            <a:gdLst>
              <a:gd name="T0" fmla="*/ 160 w 283"/>
              <a:gd name="T1" fmla="*/ 274 h 274"/>
              <a:gd name="T2" fmla="*/ 41 w 283"/>
              <a:gd name="T3" fmla="*/ 190 h 274"/>
              <a:gd name="T4" fmla="*/ 22 w 283"/>
              <a:gd name="T5" fmla="*/ 169 h 274"/>
              <a:gd name="T6" fmla="*/ 19 w 283"/>
              <a:gd name="T7" fmla="*/ 131 h 274"/>
              <a:gd name="T8" fmla="*/ 42 w 283"/>
              <a:gd name="T9" fmla="*/ 101 h 274"/>
              <a:gd name="T10" fmla="*/ 177 w 283"/>
              <a:gd name="T11" fmla="*/ 14 h 274"/>
              <a:gd name="T12" fmla="*/ 275 w 283"/>
              <a:gd name="T13" fmla="*/ 155 h 274"/>
              <a:gd name="T14" fmla="*/ 269 w 283"/>
              <a:gd name="T15" fmla="*/ 192 h 274"/>
              <a:gd name="T16" fmla="*/ 277 w 283"/>
              <a:gd name="T17" fmla="*/ 223 h 274"/>
              <a:gd name="T18" fmla="*/ 280 w 283"/>
              <a:gd name="T19" fmla="*/ 229 h 274"/>
              <a:gd name="T20" fmla="*/ 272 w 283"/>
              <a:gd name="T21" fmla="*/ 233 h 274"/>
              <a:gd name="T22" fmla="*/ 229 w 283"/>
              <a:gd name="T23" fmla="*/ 253 h 274"/>
              <a:gd name="T24" fmla="*/ 160 w 283"/>
              <a:gd name="T2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3" h="274">
                <a:moveTo>
                  <a:pt x="160" y="274"/>
                </a:moveTo>
                <a:cubicBezTo>
                  <a:pt x="104" y="273"/>
                  <a:pt x="60" y="243"/>
                  <a:pt x="41" y="190"/>
                </a:cubicBezTo>
                <a:cubicBezTo>
                  <a:pt x="37" y="180"/>
                  <a:pt x="32" y="174"/>
                  <a:pt x="22" y="169"/>
                </a:cubicBezTo>
                <a:cubicBezTo>
                  <a:pt x="2" y="161"/>
                  <a:pt x="0" y="143"/>
                  <a:pt x="19" y="131"/>
                </a:cubicBezTo>
                <a:cubicBezTo>
                  <a:pt x="32" y="123"/>
                  <a:pt x="37" y="114"/>
                  <a:pt x="42" y="101"/>
                </a:cubicBezTo>
                <a:cubicBezTo>
                  <a:pt x="61" y="37"/>
                  <a:pt x="119" y="0"/>
                  <a:pt x="177" y="14"/>
                </a:cubicBezTo>
                <a:cubicBezTo>
                  <a:pt x="238" y="28"/>
                  <a:pt x="283" y="93"/>
                  <a:pt x="275" y="155"/>
                </a:cubicBezTo>
                <a:cubicBezTo>
                  <a:pt x="274" y="168"/>
                  <a:pt x="274" y="181"/>
                  <a:pt x="269" y="192"/>
                </a:cubicBezTo>
                <a:cubicBezTo>
                  <a:pt x="263" y="205"/>
                  <a:pt x="259" y="216"/>
                  <a:pt x="277" y="223"/>
                </a:cubicBezTo>
                <a:cubicBezTo>
                  <a:pt x="279" y="223"/>
                  <a:pt x="281" y="226"/>
                  <a:pt x="280" y="229"/>
                </a:cubicBezTo>
                <a:cubicBezTo>
                  <a:pt x="279" y="233"/>
                  <a:pt x="275" y="234"/>
                  <a:pt x="272" y="233"/>
                </a:cubicBezTo>
                <a:cubicBezTo>
                  <a:pt x="253" y="229"/>
                  <a:pt x="242" y="242"/>
                  <a:pt x="229" y="253"/>
                </a:cubicBezTo>
                <a:cubicBezTo>
                  <a:pt x="212" y="268"/>
                  <a:pt x="189" y="274"/>
                  <a:pt x="160" y="2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8" name="Freeform 196">
            <a:extLst>
              <a:ext uri="{FF2B5EF4-FFF2-40B4-BE49-F238E27FC236}">
                <a16:creationId xmlns:a16="http://schemas.microsoft.com/office/drawing/2014/main" id="{CD61EE62-6823-4436-9F44-8866B584B933}"/>
              </a:ext>
            </a:extLst>
          </p:cNvPr>
          <p:cNvSpPr>
            <a:spLocks/>
          </p:cNvSpPr>
          <p:nvPr/>
        </p:nvSpPr>
        <p:spPr bwMode="auto">
          <a:xfrm rot="5400000">
            <a:off x="10587036" y="2522301"/>
            <a:ext cx="104690" cy="106325"/>
          </a:xfrm>
          <a:custGeom>
            <a:avLst/>
            <a:gdLst>
              <a:gd name="T0" fmla="*/ 2 w 187"/>
              <a:gd name="T1" fmla="*/ 86 h 192"/>
              <a:gd name="T2" fmla="*/ 79 w 187"/>
              <a:gd name="T3" fmla="*/ 0 h 192"/>
              <a:gd name="T4" fmla="*/ 186 w 187"/>
              <a:gd name="T5" fmla="*/ 97 h 192"/>
              <a:gd name="T6" fmla="*/ 88 w 187"/>
              <a:gd name="T7" fmla="*/ 191 h 192"/>
              <a:gd name="T8" fmla="*/ 2 w 187"/>
              <a:gd name="T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92">
                <a:moveTo>
                  <a:pt x="2" y="86"/>
                </a:moveTo>
                <a:cubicBezTo>
                  <a:pt x="1" y="44"/>
                  <a:pt x="40" y="0"/>
                  <a:pt x="79" y="0"/>
                </a:cubicBezTo>
                <a:cubicBezTo>
                  <a:pt x="140" y="0"/>
                  <a:pt x="185" y="40"/>
                  <a:pt x="186" y="97"/>
                </a:cubicBezTo>
                <a:cubicBezTo>
                  <a:pt x="187" y="146"/>
                  <a:pt x="139" y="192"/>
                  <a:pt x="88" y="191"/>
                </a:cubicBezTo>
                <a:cubicBezTo>
                  <a:pt x="47" y="191"/>
                  <a:pt x="0" y="143"/>
                  <a:pt x="2" y="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9" name="Freeform 199">
            <a:extLst>
              <a:ext uri="{FF2B5EF4-FFF2-40B4-BE49-F238E27FC236}">
                <a16:creationId xmlns:a16="http://schemas.microsoft.com/office/drawing/2014/main" id="{AF94EEA2-6990-4A9A-933F-BFDF66DDBE1B}"/>
              </a:ext>
            </a:extLst>
          </p:cNvPr>
          <p:cNvSpPr>
            <a:spLocks/>
          </p:cNvSpPr>
          <p:nvPr/>
        </p:nvSpPr>
        <p:spPr bwMode="auto">
          <a:xfrm rot="5400000">
            <a:off x="10584148" y="3078468"/>
            <a:ext cx="83426" cy="81790"/>
          </a:xfrm>
          <a:custGeom>
            <a:avLst/>
            <a:gdLst>
              <a:gd name="T0" fmla="*/ 116 w 149"/>
              <a:gd name="T1" fmla="*/ 144 h 144"/>
              <a:gd name="T2" fmla="*/ 79 w 149"/>
              <a:gd name="T3" fmla="*/ 125 h 144"/>
              <a:gd name="T4" fmla="*/ 27 w 149"/>
              <a:gd name="T5" fmla="*/ 82 h 144"/>
              <a:gd name="T6" fmla="*/ 16 w 149"/>
              <a:gd name="T7" fmla="*/ 65 h 144"/>
              <a:gd name="T8" fmla="*/ 13 w 149"/>
              <a:gd name="T9" fmla="*/ 45 h 144"/>
              <a:gd name="T10" fmla="*/ 14 w 149"/>
              <a:gd name="T11" fmla="*/ 17 h 144"/>
              <a:gd name="T12" fmla="*/ 55 w 149"/>
              <a:gd name="T13" fmla="*/ 10 h 144"/>
              <a:gd name="T14" fmla="*/ 123 w 149"/>
              <a:gd name="T15" fmla="*/ 54 h 144"/>
              <a:gd name="T16" fmla="*/ 147 w 149"/>
              <a:gd name="T17" fmla="*/ 112 h 144"/>
              <a:gd name="T18" fmla="*/ 116 w 149"/>
              <a:gd name="T19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" h="144">
                <a:moveTo>
                  <a:pt x="116" y="144"/>
                </a:moveTo>
                <a:cubicBezTo>
                  <a:pt x="101" y="144"/>
                  <a:pt x="90" y="136"/>
                  <a:pt x="79" y="125"/>
                </a:cubicBezTo>
                <a:cubicBezTo>
                  <a:pt x="64" y="109"/>
                  <a:pt x="49" y="91"/>
                  <a:pt x="27" y="82"/>
                </a:cubicBezTo>
                <a:cubicBezTo>
                  <a:pt x="20" y="79"/>
                  <a:pt x="17" y="72"/>
                  <a:pt x="16" y="65"/>
                </a:cubicBezTo>
                <a:cubicBezTo>
                  <a:pt x="15" y="58"/>
                  <a:pt x="14" y="52"/>
                  <a:pt x="13" y="45"/>
                </a:cubicBezTo>
                <a:cubicBezTo>
                  <a:pt x="11" y="36"/>
                  <a:pt x="0" y="26"/>
                  <a:pt x="14" y="17"/>
                </a:cubicBezTo>
                <a:cubicBezTo>
                  <a:pt x="26" y="9"/>
                  <a:pt x="38" y="0"/>
                  <a:pt x="55" y="10"/>
                </a:cubicBezTo>
                <a:cubicBezTo>
                  <a:pt x="79" y="23"/>
                  <a:pt x="104" y="33"/>
                  <a:pt x="123" y="54"/>
                </a:cubicBezTo>
                <a:cubicBezTo>
                  <a:pt x="138" y="71"/>
                  <a:pt x="146" y="90"/>
                  <a:pt x="147" y="112"/>
                </a:cubicBezTo>
                <a:cubicBezTo>
                  <a:pt x="149" y="134"/>
                  <a:pt x="139" y="144"/>
                  <a:pt x="116" y="14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0" name="Freeform 200">
            <a:extLst>
              <a:ext uri="{FF2B5EF4-FFF2-40B4-BE49-F238E27FC236}">
                <a16:creationId xmlns:a16="http://schemas.microsoft.com/office/drawing/2014/main" id="{4C46048D-D8F3-4BB4-996E-10A1D4813CD1}"/>
              </a:ext>
            </a:extLst>
          </p:cNvPr>
          <p:cNvSpPr>
            <a:spLocks/>
          </p:cNvSpPr>
          <p:nvPr/>
        </p:nvSpPr>
        <p:spPr bwMode="auto">
          <a:xfrm rot="5400000">
            <a:off x="10999255" y="2556652"/>
            <a:ext cx="62159" cy="93241"/>
          </a:xfrm>
          <a:custGeom>
            <a:avLst/>
            <a:gdLst>
              <a:gd name="T0" fmla="*/ 85 w 112"/>
              <a:gd name="T1" fmla="*/ 54 h 166"/>
              <a:gd name="T2" fmla="*/ 98 w 112"/>
              <a:gd name="T3" fmla="*/ 91 h 166"/>
              <a:gd name="T4" fmla="*/ 97 w 112"/>
              <a:gd name="T5" fmla="*/ 144 h 166"/>
              <a:gd name="T6" fmla="*/ 50 w 112"/>
              <a:gd name="T7" fmla="*/ 158 h 166"/>
              <a:gd name="T8" fmla="*/ 27 w 112"/>
              <a:gd name="T9" fmla="*/ 103 h 166"/>
              <a:gd name="T10" fmla="*/ 19 w 112"/>
              <a:gd name="T11" fmla="*/ 73 h 166"/>
              <a:gd name="T12" fmla="*/ 6 w 112"/>
              <a:gd name="T13" fmla="*/ 31 h 166"/>
              <a:gd name="T14" fmla="*/ 46 w 112"/>
              <a:gd name="T15" fmla="*/ 3 h 166"/>
              <a:gd name="T16" fmla="*/ 77 w 112"/>
              <a:gd name="T17" fmla="*/ 28 h 166"/>
              <a:gd name="T18" fmla="*/ 85 w 112"/>
              <a:gd name="T19" fmla="*/ 5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166">
                <a:moveTo>
                  <a:pt x="85" y="54"/>
                </a:moveTo>
                <a:cubicBezTo>
                  <a:pt x="71" y="72"/>
                  <a:pt x="87" y="80"/>
                  <a:pt x="98" y="91"/>
                </a:cubicBezTo>
                <a:cubicBezTo>
                  <a:pt x="112" y="107"/>
                  <a:pt x="110" y="129"/>
                  <a:pt x="97" y="144"/>
                </a:cubicBezTo>
                <a:cubicBezTo>
                  <a:pt x="81" y="162"/>
                  <a:pt x="65" y="166"/>
                  <a:pt x="50" y="158"/>
                </a:cubicBezTo>
                <a:cubicBezTo>
                  <a:pt x="27" y="144"/>
                  <a:pt x="17" y="124"/>
                  <a:pt x="27" y="103"/>
                </a:cubicBezTo>
                <a:cubicBezTo>
                  <a:pt x="33" y="89"/>
                  <a:pt x="32" y="81"/>
                  <a:pt x="19" y="73"/>
                </a:cubicBezTo>
                <a:cubicBezTo>
                  <a:pt x="4" y="63"/>
                  <a:pt x="0" y="49"/>
                  <a:pt x="6" y="31"/>
                </a:cubicBezTo>
                <a:cubicBezTo>
                  <a:pt x="13" y="13"/>
                  <a:pt x="27" y="5"/>
                  <a:pt x="46" y="3"/>
                </a:cubicBezTo>
                <a:cubicBezTo>
                  <a:pt x="65" y="0"/>
                  <a:pt x="71" y="15"/>
                  <a:pt x="77" y="28"/>
                </a:cubicBezTo>
                <a:cubicBezTo>
                  <a:pt x="81" y="36"/>
                  <a:pt x="82" y="44"/>
                  <a:pt x="85" y="5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1" name="Freeform 201">
            <a:extLst>
              <a:ext uri="{FF2B5EF4-FFF2-40B4-BE49-F238E27FC236}">
                <a16:creationId xmlns:a16="http://schemas.microsoft.com/office/drawing/2014/main" id="{2A1238CC-C511-44EB-9285-68762A3A8FD0}"/>
              </a:ext>
            </a:extLst>
          </p:cNvPr>
          <p:cNvSpPr>
            <a:spLocks/>
          </p:cNvSpPr>
          <p:nvPr/>
        </p:nvSpPr>
        <p:spPr bwMode="auto">
          <a:xfrm rot="5400000">
            <a:off x="11066322" y="2739862"/>
            <a:ext cx="57253" cy="58887"/>
          </a:xfrm>
          <a:custGeom>
            <a:avLst/>
            <a:gdLst>
              <a:gd name="T0" fmla="*/ 101 w 102"/>
              <a:gd name="T1" fmla="*/ 51 h 105"/>
              <a:gd name="T2" fmla="*/ 52 w 102"/>
              <a:gd name="T3" fmla="*/ 104 h 105"/>
              <a:gd name="T4" fmla="*/ 1 w 102"/>
              <a:gd name="T5" fmla="*/ 47 h 105"/>
              <a:gd name="T6" fmla="*/ 51 w 102"/>
              <a:gd name="T7" fmla="*/ 0 h 105"/>
              <a:gd name="T8" fmla="*/ 101 w 102"/>
              <a:gd name="T9" fmla="*/ 51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05">
                <a:moveTo>
                  <a:pt x="101" y="51"/>
                </a:moveTo>
                <a:cubicBezTo>
                  <a:pt x="101" y="81"/>
                  <a:pt x="80" y="105"/>
                  <a:pt x="52" y="104"/>
                </a:cubicBezTo>
                <a:cubicBezTo>
                  <a:pt x="25" y="104"/>
                  <a:pt x="1" y="77"/>
                  <a:pt x="1" y="47"/>
                </a:cubicBezTo>
                <a:cubicBezTo>
                  <a:pt x="0" y="20"/>
                  <a:pt x="22" y="0"/>
                  <a:pt x="51" y="0"/>
                </a:cubicBezTo>
                <a:cubicBezTo>
                  <a:pt x="81" y="0"/>
                  <a:pt x="102" y="22"/>
                  <a:pt x="101" y="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2" name="Freeform 205">
            <a:extLst>
              <a:ext uri="{FF2B5EF4-FFF2-40B4-BE49-F238E27FC236}">
                <a16:creationId xmlns:a16="http://schemas.microsoft.com/office/drawing/2014/main" id="{DC1A9240-6F68-4086-8D2A-23952136951F}"/>
              </a:ext>
            </a:extLst>
          </p:cNvPr>
          <p:cNvSpPr>
            <a:spLocks/>
          </p:cNvSpPr>
          <p:nvPr/>
        </p:nvSpPr>
        <p:spPr bwMode="auto">
          <a:xfrm rot="5400000">
            <a:off x="10303227" y="3129994"/>
            <a:ext cx="58887" cy="62159"/>
          </a:xfrm>
          <a:custGeom>
            <a:avLst/>
            <a:gdLst>
              <a:gd name="T0" fmla="*/ 102 w 104"/>
              <a:gd name="T1" fmla="*/ 31 h 113"/>
              <a:gd name="T2" fmla="*/ 92 w 104"/>
              <a:gd name="T3" fmla="*/ 82 h 113"/>
              <a:gd name="T4" fmla="*/ 34 w 104"/>
              <a:gd name="T5" fmla="*/ 98 h 113"/>
              <a:gd name="T6" fmla="*/ 5 w 104"/>
              <a:gd name="T7" fmla="*/ 56 h 113"/>
              <a:gd name="T8" fmla="*/ 23 w 104"/>
              <a:gd name="T9" fmla="*/ 13 h 113"/>
              <a:gd name="T10" fmla="*/ 91 w 104"/>
              <a:gd name="T11" fmla="*/ 5 h 113"/>
              <a:gd name="T12" fmla="*/ 102 w 104"/>
              <a:gd name="T13" fmla="*/ 3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113">
                <a:moveTo>
                  <a:pt x="102" y="31"/>
                </a:moveTo>
                <a:cubicBezTo>
                  <a:pt x="101" y="44"/>
                  <a:pt x="100" y="64"/>
                  <a:pt x="92" y="82"/>
                </a:cubicBezTo>
                <a:cubicBezTo>
                  <a:pt x="79" y="107"/>
                  <a:pt x="58" y="113"/>
                  <a:pt x="34" y="98"/>
                </a:cubicBezTo>
                <a:cubicBezTo>
                  <a:pt x="19" y="88"/>
                  <a:pt x="10" y="73"/>
                  <a:pt x="5" y="56"/>
                </a:cubicBezTo>
                <a:cubicBezTo>
                  <a:pt x="0" y="38"/>
                  <a:pt x="6" y="23"/>
                  <a:pt x="23" y="13"/>
                </a:cubicBezTo>
                <a:cubicBezTo>
                  <a:pt x="44" y="0"/>
                  <a:pt x="67" y="2"/>
                  <a:pt x="91" y="5"/>
                </a:cubicBezTo>
                <a:cubicBezTo>
                  <a:pt x="102" y="7"/>
                  <a:pt x="104" y="15"/>
                  <a:pt x="102" y="3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3" name="Freeform 208">
            <a:extLst>
              <a:ext uri="{FF2B5EF4-FFF2-40B4-BE49-F238E27FC236}">
                <a16:creationId xmlns:a16="http://schemas.microsoft.com/office/drawing/2014/main" id="{0803D949-FD3D-47AD-B938-6186EEB3B404}"/>
              </a:ext>
            </a:extLst>
          </p:cNvPr>
          <p:cNvSpPr>
            <a:spLocks/>
          </p:cNvSpPr>
          <p:nvPr/>
        </p:nvSpPr>
        <p:spPr bwMode="auto">
          <a:xfrm rot="5400000">
            <a:off x="10495429" y="3119365"/>
            <a:ext cx="76884" cy="62159"/>
          </a:xfrm>
          <a:custGeom>
            <a:avLst/>
            <a:gdLst>
              <a:gd name="T0" fmla="*/ 134 w 135"/>
              <a:gd name="T1" fmla="*/ 84 h 112"/>
              <a:gd name="T2" fmla="*/ 104 w 135"/>
              <a:gd name="T3" fmla="*/ 108 h 112"/>
              <a:gd name="T4" fmla="*/ 60 w 135"/>
              <a:gd name="T5" fmla="*/ 67 h 112"/>
              <a:gd name="T6" fmla="*/ 38 w 135"/>
              <a:gd name="T7" fmla="*/ 51 h 112"/>
              <a:gd name="T8" fmla="*/ 5 w 135"/>
              <a:gd name="T9" fmla="*/ 40 h 112"/>
              <a:gd name="T10" fmla="*/ 11 w 135"/>
              <a:gd name="T11" fmla="*/ 10 h 112"/>
              <a:gd name="T12" fmla="*/ 50 w 135"/>
              <a:gd name="T13" fmla="*/ 10 h 112"/>
              <a:gd name="T14" fmla="*/ 84 w 135"/>
              <a:gd name="T15" fmla="*/ 23 h 112"/>
              <a:gd name="T16" fmla="*/ 134 w 135"/>
              <a:gd name="T17" fmla="*/ 8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12">
                <a:moveTo>
                  <a:pt x="134" y="84"/>
                </a:moveTo>
                <a:cubicBezTo>
                  <a:pt x="134" y="103"/>
                  <a:pt x="122" y="112"/>
                  <a:pt x="104" y="108"/>
                </a:cubicBezTo>
                <a:cubicBezTo>
                  <a:pt x="82" y="103"/>
                  <a:pt x="65" y="90"/>
                  <a:pt x="60" y="67"/>
                </a:cubicBezTo>
                <a:cubicBezTo>
                  <a:pt x="57" y="54"/>
                  <a:pt x="54" y="46"/>
                  <a:pt x="38" y="51"/>
                </a:cubicBezTo>
                <a:cubicBezTo>
                  <a:pt x="26" y="54"/>
                  <a:pt x="11" y="54"/>
                  <a:pt x="5" y="40"/>
                </a:cubicBezTo>
                <a:cubicBezTo>
                  <a:pt x="0" y="29"/>
                  <a:pt x="2" y="18"/>
                  <a:pt x="11" y="10"/>
                </a:cubicBezTo>
                <a:cubicBezTo>
                  <a:pt x="23" y="0"/>
                  <a:pt x="38" y="1"/>
                  <a:pt x="50" y="10"/>
                </a:cubicBezTo>
                <a:cubicBezTo>
                  <a:pt x="60" y="18"/>
                  <a:pt x="70" y="23"/>
                  <a:pt x="84" y="23"/>
                </a:cubicBezTo>
                <a:cubicBezTo>
                  <a:pt x="107" y="23"/>
                  <a:pt x="135" y="59"/>
                  <a:pt x="134" y="8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4" name="Freeform 212">
            <a:extLst>
              <a:ext uri="{FF2B5EF4-FFF2-40B4-BE49-F238E27FC236}">
                <a16:creationId xmlns:a16="http://schemas.microsoft.com/office/drawing/2014/main" id="{FC3DE487-738D-4AC5-9B1C-4AFA953DE46F}"/>
              </a:ext>
            </a:extLst>
          </p:cNvPr>
          <p:cNvSpPr>
            <a:spLocks/>
          </p:cNvSpPr>
          <p:nvPr/>
        </p:nvSpPr>
        <p:spPr bwMode="auto">
          <a:xfrm rot="5400000">
            <a:off x="10263151" y="3017944"/>
            <a:ext cx="63796" cy="49074"/>
          </a:xfrm>
          <a:custGeom>
            <a:avLst/>
            <a:gdLst>
              <a:gd name="T0" fmla="*/ 43 w 115"/>
              <a:gd name="T1" fmla="*/ 88 h 88"/>
              <a:gd name="T2" fmla="*/ 14 w 115"/>
              <a:gd name="T3" fmla="*/ 52 h 88"/>
              <a:gd name="T4" fmla="*/ 96 w 115"/>
              <a:gd name="T5" fmla="*/ 12 h 88"/>
              <a:gd name="T6" fmla="*/ 107 w 115"/>
              <a:gd name="T7" fmla="*/ 38 h 88"/>
              <a:gd name="T8" fmla="*/ 43 w 115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88">
                <a:moveTo>
                  <a:pt x="43" y="88"/>
                </a:moveTo>
                <a:cubicBezTo>
                  <a:pt x="5" y="88"/>
                  <a:pt x="0" y="80"/>
                  <a:pt x="14" y="52"/>
                </a:cubicBezTo>
                <a:cubicBezTo>
                  <a:pt x="34" y="14"/>
                  <a:pt x="61" y="0"/>
                  <a:pt x="96" y="12"/>
                </a:cubicBezTo>
                <a:cubicBezTo>
                  <a:pt x="111" y="16"/>
                  <a:pt x="115" y="24"/>
                  <a:pt x="107" y="38"/>
                </a:cubicBezTo>
                <a:cubicBezTo>
                  <a:pt x="91" y="66"/>
                  <a:pt x="71" y="87"/>
                  <a:pt x="43" y="8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5" name="Freeform 215">
            <a:extLst>
              <a:ext uri="{FF2B5EF4-FFF2-40B4-BE49-F238E27FC236}">
                <a16:creationId xmlns:a16="http://schemas.microsoft.com/office/drawing/2014/main" id="{987CB55B-22A8-43BE-858B-4270FA908308}"/>
              </a:ext>
            </a:extLst>
          </p:cNvPr>
          <p:cNvSpPr>
            <a:spLocks/>
          </p:cNvSpPr>
          <p:nvPr/>
        </p:nvSpPr>
        <p:spPr bwMode="auto">
          <a:xfrm rot="5400000">
            <a:off x="10282147" y="3116875"/>
            <a:ext cx="44166" cy="73609"/>
          </a:xfrm>
          <a:custGeom>
            <a:avLst/>
            <a:gdLst>
              <a:gd name="T0" fmla="*/ 23 w 80"/>
              <a:gd name="T1" fmla="*/ 134 h 134"/>
              <a:gd name="T2" fmla="*/ 2 w 80"/>
              <a:gd name="T3" fmla="*/ 115 h 134"/>
              <a:gd name="T4" fmla="*/ 52 w 80"/>
              <a:gd name="T5" fmla="*/ 11 h 134"/>
              <a:gd name="T6" fmla="*/ 71 w 80"/>
              <a:gd name="T7" fmla="*/ 4 h 134"/>
              <a:gd name="T8" fmla="*/ 74 w 80"/>
              <a:gd name="T9" fmla="*/ 24 h 134"/>
              <a:gd name="T10" fmla="*/ 55 w 80"/>
              <a:gd name="T11" fmla="*/ 111 h 134"/>
              <a:gd name="T12" fmla="*/ 23 w 80"/>
              <a:gd name="T13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34">
                <a:moveTo>
                  <a:pt x="23" y="134"/>
                </a:moveTo>
                <a:cubicBezTo>
                  <a:pt x="10" y="133"/>
                  <a:pt x="0" y="129"/>
                  <a:pt x="2" y="115"/>
                </a:cubicBezTo>
                <a:cubicBezTo>
                  <a:pt x="8" y="76"/>
                  <a:pt x="22" y="40"/>
                  <a:pt x="52" y="11"/>
                </a:cubicBezTo>
                <a:cubicBezTo>
                  <a:pt x="57" y="6"/>
                  <a:pt x="64" y="0"/>
                  <a:pt x="71" y="4"/>
                </a:cubicBezTo>
                <a:cubicBezTo>
                  <a:pt x="80" y="8"/>
                  <a:pt x="75" y="17"/>
                  <a:pt x="74" y="24"/>
                </a:cubicBezTo>
                <a:cubicBezTo>
                  <a:pt x="69" y="53"/>
                  <a:pt x="55" y="80"/>
                  <a:pt x="55" y="111"/>
                </a:cubicBezTo>
                <a:cubicBezTo>
                  <a:pt x="55" y="127"/>
                  <a:pt x="33" y="127"/>
                  <a:pt x="23" y="13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6" name="Freeform 220">
            <a:extLst>
              <a:ext uri="{FF2B5EF4-FFF2-40B4-BE49-F238E27FC236}">
                <a16:creationId xmlns:a16="http://schemas.microsoft.com/office/drawing/2014/main" id="{6780D008-D022-41A7-A965-1B6795A15671}"/>
              </a:ext>
            </a:extLst>
          </p:cNvPr>
          <p:cNvSpPr>
            <a:spLocks/>
          </p:cNvSpPr>
          <p:nvPr/>
        </p:nvSpPr>
        <p:spPr bwMode="auto">
          <a:xfrm rot="5400000">
            <a:off x="10753454" y="3141448"/>
            <a:ext cx="44166" cy="50709"/>
          </a:xfrm>
          <a:custGeom>
            <a:avLst/>
            <a:gdLst>
              <a:gd name="T0" fmla="*/ 77 w 77"/>
              <a:gd name="T1" fmla="*/ 57 h 91"/>
              <a:gd name="T2" fmla="*/ 47 w 77"/>
              <a:gd name="T3" fmla="*/ 85 h 91"/>
              <a:gd name="T4" fmla="*/ 1 w 77"/>
              <a:gd name="T5" fmla="*/ 31 h 91"/>
              <a:gd name="T6" fmla="*/ 9 w 77"/>
              <a:gd name="T7" fmla="*/ 6 h 91"/>
              <a:gd name="T8" fmla="*/ 38 w 77"/>
              <a:gd name="T9" fmla="*/ 9 h 91"/>
              <a:gd name="T10" fmla="*/ 77 w 77"/>
              <a:gd name="T11" fmla="*/ 5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91">
                <a:moveTo>
                  <a:pt x="77" y="57"/>
                </a:moveTo>
                <a:cubicBezTo>
                  <a:pt x="76" y="84"/>
                  <a:pt x="64" y="91"/>
                  <a:pt x="47" y="85"/>
                </a:cubicBezTo>
                <a:cubicBezTo>
                  <a:pt x="21" y="75"/>
                  <a:pt x="6" y="58"/>
                  <a:pt x="1" y="31"/>
                </a:cubicBezTo>
                <a:cubicBezTo>
                  <a:pt x="0" y="22"/>
                  <a:pt x="0" y="12"/>
                  <a:pt x="9" y="6"/>
                </a:cubicBezTo>
                <a:cubicBezTo>
                  <a:pt x="19" y="0"/>
                  <a:pt x="29" y="1"/>
                  <a:pt x="38" y="9"/>
                </a:cubicBezTo>
                <a:cubicBezTo>
                  <a:pt x="56" y="24"/>
                  <a:pt x="77" y="37"/>
                  <a:pt x="77" y="5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7" name="Freeform 223">
            <a:extLst>
              <a:ext uri="{FF2B5EF4-FFF2-40B4-BE49-F238E27FC236}">
                <a16:creationId xmlns:a16="http://schemas.microsoft.com/office/drawing/2014/main" id="{665E20DA-A357-4C77-9479-FF78EE68D71F}"/>
              </a:ext>
            </a:extLst>
          </p:cNvPr>
          <p:cNvSpPr>
            <a:spLocks/>
          </p:cNvSpPr>
          <p:nvPr/>
        </p:nvSpPr>
        <p:spPr bwMode="auto">
          <a:xfrm rot="5400000">
            <a:off x="10954270" y="3031847"/>
            <a:ext cx="42530" cy="42531"/>
          </a:xfrm>
          <a:custGeom>
            <a:avLst/>
            <a:gdLst>
              <a:gd name="T0" fmla="*/ 74 w 74"/>
              <a:gd name="T1" fmla="*/ 42 h 76"/>
              <a:gd name="T2" fmla="*/ 41 w 74"/>
              <a:gd name="T3" fmla="*/ 75 h 76"/>
              <a:gd name="T4" fmla="*/ 1 w 74"/>
              <a:gd name="T5" fmla="*/ 39 h 76"/>
              <a:gd name="T6" fmla="*/ 37 w 74"/>
              <a:gd name="T7" fmla="*/ 1 h 76"/>
              <a:gd name="T8" fmla="*/ 74 w 74"/>
              <a:gd name="T9" fmla="*/ 4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76">
                <a:moveTo>
                  <a:pt x="74" y="42"/>
                </a:moveTo>
                <a:cubicBezTo>
                  <a:pt x="74" y="59"/>
                  <a:pt x="59" y="74"/>
                  <a:pt x="41" y="75"/>
                </a:cubicBezTo>
                <a:cubicBezTo>
                  <a:pt x="20" y="76"/>
                  <a:pt x="0" y="59"/>
                  <a:pt x="1" y="39"/>
                </a:cubicBezTo>
                <a:cubicBezTo>
                  <a:pt x="1" y="20"/>
                  <a:pt x="19" y="1"/>
                  <a:pt x="37" y="1"/>
                </a:cubicBezTo>
                <a:cubicBezTo>
                  <a:pt x="58" y="0"/>
                  <a:pt x="74" y="17"/>
                  <a:pt x="74" y="4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8" name="Freeform 226">
            <a:extLst>
              <a:ext uri="{FF2B5EF4-FFF2-40B4-BE49-F238E27FC236}">
                <a16:creationId xmlns:a16="http://schemas.microsoft.com/office/drawing/2014/main" id="{3C033BDD-41B1-4DA5-9166-1D4F4810C158}"/>
              </a:ext>
            </a:extLst>
          </p:cNvPr>
          <p:cNvSpPr>
            <a:spLocks/>
          </p:cNvSpPr>
          <p:nvPr/>
        </p:nvSpPr>
        <p:spPr bwMode="auto">
          <a:xfrm rot="5400000">
            <a:off x="10947729" y="2959873"/>
            <a:ext cx="58887" cy="29442"/>
          </a:xfrm>
          <a:custGeom>
            <a:avLst/>
            <a:gdLst>
              <a:gd name="T0" fmla="*/ 43 w 104"/>
              <a:gd name="T1" fmla="*/ 53 h 54"/>
              <a:gd name="T2" fmla="*/ 29 w 104"/>
              <a:gd name="T3" fmla="*/ 50 h 54"/>
              <a:gd name="T4" fmla="*/ 2 w 104"/>
              <a:gd name="T5" fmla="*/ 25 h 54"/>
              <a:gd name="T6" fmla="*/ 32 w 104"/>
              <a:gd name="T7" fmla="*/ 4 h 54"/>
              <a:gd name="T8" fmla="*/ 93 w 104"/>
              <a:gd name="T9" fmla="*/ 18 h 54"/>
              <a:gd name="T10" fmla="*/ 92 w 104"/>
              <a:gd name="T11" fmla="*/ 37 h 54"/>
              <a:gd name="T12" fmla="*/ 43 w 104"/>
              <a:gd name="T13" fmla="*/ 5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54">
                <a:moveTo>
                  <a:pt x="43" y="53"/>
                </a:moveTo>
                <a:cubicBezTo>
                  <a:pt x="40" y="52"/>
                  <a:pt x="34" y="52"/>
                  <a:pt x="29" y="50"/>
                </a:cubicBezTo>
                <a:cubicBezTo>
                  <a:pt x="17" y="45"/>
                  <a:pt x="0" y="42"/>
                  <a:pt x="2" y="25"/>
                </a:cubicBezTo>
                <a:cubicBezTo>
                  <a:pt x="3" y="10"/>
                  <a:pt x="19" y="6"/>
                  <a:pt x="32" y="4"/>
                </a:cubicBezTo>
                <a:cubicBezTo>
                  <a:pt x="54" y="0"/>
                  <a:pt x="74" y="8"/>
                  <a:pt x="93" y="18"/>
                </a:cubicBezTo>
                <a:cubicBezTo>
                  <a:pt x="104" y="24"/>
                  <a:pt x="99" y="32"/>
                  <a:pt x="92" y="37"/>
                </a:cubicBezTo>
                <a:cubicBezTo>
                  <a:pt x="79" y="47"/>
                  <a:pt x="64" y="54"/>
                  <a:pt x="43" y="5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9" name="Freeform 231">
            <a:extLst>
              <a:ext uri="{FF2B5EF4-FFF2-40B4-BE49-F238E27FC236}">
                <a16:creationId xmlns:a16="http://schemas.microsoft.com/office/drawing/2014/main" id="{4CD99231-54BA-45F3-82F5-472E7B9D0DC3}"/>
              </a:ext>
            </a:extLst>
          </p:cNvPr>
          <p:cNvSpPr>
            <a:spLocks/>
          </p:cNvSpPr>
          <p:nvPr/>
        </p:nvSpPr>
        <p:spPr bwMode="auto">
          <a:xfrm rot="5400000">
            <a:off x="10326946" y="2679338"/>
            <a:ext cx="65430" cy="27806"/>
          </a:xfrm>
          <a:custGeom>
            <a:avLst/>
            <a:gdLst>
              <a:gd name="T0" fmla="*/ 93 w 116"/>
              <a:gd name="T1" fmla="*/ 0 h 52"/>
              <a:gd name="T2" fmla="*/ 113 w 116"/>
              <a:gd name="T3" fmla="*/ 7 h 52"/>
              <a:gd name="T4" fmla="*/ 104 w 116"/>
              <a:gd name="T5" fmla="*/ 23 h 52"/>
              <a:gd name="T6" fmla="*/ 18 w 116"/>
              <a:gd name="T7" fmla="*/ 51 h 52"/>
              <a:gd name="T8" fmla="*/ 2 w 116"/>
              <a:gd name="T9" fmla="*/ 41 h 52"/>
              <a:gd name="T10" fmla="*/ 10 w 116"/>
              <a:gd name="T11" fmla="*/ 26 h 52"/>
              <a:gd name="T12" fmla="*/ 93 w 116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52">
                <a:moveTo>
                  <a:pt x="93" y="0"/>
                </a:moveTo>
                <a:cubicBezTo>
                  <a:pt x="102" y="1"/>
                  <a:pt x="110" y="0"/>
                  <a:pt x="113" y="7"/>
                </a:cubicBezTo>
                <a:cubicBezTo>
                  <a:pt x="116" y="14"/>
                  <a:pt x="109" y="19"/>
                  <a:pt x="104" y="23"/>
                </a:cubicBezTo>
                <a:cubicBezTo>
                  <a:pt x="79" y="42"/>
                  <a:pt x="48" y="48"/>
                  <a:pt x="18" y="51"/>
                </a:cubicBezTo>
                <a:cubicBezTo>
                  <a:pt x="11" y="52"/>
                  <a:pt x="4" y="48"/>
                  <a:pt x="2" y="41"/>
                </a:cubicBezTo>
                <a:cubicBezTo>
                  <a:pt x="0" y="34"/>
                  <a:pt x="4" y="28"/>
                  <a:pt x="10" y="26"/>
                </a:cubicBezTo>
                <a:cubicBezTo>
                  <a:pt x="38" y="17"/>
                  <a:pt x="67" y="8"/>
                  <a:pt x="9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0" name="Freeform 233">
            <a:extLst>
              <a:ext uri="{FF2B5EF4-FFF2-40B4-BE49-F238E27FC236}">
                <a16:creationId xmlns:a16="http://schemas.microsoft.com/office/drawing/2014/main" id="{22C45D60-1ED1-4ACB-B78F-D0DE40107374}"/>
              </a:ext>
            </a:extLst>
          </p:cNvPr>
          <p:cNvSpPr>
            <a:spLocks/>
          </p:cNvSpPr>
          <p:nvPr/>
        </p:nvSpPr>
        <p:spPr bwMode="auto">
          <a:xfrm rot="5400000">
            <a:off x="10802958" y="2764400"/>
            <a:ext cx="80155" cy="26172"/>
          </a:xfrm>
          <a:custGeom>
            <a:avLst/>
            <a:gdLst>
              <a:gd name="T0" fmla="*/ 128 w 144"/>
              <a:gd name="T1" fmla="*/ 47 h 48"/>
              <a:gd name="T2" fmla="*/ 44 w 144"/>
              <a:gd name="T3" fmla="*/ 38 h 48"/>
              <a:gd name="T4" fmla="*/ 5 w 144"/>
              <a:gd name="T5" fmla="*/ 18 h 48"/>
              <a:gd name="T6" fmla="*/ 3 w 144"/>
              <a:gd name="T7" fmla="*/ 5 h 48"/>
              <a:gd name="T8" fmla="*/ 15 w 144"/>
              <a:gd name="T9" fmla="*/ 1 h 48"/>
              <a:gd name="T10" fmla="*/ 131 w 144"/>
              <a:gd name="T11" fmla="*/ 30 h 48"/>
              <a:gd name="T12" fmla="*/ 141 w 144"/>
              <a:gd name="T13" fmla="*/ 42 h 48"/>
              <a:gd name="T14" fmla="*/ 128 w 144"/>
              <a:gd name="T15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48">
                <a:moveTo>
                  <a:pt x="128" y="47"/>
                </a:moveTo>
                <a:cubicBezTo>
                  <a:pt x="100" y="38"/>
                  <a:pt x="72" y="40"/>
                  <a:pt x="44" y="38"/>
                </a:cubicBezTo>
                <a:cubicBezTo>
                  <a:pt x="29" y="36"/>
                  <a:pt x="14" y="32"/>
                  <a:pt x="5" y="18"/>
                </a:cubicBezTo>
                <a:cubicBezTo>
                  <a:pt x="2" y="15"/>
                  <a:pt x="0" y="10"/>
                  <a:pt x="3" y="5"/>
                </a:cubicBezTo>
                <a:cubicBezTo>
                  <a:pt x="5" y="0"/>
                  <a:pt x="10" y="0"/>
                  <a:pt x="15" y="1"/>
                </a:cubicBezTo>
                <a:cubicBezTo>
                  <a:pt x="54" y="11"/>
                  <a:pt x="92" y="20"/>
                  <a:pt x="131" y="30"/>
                </a:cubicBezTo>
                <a:cubicBezTo>
                  <a:pt x="136" y="31"/>
                  <a:pt x="144" y="34"/>
                  <a:pt x="141" y="42"/>
                </a:cubicBezTo>
                <a:cubicBezTo>
                  <a:pt x="139" y="48"/>
                  <a:pt x="132" y="46"/>
                  <a:pt x="128" y="4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1" name="Freeform 241">
            <a:extLst>
              <a:ext uri="{FF2B5EF4-FFF2-40B4-BE49-F238E27FC236}">
                <a16:creationId xmlns:a16="http://schemas.microsoft.com/office/drawing/2014/main" id="{30BA4318-3090-4BD0-A635-4C713C5683D9}"/>
              </a:ext>
            </a:extLst>
          </p:cNvPr>
          <p:cNvSpPr>
            <a:spLocks/>
          </p:cNvSpPr>
          <p:nvPr/>
        </p:nvSpPr>
        <p:spPr bwMode="auto">
          <a:xfrm rot="5400000">
            <a:off x="10652034" y="3144717"/>
            <a:ext cx="26171" cy="32717"/>
          </a:xfrm>
          <a:custGeom>
            <a:avLst/>
            <a:gdLst>
              <a:gd name="T0" fmla="*/ 47 w 48"/>
              <a:gd name="T1" fmla="*/ 37 h 58"/>
              <a:gd name="T2" fmla="*/ 25 w 48"/>
              <a:gd name="T3" fmla="*/ 58 h 58"/>
              <a:gd name="T4" fmla="*/ 0 w 48"/>
              <a:gd name="T5" fmla="*/ 22 h 58"/>
              <a:gd name="T6" fmla="*/ 30 w 48"/>
              <a:gd name="T7" fmla="*/ 0 h 58"/>
              <a:gd name="T8" fmla="*/ 47 w 48"/>
              <a:gd name="T9" fmla="*/ 3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58">
                <a:moveTo>
                  <a:pt x="47" y="37"/>
                </a:moveTo>
                <a:cubicBezTo>
                  <a:pt x="48" y="51"/>
                  <a:pt x="39" y="58"/>
                  <a:pt x="25" y="58"/>
                </a:cubicBezTo>
                <a:cubicBezTo>
                  <a:pt x="12" y="58"/>
                  <a:pt x="1" y="41"/>
                  <a:pt x="0" y="22"/>
                </a:cubicBezTo>
                <a:cubicBezTo>
                  <a:pt x="0" y="13"/>
                  <a:pt x="17" y="0"/>
                  <a:pt x="30" y="0"/>
                </a:cubicBezTo>
                <a:cubicBezTo>
                  <a:pt x="40" y="0"/>
                  <a:pt x="47" y="15"/>
                  <a:pt x="47" y="3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2" name="Freeform 243">
            <a:extLst>
              <a:ext uri="{FF2B5EF4-FFF2-40B4-BE49-F238E27FC236}">
                <a16:creationId xmlns:a16="http://schemas.microsoft.com/office/drawing/2014/main" id="{9ECDAE8F-E543-412D-AEB6-C422DCACEB07}"/>
              </a:ext>
            </a:extLst>
          </p:cNvPr>
          <p:cNvSpPr>
            <a:spLocks/>
          </p:cNvSpPr>
          <p:nvPr/>
        </p:nvSpPr>
        <p:spPr bwMode="auto">
          <a:xfrm rot="5400000">
            <a:off x="10613594" y="3228962"/>
            <a:ext cx="22900" cy="67066"/>
          </a:xfrm>
          <a:custGeom>
            <a:avLst/>
            <a:gdLst>
              <a:gd name="T0" fmla="*/ 3 w 40"/>
              <a:gd name="T1" fmla="*/ 26 h 121"/>
              <a:gd name="T2" fmla="*/ 3 w 40"/>
              <a:gd name="T3" fmla="*/ 13 h 121"/>
              <a:gd name="T4" fmla="*/ 9 w 40"/>
              <a:gd name="T5" fmla="*/ 1 h 121"/>
              <a:gd name="T6" fmla="*/ 21 w 40"/>
              <a:gd name="T7" fmla="*/ 10 h 121"/>
              <a:gd name="T8" fmla="*/ 25 w 40"/>
              <a:gd name="T9" fmla="*/ 38 h 121"/>
              <a:gd name="T10" fmla="*/ 37 w 40"/>
              <a:gd name="T11" fmla="*/ 106 h 121"/>
              <a:gd name="T12" fmla="*/ 32 w 40"/>
              <a:gd name="T13" fmla="*/ 120 h 121"/>
              <a:gd name="T14" fmla="*/ 20 w 40"/>
              <a:gd name="T15" fmla="*/ 109 h 121"/>
              <a:gd name="T16" fmla="*/ 3 w 40"/>
              <a:gd name="T17" fmla="*/ 2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" h="121">
                <a:moveTo>
                  <a:pt x="3" y="26"/>
                </a:moveTo>
                <a:cubicBezTo>
                  <a:pt x="3" y="21"/>
                  <a:pt x="3" y="17"/>
                  <a:pt x="3" y="13"/>
                </a:cubicBezTo>
                <a:cubicBezTo>
                  <a:pt x="3" y="8"/>
                  <a:pt x="4" y="2"/>
                  <a:pt x="9" y="1"/>
                </a:cubicBezTo>
                <a:cubicBezTo>
                  <a:pt x="15" y="0"/>
                  <a:pt x="20" y="5"/>
                  <a:pt x="21" y="10"/>
                </a:cubicBezTo>
                <a:cubicBezTo>
                  <a:pt x="23" y="19"/>
                  <a:pt x="24" y="28"/>
                  <a:pt x="25" y="38"/>
                </a:cubicBezTo>
                <a:cubicBezTo>
                  <a:pt x="29" y="61"/>
                  <a:pt x="33" y="83"/>
                  <a:pt x="37" y="106"/>
                </a:cubicBezTo>
                <a:cubicBezTo>
                  <a:pt x="37" y="111"/>
                  <a:pt x="40" y="118"/>
                  <a:pt x="32" y="120"/>
                </a:cubicBezTo>
                <a:cubicBezTo>
                  <a:pt x="25" y="121"/>
                  <a:pt x="20" y="115"/>
                  <a:pt x="20" y="109"/>
                </a:cubicBezTo>
                <a:cubicBezTo>
                  <a:pt x="23" y="79"/>
                  <a:pt x="0" y="55"/>
                  <a:pt x="3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3" name="Freeform 246">
            <a:extLst>
              <a:ext uri="{FF2B5EF4-FFF2-40B4-BE49-F238E27FC236}">
                <a16:creationId xmlns:a16="http://schemas.microsoft.com/office/drawing/2014/main" id="{366B8C89-4D3D-499E-92DE-0A376C2D77B3}"/>
              </a:ext>
            </a:extLst>
          </p:cNvPr>
          <p:cNvSpPr>
            <a:spLocks/>
          </p:cNvSpPr>
          <p:nvPr/>
        </p:nvSpPr>
        <p:spPr bwMode="auto">
          <a:xfrm rot="5400000">
            <a:off x="10778177" y="3033451"/>
            <a:ext cx="45802" cy="42531"/>
          </a:xfrm>
          <a:custGeom>
            <a:avLst/>
            <a:gdLst>
              <a:gd name="T0" fmla="*/ 8 w 81"/>
              <a:gd name="T1" fmla="*/ 74 h 74"/>
              <a:gd name="T2" fmla="*/ 3 w 81"/>
              <a:gd name="T3" fmla="*/ 64 h 74"/>
              <a:gd name="T4" fmla="*/ 17 w 81"/>
              <a:gd name="T5" fmla="*/ 45 h 74"/>
              <a:gd name="T6" fmla="*/ 51 w 81"/>
              <a:gd name="T7" fmla="*/ 11 h 74"/>
              <a:gd name="T8" fmla="*/ 68 w 81"/>
              <a:gd name="T9" fmla="*/ 2 h 74"/>
              <a:gd name="T10" fmla="*/ 78 w 81"/>
              <a:gd name="T11" fmla="*/ 5 h 74"/>
              <a:gd name="T12" fmla="*/ 77 w 81"/>
              <a:gd name="T13" fmla="*/ 16 h 74"/>
              <a:gd name="T14" fmla="*/ 13 w 81"/>
              <a:gd name="T15" fmla="*/ 72 h 74"/>
              <a:gd name="T16" fmla="*/ 8 w 81"/>
              <a:gd name="T17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" h="74">
                <a:moveTo>
                  <a:pt x="8" y="74"/>
                </a:moveTo>
                <a:cubicBezTo>
                  <a:pt x="0" y="73"/>
                  <a:pt x="1" y="68"/>
                  <a:pt x="3" y="64"/>
                </a:cubicBezTo>
                <a:cubicBezTo>
                  <a:pt x="6" y="56"/>
                  <a:pt x="11" y="50"/>
                  <a:pt x="17" y="45"/>
                </a:cubicBezTo>
                <a:cubicBezTo>
                  <a:pt x="30" y="35"/>
                  <a:pt x="42" y="25"/>
                  <a:pt x="51" y="11"/>
                </a:cubicBezTo>
                <a:cubicBezTo>
                  <a:pt x="54" y="5"/>
                  <a:pt x="61" y="3"/>
                  <a:pt x="68" y="2"/>
                </a:cubicBezTo>
                <a:cubicBezTo>
                  <a:pt x="72" y="1"/>
                  <a:pt x="76" y="0"/>
                  <a:pt x="78" y="5"/>
                </a:cubicBezTo>
                <a:cubicBezTo>
                  <a:pt x="81" y="9"/>
                  <a:pt x="80" y="13"/>
                  <a:pt x="77" y="16"/>
                </a:cubicBezTo>
                <a:cubicBezTo>
                  <a:pt x="58" y="37"/>
                  <a:pt x="37" y="56"/>
                  <a:pt x="13" y="72"/>
                </a:cubicBezTo>
                <a:cubicBezTo>
                  <a:pt x="11" y="73"/>
                  <a:pt x="9" y="74"/>
                  <a:pt x="8" y="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4" name="Freeform 249">
            <a:extLst>
              <a:ext uri="{FF2B5EF4-FFF2-40B4-BE49-F238E27FC236}">
                <a16:creationId xmlns:a16="http://schemas.microsoft.com/office/drawing/2014/main" id="{C83358C3-2C1F-4A32-A574-9D22C45B60A1}"/>
              </a:ext>
            </a:extLst>
          </p:cNvPr>
          <p:cNvSpPr>
            <a:spLocks/>
          </p:cNvSpPr>
          <p:nvPr/>
        </p:nvSpPr>
        <p:spPr bwMode="auto">
          <a:xfrm rot="5400000">
            <a:off x="10901108" y="2962329"/>
            <a:ext cx="24538" cy="26172"/>
          </a:xfrm>
          <a:custGeom>
            <a:avLst/>
            <a:gdLst>
              <a:gd name="T0" fmla="*/ 0 w 42"/>
              <a:gd name="T1" fmla="*/ 23 h 47"/>
              <a:gd name="T2" fmla="*/ 18 w 42"/>
              <a:gd name="T3" fmla="*/ 0 h 47"/>
              <a:gd name="T4" fmla="*/ 41 w 42"/>
              <a:gd name="T5" fmla="*/ 23 h 47"/>
              <a:gd name="T6" fmla="*/ 17 w 42"/>
              <a:gd name="T7" fmla="*/ 46 h 47"/>
              <a:gd name="T8" fmla="*/ 0 w 42"/>
              <a:gd name="T9" fmla="*/ 23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7">
                <a:moveTo>
                  <a:pt x="0" y="23"/>
                </a:moveTo>
                <a:cubicBezTo>
                  <a:pt x="0" y="9"/>
                  <a:pt x="5" y="0"/>
                  <a:pt x="18" y="0"/>
                </a:cubicBezTo>
                <a:cubicBezTo>
                  <a:pt x="32" y="0"/>
                  <a:pt x="40" y="9"/>
                  <a:pt x="41" y="23"/>
                </a:cubicBezTo>
                <a:cubicBezTo>
                  <a:pt x="42" y="35"/>
                  <a:pt x="29" y="47"/>
                  <a:pt x="17" y="46"/>
                </a:cubicBezTo>
                <a:cubicBezTo>
                  <a:pt x="2" y="45"/>
                  <a:pt x="2" y="32"/>
                  <a:pt x="0" y="2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5" name="Freeform 250">
            <a:extLst>
              <a:ext uri="{FF2B5EF4-FFF2-40B4-BE49-F238E27FC236}">
                <a16:creationId xmlns:a16="http://schemas.microsoft.com/office/drawing/2014/main" id="{90248959-2A4B-4491-9362-3F4E490BF83C}"/>
              </a:ext>
            </a:extLst>
          </p:cNvPr>
          <p:cNvSpPr>
            <a:spLocks/>
          </p:cNvSpPr>
          <p:nvPr/>
        </p:nvSpPr>
        <p:spPr bwMode="auto">
          <a:xfrm rot="5400000">
            <a:off x="10566589" y="3167620"/>
            <a:ext cx="24538" cy="21264"/>
          </a:xfrm>
          <a:custGeom>
            <a:avLst/>
            <a:gdLst>
              <a:gd name="T0" fmla="*/ 42 w 43"/>
              <a:gd name="T1" fmla="*/ 21 h 40"/>
              <a:gd name="T2" fmla="*/ 22 w 43"/>
              <a:gd name="T3" fmla="*/ 40 h 40"/>
              <a:gd name="T4" fmla="*/ 1 w 43"/>
              <a:gd name="T5" fmla="*/ 19 h 40"/>
              <a:gd name="T6" fmla="*/ 21 w 43"/>
              <a:gd name="T7" fmla="*/ 0 h 40"/>
              <a:gd name="T8" fmla="*/ 42 w 43"/>
              <a:gd name="T9" fmla="*/ 2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0">
                <a:moveTo>
                  <a:pt x="42" y="21"/>
                </a:moveTo>
                <a:cubicBezTo>
                  <a:pt x="43" y="35"/>
                  <a:pt x="34" y="40"/>
                  <a:pt x="22" y="40"/>
                </a:cubicBezTo>
                <a:cubicBezTo>
                  <a:pt x="9" y="40"/>
                  <a:pt x="2" y="32"/>
                  <a:pt x="1" y="19"/>
                </a:cubicBezTo>
                <a:cubicBezTo>
                  <a:pt x="0" y="5"/>
                  <a:pt x="9" y="0"/>
                  <a:pt x="21" y="0"/>
                </a:cubicBezTo>
                <a:cubicBezTo>
                  <a:pt x="35" y="0"/>
                  <a:pt x="42" y="7"/>
                  <a:pt x="42" y="2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3" name="Freeform 251">
            <a:extLst>
              <a:ext uri="{FF2B5EF4-FFF2-40B4-BE49-F238E27FC236}">
                <a16:creationId xmlns:a16="http://schemas.microsoft.com/office/drawing/2014/main" id="{1ECCE69B-9361-4618-9846-B6205DE64738}"/>
              </a:ext>
            </a:extLst>
          </p:cNvPr>
          <p:cNvSpPr>
            <a:spLocks/>
          </p:cNvSpPr>
          <p:nvPr/>
        </p:nvSpPr>
        <p:spPr bwMode="auto">
          <a:xfrm rot="5400000">
            <a:off x="10270282" y="3225252"/>
            <a:ext cx="32717" cy="26172"/>
          </a:xfrm>
          <a:custGeom>
            <a:avLst/>
            <a:gdLst>
              <a:gd name="T0" fmla="*/ 56 w 57"/>
              <a:gd name="T1" fmla="*/ 0 h 48"/>
              <a:gd name="T2" fmla="*/ 24 w 57"/>
              <a:gd name="T3" fmla="*/ 47 h 48"/>
              <a:gd name="T4" fmla="*/ 2 w 57"/>
              <a:gd name="T5" fmla="*/ 34 h 48"/>
              <a:gd name="T6" fmla="*/ 17 w 57"/>
              <a:gd name="T7" fmla="*/ 19 h 48"/>
              <a:gd name="T8" fmla="*/ 56 w 57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48">
                <a:moveTo>
                  <a:pt x="56" y="0"/>
                </a:moveTo>
                <a:cubicBezTo>
                  <a:pt x="57" y="28"/>
                  <a:pt x="46" y="44"/>
                  <a:pt x="24" y="47"/>
                </a:cubicBezTo>
                <a:cubicBezTo>
                  <a:pt x="14" y="48"/>
                  <a:pt x="5" y="43"/>
                  <a:pt x="2" y="34"/>
                </a:cubicBezTo>
                <a:cubicBezTo>
                  <a:pt x="0" y="25"/>
                  <a:pt x="9" y="19"/>
                  <a:pt x="17" y="19"/>
                </a:cubicBezTo>
                <a:cubicBezTo>
                  <a:pt x="32" y="18"/>
                  <a:pt x="45" y="14"/>
                  <a:pt x="56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4" name="Freeform 191">
            <a:extLst>
              <a:ext uri="{FF2B5EF4-FFF2-40B4-BE49-F238E27FC236}">
                <a16:creationId xmlns:a16="http://schemas.microsoft.com/office/drawing/2014/main" id="{DDCE5109-24A0-4BA2-9918-B6927AA0A4EA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9153517" y="2249314"/>
            <a:ext cx="2368812" cy="2201159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117" name="Freeform 191">
            <a:extLst>
              <a:ext uri="{FF2B5EF4-FFF2-40B4-BE49-F238E27FC236}">
                <a16:creationId xmlns:a16="http://schemas.microsoft.com/office/drawing/2014/main" id="{12ED7252-B233-4245-ADE7-F42FE8B17EF9}"/>
              </a:ext>
            </a:extLst>
          </p:cNvPr>
          <p:cNvSpPr>
            <a:spLocks noEditPoints="1"/>
          </p:cNvSpPr>
          <p:nvPr/>
        </p:nvSpPr>
        <p:spPr bwMode="auto">
          <a:xfrm rot="18158472" flipH="1" flipV="1">
            <a:off x="8988173" y="174727"/>
            <a:ext cx="2375955" cy="2207796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 dirty="0"/>
          </a:p>
        </p:txBody>
      </p:sp>
      <p:sp>
        <p:nvSpPr>
          <p:cNvPr id="119" name="Freeform 198">
            <a:extLst>
              <a:ext uri="{FF2B5EF4-FFF2-40B4-BE49-F238E27FC236}">
                <a16:creationId xmlns:a16="http://schemas.microsoft.com/office/drawing/2014/main" id="{205DBD47-4BC8-401B-A5E5-FF85ECE389FE}"/>
              </a:ext>
            </a:extLst>
          </p:cNvPr>
          <p:cNvSpPr>
            <a:spLocks/>
          </p:cNvSpPr>
          <p:nvPr/>
        </p:nvSpPr>
        <p:spPr bwMode="auto">
          <a:xfrm rot="18158472" flipH="1" flipV="1">
            <a:off x="10792201" y="1543158"/>
            <a:ext cx="69583" cy="72482"/>
          </a:xfrm>
          <a:custGeom>
            <a:avLst/>
            <a:gdLst>
              <a:gd name="T0" fmla="*/ 70 w 140"/>
              <a:gd name="T1" fmla="*/ 146 h 147"/>
              <a:gd name="T2" fmla="*/ 0 w 140"/>
              <a:gd name="T3" fmla="*/ 89 h 147"/>
              <a:gd name="T4" fmla="*/ 65 w 140"/>
              <a:gd name="T5" fmla="*/ 1 h 147"/>
              <a:gd name="T6" fmla="*/ 139 w 140"/>
              <a:gd name="T7" fmla="*/ 72 h 147"/>
              <a:gd name="T8" fmla="*/ 70 w 140"/>
              <a:gd name="T9" fmla="*/ 1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" h="147">
                <a:moveTo>
                  <a:pt x="70" y="146"/>
                </a:moveTo>
                <a:cubicBezTo>
                  <a:pt x="31" y="146"/>
                  <a:pt x="0" y="120"/>
                  <a:pt x="0" y="89"/>
                </a:cubicBezTo>
                <a:cubicBezTo>
                  <a:pt x="1" y="36"/>
                  <a:pt x="28" y="0"/>
                  <a:pt x="65" y="1"/>
                </a:cubicBezTo>
                <a:cubicBezTo>
                  <a:pt x="96" y="1"/>
                  <a:pt x="140" y="44"/>
                  <a:pt x="139" y="72"/>
                </a:cubicBezTo>
                <a:cubicBezTo>
                  <a:pt x="139" y="114"/>
                  <a:pt x="109" y="147"/>
                  <a:pt x="70" y="14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0" name="Freeform 202">
            <a:extLst>
              <a:ext uri="{FF2B5EF4-FFF2-40B4-BE49-F238E27FC236}">
                <a16:creationId xmlns:a16="http://schemas.microsoft.com/office/drawing/2014/main" id="{F311E78F-54BE-4867-8341-6A77C6261F3E}"/>
              </a:ext>
            </a:extLst>
          </p:cNvPr>
          <p:cNvSpPr>
            <a:spLocks/>
          </p:cNvSpPr>
          <p:nvPr/>
        </p:nvSpPr>
        <p:spPr bwMode="auto">
          <a:xfrm rot="18158472" flipH="1" flipV="1">
            <a:off x="11009290" y="2050777"/>
            <a:ext cx="53637" cy="73931"/>
          </a:xfrm>
          <a:custGeom>
            <a:avLst/>
            <a:gdLst>
              <a:gd name="T0" fmla="*/ 5 w 108"/>
              <a:gd name="T1" fmla="*/ 112 h 148"/>
              <a:gd name="T2" fmla="*/ 31 w 108"/>
              <a:gd name="T3" fmla="*/ 28 h 148"/>
              <a:gd name="T4" fmla="*/ 95 w 108"/>
              <a:gd name="T5" fmla="*/ 11 h 148"/>
              <a:gd name="T6" fmla="*/ 104 w 108"/>
              <a:gd name="T7" fmla="*/ 28 h 148"/>
              <a:gd name="T8" fmla="*/ 47 w 108"/>
              <a:gd name="T9" fmla="*/ 126 h 148"/>
              <a:gd name="T10" fmla="*/ 44 w 108"/>
              <a:gd name="T11" fmla="*/ 128 h 148"/>
              <a:gd name="T12" fmla="*/ 13 w 108"/>
              <a:gd name="T13" fmla="*/ 143 h 148"/>
              <a:gd name="T14" fmla="*/ 5 w 108"/>
              <a:gd name="T15" fmla="*/ 11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48">
                <a:moveTo>
                  <a:pt x="5" y="112"/>
                </a:moveTo>
                <a:cubicBezTo>
                  <a:pt x="6" y="80"/>
                  <a:pt x="13" y="52"/>
                  <a:pt x="31" y="28"/>
                </a:cubicBezTo>
                <a:cubicBezTo>
                  <a:pt x="47" y="7"/>
                  <a:pt x="73" y="0"/>
                  <a:pt x="95" y="11"/>
                </a:cubicBezTo>
                <a:cubicBezTo>
                  <a:pt x="102" y="14"/>
                  <a:pt x="108" y="19"/>
                  <a:pt x="104" y="28"/>
                </a:cubicBezTo>
                <a:cubicBezTo>
                  <a:pt x="89" y="63"/>
                  <a:pt x="74" y="98"/>
                  <a:pt x="47" y="126"/>
                </a:cubicBezTo>
                <a:cubicBezTo>
                  <a:pt x="46" y="127"/>
                  <a:pt x="45" y="128"/>
                  <a:pt x="44" y="128"/>
                </a:cubicBezTo>
                <a:cubicBezTo>
                  <a:pt x="34" y="134"/>
                  <a:pt x="25" y="148"/>
                  <a:pt x="13" y="143"/>
                </a:cubicBezTo>
                <a:cubicBezTo>
                  <a:pt x="0" y="137"/>
                  <a:pt x="7" y="122"/>
                  <a:pt x="5" y="1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1" name="Freeform 209">
            <a:extLst>
              <a:ext uri="{FF2B5EF4-FFF2-40B4-BE49-F238E27FC236}">
                <a16:creationId xmlns:a16="http://schemas.microsoft.com/office/drawing/2014/main" id="{8CE3A557-74EE-47CD-BBAB-96060E9613FA}"/>
              </a:ext>
            </a:extLst>
          </p:cNvPr>
          <p:cNvSpPr>
            <a:spLocks/>
          </p:cNvSpPr>
          <p:nvPr/>
        </p:nvSpPr>
        <p:spPr bwMode="auto">
          <a:xfrm rot="18158472" flipH="1" flipV="1">
            <a:off x="10763814" y="2381206"/>
            <a:ext cx="81179" cy="57985"/>
          </a:xfrm>
          <a:custGeom>
            <a:avLst/>
            <a:gdLst>
              <a:gd name="T0" fmla="*/ 29 w 161"/>
              <a:gd name="T1" fmla="*/ 117 h 117"/>
              <a:gd name="T2" fmla="*/ 12 w 161"/>
              <a:gd name="T3" fmla="*/ 114 h 117"/>
              <a:gd name="T4" fmla="*/ 7 w 161"/>
              <a:gd name="T5" fmla="*/ 94 h 117"/>
              <a:gd name="T6" fmla="*/ 40 w 161"/>
              <a:gd name="T7" fmla="*/ 70 h 117"/>
              <a:gd name="T8" fmla="*/ 73 w 161"/>
              <a:gd name="T9" fmla="*/ 60 h 117"/>
              <a:gd name="T10" fmla="*/ 131 w 161"/>
              <a:gd name="T11" fmla="*/ 11 h 117"/>
              <a:gd name="T12" fmla="*/ 139 w 161"/>
              <a:gd name="T13" fmla="*/ 0 h 117"/>
              <a:gd name="T14" fmla="*/ 150 w 161"/>
              <a:gd name="T15" fmla="*/ 10 h 117"/>
              <a:gd name="T16" fmla="*/ 142 w 161"/>
              <a:gd name="T17" fmla="*/ 62 h 117"/>
              <a:gd name="T18" fmla="*/ 29 w 161"/>
              <a:gd name="T1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1" h="117">
                <a:moveTo>
                  <a:pt x="29" y="117"/>
                </a:moveTo>
                <a:cubicBezTo>
                  <a:pt x="24" y="116"/>
                  <a:pt x="18" y="115"/>
                  <a:pt x="12" y="114"/>
                </a:cubicBezTo>
                <a:cubicBezTo>
                  <a:pt x="1" y="110"/>
                  <a:pt x="0" y="103"/>
                  <a:pt x="7" y="94"/>
                </a:cubicBezTo>
                <a:cubicBezTo>
                  <a:pt x="15" y="82"/>
                  <a:pt x="26" y="74"/>
                  <a:pt x="40" y="70"/>
                </a:cubicBezTo>
                <a:cubicBezTo>
                  <a:pt x="51" y="66"/>
                  <a:pt x="62" y="62"/>
                  <a:pt x="73" y="60"/>
                </a:cubicBezTo>
                <a:cubicBezTo>
                  <a:pt x="100" y="53"/>
                  <a:pt x="121" y="38"/>
                  <a:pt x="131" y="11"/>
                </a:cubicBezTo>
                <a:cubicBezTo>
                  <a:pt x="132" y="6"/>
                  <a:pt x="134" y="1"/>
                  <a:pt x="139" y="0"/>
                </a:cubicBezTo>
                <a:cubicBezTo>
                  <a:pt x="145" y="0"/>
                  <a:pt x="148" y="5"/>
                  <a:pt x="150" y="10"/>
                </a:cubicBezTo>
                <a:cubicBezTo>
                  <a:pt x="161" y="29"/>
                  <a:pt x="154" y="47"/>
                  <a:pt x="142" y="62"/>
                </a:cubicBezTo>
                <a:cubicBezTo>
                  <a:pt x="113" y="96"/>
                  <a:pt x="74" y="112"/>
                  <a:pt x="29" y="11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2" name="Freeform 213">
            <a:extLst>
              <a:ext uri="{FF2B5EF4-FFF2-40B4-BE49-F238E27FC236}">
                <a16:creationId xmlns:a16="http://schemas.microsoft.com/office/drawing/2014/main" id="{FFCC5952-3C09-4EC2-B97B-08A171D88307}"/>
              </a:ext>
            </a:extLst>
          </p:cNvPr>
          <p:cNvSpPr>
            <a:spLocks/>
          </p:cNvSpPr>
          <p:nvPr/>
        </p:nvSpPr>
        <p:spPr bwMode="auto">
          <a:xfrm rot="18158472" flipH="1" flipV="1">
            <a:off x="11386162" y="977023"/>
            <a:ext cx="55086" cy="42039"/>
          </a:xfrm>
          <a:custGeom>
            <a:avLst/>
            <a:gdLst>
              <a:gd name="T0" fmla="*/ 68 w 111"/>
              <a:gd name="T1" fmla="*/ 84 h 84"/>
              <a:gd name="T2" fmla="*/ 11 w 111"/>
              <a:gd name="T3" fmla="*/ 55 h 84"/>
              <a:gd name="T4" fmla="*/ 20 w 111"/>
              <a:gd name="T5" fmla="*/ 12 h 84"/>
              <a:gd name="T6" fmla="*/ 47 w 111"/>
              <a:gd name="T7" fmla="*/ 3 h 84"/>
              <a:gd name="T8" fmla="*/ 102 w 111"/>
              <a:gd name="T9" fmla="*/ 47 h 84"/>
              <a:gd name="T10" fmla="*/ 68 w 111"/>
              <a:gd name="T11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" h="84">
                <a:moveTo>
                  <a:pt x="68" y="84"/>
                </a:moveTo>
                <a:cubicBezTo>
                  <a:pt x="46" y="83"/>
                  <a:pt x="25" y="72"/>
                  <a:pt x="11" y="55"/>
                </a:cubicBezTo>
                <a:cubicBezTo>
                  <a:pt x="0" y="42"/>
                  <a:pt x="14" y="26"/>
                  <a:pt x="20" y="12"/>
                </a:cubicBezTo>
                <a:cubicBezTo>
                  <a:pt x="25" y="1"/>
                  <a:pt x="37" y="0"/>
                  <a:pt x="47" y="3"/>
                </a:cubicBezTo>
                <a:cubicBezTo>
                  <a:pt x="72" y="9"/>
                  <a:pt x="90" y="25"/>
                  <a:pt x="102" y="47"/>
                </a:cubicBezTo>
                <a:cubicBezTo>
                  <a:pt x="111" y="62"/>
                  <a:pt x="92" y="84"/>
                  <a:pt x="68" y="8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3" name="Freeform 214">
            <a:extLst>
              <a:ext uri="{FF2B5EF4-FFF2-40B4-BE49-F238E27FC236}">
                <a16:creationId xmlns:a16="http://schemas.microsoft.com/office/drawing/2014/main" id="{F22D792D-B236-40FD-A4D9-C868B49A3538}"/>
              </a:ext>
            </a:extLst>
          </p:cNvPr>
          <p:cNvSpPr>
            <a:spLocks/>
          </p:cNvSpPr>
          <p:nvPr/>
        </p:nvSpPr>
        <p:spPr bwMode="auto">
          <a:xfrm rot="18158472" flipH="1" flipV="1">
            <a:off x="10905404" y="2118322"/>
            <a:ext cx="36241" cy="66683"/>
          </a:xfrm>
          <a:custGeom>
            <a:avLst/>
            <a:gdLst>
              <a:gd name="T0" fmla="*/ 69 w 75"/>
              <a:gd name="T1" fmla="*/ 103 h 137"/>
              <a:gd name="T2" fmla="*/ 59 w 75"/>
              <a:gd name="T3" fmla="*/ 134 h 137"/>
              <a:gd name="T4" fmla="*/ 35 w 75"/>
              <a:gd name="T5" fmla="*/ 114 h 137"/>
              <a:gd name="T6" fmla="*/ 1 w 75"/>
              <a:gd name="T7" fmla="*/ 28 h 137"/>
              <a:gd name="T8" fmla="*/ 9 w 75"/>
              <a:gd name="T9" fmla="*/ 5 h 137"/>
              <a:gd name="T10" fmla="*/ 32 w 75"/>
              <a:gd name="T11" fmla="*/ 11 h 137"/>
              <a:gd name="T12" fmla="*/ 69 w 75"/>
              <a:gd name="T13" fmla="*/ 10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" h="137">
                <a:moveTo>
                  <a:pt x="69" y="103"/>
                </a:moveTo>
                <a:cubicBezTo>
                  <a:pt x="66" y="115"/>
                  <a:pt x="75" y="130"/>
                  <a:pt x="59" y="134"/>
                </a:cubicBezTo>
                <a:cubicBezTo>
                  <a:pt x="45" y="137"/>
                  <a:pt x="41" y="122"/>
                  <a:pt x="35" y="114"/>
                </a:cubicBezTo>
                <a:cubicBezTo>
                  <a:pt x="17" y="88"/>
                  <a:pt x="4" y="60"/>
                  <a:pt x="1" y="28"/>
                </a:cubicBezTo>
                <a:cubicBezTo>
                  <a:pt x="0" y="19"/>
                  <a:pt x="0" y="10"/>
                  <a:pt x="9" y="5"/>
                </a:cubicBezTo>
                <a:cubicBezTo>
                  <a:pt x="18" y="0"/>
                  <a:pt x="26" y="5"/>
                  <a:pt x="32" y="11"/>
                </a:cubicBezTo>
                <a:cubicBezTo>
                  <a:pt x="57" y="37"/>
                  <a:pt x="67" y="69"/>
                  <a:pt x="69" y="1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4" name="Freeform 222">
            <a:extLst>
              <a:ext uri="{FF2B5EF4-FFF2-40B4-BE49-F238E27FC236}">
                <a16:creationId xmlns:a16="http://schemas.microsoft.com/office/drawing/2014/main" id="{A828369F-7E1D-496B-95BB-AB211618A14F}"/>
              </a:ext>
            </a:extLst>
          </p:cNvPr>
          <p:cNvSpPr>
            <a:spLocks/>
          </p:cNvSpPr>
          <p:nvPr/>
        </p:nvSpPr>
        <p:spPr bwMode="auto">
          <a:xfrm rot="18158472" flipH="1" flipV="1">
            <a:off x="10823117" y="1641190"/>
            <a:ext cx="21745" cy="69583"/>
          </a:xfrm>
          <a:custGeom>
            <a:avLst/>
            <a:gdLst>
              <a:gd name="T0" fmla="*/ 42 w 43"/>
              <a:gd name="T1" fmla="*/ 70 h 142"/>
              <a:gd name="T2" fmla="*/ 34 w 43"/>
              <a:gd name="T3" fmla="*/ 132 h 142"/>
              <a:gd name="T4" fmla="*/ 25 w 43"/>
              <a:gd name="T5" fmla="*/ 142 h 142"/>
              <a:gd name="T6" fmla="*/ 17 w 43"/>
              <a:gd name="T7" fmla="*/ 132 h 142"/>
              <a:gd name="T8" fmla="*/ 0 w 43"/>
              <a:gd name="T9" fmla="*/ 26 h 142"/>
              <a:gd name="T10" fmla="*/ 11 w 43"/>
              <a:gd name="T11" fmla="*/ 3 h 142"/>
              <a:gd name="T12" fmla="*/ 35 w 43"/>
              <a:gd name="T13" fmla="*/ 20 h 142"/>
              <a:gd name="T14" fmla="*/ 42 w 43"/>
              <a:gd name="T15" fmla="*/ 7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142">
                <a:moveTo>
                  <a:pt x="42" y="70"/>
                </a:moveTo>
                <a:cubicBezTo>
                  <a:pt x="42" y="92"/>
                  <a:pt x="40" y="112"/>
                  <a:pt x="34" y="132"/>
                </a:cubicBezTo>
                <a:cubicBezTo>
                  <a:pt x="33" y="137"/>
                  <a:pt x="31" y="142"/>
                  <a:pt x="25" y="142"/>
                </a:cubicBezTo>
                <a:cubicBezTo>
                  <a:pt x="19" y="142"/>
                  <a:pt x="18" y="137"/>
                  <a:pt x="17" y="132"/>
                </a:cubicBezTo>
                <a:cubicBezTo>
                  <a:pt x="8" y="97"/>
                  <a:pt x="0" y="62"/>
                  <a:pt x="0" y="26"/>
                </a:cubicBezTo>
                <a:cubicBezTo>
                  <a:pt x="0" y="17"/>
                  <a:pt x="0" y="6"/>
                  <a:pt x="11" y="3"/>
                </a:cubicBezTo>
                <a:cubicBezTo>
                  <a:pt x="24" y="0"/>
                  <a:pt x="30" y="10"/>
                  <a:pt x="35" y="20"/>
                </a:cubicBezTo>
                <a:cubicBezTo>
                  <a:pt x="41" y="36"/>
                  <a:pt x="43" y="54"/>
                  <a:pt x="42" y="7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5" name="Freeform 227">
            <a:extLst>
              <a:ext uri="{FF2B5EF4-FFF2-40B4-BE49-F238E27FC236}">
                <a16:creationId xmlns:a16="http://schemas.microsoft.com/office/drawing/2014/main" id="{BC85244F-8425-4885-8B57-6652BE4A88FA}"/>
              </a:ext>
            </a:extLst>
          </p:cNvPr>
          <p:cNvSpPr>
            <a:spLocks/>
          </p:cNvSpPr>
          <p:nvPr/>
        </p:nvSpPr>
        <p:spPr bwMode="auto">
          <a:xfrm rot="18158472" flipH="1" flipV="1">
            <a:off x="11168973" y="1584697"/>
            <a:ext cx="39140" cy="37690"/>
          </a:xfrm>
          <a:custGeom>
            <a:avLst/>
            <a:gdLst>
              <a:gd name="T0" fmla="*/ 64 w 80"/>
              <a:gd name="T1" fmla="*/ 74 h 75"/>
              <a:gd name="T2" fmla="*/ 1 w 80"/>
              <a:gd name="T3" fmla="*/ 11 h 75"/>
              <a:gd name="T4" fmla="*/ 9 w 80"/>
              <a:gd name="T5" fmla="*/ 1 h 75"/>
              <a:gd name="T6" fmla="*/ 79 w 80"/>
              <a:gd name="T7" fmla="*/ 58 h 75"/>
              <a:gd name="T8" fmla="*/ 64 w 80"/>
              <a:gd name="T9" fmla="*/ 74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75">
                <a:moveTo>
                  <a:pt x="64" y="74"/>
                </a:moveTo>
                <a:cubicBezTo>
                  <a:pt x="35" y="75"/>
                  <a:pt x="0" y="40"/>
                  <a:pt x="1" y="11"/>
                </a:cubicBezTo>
                <a:cubicBezTo>
                  <a:pt x="1" y="5"/>
                  <a:pt x="2" y="1"/>
                  <a:pt x="9" y="1"/>
                </a:cubicBezTo>
                <a:cubicBezTo>
                  <a:pt x="37" y="0"/>
                  <a:pt x="75" y="31"/>
                  <a:pt x="79" y="58"/>
                </a:cubicBezTo>
                <a:cubicBezTo>
                  <a:pt x="80" y="70"/>
                  <a:pt x="76" y="75"/>
                  <a:pt x="64" y="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6" name="Freeform 228">
            <a:extLst>
              <a:ext uri="{FF2B5EF4-FFF2-40B4-BE49-F238E27FC236}">
                <a16:creationId xmlns:a16="http://schemas.microsoft.com/office/drawing/2014/main" id="{CB1CE488-E67E-439E-855E-F76880BF49D2}"/>
              </a:ext>
            </a:extLst>
          </p:cNvPr>
          <p:cNvSpPr>
            <a:spLocks/>
          </p:cNvSpPr>
          <p:nvPr/>
        </p:nvSpPr>
        <p:spPr bwMode="auto">
          <a:xfrm rot="18158472" flipH="1" flipV="1">
            <a:off x="11040119" y="2008921"/>
            <a:ext cx="37690" cy="40590"/>
          </a:xfrm>
          <a:custGeom>
            <a:avLst/>
            <a:gdLst>
              <a:gd name="T0" fmla="*/ 29 w 76"/>
              <a:gd name="T1" fmla="*/ 81 h 82"/>
              <a:gd name="T2" fmla="*/ 4 w 76"/>
              <a:gd name="T3" fmla="*/ 53 h 82"/>
              <a:gd name="T4" fmla="*/ 61 w 76"/>
              <a:gd name="T5" fmla="*/ 1 h 82"/>
              <a:gd name="T6" fmla="*/ 74 w 76"/>
              <a:gd name="T7" fmla="*/ 10 h 82"/>
              <a:gd name="T8" fmla="*/ 35 w 76"/>
              <a:gd name="T9" fmla="*/ 79 h 82"/>
              <a:gd name="T10" fmla="*/ 29 w 76"/>
              <a:gd name="T11" fmla="*/ 8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" h="82">
                <a:moveTo>
                  <a:pt x="29" y="81"/>
                </a:moveTo>
                <a:cubicBezTo>
                  <a:pt x="12" y="82"/>
                  <a:pt x="0" y="68"/>
                  <a:pt x="4" y="53"/>
                </a:cubicBezTo>
                <a:cubicBezTo>
                  <a:pt x="9" y="33"/>
                  <a:pt x="41" y="4"/>
                  <a:pt x="61" y="1"/>
                </a:cubicBezTo>
                <a:cubicBezTo>
                  <a:pt x="68" y="0"/>
                  <a:pt x="73" y="2"/>
                  <a:pt x="74" y="10"/>
                </a:cubicBezTo>
                <a:cubicBezTo>
                  <a:pt x="76" y="25"/>
                  <a:pt x="50" y="73"/>
                  <a:pt x="35" y="79"/>
                </a:cubicBezTo>
                <a:cubicBezTo>
                  <a:pt x="33" y="80"/>
                  <a:pt x="30" y="81"/>
                  <a:pt x="29" y="8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7" name="Freeform 235">
            <a:extLst>
              <a:ext uri="{FF2B5EF4-FFF2-40B4-BE49-F238E27FC236}">
                <a16:creationId xmlns:a16="http://schemas.microsoft.com/office/drawing/2014/main" id="{438C4CE7-38D7-4917-971C-7FCB05634D19}"/>
              </a:ext>
            </a:extLst>
          </p:cNvPr>
          <p:cNvSpPr>
            <a:spLocks/>
          </p:cNvSpPr>
          <p:nvPr/>
        </p:nvSpPr>
        <p:spPr bwMode="auto">
          <a:xfrm rot="18158472" flipH="1" flipV="1">
            <a:off x="10874780" y="1294527"/>
            <a:ext cx="30443" cy="28993"/>
          </a:xfrm>
          <a:custGeom>
            <a:avLst/>
            <a:gdLst>
              <a:gd name="T0" fmla="*/ 58 w 59"/>
              <a:gd name="T1" fmla="*/ 31 h 60"/>
              <a:gd name="T2" fmla="*/ 30 w 59"/>
              <a:gd name="T3" fmla="*/ 59 h 60"/>
              <a:gd name="T4" fmla="*/ 1 w 59"/>
              <a:gd name="T5" fmla="*/ 27 h 60"/>
              <a:gd name="T6" fmla="*/ 32 w 59"/>
              <a:gd name="T7" fmla="*/ 1 h 60"/>
              <a:gd name="T8" fmla="*/ 58 w 59"/>
              <a:gd name="T9" fmla="*/ 3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60">
                <a:moveTo>
                  <a:pt x="58" y="31"/>
                </a:moveTo>
                <a:cubicBezTo>
                  <a:pt x="57" y="51"/>
                  <a:pt x="49" y="60"/>
                  <a:pt x="30" y="59"/>
                </a:cubicBezTo>
                <a:cubicBezTo>
                  <a:pt x="15" y="59"/>
                  <a:pt x="0" y="42"/>
                  <a:pt x="1" y="27"/>
                </a:cubicBezTo>
                <a:cubicBezTo>
                  <a:pt x="2" y="13"/>
                  <a:pt x="17" y="0"/>
                  <a:pt x="32" y="1"/>
                </a:cubicBezTo>
                <a:cubicBezTo>
                  <a:pt x="50" y="2"/>
                  <a:pt x="59" y="13"/>
                  <a:pt x="58" y="3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8" name="Freeform 236">
            <a:extLst>
              <a:ext uri="{FF2B5EF4-FFF2-40B4-BE49-F238E27FC236}">
                <a16:creationId xmlns:a16="http://schemas.microsoft.com/office/drawing/2014/main" id="{F0838277-0F96-45D3-B7AD-7B51CF14015A}"/>
              </a:ext>
            </a:extLst>
          </p:cNvPr>
          <p:cNvSpPr>
            <a:spLocks/>
          </p:cNvSpPr>
          <p:nvPr/>
        </p:nvSpPr>
        <p:spPr bwMode="auto">
          <a:xfrm rot="18158472" flipH="1" flipV="1">
            <a:off x="10616567" y="2713548"/>
            <a:ext cx="27543" cy="36240"/>
          </a:xfrm>
          <a:custGeom>
            <a:avLst/>
            <a:gdLst>
              <a:gd name="T0" fmla="*/ 37 w 54"/>
              <a:gd name="T1" fmla="*/ 1 h 72"/>
              <a:gd name="T2" fmla="*/ 51 w 54"/>
              <a:gd name="T3" fmla="*/ 20 h 72"/>
              <a:gd name="T4" fmla="*/ 34 w 54"/>
              <a:gd name="T5" fmla="*/ 58 h 72"/>
              <a:gd name="T6" fmla="*/ 11 w 54"/>
              <a:gd name="T7" fmla="*/ 69 h 72"/>
              <a:gd name="T8" fmla="*/ 1 w 54"/>
              <a:gd name="T9" fmla="*/ 47 h 72"/>
              <a:gd name="T10" fmla="*/ 37 w 54"/>
              <a:gd name="T11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" h="72">
                <a:moveTo>
                  <a:pt x="37" y="1"/>
                </a:moveTo>
                <a:cubicBezTo>
                  <a:pt x="47" y="2"/>
                  <a:pt x="54" y="7"/>
                  <a:pt x="51" y="20"/>
                </a:cubicBezTo>
                <a:cubicBezTo>
                  <a:pt x="47" y="34"/>
                  <a:pt x="42" y="47"/>
                  <a:pt x="34" y="58"/>
                </a:cubicBezTo>
                <a:cubicBezTo>
                  <a:pt x="29" y="66"/>
                  <a:pt x="21" y="72"/>
                  <a:pt x="11" y="69"/>
                </a:cubicBezTo>
                <a:cubicBezTo>
                  <a:pt x="0" y="65"/>
                  <a:pt x="1" y="56"/>
                  <a:pt x="1" y="47"/>
                </a:cubicBezTo>
                <a:cubicBezTo>
                  <a:pt x="1" y="21"/>
                  <a:pt x="17" y="0"/>
                  <a:pt x="37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9" name="Freeform 242">
            <a:extLst>
              <a:ext uri="{FF2B5EF4-FFF2-40B4-BE49-F238E27FC236}">
                <a16:creationId xmlns:a16="http://schemas.microsoft.com/office/drawing/2014/main" id="{C99B83A4-FB9C-4441-93DF-DBB1C11DBE25}"/>
              </a:ext>
            </a:extLst>
          </p:cNvPr>
          <p:cNvSpPr>
            <a:spLocks/>
          </p:cNvSpPr>
          <p:nvPr/>
        </p:nvSpPr>
        <p:spPr bwMode="auto">
          <a:xfrm rot="18158472" flipH="1" flipV="1">
            <a:off x="11380559" y="1623570"/>
            <a:ext cx="28993" cy="33342"/>
          </a:xfrm>
          <a:custGeom>
            <a:avLst/>
            <a:gdLst>
              <a:gd name="T0" fmla="*/ 58 w 58"/>
              <a:gd name="T1" fmla="*/ 25 h 69"/>
              <a:gd name="T2" fmla="*/ 34 w 58"/>
              <a:gd name="T3" fmla="*/ 59 h 69"/>
              <a:gd name="T4" fmla="*/ 9 w 58"/>
              <a:gd name="T5" fmla="*/ 58 h 69"/>
              <a:gd name="T6" fmla="*/ 11 w 58"/>
              <a:gd name="T7" fmla="*/ 25 h 69"/>
              <a:gd name="T8" fmla="*/ 35 w 58"/>
              <a:gd name="T9" fmla="*/ 7 h 69"/>
              <a:gd name="T10" fmla="*/ 58 w 58"/>
              <a:gd name="T11" fmla="*/ 2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" h="69">
                <a:moveTo>
                  <a:pt x="58" y="25"/>
                </a:moveTo>
                <a:cubicBezTo>
                  <a:pt x="54" y="36"/>
                  <a:pt x="46" y="49"/>
                  <a:pt x="34" y="59"/>
                </a:cubicBezTo>
                <a:cubicBezTo>
                  <a:pt x="27" y="64"/>
                  <a:pt x="16" y="69"/>
                  <a:pt x="9" y="58"/>
                </a:cubicBezTo>
                <a:cubicBezTo>
                  <a:pt x="3" y="47"/>
                  <a:pt x="0" y="35"/>
                  <a:pt x="11" y="25"/>
                </a:cubicBezTo>
                <a:cubicBezTo>
                  <a:pt x="18" y="18"/>
                  <a:pt x="27" y="12"/>
                  <a:pt x="35" y="7"/>
                </a:cubicBezTo>
                <a:cubicBezTo>
                  <a:pt x="48" y="0"/>
                  <a:pt x="57" y="7"/>
                  <a:pt x="58" y="25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1" name="Freeform 191">
            <a:extLst>
              <a:ext uri="{FF2B5EF4-FFF2-40B4-BE49-F238E27FC236}">
                <a16:creationId xmlns:a16="http://schemas.microsoft.com/office/drawing/2014/main" id="{8E4A6A03-9285-4355-843C-4B8B54193CF9}"/>
              </a:ext>
            </a:extLst>
          </p:cNvPr>
          <p:cNvSpPr>
            <a:spLocks noEditPoints="1"/>
          </p:cNvSpPr>
          <p:nvPr/>
        </p:nvSpPr>
        <p:spPr bwMode="auto">
          <a:xfrm>
            <a:off x="9132769" y="4563421"/>
            <a:ext cx="2375955" cy="2207796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 dirty="0"/>
          </a:p>
        </p:txBody>
      </p:sp>
      <p:sp>
        <p:nvSpPr>
          <p:cNvPr id="133" name="Freeform 198">
            <a:extLst>
              <a:ext uri="{FF2B5EF4-FFF2-40B4-BE49-F238E27FC236}">
                <a16:creationId xmlns:a16="http://schemas.microsoft.com/office/drawing/2014/main" id="{E15B87DE-0A7C-44FE-8EFE-5448ACC885E3}"/>
              </a:ext>
            </a:extLst>
          </p:cNvPr>
          <p:cNvSpPr>
            <a:spLocks/>
          </p:cNvSpPr>
          <p:nvPr/>
        </p:nvSpPr>
        <p:spPr bwMode="auto">
          <a:xfrm>
            <a:off x="10188176" y="4920797"/>
            <a:ext cx="69583" cy="72482"/>
          </a:xfrm>
          <a:custGeom>
            <a:avLst/>
            <a:gdLst>
              <a:gd name="T0" fmla="*/ 70 w 140"/>
              <a:gd name="T1" fmla="*/ 146 h 147"/>
              <a:gd name="T2" fmla="*/ 0 w 140"/>
              <a:gd name="T3" fmla="*/ 89 h 147"/>
              <a:gd name="T4" fmla="*/ 65 w 140"/>
              <a:gd name="T5" fmla="*/ 1 h 147"/>
              <a:gd name="T6" fmla="*/ 139 w 140"/>
              <a:gd name="T7" fmla="*/ 72 h 147"/>
              <a:gd name="T8" fmla="*/ 70 w 140"/>
              <a:gd name="T9" fmla="*/ 1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" h="147">
                <a:moveTo>
                  <a:pt x="70" y="146"/>
                </a:moveTo>
                <a:cubicBezTo>
                  <a:pt x="31" y="146"/>
                  <a:pt x="0" y="120"/>
                  <a:pt x="0" y="89"/>
                </a:cubicBezTo>
                <a:cubicBezTo>
                  <a:pt x="1" y="36"/>
                  <a:pt x="28" y="0"/>
                  <a:pt x="65" y="1"/>
                </a:cubicBezTo>
                <a:cubicBezTo>
                  <a:pt x="96" y="1"/>
                  <a:pt x="140" y="44"/>
                  <a:pt x="139" y="72"/>
                </a:cubicBezTo>
                <a:cubicBezTo>
                  <a:pt x="139" y="114"/>
                  <a:pt x="109" y="147"/>
                  <a:pt x="70" y="14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4" name="Freeform 202">
            <a:extLst>
              <a:ext uri="{FF2B5EF4-FFF2-40B4-BE49-F238E27FC236}">
                <a16:creationId xmlns:a16="http://schemas.microsoft.com/office/drawing/2014/main" id="{C8E798A6-9308-44CB-891B-05532B9B02D5}"/>
              </a:ext>
            </a:extLst>
          </p:cNvPr>
          <p:cNvSpPr>
            <a:spLocks/>
          </p:cNvSpPr>
          <p:nvPr/>
        </p:nvSpPr>
        <p:spPr bwMode="auto">
          <a:xfrm>
            <a:off x="10511415" y="4469795"/>
            <a:ext cx="53637" cy="73931"/>
          </a:xfrm>
          <a:custGeom>
            <a:avLst/>
            <a:gdLst>
              <a:gd name="T0" fmla="*/ 5 w 108"/>
              <a:gd name="T1" fmla="*/ 112 h 148"/>
              <a:gd name="T2" fmla="*/ 31 w 108"/>
              <a:gd name="T3" fmla="*/ 28 h 148"/>
              <a:gd name="T4" fmla="*/ 95 w 108"/>
              <a:gd name="T5" fmla="*/ 11 h 148"/>
              <a:gd name="T6" fmla="*/ 104 w 108"/>
              <a:gd name="T7" fmla="*/ 28 h 148"/>
              <a:gd name="T8" fmla="*/ 47 w 108"/>
              <a:gd name="T9" fmla="*/ 126 h 148"/>
              <a:gd name="T10" fmla="*/ 44 w 108"/>
              <a:gd name="T11" fmla="*/ 128 h 148"/>
              <a:gd name="T12" fmla="*/ 13 w 108"/>
              <a:gd name="T13" fmla="*/ 143 h 148"/>
              <a:gd name="T14" fmla="*/ 5 w 108"/>
              <a:gd name="T15" fmla="*/ 11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48">
                <a:moveTo>
                  <a:pt x="5" y="112"/>
                </a:moveTo>
                <a:cubicBezTo>
                  <a:pt x="6" y="80"/>
                  <a:pt x="13" y="52"/>
                  <a:pt x="31" y="28"/>
                </a:cubicBezTo>
                <a:cubicBezTo>
                  <a:pt x="47" y="7"/>
                  <a:pt x="73" y="0"/>
                  <a:pt x="95" y="11"/>
                </a:cubicBezTo>
                <a:cubicBezTo>
                  <a:pt x="102" y="14"/>
                  <a:pt x="108" y="19"/>
                  <a:pt x="104" y="28"/>
                </a:cubicBezTo>
                <a:cubicBezTo>
                  <a:pt x="89" y="63"/>
                  <a:pt x="74" y="98"/>
                  <a:pt x="47" y="126"/>
                </a:cubicBezTo>
                <a:cubicBezTo>
                  <a:pt x="46" y="127"/>
                  <a:pt x="45" y="128"/>
                  <a:pt x="44" y="128"/>
                </a:cubicBezTo>
                <a:cubicBezTo>
                  <a:pt x="34" y="134"/>
                  <a:pt x="25" y="148"/>
                  <a:pt x="13" y="143"/>
                </a:cubicBezTo>
                <a:cubicBezTo>
                  <a:pt x="0" y="137"/>
                  <a:pt x="7" y="122"/>
                  <a:pt x="5" y="1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5" name="Freeform 209">
            <a:extLst>
              <a:ext uri="{FF2B5EF4-FFF2-40B4-BE49-F238E27FC236}">
                <a16:creationId xmlns:a16="http://schemas.microsoft.com/office/drawing/2014/main" id="{67F51803-F683-40D3-AA8D-D36D928E8C02}"/>
              </a:ext>
            </a:extLst>
          </p:cNvPr>
          <p:cNvSpPr>
            <a:spLocks/>
          </p:cNvSpPr>
          <p:nvPr/>
        </p:nvSpPr>
        <p:spPr bwMode="auto">
          <a:xfrm>
            <a:off x="10894149" y="4498953"/>
            <a:ext cx="81179" cy="57985"/>
          </a:xfrm>
          <a:custGeom>
            <a:avLst/>
            <a:gdLst>
              <a:gd name="T0" fmla="*/ 29 w 161"/>
              <a:gd name="T1" fmla="*/ 117 h 117"/>
              <a:gd name="T2" fmla="*/ 12 w 161"/>
              <a:gd name="T3" fmla="*/ 114 h 117"/>
              <a:gd name="T4" fmla="*/ 7 w 161"/>
              <a:gd name="T5" fmla="*/ 94 h 117"/>
              <a:gd name="T6" fmla="*/ 40 w 161"/>
              <a:gd name="T7" fmla="*/ 70 h 117"/>
              <a:gd name="T8" fmla="*/ 73 w 161"/>
              <a:gd name="T9" fmla="*/ 60 h 117"/>
              <a:gd name="T10" fmla="*/ 131 w 161"/>
              <a:gd name="T11" fmla="*/ 11 h 117"/>
              <a:gd name="T12" fmla="*/ 139 w 161"/>
              <a:gd name="T13" fmla="*/ 0 h 117"/>
              <a:gd name="T14" fmla="*/ 150 w 161"/>
              <a:gd name="T15" fmla="*/ 10 h 117"/>
              <a:gd name="T16" fmla="*/ 142 w 161"/>
              <a:gd name="T17" fmla="*/ 62 h 117"/>
              <a:gd name="T18" fmla="*/ 29 w 161"/>
              <a:gd name="T1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1" h="117">
                <a:moveTo>
                  <a:pt x="29" y="117"/>
                </a:moveTo>
                <a:cubicBezTo>
                  <a:pt x="24" y="116"/>
                  <a:pt x="18" y="115"/>
                  <a:pt x="12" y="114"/>
                </a:cubicBezTo>
                <a:cubicBezTo>
                  <a:pt x="1" y="110"/>
                  <a:pt x="0" y="103"/>
                  <a:pt x="7" y="94"/>
                </a:cubicBezTo>
                <a:cubicBezTo>
                  <a:pt x="15" y="82"/>
                  <a:pt x="26" y="74"/>
                  <a:pt x="40" y="70"/>
                </a:cubicBezTo>
                <a:cubicBezTo>
                  <a:pt x="51" y="66"/>
                  <a:pt x="62" y="62"/>
                  <a:pt x="73" y="60"/>
                </a:cubicBezTo>
                <a:cubicBezTo>
                  <a:pt x="100" y="53"/>
                  <a:pt x="121" y="38"/>
                  <a:pt x="131" y="11"/>
                </a:cubicBezTo>
                <a:cubicBezTo>
                  <a:pt x="132" y="6"/>
                  <a:pt x="134" y="1"/>
                  <a:pt x="139" y="0"/>
                </a:cubicBezTo>
                <a:cubicBezTo>
                  <a:pt x="145" y="0"/>
                  <a:pt x="148" y="5"/>
                  <a:pt x="150" y="10"/>
                </a:cubicBezTo>
                <a:cubicBezTo>
                  <a:pt x="161" y="29"/>
                  <a:pt x="154" y="47"/>
                  <a:pt x="142" y="62"/>
                </a:cubicBezTo>
                <a:cubicBezTo>
                  <a:pt x="113" y="96"/>
                  <a:pt x="74" y="112"/>
                  <a:pt x="29" y="11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6" name="Freeform 213">
            <a:extLst>
              <a:ext uri="{FF2B5EF4-FFF2-40B4-BE49-F238E27FC236}">
                <a16:creationId xmlns:a16="http://schemas.microsoft.com/office/drawing/2014/main" id="{C28AB54A-13AB-488A-BD2C-06831EB6CB8C}"/>
              </a:ext>
            </a:extLst>
          </p:cNvPr>
          <p:cNvSpPr>
            <a:spLocks/>
          </p:cNvSpPr>
          <p:nvPr/>
        </p:nvSpPr>
        <p:spPr bwMode="auto">
          <a:xfrm>
            <a:off x="9389428" y="4755538"/>
            <a:ext cx="55086" cy="42039"/>
          </a:xfrm>
          <a:custGeom>
            <a:avLst/>
            <a:gdLst>
              <a:gd name="T0" fmla="*/ 68 w 111"/>
              <a:gd name="T1" fmla="*/ 84 h 84"/>
              <a:gd name="T2" fmla="*/ 11 w 111"/>
              <a:gd name="T3" fmla="*/ 55 h 84"/>
              <a:gd name="T4" fmla="*/ 20 w 111"/>
              <a:gd name="T5" fmla="*/ 12 h 84"/>
              <a:gd name="T6" fmla="*/ 47 w 111"/>
              <a:gd name="T7" fmla="*/ 3 h 84"/>
              <a:gd name="T8" fmla="*/ 102 w 111"/>
              <a:gd name="T9" fmla="*/ 47 h 84"/>
              <a:gd name="T10" fmla="*/ 68 w 111"/>
              <a:gd name="T11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" h="84">
                <a:moveTo>
                  <a:pt x="68" y="84"/>
                </a:moveTo>
                <a:cubicBezTo>
                  <a:pt x="46" y="83"/>
                  <a:pt x="25" y="72"/>
                  <a:pt x="11" y="55"/>
                </a:cubicBezTo>
                <a:cubicBezTo>
                  <a:pt x="0" y="42"/>
                  <a:pt x="14" y="26"/>
                  <a:pt x="20" y="12"/>
                </a:cubicBezTo>
                <a:cubicBezTo>
                  <a:pt x="25" y="1"/>
                  <a:pt x="37" y="0"/>
                  <a:pt x="47" y="3"/>
                </a:cubicBezTo>
                <a:cubicBezTo>
                  <a:pt x="72" y="9"/>
                  <a:pt x="90" y="25"/>
                  <a:pt x="102" y="47"/>
                </a:cubicBezTo>
                <a:cubicBezTo>
                  <a:pt x="111" y="62"/>
                  <a:pt x="92" y="84"/>
                  <a:pt x="68" y="8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7" name="Freeform 214">
            <a:extLst>
              <a:ext uri="{FF2B5EF4-FFF2-40B4-BE49-F238E27FC236}">
                <a16:creationId xmlns:a16="http://schemas.microsoft.com/office/drawing/2014/main" id="{6E94170B-68BF-4D16-9A7E-D77A88013D85}"/>
              </a:ext>
            </a:extLst>
          </p:cNvPr>
          <p:cNvSpPr>
            <a:spLocks/>
          </p:cNvSpPr>
          <p:nvPr/>
        </p:nvSpPr>
        <p:spPr bwMode="auto">
          <a:xfrm>
            <a:off x="10634664" y="4533743"/>
            <a:ext cx="36241" cy="66683"/>
          </a:xfrm>
          <a:custGeom>
            <a:avLst/>
            <a:gdLst>
              <a:gd name="T0" fmla="*/ 69 w 75"/>
              <a:gd name="T1" fmla="*/ 103 h 137"/>
              <a:gd name="T2" fmla="*/ 59 w 75"/>
              <a:gd name="T3" fmla="*/ 134 h 137"/>
              <a:gd name="T4" fmla="*/ 35 w 75"/>
              <a:gd name="T5" fmla="*/ 114 h 137"/>
              <a:gd name="T6" fmla="*/ 1 w 75"/>
              <a:gd name="T7" fmla="*/ 28 h 137"/>
              <a:gd name="T8" fmla="*/ 9 w 75"/>
              <a:gd name="T9" fmla="*/ 5 h 137"/>
              <a:gd name="T10" fmla="*/ 32 w 75"/>
              <a:gd name="T11" fmla="*/ 11 h 137"/>
              <a:gd name="T12" fmla="*/ 69 w 75"/>
              <a:gd name="T13" fmla="*/ 10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" h="137">
                <a:moveTo>
                  <a:pt x="69" y="103"/>
                </a:moveTo>
                <a:cubicBezTo>
                  <a:pt x="66" y="115"/>
                  <a:pt x="75" y="130"/>
                  <a:pt x="59" y="134"/>
                </a:cubicBezTo>
                <a:cubicBezTo>
                  <a:pt x="45" y="137"/>
                  <a:pt x="41" y="122"/>
                  <a:pt x="35" y="114"/>
                </a:cubicBezTo>
                <a:cubicBezTo>
                  <a:pt x="17" y="88"/>
                  <a:pt x="4" y="60"/>
                  <a:pt x="1" y="28"/>
                </a:cubicBezTo>
                <a:cubicBezTo>
                  <a:pt x="0" y="19"/>
                  <a:pt x="0" y="10"/>
                  <a:pt x="9" y="5"/>
                </a:cubicBezTo>
                <a:cubicBezTo>
                  <a:pt x="18" y="0"/>
                  <a:pt x="26" y="5"/>
                  <a:pt x="32" y="11"/>
                </a:cubicBezTo>
                <a:cubicBezTo>
                  <a:pt x="57" y="37"/>
                  <a:pt x="67" y="69"/>
                  <a:pt x="69" y="1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8" name="Freeform 222">
            <a:extLst>
              <a:ext uri="{FF2B5EF4-FFF2-40B4-BE49-F238E27FC236}">
                <a16:creationId xmlns:a16="http://schemas.microsoft.com/office/drawing/2014/main" id="{C351E73A-13AF-4BD2-8C17-A13BAF967F8D}"/>
              </a:ext>
            </a:extLst>
          </p:cNvPr>
          <p:cNvSpPr>
            <a:spLocks/>
          </p:cNvSpPr>
          <p:nvPr/>
        </p:nvSpPr>
        <p:spPr bwMode="auto">
          <a:xfrm>
            <a:off x="10289651" y="4864261"/>
            <a:ext cx="21745" cy="69583"/>
          </a:xfrm>
          <a:custGeom>
            <a:avLst/>
            <a:gdLst>
              <a:gd name="T0" fmla="*/ 42 w 43"/>
              <a:gd name="T1" fmla="*/ 70 h 142"/>
              <a:gd name="T2" fmla="*/ 34 w 43"/>
              <a:gd name="T3" fmla="*/ 132 h 142"/>
              <a:gd name="T4" fmla="*/ 25 w 43"/>
              <a:gd name="T5" fmla="*/ 142 h 142"/>
              <a:gd name="T6" fmla="*/ 17 w 43"/>
              <a:gd name="T7" fmla="*/ 132 h 142"/>
              <a:gd name="T8" fmla="*/ 0 w 43"/>
              <a:gd name="T9" fmla="*/ 26 h 142"/>
              <a:gd name="T10" fmla="*/ 11 w 43"/>
              <a:gd name="T11" fmla="*/ 3 h 142"/>
              <a:gd name="T12" fmla="*/ 35 w 43"/>
              <a:gd name="T13" fmla="*/ 20 h 142"/>
              <a:gd name="T14" fmla="*/ 42 w 43"/>
              <a:gd name="T15" fmla="*/ 7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142">
                <a:moveTo>
                  <a:pt x="42" y="70"/>
                </a:moveTo>
                <a:cubicBezTo>
                  <a:pt x="42" y="92"/>
                  <a:pt x="40" y="112"/>
                  <a:pt x="34" y="132"/>
                </a:cubicBezTo>
                <a:cubicBezTo>
                  <a:pt x="33" y="137"/>
                  <a:pt x="31" y="142"/>
                  <a:pt x="25" y="142"/>
                </a:cubicBezTo>
                <a:cubicBezTo>
                  <a:pt x="19" y="142"/>
                  <a:pt x="18" y="137"/>
                  <a:pt x="17" y="132"/>
                </a:cubicBezTo>
                <a:cubicBezTo>
                  <a:pt x="8" y="97"/>
                  <a:pt x="0" y="62"/>
                  <a:pt x="0" y="26"/>
                </a:cubicBezTo>
                <a:cubicBezTo>
                  <a:pt x="0" y="17"/>
                  <a:pt x="0" y="6"/>
                  <a:pt x="11" y="3"/>
                </a:cubicBezTo>
                <a:cubicBezTo>
                  <a:pt x="24" y="0"/>
                  <a:pt x="30" y="10"/>
                  <a:pt x="35" y="20"/>
                </a:cubicBezTo>
                <a:cubicBezTo>
                  <a:pt x="41" y="36"/>
                  <a:pt x="43" y="54"/>
                  <a:pt x="42" y="7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9" name="Freeform 227">
            <a:extLst>
              <a:ext uri="{FF2B5EF4-FFF2-40B4-BE49-F238E27FC236}">
                <a16:creationId xmlns:a16="http://schemas.microsoft.com/office/drawing/2014/main" id="{196A6ED7-894D-4BFD-B2CC-00A562957BD7}"/>
              </a:ext>
            </a:extLst>
          </p:cNvPr>
          <p:cNvSpPr>
            <a:spLocks/>
          </p:cNvSpPr>
          <p:nvPr/>
        </p:nvSpPr>
        <p:spPr bwMode="auto">
          <a:xfrm>
            <a:off x="10028717" y="4620722"/>
            <a:ext cx="39140" cy="37690"/>
          </a:xfrm>
          <a:custGeom>
            <a:avLst/>
            <a:gdLst>
              <a:gd name="T0" fmla="*/ 64 w 80"/>
              <a:gd name="T1" fmla="*/ 74 h 75"/>
              <a:gd name="T2" fmla="*/ 1 w 80"/>
              <a:gd name="T3" fmla="*/ 11 h 75"/>
              <a:gd name="T4" fmla="*/ 9 w 80"/>
              <a:gd name="T5" fmla="*/ 1 h 75"/>
              <a:gd name="T6" fmla="*/ 79 w 80"/>
              <a:gd name="T7" fmla="*/ 58 h 75"/>
              <a:gd name="T8" fmla="*/ 64 w 80"/>
              <a:gd name="T9" fmla="*/ 74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75">
                <a:moveTo>
                  <a:pt x="64" y="74"/>
                </a:moveTo>
                <a:cubicBezTo>
                  <a:pt x="35" y="75"/>
                  <a:pt x="0" y="40"/>
                  <a:pt x="1" y="11"/>
                </a:cubicBezTo>
                <a:cubicBezTo>
                  <a:pt x="1" y="5"/>
                  <a:pt x="2" y="1"/>
                  <a:pt x="9" y="1"/>
                </a:cubicBezTo>
                <a:cubicBezTo>
                  <a:pt x="37" y="0"/>
                  <a:pt x="75" y="31"/>
                  <a:pt x="79" y="58"/>
                </a:cubicBezTo>
                <a:cubicBezTo>
                  <a:pt x="80" y="70"/>
                  <a:pt x="76" y="75"/>
                  <a:pt x="64" y="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0" name="Freeform 228">
            <a:extLst>
              <a:ext uri="{FF2B5EF4-FFF2-40B4-BE49-F238E27FC236}">
                <a16:creationId xmlns:a16="http://schemas.microsoft.com/office/drawing/2014/main" id="{B6A58A7B-48EC-4F7A-92E4-C3DEF22B7B64}"/>
              </a:ext>
            </a:extLst>
          </p:cNvPr>
          <p:cNvSpPr>
            <a:spLocks/>
          </p:cNvSpPr>
          <p:nvPr/>
        </p:nvSpPr>
        <p:spPr bwMode="auto">
          <a:xfrm>
            <a:off x="10457780" y="4498788"/>
            <a:ext cx="37690" cy="40590"/>
          </a:xfrm>
          <a:custGeom>
            <a:avLst/>
            <a:gdLst>
              <a:gd name="T0" fmla="*/ 29 w 76"/>
              <a:gd name="T1" fmla="*/ 81 h 82"/>
              <a:gd name="T2" fmla="*/ 4 w 76"/>
              <a:gd name="T3" fmla="*/ 53 h 82"/>
              <a:gd name="T4" fmla="*/ 61 w 76"/>
              <a:gd name="T5" fmla="*/ 1 h 82"/>
              <a:gd name="T6" fmla="*/ 74 w 76"/>
              <a:gd name="T7" fmla="*/ 10 h 82"/>
              <a:gd name="T8" fmla="*/ 35 w 76"/>
              <a:gd name="T9" fmla="*/ 79 h 82"/>
              <a:gd name="T10" fmla="*/ 29 w 76"/>
              <a:gd name="T11" fmla="*/ 8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" h="82">
                <a:moveTo>
                  <a:pt x="29" y="81"/>
                </a:moveTo>
                <a:cubicBezTo>
                  <a:pt x="12" y="82"/>
                  <a:pt x="0" y="68"/>
                  <a:pt x="4" y="53"/>
                </a:cubicBezTo>
                <a:cubicBezTo>
                  <a:pt x="9" y="33"/>
                  <a:pt x="41" y="4"/>
                  <a:pt x="61" y="1"/>
                </a:cubicBezTo>
                <a:cubicBezTo>
                  <a:pt x="68" y="0"/>
                  <a:pt x="73" y="2"/>
                  <a:pt x="74" y="10"/>
                </a:cubicBezTo>
                <a:cubicBezTo>
                  <a:pt x="76" y="25"/>
                  <a:pt x="50" y="73"/>
                  <a:pt x="35" y="79"/>
                </a:cubicBezTo>
                <a:cubicBezTo>
                  <a:pt x="33" y="80"/>
                  <a:pt x="30" y="81"/>
                  <a:pt x="29" y="8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1" name="Freeform 235">
            <a:extLst>
              <a:ext uri="{FF2B5EF4-FFF2-40B4-BE49-F238E27FC236}">
                <a16:creationId xmlns:a16="http://schemas.microsoft.com/office/drawing/2014/main" id="{C0940E82-A66B-4364-8901-43FA3BE6AC98}"/>
              </a:ext>
            </a:extLst>
          </p:cNvPr>
          <p:cNvSpPr>
            <a:spLocks/>
          </p:cNvSpPr>
          <p:nvPr/>
        </p:nvSpPr>
        <p:spPr bwMode="auto">
          <a:xfrm>
            <a:off x="9946088" y="5035318"/>
            <a:ext cx="30443" cy="28993"/>
          </a:xfrm>
          <a:custGeom>
            <a:avLst/>
            <a:gdLst>
              <a:gd name="T0" fmla="*/ 58 w 59"/>
              <a:gd name="T1" fmla="*/ 31 h 60"/>
              <a:gd name="T2" fmla="*/ 30 w 59"/>
              <a:gd name="T3" fmla="*/ 59 h 60"/>
              <a:gd name="T4" fmla="*/ 1 w 59"/>
              <a:gd name="T5" fmla="*/ 27 h 60"/>
              <a:gd name="T6" fmla="*/ 32 w 59"/>
              <a:gd name="T7" fmla="*/ 1 h 60"/>
              <a:gd name="T8" fmla="*/ 58 w 59"/>
              <a:gd name="T9" fmla="*/ 3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60">
                <a:moveTo>
                  <a:pt x="58" y="31"/>
                </a:moveTo>
                <a:cubicBezTo>
                  <a:pt x="57" y="51"/>
                  <a:pt x="49" y="60"/>
                  <a:pt x="30" y="59"/>
                </a:cubicBezTo>
                <a:cubicBezTo>
                  <a:pt x="15" y="59"/>
                  <a:pt x="0" y="42"/>
                  <a:pt x="1" y="27"/>
                </a:cubicBezTo>
                <a:cubicBezTo>
                  <a:pt x="2" y="13"/>
                  <a:pt x="17" y="0"/>
                  <a:pt x="32" y="1"/>
                </a:cubicBezTo>
                <a:cubicBezTo>
                  <a:pt x="50" y="2"/>
                  <a:pt x="59" y="13"/>
                  <a:pt x="58" y="3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2" name="Freeform 236">
            <a:extLst>
              <a:ext uri="{FF2B5EF4-FFF2-40B4-BE49-F238E27FC236}">
                <a16:creationId xmlns:a16="http://schemas.microsoft.com/office/drawing/2014/main" id="{90E2F6A8-7855-438C-92B3-74FD0099C356}"/>
              </a:ext>
            </a:extLst>
          </p:cNvPr>
          <p:cNvSpPr>
            <a:spLocks/>
          </p:cNvSpPr>
          <p:nvPr/>
        </p:nvSpPr>
        <p:spPr bwMode="auto">
          <a:xfrm>
            <a:off x="11285553" y="4483007"/>
            <a:ext cx="27543" cy="36240"/>
          </a:xfrm>
          <a:custGeom>
            <a:avLst/>
            <a:gdLst>
              <a:gd name="T0" fmla="*/ 37 w 54"/>
              <a:gd name="T1" fmla="*/ 1 h 72"/>
              <a:gd name="T2" fmla="*/ 51 w 54"/>
              <a:gd name="T3" fmla="*/ 20 h 72"/>
              <a:gd name="T4" fmla="*/ 34 w 54"/>
              <a:gd name="T5" fmla="*/ 58 h 72"/>
              <a:gd name="T6" fmla="*/ 11 w 54"/>
              <a:gd name="T7" fmla="*/ 69 h 72"/>
              <a:gd name="T8" fmla="*/ 1 w 54"/>
              <a:gd name="T9" fmla="*/ 47 h 72"/>
              <a:gd name="T10" fmla="*/ 37 w 54"/>
              <a:gd name="T11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" h="72">
                <a:moveTo>
                  <a:pt x="37" y="1"/>
                </a:moveTo>
                <a:cubicBezTo>
                  <a:pt x="47" y="2"/>
                  <a:pt x="54" y="7"/>
                  <a:pt x="51" y="20"/>
                </a:cubicBezTo>
                <a:cubicBezTo>
                  <a:pt x="47" y="34"/>
                  <a:pt x="42" y="47"/>
                  <a:pt x="34" y="58"/>
                </a:cubicBezTo>
                <a:cubicBezTo>
                  <a:pt x="29" y="66"/>
                  <a:pt x="21" y="72"/>
                  <a:pt x="11" y="69"/>
                </a:cubicBezTo>
                <a:cubicBezTo>
                  <a:pt x="0" y="65"/>
                  <a:pt x="1" y="56"/>
                  <a:pt x="1" y="47"/>
                </a:cubicBezTo>
                <a:cubicBezTo>
                  <a:pt x="1" y="21"/>
                  <a:pt x="17" y="0"/>
                  <a:pt x="37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3" name="Freeform 242">
            <a:extLst>
              <a:ext uri="{FF2B5EF4-FFF2-40B4-BE49-F238E27FC236}">
                <a16:creationId xmlns:a16="http://schemas.microsoft.com/office/drawing/2014/main" id="{D89C3174-F9FA-45B7-BE37-15F27430A37B}"/>
              </a:ext>
            </a:extLst>
          </p:cNvPr>
          <p:cNvSpPr>
            <a:spLocks/>
          </p:cNvSpPr>
          <p:nvPr/>
        </p:nvSpPr>
        <p:spPr bwMode="auto">
          <a:xfrm>
            <a:off x="9953306" y="4429205"/>
            <a:ext cx="28993" cy="33342"/>
          </a:xfrm>
          <a:custGeom>
            <a:avLst/>
            <a:gdLst>
              <a:gd name="T0" fmla="*/ 58 w 58"/>
              <a:gd name="T1" fmla="*/ 25 h 69"/>
              <a:gd name="T2" fmla="*/ 34 w 58"/>
              <a:gd name="T3" fmla="*/ 59 h 69"/>
              <a:gd name="T4" fmla="*/ 9 w 58"/>
              <a:gd name="T5" fmla="*/ 58 h 69"/>
              <a:gd name="T6" fmla="*/ 11 w 58"/>
              <a:gd name="T7" fmla="*/ 25 h 69"/>
              <a:gd name="T8" fmla="*/ 35 w 58"/>
              <a:gd name="T9" fmla="*/ 7 h 69"/>
              <a:gd name="T10" fmla="*/ 58 w 58"/>
              <a:gd name="T11" fmla="*/ 2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" h="69">
                <a:moveTo>
                  <a:pt x="58" y="25"/>
                </a:moveTo>
                <a:cubicBezTo>
                  <a:pt x="54" y="36"/>
                  <a:pt x="46" y="49"/>
                  <a:pt x="34" y="59"/>
                </a:cubicBezTo>
                <a:cubicBezTo>
                  <a:pt x="27" y="64"/>
                  <a:pt x="16" y="69"/>
                  <a:pt x="9" y="58"/>
                </a:cubicBezTo>
                <a:cubicBezTo>
                  <a:pt x="3" y="47"/>
                  <a:pt x="0" y="35"/>
                  <a:pt x="11" y="25"/>
                </a:cubicBezTo>
                <a:cubicBezTo>
                  <a:pt x="18" y="18"/>
                  <a:pt x="27" y="12"/>
                  <a:pt x="35" y="7"/>
                </a:cubicBezTo>
                <a:cubicBezTo>
                  <a:pt x="48" y="0"/>
                  <a:pt x="57" y="7"/>
                  <a:pt x="58" y="25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DBB0CC8-654C-4D3C-89F6-C2E1290740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8" b="16708"/>
          <a:stretch>
            <a:fillRect/>
          </a:stretch>
        </p:blipFill>
        <p:spPr/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7BFF417-5471-4926-B7F4-8ABB299D815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2" b="16702"/>
          <a:stretch>
            <a:fillRect/>
          </a:stretch>
        </p:blipFill>
        <p:spPr/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C74D885-D342-4930-86B2-42947B090D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r="6709"/>
          <a:stretch>
            <a:fillRect/>
          </a:stretch>
        </p:blipFill>
        <p:spPr/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D34946D0-F65C-42E9-AC8D-43F377778094}"/>
              </a:ext>
            </a:extLst>
          </p:cNvPr>
          <p:cNvSpPr/>
          <p:nvPr/>
        </p:nvSpPr>
        <p:spPr>
          <a:xfrm>
            <a:off x="8533494" y="1143641"/>
            <a:ext cx="191881" cy="18384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48">
            <a:extLst>
              <a:ext uri="{FF2B5EF4-FFF2-40B4-BE49-F238E27FC236}">
                <a16:creationId xmlns:a16="http://schemas.microsoft.com/office/drawing/2014/main" id="{250C0836-F057-4136-9670-1E25B6D94E6E}"/>
              </a:ext>
            </a:extLst>
          </p:cNvPr>
          <p:cNvSpPr>
            <a:spLocks noEditPoints="1"/>
          </p:cNvSpPr>
          <p:nvPr/>
        </p:nvSpPr>
        <p:spPr bwMode="auto">
          <a:xfrm>
            <a:off x="8585612" y="1191927"/>
            <a:ext cx="87646" cy="87270"/>
          </a:xfrm>
          <a:custGeom>
            <a:avLst/>
            <a:gdLst>
              <a:gd name="T0" fmla="*/ 0 w 179"/>
              <a:gd name="T1" fmla="*/ 91 h 178"/>
              <a:gd name="T2" fmla="*/ 0 w 179"/>
              <a:gd name="T3" fmla="*/ 178 h 178"/>
              <a:gd name="T4" fmla="*/ 42 w 179"/>
              <a:gd name="T5" fmla="*/ 178 h 178"/>
              <a:gd name="T6" fmla="*/ 42 w 179"/>
              <a:gd name="T7" fmla="*/ 84 h 178"/>
              <a:gd name="T8" fmla="*/ 42 w 179"/>
              <a:gd name="T9" fmla="*/ 59 h 178"/>
              <a:gd name="T10" fmla="*/ 0 w 179"/>
              <a:gd name="T11" fmla="*/ 59 h 178"/>
              <a:gd name="T12" fmla="*/ 0 w 179"/>
              <a:gd name="T13" fmla="*/ 91 h 178"/>
              <a:gd name="T14" fmla="*/ 178 w 179"/>
              <a:gd name="T15" fmla="*/ 96 h 178"/>
              <a:gd name="T16" fmla="*/ 134 w 179"/>
              <a:gd name="T17" fmla="*/ 59 h 178"/>
              <a:gd name="T18" fmla="*/ 99 w 179"/>
              <a:gd name="T19" fmla="*/ 75 h 178"/>
              <a:gd name="T20" fmla="*/ 99 w 179"/>
              <a:gd name="T21" fmla="*/ 75 h 178"/>
              <a:gd name="T22" fmla="*/ 99 w 179"/>
              <a:gd name="T23" fmla="*/ 59 h 178"/>
              <a:gd name="T24" fmla="*/ 65 w 179"/>
              <a:gd name="T25" fmla="*/ 59 h 178"/>
              <a:gd name="T26" fmla="*/ 65 w 179"/>
              <a:gd name="T27" fmla="*/ 82 h 178"/>
              <a:gd name="T28" fmla="*/ 65 w 179"/>
              <a:gd name="T29" fmla="*/ 178 h 178"/>
              <a:gd name="T30" fmla="*/ 100 w 179"/>
              <a:gd name="T31" fmla="*/ 178 h 178"/>
              <a:gd name="T32" fmla="*/ 100 w 179"/>
              <a:gd name="T33" fmla="*/ 119 h 178"/>
              <a:gd name="T34" fmla="*/ 122 w 179"/>
              <a:gd name="T35" fmla="*/ 89 h 178"/>
              <a:gd name="T36" fmla="*/ 143 w 179"/>
              <a:gd name="T37" fmla="*/ 120 h 178"/>
              <a:gd name="T38" fmla="*/ 143 w 179"/>
              <a:gd name="T39" fmla="*/ 178 h 178"/>
              <a:gd name="T40" fmla="*/ 179 w 179"/>
              <a:gd name="T41" fmla="*/ 178 h 178"/>
              <a:gd name="T42" fmla="*/ 179 w 179"/>
              <a:gd name="T43" fmla="*/ 113 h 178"/>
              <a:gd name="T44" fmla="*/ 178 w 179"/>
              <a:gd name="T45" fmla="*/ 96 h 178"/>
              <a:gd name="T46" fmla="*/ 21 w 179"/>
              <a:gd name="T47" fmla="*/ 0 h 178"/>
              <a:gd name="T48" fmla="*/ 0 w 179"/>
              <a:gd name="T49" fmla="*/ 20 h 178"/>
              <a:gd name="T50" fmla="*/ 21 w 179"/>
              <a:gd name="T51" fmla="*/ 41 h 178"/>
              <a:gd name="T52" fmla="*/ 42 w 179"/>
              <a:gd name="T53" fmla="*/ 20 h 178"/>
              <a:gd name="T54" fmla="*/ 21 w 179"/>
              <a:gd name="T55" fmla="*/ 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79" h="178">
                <a:moveTo>
                  <a:pt x="0" y="91"/>
                </a:moveTo>
                <a:cubicBezTo>
                  <a:pt x="0" y="178"/>
                  <a:pt x="0" y="178"/>
                  <a:pt x="0" y="178"/>
                </a:cubicBezTo>
                <a:cubicBezTo>
                  <a:pt x="42" y="178"/>
                  <a:pt x="42" y="178"/>
                  <a:pt x="42" y="178"/>
                </a:cubicBezTo>
                <a:cubicBezTo>
                  <a:pt x="42" y="84"/>
                  <a:pt x="42" y="84"/>
                  <a:pt x="42" y="84"/>
                </a:cubicBezTo>
                <a:cubicBezTo>
                  <a:pt x="42" y="59"/>
                  <a:pt x="42" y="59"/>
                  <a:pt x="42" y="59"/>
                </a:cubicBezTo>
                <a:cubicBezTo>
                  <a:pt x="0" y="59"/>
                  <a:pt x="0" y="59"/>
                  <a:pt x="0" y="59"/>
                </a:cubicBezTo>
                <a:lnTo>
                  <a:pt x="0" y="91"/>
                </a:lnTo>
                <a:close/>
                <a:moveTo>
                  <a:pt x="178" y="96"/>
                </a:moveTo>
                <a:cubicBezTo>
                  <a:pt x="175" y="73"/>
                  <a:pt x="165" y="59"/>
                  <a:pt x="134" y="59"/>
                </a:cubicBezTo>
                <a:cubicBezTo>
                  <a:pt x="116" y="59"/>
                  <a:pt x="104" y="66"/>
                  <a:pt x="99" y="75"/>
                </a:cubicBezTo>
                <a:cubicBezTo>
                  <a:pt x="99" y="75"/>
                  <a:pt x="99" y="75"/>
                  <a:pt x="99" y="75"/>
                </a:cubicBezTo>
                <a:cubicBezTo>
                  <a:pt x="99" y="59"/>
                  <a:pt x="99" y="59"/>
                  <a:pt x="99" y="59"/>
                </a:cubicBezTo>
                <a:cubicBezTo>
                  <a:pt x="65" y="59"/>
                  <a:pt x="65" y="59"/>
                  <a:pt x="65" y="59"/>
                </a:cubicBezTo>
                <a:cubicBezTo>
                  <a:pt x="65" y="82"/>
                  <a:pt x="65" y="82"/>
                  <a:pt x="65" y="82"/>
                </a:cubicBezTo>
                <a:cubicBezTo>
                  <a:pt x="65" y="178"/>
                  <a:pt x="65" y="178"/>
                  <a:pt x="65" y="178"/>
                </a:cubicBezTo>
                <a:cubicBezTo>
                  <a:pt x="100" y="178"/>
                  <a:pt x="100" y="178"/>
                  <a:pt x="100" y="178"/>
                </a:cubicBezTo>
                <a:cubicBezTo>
                  <a:pt x="100" y="119"/>
                  <a:pt x="100" y="119"/>
                  <a:pt x="100" y="119"/>
                </a:cubicBezTo>
                <a:cubicBezTo>
                  <a:pt x="100" y="104"/>
                  <a:pt x="103" y="89"/>
                  <a:pt x="122" y="89"/>
                </a:cubicBezTo>
                <a:cubicBezTo>
                  <a:pt x="142" y="89"/>
                  <a:pt x="143" y="106"/>
                  <a:pt x="143" y="120"/>
                </a:cubicBezTo>
                <a:cubicBezTo>
                  <a:pt x="143" y="178"/>
                  <a:pt x="143" y="178"/>
                  <a:pt x="143" y="178"/>
                </a:cubicBezTo>
                <a:cubicBezTo>
                  <a:pt x="179" y="178"/>
                  <a:pt x="179" y="178"/>
                  <a:pt x="179" y="178"/>
                </a:cubicBezTo>
                <a:cubicBezTo>
                  <a:pt x="179" y="113"/>
                  <a:pt x="179" y="113"/>
                  <a:pt x="179" y="113"/>
                </a:cubicBezTo>
                <a:cubicBezTo>
                  <a:pt x="179" y="107"/>
                  <a:pt x="178" y="101"/>
                  <a:pt x="178" y="96"/>
                </a:cubicBezTo>
                <a:close/>
                <a:moveTo>
                  <a:pt x="21" y="0"/>
                </a:moveTo>
                <a:cubicBezTo>
                  <a:pt x="9" y="0"/>
                  <a:pt x="0" y="9"/>
                  <a:pt x="0" y="20"/>
                </a:cubicBezTo>
                <a:cubicBezTo>
                  <a:pt x="0" y="32"/>
                  <a:pt x="9" y="41"/>
                  <a:pt x="21" y="41"/>
                </a:cubicBezTo>
                <a:cubicBezTo>
                  <a:pt x="32" y="41"/>
                  <a:pt x="42" y="32"/>
                  <a:pt x="42" y="20"/>
                </a:cubicBezTo>
                <a:cubicBezTo>
                  <a:pt x="42" y="9"/>
                  <a:pt x="32" y="0"/>
                  <a:pt x="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CCC5016-5535-4184-8CAB-2862541D3B6F}"/>
              </a:ext>
            </a:extLst>
          </p:cNvPr>
          <p:cNvSpPr/>
          <p:nvPr/>
        </p:nvSpPr>
        <p:spPr>
          <a:xfrm>
            <a:off x="8822801" y="1139879"/>
            <a:ext cx="191881" cy="18384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51">
            <a:extLst>
              <a:ext uri="{FF2B5EF4-FFF2-40B4-BE49-F238E27FC236}">
                <a16:creationId xmlns:a16="http://schemas.microsoft.com/office/drawing/2014/main" id="{9424BD04-D4A7-495B-A0E6-3558248644E7}"/>
              </a:ext>
            </a:extLst>
          </p:cNvPr>
          <p:cNvSpPr>
            <a:spLocks/>
          </p:cNvSpPr>
          <p:nvPr/>
        </p:nvSpPr>
        <p:spPr bwMode="auto">
          <a:xfrm>
            <a:off x="8869089" y="1191926"/>
            <a:ext cx="99306" cy="79746"/>
          </a:xfrm>
          <a:custGeom>
            <a:avLst/>
            <a:gdLst>
              <a:gd name="T0" fmla="*/ 203 w 203"/>
              <a:gd name="T1" fmla="*/ 19 h 162"/>
              <a:gd name="T2" fmla="*/ 179 w 203"/>
              <a:gd name="T3" fmla="*/ 26 h 162"/>
              <a:gd name="T4" fmla="*/ 197 w 203"/>
              <a:gd name="T5" fmla="*/ 3 h 162"/>
              <a:gd name="T6" fmla="*/ 171 w 203"/>
              <a:gd name="T7" fmla="*/ 13 h 162"/>
              <a:gd name="T8" fmla="*/ 140 w 203"/>
              <a:gd name="T9" fmla="*/ 0 h 162"/>
              <a:gd name="T10" fmla="*/ 99 w 203"/>
              <a:gd name="T11" fmla="*/ 41 h 162"/>
              <a:gd name="T12" fmla="*/ 100 w 203"/>
              <a:gd name="T13" fmla="*/ 50 h 162"/>
              <a:gd name="T14" fmla="*/ 14 w 203"/>
              <a:gd name="T15" fmla="*/ 7 h 162"/>
              <a:gd name="T16" fmla="*/ 9 w 203"/>
              <a:gd name="T17" fmla="*/ 28 h 162"/>
              <a:gd name="T18" fmla="*/ 27 w 203"/>
              <a:gd name="T19" fmla="*/ 62 h 162"/>
              <a:gd name="T20" fmla="*/ 8 w 203"/>
              <a:gd name="T21" fmla="*/ 57 h 162"/>
              <a:gd name="T22" fmla="*/ 8 w 203"/>
              <a:gd name="T23" fmla="*/ 57 h 162"/>
              <a:gd name="T24" fmla="*/ 11 w 203"/>
              <a:gd name="T25" fmla="*/ 72 h 162"/>
              <a:gd name="T26" fmla="*/ 42 w 203"/>
              <a:gd name="T27" fmla="*/ 97 h 162"/>
              <a:gd name="T28" fmla="*/ 31 w 203"/>
              <a:gd name="T29" fmla="*/ 99 h 162"/>
              <a:gd name="T30" fmla="*/ 23 w 203"/>
              <a:gd name="T31" fmla="*/ 98 h 162"/>
              <a:gd name="T32" fmla="*/ 62 w 203"/>
              <a:gd name="T33" fmla="*/ 126 h 162"/>
              <a:gd name="T34" fmla="*/ 10 w 203"/>
              <a:gd name="T35" fmla="*/ 144 h 162"/>
              <a:gd name="T36" fmla="*/ 0 w 203"/>
              <a:gd name="T37" fmla="*/ 143 h 162"/>
              <a:gd name="T38" fmla="*/ 64 w 203"/>
              <a:gd name="T39" fmla="*/ 162 h 162"/>
              <a:gd name="T40" fmla="*/ 179 w 203"/>
              <a:gd name="T41" fmla="*/ 70 h 162"/>
              <a:gd name="T42" fmla="*/ 182 w 203"/>
              <a:gd name="T43" fmla="*/ 46 h 162"/>
              <a:gd name="T44" fmla="*/ 182 w 203"/>
              <a:gd name="T45" fmla="*/ 40 h 162"/>
              <a:gd name="T46" fmla="*/ 203 w 203"/>
              <a:gd name="T47" fmla="*/ 19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03" h="162">
                <a:moveTo>
                  <a:pt x="203" y="19"/>
                </a:moveTo>
                <a:cubicBezTo>
                  <a:pt x="195" y="22"/>
                  <a:pt x="187" y="24"/>
                  <a:pt x="179" y="26"/>
                </a:cubicBezTo>
                <a:cubicBezTo>
                  <a:pt x="187" y="20"/>
                  <a:pt x="194" y="13"/>
                  <a:pt x="197" y="3"/>
                </a:cubicBezTo>
                <a:cubicBezTo>
                  <a:pt x="189" y="8"/>
                  <a:pt x="180" y="11"/>
                  <a:pt x="171" y="13"/>
                </a:cubicBezTo>
                <a:cubicBezTo>
                  <a:pt x="163" y="5"/>
                  <a:pt x="152" y="0"/>
                  <a:pt x="140" y="0"/>
                </a:cubicBezTo>
                <a:cubicBezTo>
                  <a:pt x="117" y="0"/>
                  <a:pt x="99" y="18"/>
                  <a:pt x="99" y="41"/>
                </a:cubicBezTo>
                <a:cubicBezTo>
                  <a:pt x="99" y="44"/>
                  <a:pt x="99" y="47"/>
                  <a:pt x="100" y="50"/>
                </a:cubicBezTo>
                <a:cubicBezTo>
                  <a:pt x="65" y="48"/>
                  <a:pt x="35" y="32"/>
                  <a:pt x="14" y="7"/>
                </a:cubicBezTo>
                <a:cubicBezTo>
                  <a:pt x="11" y="14"/>
                  <a:pt x="9" y="20"/>
                  <a:pt x="9" y="28"/>
                </a:cubicBezTo>
                <a:cubicBezTo>
                  <a:pt x="9" y="42"/>
                  <a:pt x="16" y="55"/>
                  <a:pt x="27" y="62"/>
                </a:cubicBezTo>
                <a:cubicBezTo>
                  <a:pt x="20" y="62"/>
                  <a:pt x="14" y="60"/>
                  <a:pt x="8" y="57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63"/>
                  <a:pt x="9" y="67"/>
                  <a:pt x="11" y="72"/>
                </a:cubicBezTo>
                <a:cubicBezTo>
                  <a:pt x="16" y="85"/>
                  <a:pt x="28" y="95"/>
                  <a:pt x="42" y="97"/>
                </a:cubicBezTo>
                <a:cubicBezTo>
                  <a:pt x="38" y="98"/>
                  <a:pt x="35" y="99"/>
                  <a:pt x="31" y="99"/>
                </a:cubicBezTo>
                <a:cubicBezTo>
                  <a:pt x="28" y="99"/>
                  <a:pt x="25" y="98"/>
                  <a:pt x="23" y="98"/>
                </a:cubicBezTo>
                <a:cubicBezTo>
                  <a:pt x="28" y="114"/>
                  <a:pt x="44" y="126"/>
                  <a:pt x="62" y="126"/>
                </a:cubicBezTo>
                <a:cubicBezTo>
                  <a:pt x="47" y="137"/>
                  <a:pt x="30" y="144"/>
                  <a:pt x="10" y="144"/>
                </a:cubicBezTo>
                <a:cubicBezTo>
                  <a:pt x="7" y="144"/>
                  <a:pt x="4" y="144"/>
                  <a:pt x="0" y="143"/>
                </a:cubicBezTo>
                <a:cubicBezTo>
                  <a:pt x="19" y="155"/>
                  <a:pt x="41" y="162"/>
                  <a:pt x="64" y="162"/>
                </a:cubicBezTo>
                <a:cubicBezTo>
                  <a:pt x="129" y="162"/>
                  <a:pt x="169" y="117"/>
                  <a:pt x="179" y="70"/>
                </a:cubicBezTo>
                <a:cubicBezTo>
                  <a:pt x="181" y="62"/>
                  <a:pt x="182" y="54"/>
                  <a:pt x="182" y="46"/>
                </a:cubicBezTo>
                <a:cubicBezTo>
                  <a:pt x="182" y="44"/>
                  <a:pt x="182" y="42"/>
                  <a:pt x="182" y="40"/>
                </a:cubicBezTo>
                <a:cubicBezTo>
                  <a:pt x="190" y="34"/>
                  <a:pt x="197" y="27"/>
                  <a:pt x="203" y="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1996FC7-702B-4DB1-9A7D-1D4298E1A7EE}"/>
              </a:ext>
            </a:extLst>
          </p:cNvPr>
          <p:cNvSpPr/>
          <p:nvPr/>
        </p:nvSpPr>
        <p:spPr>
          <a:xfrm>
            <a:off x="8228053" y="1139879"/>
            <a:ext cx="191881" cy="18384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3">
            <a:extLst>
              <a:ext uri="{FF2B5EF4-FFF2-40B4-BE49-F238E27FC236}">
                <a16:creationId xmlns:a16="http://schemas.microsoft.com/office/drawing/2014/main" id="{C9695AC7-7A2C-4D01-822E-7A08AE765D06}"/>
              </a:ext>
            </a:extLst>
          </p:cNvPr>
          <p:cNvSpPr>
            <a:spLocks/>
          </p:cNvSpPr>
          <p:nvPr/>
        </p:nvSpPr>
        <p:spPr bwMode="auto">
          <a:xfrm>
            <a:off x="8276587" y="1187445"/>
            <a:ext cx="94815" cy="88708"/>
          </a:xfrm>
          <a:custGeom>
            <a:avLst/>
            <a:gdLst>
              <a:gd name="T0" fmla="*/ 201 w 203"/>
              <a:gd name="T1" fmla="*/ 144 h 189"/>
              <a:gd name="T2" fmla="*/ 201 w 203"/>
              <a:gd name="T3" fmla="*/ 144 h 189"/>
              <a:gd name="T4" fmla="*/ 194 w 203"/>
              <a:gd name="T5" fmla="*/ 142 h 189"/>
              <a:gd name="T6" fmla="*/ 168 w 203"/>
              <a:gd name="T7" fmla="*/ 123 h 189"/>
              <a:gd name="T8" fmla="*/ 159 w 203"/>
              <a:gd name="T9" fmla="*/ 107 h 189"/>
              <a:gd name="T10" fmla="*/ 159 w 203"/>
              <a:gd name="T11" fmla="*/ 100 h 189"/>
              <a:gd name="T12" fmla="*/ 168 w 203"/>
              <a:gd name="T13" fmla="*/ 94 h 189"/>
              <a:gd name="T14" fmla="*/ 180 w 203"/>
              <a:gd name="T15" fmla="*/ 88 h 189"/>
              <a:gd name="T16" fmla="*/ 183 w 203"/>
              <a:gd name="T17" fmla="*/ 85 h 189"/>
              <a:gd name="T18" fmla="*/ 182 w 203"/>
              <a:gd name="T19" fmla="*/ 81 h 189"/>
              <a:gd name="T20" fmla="*/ 178 w 203"/>
              <a:gd name="T21" fmla="*/ 77 h 189"/>
              <a:gd name="T22" fmla="*/ 171 w 203"/>
              <a:gd name="T23" fmla="*/ 77 h 189"/>
              <a:gd name="T24" fmla="*/ 164 w 203"/>
              <a:gd name="T25" fmla="*/ 79 h 189"/>
              <a:gd name="T26" fmla="*/ 156 w 203"/>
              <a:gd name="T27" fmla="*/ 77 h 189"/>
              <a:gd name="T28" fmla="*/ 157 w 203"/>
              <a:gd name="T29" fmla="*/ 63 h 189"/>
              <a:gd name="T30" fmla="*/ 156 w 203"/>
              <a:gd name="T31" fmla="*/ 41 h 189"/>
              <a:gd name="T32" fmla="*/ 135 w 203"/>
              <a:gd name="T33" fmla="*/ 10 h 189"/>
              <a:gd name="T34" fmla="*/ 110 w 203"/>
              <a:gd name="T35" fmla="*/ 1 h 189"/>
              <a:gd name="T36" fmla="*/ 66 w 203"/>
              <a:gd name="T37" fmla="*/ 12 h 189"/>
              <a:gd name="T38" fmla="*/ 49 w 203"/>
              <a:gd name="T39" fmla="*/ 34 h 189"/>
              <a:gd name="T40" fmla="*/ 46 w 203"/>
              <a:gd name="T41" fmla="*/ 61 h 189"/>
              <a:gd name="T42" fmla="*/ 46 w 203"/>
              <a:gd name="T43" fmla="*/ 79 h 189"/>
              <a:gd name="T44" fmla="*/ 38 w 203"/>
              <a:gd name="T45" fmla="*/ 79 h 189"/>
              <a:gd name="T46" fmla="*/ 31 w 203"/>
              <a:gd name="T47" fmla="*/ 77 h 189"/>
              <a:gd name="T48" fmla="*/ 24 w 203"/>
              <a:gd name="T49" fmla="*/ 78 h 189"/>
              <a:gd name="T50" fmla="*/ 21 w 203"/>
              <a:gd name="T51" fmla="*/ 84 h 189"/>
              <a:gd name="T52" fmla="*/ 21 w 203"/>
              <a:gd name="T53" fmla="*/ 84 h 189"/>
              <a:gd name="T54" fmla="*/ 25 w 203"/>
              <a:gd name="T55" fmla="*/ 89 h 189"/>
              <a:gd name="T56" fmla="*/ 39 w 203"/>
              <a:gd name="T57" fmla="*/ 96 h 189"/>
              <a:gd name="T58" fmla="*/ 45 w 203"/>
              <a:gd name="T59" fmla="*/ 102 h 189"/>
              <a:gd name="T60" fmla="*/ 43 w 203"/>
              <a:gd name="T61" fmla="*/ 112 h 189"/>
              <a:gd name="T62" fmla="*/ 7 w 203"/>
              <a:gd name="T63" fmla="*/ 143 h 189"/>
              <a:gd name="T64" fmla="*/ 1 w 203"/>
              <a:gd name="T65" fmla="*/ 146 h 189"/>
              <a:gd name="T66" fmla="*/ 2 w 203"/>
              <a:gd name="T67" fmla="*/ 151 h 189"/>
              <a:gd name="T68" fmla="*/ 4 w 203"/>
              <a:gd name="T69" fmla="*/ 153 h 189"/>
              <a:gd name="T70" fmla="*/ 18 w 203"/>
              <a:gd name="T71" fmla="*/ 158 h 189"/>
              <a:gd name="T72" fmla="*/ 28 w 203"/>
              <a:gd name="T73" fmla="*/ 162 h 189"/>
              <a:gd name="T74" fmla="*/ 32 w 203"/>
              <a:gd name="T75" fmla="*/ 173 h 189"/>
              <a:gd name="T76" fmla="*/ 36 w 203"/>
              <a:gd name="T77" fmla="*/ 172 h 189"/>
              <a:gd name="T78" fmla="*/ 58 w 203"/>
              <a:gd name="T79" fmla="*/ 172 h 189"/>
              <a:gd name="T80" fmla="*/ 79 w 203"/>
              <a:gd name="T81" fmla="*/ 183 h 189"/>
              <a:gd name="T82" fmla="*/ 96 w 203"/>
              <a:gd name="T83" fmla="*/ 189 h 189"/>
              <a:gd name="T84" fmla="*/ 110 w 203"/>
              <a:gd name="T85" fmla="*/ 189 h 189"/>
              <a:gd name="T86" fmla="*/ 121 w 203"/>
              <a:gd name="T87" fmla="*/ 185 h 189"/>
              <a:gd name="T88" fmla="*/ 143 w 203"/>
              <a:gd name="T89" fmla="*/ 172 h 189"/>
              <a:gd name="T90" fmla="*/ 152 w 203"/>
              <a:gd name="T91" fmla="*/ 171 h 189"/>
              <a:gd name="T92" fmla="*/ 171 w 203"/>
              <a:gd name="T93" fmla="*/ 172 h 189"/>
              <a:gd name="T94" fmla="*/ 173 w 203"/>
              <a:gd name="T95" fmla="*/ 170 h 189"/>
              <a:gd name="T96" fmla="*/ 174 w 203"/>
              <a:gd name="T97" fmla="*/ 169 h 189"/>
              <a:gd name="T98" fmla="*/ 181 w 203"/>
              <a:gd name="T99" fmla="*/ 159 h 189"/>
              <a:gd name="T100" fmla="*/ 196 w 203"/>
              <a:gd name="T101" fmla="*/ 155 h 189"/>
              <a:gd name="T102" fmla="*/ 202 w 203"/>
              <a:gd name="T103" fmla="*/ 150 h 189"/>
              <a:gd name="T104" fmla="*/ 202 w 203"/>
              <a:gd name="T105" fmla="*/ 150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3" h="189">
                <a:moveTo>
                  <a:pt x="201" y="145"/>
                </a:moveTo>
                <a:cubicBezTo>
                  <a:pt x="201" y="144"/>
                  <a:pt x="201" y="144"/>
                  <a:pt x="201" y="144"/>
                </a:cubicBezTo>
                <a:cubicBezTo>
                  <a:pt x="201" y="144"/>
                  <a:pt x="201" y="144"/>
                  <a:pt x="201" y="144"/>
                </a:cubicBezTo>
                <a:cubicBezTo>
                  <a:pt x="201" y="144"/>
                  <a:pt x="201" y="144"/>
                  <a:pt x="201" y="144"/>
                </a:cubicBezTo>
                <a:cubicBezTo>
                  <a:pt x="201" y="144"/>
                  <a:pt x="201" y="144"/>
                  <a:pt x="201" y="144"/>
                </a:cubicBezTo>
                <a:cubicBezTo>
                  <a:pt x="198" y="143"/>
                  <a:pt x="196" y="142"/>
                  <a:pt x="194" y="142"/>
                </a:cubicBezTo>
                <a:cubicBezTo>
                  <a:pt x="194" y="142"/>
                  <a:pt x="194" y="142"/>
                  <a:pt x="194" y="142"/>
                </a:cubicBezTo>
                <a:cubicBezTo>
                  <a:pt x="183" y="139"/>
                  <a:pt x="174" y="131"/>
                  <a:pt x="168" y="123"/>
                </a:cubicBezTo>
                <a:cubicBezTo>
                  <a:pt x="164" y="118"/>
                  <a:pt x="161" y="112"/>
                  <a:pt x="159" y="107"/>
                </a:cubicBezTo>
                <a:cubicBezTo>
                  <a:pt x="159" y="107"/>
                  <a:pt x="159" y="107"/>
                  <a:pt x="159" y="107"/>
                </a:cubicBezTo>
                <a:cubicBezTo>
                  <a:pt x="158" y="104"/>
                  <a:pt x="158" y="102"/>
                  <a:pt x="159" y="100"/>
                </a:cubicBezTo>
                <a:cubicBezTo>
                  <a:pt x="159" y="100"/>
                  <a:pt x="159" y="100"/>
                  <a:pt x="159" y="100"/>
                </a:cubicBezTo>
                <a:cubicBezTo>
                  <a:pt x="161" y="97"/>
                  <a:pt x="164" y="96"/>
                  <a:pt x="168" y="94"/>
                </a:cubicBezTo>
                <a:cubicBezTo>
                  <a:pt x="168" y="94"/>
                  <a:pt x="168" y="94"/>
                  <a:pt x="168" y="94"/>
                </a:cubicBezTo>
                <a:cubicBezTo>
                  <a:pt x="172" y="93"/>
                  <a:pt x="177" y="91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1" y="87"/>
                  <a:pt x="182" y="87"/>
                  <a:pt x="182" y="86"/>
                </a:cubicBezTo>
                <a:cubicBezTo>
                  <a:pt x="182" y="85"/>
                  <a:pt x="182" y="85"/>
                  <a:pt x="183" y="85"/>
                </a:cubicBezTo>
                <a:cubicBezTo>
                  <a:pt x="183" y="84"/>
                  <a:pt x="183" y="83"/>
                  <a:pt x="182" y="81"/>
                </a:cubicBezTo>
                <a:cubicBezTo>
                  <a:pt x="182" y="81"/>
                  <a:pt x="182" y="81"/>
                  <a:pt x="182" y="81"/>
                </a:cubicBezTo>
                <a:cubicBezTo>
                  <a:pt x="181" y="79"/>
                  <a:pt x="179" y="78"/>
                  <a:pt x="178" y="77"/>
                </a:cubicBezTo>
                <a:cubicBezTo>
                  <a:pt x="178" y="77"/>
                  <a:pt x="178" y="77"/>
                  <a:pt x="178" y="77"/>
                </a:cubicBezTo>
                <a:cubicBezTo>
                  <a:pt x="176" y="76"/>
                  <a:pt x="173" y="76"/>
                  <a:pt x="171" y="77"/>
                </a:cubicBezTo>
                <a:cubicBezTo>
                  <a:pt x="171" y="77"/>
                  <a:pt x="171" y="77"/>
                  <a:pt x="171" y="77"/>
                </a:cubicBezTo>
                <a:cubicBezTo>
                  <a:pt x="168" y="78"/>
                  <a:pt x="166" y="79"/>
                  <a:pt x="164" y="79"/>
                </a:cubicBezTo>
                <a:cubicBezTo>
                  <a:pt x="164" y="79"/>
                  <a:pt x="164" y="79"/>
                  <a:pt x="164" y="79"/>
                </a:cubicBezTo>
                <a:cubicBezTo>
                  <a:pt x="161" y="79"/>
                  <a:pt x="159" y="79"/>
                  <a:pt x="157" y="79"/>
                </a:cubicBezTo>
                <a:cubicBezTo>
                  <a:pt x="157" y="78"/>
                  <a:pt x="157" y="78"/>
                  <a:pt x="156" y="77"/>
                </a:cubicBezTo>
                <a:cubicBezTo>
                  <a:pt x="156" y="77"/>
                  <a:pt x="156" y="77"/>
                  <a:pt x="156" y="77"/>
                </a:cubicBezTo>
                <a:cubicBezTo>
                  <a:pt x="156" y="73"/>
                  <a:pt x="157" y="68"/>
                  <a:pt x="157" y="63"/>
                </a:cubicBezTo>
                <a:cubicBezTo>
                  <a:pt x="157" y="63"/>
                  <a:pt x="157" y="63"/>
                  <a:pt x="157" y="63"/>
                </a:cubicBezTo>
                <a:cubicBezTo>
                  <a:pt x="157" y="56"/>
                  <a:pt x="157" y="48"/>
                  <a:pt x="156" y="41"/>
                </a:cubicBezTo>
                <a:cubicBezTo>
                  <a:pt x="156" y="41"/>
                  <a:pt x="156" y="41"/>
                  <a:pt x="156" y="41"/>
                </a:cubicBezTo>
                <a:cubicBezTo>
                  <a:pt x="154" y="28"/>
                  <a:pt x="146" y="17"/>
                  <a:pt x="135" y="10"/>
                </a:cubicBezTo>
                <a:cubicBezTo>
                  <a:pt x="128" y="5"/>
                  <a:pt x="119" y="2"/>
                  <a:pt x="110" y="1"/>
                </a:cubicBezTo>
                <a:cubicBezTo>
                  <a:pt x="110" y="1"/>
                  <a:pt x="110" y="1"/>
                  <a:pt x="110" y="1"/>
                </a:cubicBezTo>
                <a:cubicBezTo>
                  <a:pt x="107" y="1"/>
                  <a:pt x="104" y="0"/>
                  <a:pt x="101" y="0"/>
                </a:cubicBezTo>
                <a:cubicBezTo>
                  <a:pt x="88" y="1"/>
                  <a:pt x="76" y="4"/>
                  <a:pt x="66" y="12"/>
                </a:cubicBezTo>
                <a:cubicBezTo>
                  <a:pt x="59" y="17"/>
                  <a:pt x="53" y="25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5" y="43"/>
                  <a:pt x="46" y="52"/>
                  <a:pt x="46" y="61"/>
                </a:cubicBezTo>
                <a:cubicBezTo>
                  <a:pt x="46" y="61"/>
                  <a:pt x="46" y="61"/>
                  <a:pt x="46" y="61"/>
                </a:cubicBezTo>
                <a:cubicBezTo>
                  <a:pt x="46" y="67"/>
                  <a:pt x="47" y="73"/>
                  <a:pt x="47" y="79"/>
                </a:cubicBezTo>
                <a:cubicBezTo>
                  <a:pt x="47" y="79"/>
                  <a:pt x="47" y="79"/>
                  <a:pt x="46" y="79"/>
                </a:cubicBezTo>
                <a:cubicBezTo>
                  <a:pt x="44" y="79"/>
                  <a:pt x="41" y="79"/>
                  <a:pt x="38" y="79"/>
                </a:cubicBezTo>
                <a:cubicBezTo>
                  <a:pt x="38" y="79"/>
                  <a:pt x="38" y="79"/>
                  <a:pt x="38" y="79"/>
                </a:cubicBezTo>
                <a:cubicBezTo>
                  <a:pt x="36" y="78"/>
                  <a:pt x="34" y="77"/>
                  <a:pt x="31" y="77"/>
                </a:cubicBezTo>
                <a:cubicBezTo>
                  <a:pt x="31" y="77"/>
                  <a:pt x="31" y="77"/>
                  <a:pt x="31" y="77"/>
                </a:cubicBezTo>
                <a:cubicBezTo>
                  <a:pt x="29" y="76"/>
                  <a:pt x="26" y="77"/>
                  <a:pt x="24" y="78"/>
                </a:cubicBezTo>
                <a:cubicBezTo>
                  <a:pt x="24" y="78"/>
                  <a:pt x="24" y="78"/>
                  <a:pt x="24" y="78"/>
                </a:cubicBezTo>
                <a:cubicBezTo>
                  <a:pt x="24" y="78"/>
                  <a:pt x="24" y="78"/>
                  <a:pt x="24" y="78"/>
                </a:cubicBezTo>
                <a:cubicBezTo>
                  <a:pt x="23" y="79"/>
                  <a:pt x="21" y="81"/>
                  <a:pt x="21" y="84"/>
                </a:cubicBezTo>
                <a:cubicBezTo>
                  <a:pt x="21" y="84"/>
                  <a:pt x="21" y="84"/>
                  <a:pt x="21" y="84"/>
                </a:cubicBezTo>
                <a:cubicBezTo>
                  <a:pt x="21" y="84"/>
                  <a:pt x="21" y="84"/>
                  <a:pt x="21" y="84"/>
                </a:cubicBezTo>
                <a:cubicBezTo>
                  <a:pt x="21" y="86"/>
                  <a:pt x="22" y="87"/>
                  <a:pt x="23" y="88"/>
                </a:cubicBezTo>
                <a:cubicBezTo>
                  <a:pt x="24" y="89"/>
                  <a:pt x="25" y="89"/>
                  <a:pt x="25" y="89"/>
                </a:cubicBezTo>
                <a:cubicBezTo>
                  <a:pt x="25" y="90"/>
                  <a:pt x="25" y="90"/>
                  <a:pt x="25" y="90"/>
                </a:cubicBezTo>
                <a:cubicBezTo>
                  <a:pt x="30" y="93"/>
                  <a:pt x="35" y="94"/>
                  <a:pt x="39" y="96"/>
                </a:cubicBezTo>
                <a:cubicBezTo>
                  <a:pt x="39" y="96"/>
                  <a:pt x="39" y="96"/>
                  <a:pt x="39" y="96"/>
                </a:cubicBezTo>
                <a:cubicBezTo>
                  <a:pt x="42" y="97"/>
                  <a:pt x="45" y="99"/>
                  <a:pt x="45" y="102"/>
                </a:cubicBezTo>
                <a:cubicBezTo>
                  <a:pt x="46" y="105"/>
                  <a:pt x="45" y="108"/>
                  <a:pt x="43" y="112"/>
                </a:cubicBezTo>
                <a:cubicBezTo>
                  <a:pt x="43" y="112"/>
                  <a:pt x="43" y="112"/>
                  <a:pt x="43" y="112"/>
                </a:cubicBezTo>
                <a:cubicBezTo>
                  <a:pt x="38" y="121"/>
                  <a:pt x="31" y="130"/>
                  <a:pt x="22" y="136"/>
                </a:cubicBezTo>
                <a:cubicBezTo>
                  <a:pt x="17" y="139"/>
                  <a:pt x="12" y="141"/>
                  <a:pt x="7" y="143"/>
                </a:cubicBezTo>
                <a:cubicBezTo>
                  <a:pt x="7" y="143"/>
                  <a:pt x="7" y="143"/>
                  <a:pt x="7" y="143"/>
                </a:cubicBezTo>
                <a:cubicBezTo>
                  <a:pt x="5" y="143"/>
                  <a:pt x="3" y="144"/>
                  <a:pt x="1" y="146"/>
                </a:cubicBezTo>
                <a:cubicBezTo>
                  <a:pt x="1" y="146"/>
                  <a:pt x="1" y="146"/>
                  <a:pt x="1" y="147"/>
                </a:cubicBezTo>
                <a:cubicBezTo>
                  <a:pt x="0" y="148"/>
                  <a:pt x="1" y="150"/>
                  <a:pt x="2" y="151"/>
                </a:cubicBezTo>
                <a:cubicBezTo>
                  <a:pt x="2" y="152"/>
                  <a:pt x="3" y="152"/>
                  <a:pt x="4" y="153"/>
                </a:cubicBezTo>
                <a:cubicBezTo>
                  <a:pt x="4" y="153"/>
                  <a:pt x="4" y="153"/>
                  <a:pt x="4" y="153"/>
                </a:cubicBezTo>
                <a:cubicBezTo>
                  <a:pt x="9" y="155"/>
                  <a:pt x="14" y="156"/>
                  <a:pt x="18" y="158"/>
                </a:cubicBezTo>
                <a:cubicBezTo>
                  <a:pt x="18" y="158"/>
                  <a:pt x="18" y="158"/>
                  <a:pt x="18" y="158"/>
                </a:cubicBezTo>
                <a:cubicBezTo>
                  <a:pt x="22" y="159"/>
                  <a:pt x="25" y="159"/>
                  <a:pt x="27" y="160"/>
                </a:cubicBezTo>
                <a:cubicBezTo>
                  <a:pt x="27" y="160"/>
                  <a:pt x="27" y="161"/>
                  <a:pt x="28" y="162"/>
                </a:cubicBezTo>
                <a:cubicBezTo>
                  <a:pt x="29" y="165"/>
                  <a:pt x="29" y="168"/>
                  <a:pt x="30" y="171"/>
                </a:cubicBezTo>
                <a:cubicBezTo>
                  <a:pt x="30" y="172"/>
                  <a:pt x="31" y="172"/>
                  <a:pt x="32" y="173"/>
                </a:cubicBezTo>
                <a:cubicBezTo>
                  <a:pt x="34" y="173"/>
                  <a:pt x="35" y="172"/>
                  <a:pt x="35" y="172"/>
                </a:cubicBezTo>
                <a:cubicBezTo>
                  <a:pt x="35" y="172"/>
                  <a:pt x="36" y="172"/>
                  <a:pt x="36" y="172"/>
                </a:cubicBezTo>
                <a:cubicBezTo>
                  <a:pt x="43" y="171"/>
                  <a:pt x="51" y="170"/>
                  <a:pt x="58" y="172"/>
                </a:cubicBezTo>
                <a:cubicBezTo>
                  <a:pt x="58" y="172"/>
                  <a:pt x="58" y="172"/>
                  <a:pt x="58" y="172"/>
                </a:cubicBezTo>
                <a:cubicBezTo>
                  <a:pt x="65" y="173"/>
                  <a:pt x="72" y="179"/>
                  <a:pt x="79" y="183"/>
                </a:cubicBezTo>
                <a:cubicBezTo>
                  <a:pt x="79" y="183"/>
                  <a:pt x="79" y="183"/>
                  <a:pt x="79" y="183"/>
                </a:cubicBezTo>
                <a:cubicBezTo>
                  <a:pt x="84" y="186"/>
                  <a:pt x="89" y="189"/>
                  <a:pt x="96" y="189"/>
                </a:cubicBezTo>
                <a:cubicBezTo>
                  <a:pt x="96" y="189"/>
                  <a:pt x="96" y="189"/>
                  <a:pt x="96" y="189"/>
                </a:cubicBezTo>
                <a:cubicBezTo>
                  <a:pt x="101" y="189"/>
                  <a:pt x="105" y="189"/>
                  <a:pt x="110" y="189"/>
                </a:cubicBezTo>
                <a:cubicBezTo>
                  <a:pt x="110" y="189"/>
                  <a:pt x="110" y="189"/>
                  <a:pt x="110" y="189"/>
                </a:cubicBezTo>
                <a:cubicBezTo>
                  <a:pt x="114" y="188"/>
                  <a:pt x="118" y="187"/>
                  <a:pt x="121" y="185"/>
                </a:cubicBezTo>
                <a:cubicBezTo>
                  <a:pt x="121" y="185"/>
                  <a:pt x="121" y="185"/>
                  <a:pt x="121" y="185"/>
                </a:cubicBezTo>
                <a:cubicBezTo>
                  <a:pt x="129" y="181"/>
                  <a:pt x="136" y="175"/>
                  <a:pt x="143" y="172"/>
                </a:cubicBezTo>
                <a:cubicBezTo>
                  <a:pt x="143" y="172"/>
                  <a:pt x="143" y="172"/>
                  <a:pt x="143" y="172"/>
                </a:cubicBezTo>
                <a:cubicBezTo>
                  <a:pt x="145" y="171"/>
                  <a:pt x="148" y="171"/>
                  <a:pt x="152" y="171"/>
                </a:cubicBezTo>
                <a:cubicBezTo>
                  <a:pt x="152" y="171"/>
                  <a:pt x="152" y="171"/>
                  <a:pt x="152" y="171"/>
                </a:cubicBezTo>
                <a:cubicBezTo>
                  <a:pt x="158" y="171"/>
                  <a:pt x="164" y="171"/>
                  <a:pt x="170" y="172"/>
                </a:cubicBezTo>
                <a:cubicBezTo>
                  <a:pt x="170" y="172"/>
                  <a:pt x="171" y="172"/>
                  <a:pt x="171" y="172"/>
                </a:cubicBezTo>
                <a:cubicBezTo>
                  <a:pt x="172" y="172"/>
                  <a:pt x="172" y="171"/>
                  <a:pt x="173" y="171"/>
                </a:cubicBezTo>
                <a:cubicBezTo>
                  <a:pt x="173" y="170"/>
                  <a:pt x="173" y="170"/>
                  <a:pt x="173" y="170"/>
                </a:cubicBezTo>
                <a:cubicBezTo>
                  <a:pt x="174" y="169"/>
                  <a:pt x="174" y="169"/>
                  <a:pt x="173" y="169"/>
                </a:cubicBezTo>
                <a:cubicBezTo>
                  <a:pt x="174" y="169"/>
                  <a:pt x="174" y="169"/>
                  <a:pt x="174" y="169"/>
                </a:cubicBezTo>
                <a:cubicBezTo>
                  <a:pt x="175" y="165"/>
                  <a:pt x="176" y="162"/>
                  <a:pt x="177" y="160"/>
                </a:cubicBezTo>
                <a:cubicBezTo>
                  <a:pt x="178" y="159"/>
                  <a:pt x="179" y="159"/>
                  <a:pt x="181" y="159"/>
                </a:cubicBezTo>
                <a:cubicBezTo>
                  <a:pt x="181" y="159"/>
                  <a:pt x="181" y="159"/>
                  <a:pt x="181" y="159"/>
                </a:cubicBezTo>
                <a:cubicBezTo>
                  <a:pt x="187" y="158"/>
                  <a:pt x="191" y="156"/>
                  <a:pt x="196" y="155"/>
                </a:cubicBezTo>
                <a:cubicBezTo>
                  <a:pt x="196" y="154"/>
                  <a:pt x="196" y="154"/>
                  <a:pt x="196" y="154"/>
                </a:cubicBezTo>
                <a:cubicBezTo>
                  <a:pt x="198" y="154"/>
                  <a:pt x="200" y="153"/>
                  <a:pt x="202" y="150"/>
                </a:cubicBezTo>
                <a:cubicBezTo>
                  <a:pt x="202" y="150"/>
                  <a:pt x="202" y="150"/>
                  <a:pt x="202" y="150"/>
                </a:cubicBezTo>
                <a:cubicBezTo>
                  <a:pt x="202" y="150"/>
                  <a:pt x="202" y="150"/>
                  <a:pt x="202" y="150"/>
                </a:cubicBezTo>
                <a:cubicBezTo>
                  <a:pt x="203" y="148"/>
                  <a:pt x="203" y="146"/>
                  <a:pt x="201" y="1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9B295F2F-ADA1-42C8-A8BF-B0616F2268E1}"/>
              </a:ext>
            </a:extLst>
          </p:cNvPr>
          <p:cNvSpPr/>
          <p:nvPr/>
        </p:nvSpPr>
        <p:spPr>
          <a:xfrm flipH="1">
            <a:off x="6282890" y="1436386"/>
            <a:ext cx="2805853" cy="578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ametadi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sed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do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eiusmod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tempor</a:t>
            </a:r>
            <a:endParaRPr lang="en-ID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2F7024A2-8E4B-4197-9590-DFB27DFE8E5E}"/>
              </a:ext>
            </a:extLst>
          </p:cNvPr>
          <p:cNvSpPr/>
          <p:nvPr/>
        </p:nvSpPr>
        <p:spPr>
          <a:xfrm>
            <a:off x="8533494" y="3045920"/>
            <a:ext cx="191881" cy="18384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Freeform 48">
            <a:extLst>
              <a:ext uri="{FF2B5EF4-FFF2-40B4-BE49-F238E27FC236}">
                <a16:creationId xmlns:a16="http://schemas.microsoft.com/office/drawing/2014/main" id="{D33485AC-DF83-42BC-BB5C-2AF55F48466B}"/>
              </a:ext>
            </a:extLst>
          </p:cNvPr>
          <p:cNvSpPr>
            <a:spLocks noEditPoints="1"/>
          </p:cNvSpPr>
          <p:nvPr/>
        </p:nvSpPr>
        <p:spPr bwMode="auto">
          <a:xfrm>
            <a:off x="8585612" y="3094206"/>
            <a:ext cx="87646" cy="87270"/>
          </a:xfrm>
          <a:custGeom>
            <a:avLst/>
            <a:gdLst>
              <a:gd name="T0" fmla="*/ 0 w 179"/>
              <a:gd name="T1" fmla="*/ 91 h 178"/>
              <a:gd name="T2" fmla="*/ 0 w 179"/>
              <a:gd name="T3" fmla="*/ 178 h 178"/>
              <a:gd name="T4" fmla="*/ 42 w 179"/>
              <a:gd name="T5" fmla="*/ 178 h 178"/>
              <a:gd name="T6" fmla="*/ 42 w 179"/>
              <a:gd name="T7" fmla="*/ 84 h 178"/>
              <a:gd name="T8" fmla="*/ 42 w 179"/>
              <a:gd name="T9" fmla="*/ 59 h 178"/>
              <a:gd name="T10" fmla="*/ 0 w 179"/>
              <a:gd name="T11" fmla="*/ 59 h 178"/>
              <a:gd name="T12" fmla="*/ 0 w 179"/>
              <a:gd name="T13" fmla="*/ 91 h 178"/>
              <a:gd name="T14" fmla="*/ 178 w 179"/>
              <a:gd name="T15" fmla="*/ 96 h 178"/>
              <a:gd name="T16" fmla="*/ 134 w 179"/>
              <a:gd name="T17" fmla="*/ 59 h 178"/>
              <a:gd name="T18" fmla="*/ 99 w 179"/>
              <a:gd name="T19" fmla="*/ 75 h 178"/>
              <a:gd name="T20" fmla="*/ 99 w 179"/>
              <a:gd name="T21" fmla="*/ 75 h 178"/>
              <a:gd name="T22" fmla="*/ 99 w 179"/>
              <a:gd name="T23" fmla="*/ 59 h 178"/>
              <a:gd name="T24" fmla="*/ 65 w 179"/>
              <a:gd name="T25" fmla="*/ 59 h 178"/>
              <a:gd name="T26" fmla="*/ 65 w 179"/>
              <a:gd name="T27" fmla="*/ 82 h 178"/>
              <a:gd name="T28" fmla="*/ 65 w 179"/>
              <a:gd name="T29" fmla="*/ 178 h 178"/>
              <a:gd name="T30" fmla="*/ 100 w 179"/>
              <a:gd name="T31" fmla="*/ 178 h 178"/>
              <a:gd name="T32" fmla="*/ 100 w 179"/>
              <a:gd name="T33" fmla="*/ 119 h 178"/>
              <a:gd name="T34" fmla="*/ 122 w 179"/>
              <a:gd name="T35" fmla="*/ 89 h 178"/>
              <a:gd name="T36" fmla="*/ 143 w 179"/>
              <a:gd name="T37" fmla="*/ 120 h 178"/>
              <a:gd name="T38" fmla="*/ 143 w 179"/>
              <a:gd name="T39" fmla="*/ 178 h 178"/>
              <a:gd name="T40" fmla="*/ 179 w 179"/>
              <a:gd name="T41" fmla="*/ 178 h 178"/>
              <a:gd name="T42" fmla="*/ 179 w 179"/>
              <a:gd name="T43" fmla="*/ 113 h 178"/>
              <a:gd name="T44" fmla="*/ 178 w 179"/>
              <a:gd name="T45" fmla="*/ 96 h 178"/>
              <a:gd name="T46" fmla="*/ 21 w 179"/>
              <a:gd name="T47" fmla="*/ 0 h 178"/>
              <a:gd name="T48" fmla="*/ 0 w 179"/>
              <a:gd name="T49" fmla="*/ 20 h 178"/>
              <a:gd name="T50" fmla="*/ 21 w 179"/>
              <a:gd name="T51" fmla="*/ 41 h 178"/>
              <a:gd name="T52" fmla="*/ 42 w 179"/>
              <a:gd name="T53" fmla="*/ 20 h 178"/>
              <a:gd name="T54" fmla="*/ 21 w 179"/>
              <a:gd name="T55" fmla="*/ 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79" h="178">
                <a:moveTo>
                  <a:pt x="0" y="91"/>
                </a:moveTo>
                <a:cubicBezTo>
                  <a:pt x="0" y="178"/>
                  <a:pt x="0" y="178"/>
                  <a:pt x="0" y="178"/>
                </a:cubicBezTo>
                <a:cubicBezTo>
                  <a:pt x="42" y="178"/>
                  <a:pt x="42" y="178"/>
                  <a:pt x="42" y="178"/>
                </a:cubicBezTo>
                <a:cubicBezTo>
                  <a:pt x="42" y="84"/>
                  <a:pt x="42" y="84"/>
                  <a:pt x="42" y="84"/>
                </a:cubicBezTo>
                <a:cubicBezTo>
                  <a:pt x="42" y="59"/>
                  <a:pt x="42" y="59"/>
                  <a:pt x="42" y="59"/>
                </a:cubicBezTo>
                <a:cubicBezTo>
                  <a:pt x="0" y="59"/>
                  <a:pt x="0" y="59"/>
                  <a:pt x="0" y="59"/>
                </a:cubicBezTo>
                <a:lnTo>
                  <a:pt x="0" y="91"/>
                </a:lnTo>
                <a:close/>
                <a:moveTo>
                  <a:pt x="178" y="96"/>
                </a:moveTo>
                <a:cubicBezTo>
                  <a:pt x="175" y="73"/>
                  <a:pt x="165" y="59"/>
                  <a:pt x="134" y="59"/>
                </a:cubicBezTo>
                <a:cubicBezTo>
                  <a:pt x="116" y="59"/>
                  <a:pt x="104" y="66"/>
                  <a:pt x="99" y="75"/>
                </a:cubicBezTo>
                <a:cubicBezTo>
                  <a:pt x="99" y="75"/>
                  <a:pt x="99" y="75"/>
                  <a:pt x="99" y="75"/>
                </a:cubicBezTo>
                <a:cubicBezTo>
                  <a:pt x="99" y="59"/>
                  <a:pt x="99" y="59"/>
                  <a:pt x="99" y="59"/>
                </a:cubicBezTo>
                <a:cubicBezTo>
                  <a:pt x="65" y="59"/>
                  <a:pt x="65" y="59"/>
                  <a:pt x="65" y="59"/>
                </a:cubicBezTo>
                <a:cubicBezTo>
                  <a:pt x="65" y="82"/>
                  <a:pt x="65" y="82"/>
                  <a:pt x="65" y="82"/>
                </a:cubicBezTo>
                <a:cubicBezTo>
                  <a:pt x="65" y="178"/>
                  <a:pt x="65" y="178"/>
                  <a:pt x="65" y="178"/>
                </a:cubicBezTo>
                <a:cubicBezTo>
                  <a:pt x="100" y="178"/>
                  <a:pt x="100" y="178"/>
                  <a:pt x="100" y="178"/>
                </a:cubicBezTo>
                <a:cubicBezTo>
                  <a:pt x="100" y="119"/>
                  <a:pt x="100" y="119"/>
                  <a:pt x="100" y="119"/>
                </a:cubicBezTo>
                <a:cubicBezTo>
                  <a:pt x="100" y="104"/>
                  <a:pt x="103" y="89"/>
                  <a:pt x="122" y="89"/>
                </a:cubicBezTo>
                <a:cubicBezTo>
                  <a:pt x="142" y="89"/>
                  <a:pt x="143" y="106"/>
                  <a:pt x="143" y="120"/>
                </a:cubicBezTo>
                <a:cubicBezTo>
                  <a:pt x="143" y="178"/>
                  <a:pt x="143" y="178"/>
                  <a:pt x="143" y="178"/>
                </a:cubicBezTo>
                <a:cubicBezTo>
                  <a:pt x="179" y="178"/>
                  <a:pt x="179" y="178"/>
                  <a:pt x="179" y="178"/>
                </a:cubicBezTo>
                <a:cubicBezTo>
                  <a:pt x="179" y="113"/>
                  <a:pt x="179" y="113"/>
                  <a:pt x="179" y="113"/>
                </a:cubicBezTo>
                <a:cubicBezTo>
                  <a:pt x="179" y="107"/>
                  <a:pt x="178" y="101"/>
                  <a:pt x="178" y="96"/>
                </a:cubicBezTo>
                <a:close/>
                <a:moveTo>
                  <a:pt x="21" y="0"/>
                </a:moveTo>
                <a:cubicBezTo>
                  <a:pt x="9" y="0"/>
                  <a:pt x="0" y="9"/>
                  <a:pt x="0" y="20"/>
                </a:cubicBezTo>
                <a:cubicBezTo>
                  <a:pt x="0" y="32"/>
                  <a:pt x="9" y="41"/>
                  <a:pt x="21" y="41"/>
                </a:cubicBezTo>
                <a:cubicBezTo>
                  <a:pt x="32" y="41"/>
                  <a:pt x="42" y="32"/>
                  <a:pt x="42" y="20"/>
                </a:cubicBezTo>
                <a:cubicBezTo>
                  <a:pt x="42" y="9"/>
                  <a:pt x="32" y="0"/>
                  <a:pt x="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AC910E72-7A05-41D5-A422-3AC33A88B4AC}"/>
              </a:ext>
            </a:extLst>
          </p:cNvPr>
          <p:cNvSpPr/>
          <p:nvPr/>
        </p:nvSpPr>
        <p:spPr>
          <a:xfrm>
            <a:off x="8822801" y="3042158"/>
            <a:ext cx="191881" cy="18384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Freeform 51">
            <a:extLst>
              <a:ext uri="{FF2B5EF4-FFF2-40B4-BE49-F238E27FC236}">
                <a16:creationId xmlns:a16="http://schemas.microsoft.com/office/drawing/2014/main" id="{75370792-468D-4DF9-A44F-7F6B01C6916C}"/>
              </a:ext>
            </a:extLst>
          </p:cNvPr>
          <p:cNvSpPr>
            <a:spLocks/>
          </p:cNvSpPr>
          <p:nvPr/>
        </p:nvSpPr>
        <p:spPr bwMode="auto">
          <a:xfrm>
            <a:off x="8869089" y="3094205"/>
            <a:ext cx="99306" cy="79746"/>
          </a:xfrm>
          <a:custGeom>
            <a:avLst/>
            <a:gdLst>
              <a:gd name="T0" fmla="*/ 203 w 203"/>
              <a:gd name="T1" fmla="*/ 19 h 162"/>
              <a:gd name="T2" fmla="*/ 179 w 203"/>
              <a:gd name="T3" fmla="*/ 26 h 162"/>
              <a:gd name="T4" fmla="*/ 197 w 203"/>
              <a:gd name="T5" fmla="*/ 3 h 162"/>
              <a:gd name="T6" fmla="*/ 171 w 203"/>
              <a:gd name="T7" fmla="*/ 13 h 162"/>
              <a:gd name="T8" fmla="*/ 140 w 203"/>
              <a:gd name="T9" fmla="*/ 0 h 162"/>
              <a:gd name="T10" fmla="*/ 99 w 203"/>
              <a:gd name="T11" fmla="*/ 41 h 162"/>
              <a:gd name="T12" fmla="*/ 100 w 203"/>
              <a:gd name="T13" fmla="*/ 50 h 162"/>
              <a:gd name="T14" fmla="*/ 14 w 203"/>
              <a:gd name="T15" fmla="*/ 7 h 162"/>
              <a:gd name="T16" fmla="*/ 9 w 203"/>
              <a:gd name="T17" fmla="*/ 28 h 162"/>
              <a:gd name="T18" fmla="*/ 27 w 203"/>
              <a:gd name="T19" fmla="*/ 62 h 162"/>
              <a:gd name="T20" fmla="*/ 8 w 203"/>
              <a:gd name="T21" fmla="*/ 57 h 162"/>
              <a:gd name="T22" fmla="*/ 8 w 203"/>
              <a:gd name="T23" fmla="*/ 57 h 162"/>
              <a:gd name="T24" fmla="*/ 11 w 203"/>
              <a:gd name="T25" fmla="*/ 72 h 162"/>
              <a:gd name="T26" fmla="*/ 42 w 203"/>
              <a:gd name="T27" fmla="*/ 97 h 162"/>
              <a:gd name="T28" fmla="*/ 31 w 203"/>
              <a:gd name="T29" fmla="*/ 99 h 162"/>
              <a:gd name="T30" fmla="*/ 23 w 203"/>
              <a:gd name="T31" fmla="*/ 98 h 162"/>
              <a:gd name="T32" fmla="*/ 62 w 203"/>
              <a:gd name="T33" fmla="*/ 126 h 162"/>
              <a:gd name="T34" fmla="*/ 10 w 203"/>
              <a:gd name="T35" fmla="*/ 144 h 162"/>
              <a:gd name="T36" fmla="*/ 0 w 203"/>
              <a:gd name="T37" fmla="*/ 143 h 162"/>
              <a:gd name="T38" fmla="*/ 64 w 203"/>
              <a:gd name="T39" fmla="*/ 162 h 162"/>
              <a:gd name="T40" fmla="*/ 179 w 203"/>
              <a:gd name="T41" fmla="*/ 70 h 162"/>
              <a:gd name="T42" fmla="*/ 182 w 203"/>
              <a:gd name="T43" fmla="*/ 46 h 162"/>
              <a:gd name="T44" fmla="*/ 182 w 203"/>
              <a:gd name="T45" fmla="*/ 40 h 162"/>
              <a:gd name="T46" fmla="*/ 203 w 203"/>
              <a:gd name="T47" fmla="*/ 19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03" h="162">
                <a:moveTo>
                  <a:pt x="203" y="19"/>
                </a:moveTo>
                <a:cubicBezTo>
                  <a:pt x="195" y="22"/>
                  <a:pt x="187" y="24"/>
                  <a:pt x="179" y="26"/>
                </a:cubicBezTo>
                <a:cubicBezTo>
                  <a:pt x="187" y="20"/>
                  <a:pt x="194" y="13"/>
                  <a:pt x="197" y="3"/>
                </a:cubicBezTo>
                <a:cubicBezTo>
                  <a:pt x="189" y="8"/>
                  <a:pt x="180" y="11"/>
                  <a:pt x="171" y="13"/>
                </a:cubicBezTo>
                <a:cubicBezTo>
                  <a:pt x="163" y="5"/>
                  <a:pt x="152" y="0"/>
                  <a:pt x="140" y="0"/>
                </a:cubicBezTo>
                <a:cubicBezTo>
                  <a:pt x="117" y="0"/>
                  <a:pt x="99" y="18"/>
                  <a:pt x="99" y="41"/>
                </a:cubicBezTo>
                <a:cubicBezTo>
                  <a:pt x="99" y="44"/>
                  <a:pt x="99" y="47"/>
                  <a:pt x="100" y="50"/>
                </a:cubicBezTo>
                <a:cubicBezTo>
                  <a:pt x="65" y="48"/>
                  <a:pt x="35" y="32"/>
                  <a:pt x="14" y="7"/>
                </a:cubicBezTo>
                <a:cubicBezTo>
                  <a:pt x="11" y="14"/>
                  <a:pt x="9" y="20"/>
                  <a:pt x="9" y="28"/>
                </a:cubicBezTo>
                <a:cubicBezTo>
                  <a:pt x="9" y="42"/>
                  <a:pt x="16" y="55"/>
                  <a:pt x="27" y="62"/>
                </a:cubicBezTo>
                <a:cubicBezTo>
                  <a:pt x="20" y="62"/>
                  <a:pt x="14" y="60"/>
                  <a:pt x="8" y="57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63"/>
                  <a:pt x="9" y="67"/>
                  <a:pt x="11" y="72"/>
                </a:cubicBezTo>
                <a:cubicBezTo>
                  <a:pt x="16" y="85"/>
                  <a:pt x="28" y="95"/>
                  <a:pt x="42" y="97"/>
                </a:cubicBezTo>
                <a:cubicBezTo>
                  <a:pt x="38" y="98"/>
                  <a:pt x="35" y="99"/>
                  <a:pt x="31" y="99"/>
                </a:cubicBezTo>
                <a:cubicBezTo>
                  <a:pt x="28" y="99"/>
                  <a:pt x="25" y="98"/>
                  <a:pt x="23" y="98"/>
                </a:cubicBezTo>
                <a:cubicBezTo>
                  <a:pt x="28" y="114"/>
                  <a:pt x="44" y="126"/>
                  <a:pt x="62" y="126"/>
                </a:cubicBezTo>
                <a:cubicBezTo>
                  <a:pt x="47" y="137"/>
                  <a:pt x="30" y="144"/>
                  <a:pt x="10" y="144"/>
                </a:cubicBezTo>
                <a:cubicBezTo>
                  <a:pt x="7" y="144"/>
                  <a:pt x="4" y="144"/>
                  <a:pt x="0" y="143"/>
                </a:cubicBezTo>
                <a:cubicBezTo>
                  <a:pt x="19" y="155"/>
                  <a:pt x="41" y="162"/>
                  <a:pt x="64" y="162"/>
                </a:cubicBezTo>
                <a:cubicBezTo>
                  <a:pt x="129" y="162"/>
                  <a:pt x="169" y="117"/>
                  <a:pt x="179" y="70"/>
                </a:cubicBezTo>
                <a:cubicBezTo>
                  <a:pt x="181" y="62"/>
                  <a:pt x="182" y="54"/>
                  <a:pt x="182" y="46"/>
                </a:cubicBezTo>
                <a:cubicBezTo>
                  <a:pt x="182" y="44"/>
                  <a:pt x="182" y="42"/>
                  <a:pt x="182" y="40"/>
                </a:cubicBezTo>
                <a:cubicBezTo>
                  <a:pt x="190" y="34"/>
                  <a:pt x="197" y="27"/>
                  <a:pt x="203" y="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7EF9D60B-AC66-46E9-9116-1E10ED6480E6}"/>
              </a:ext>
            </a:extLst>
          </p:cNvPr>
          <p:cNvSpPr/>
          <p:nvPr/>
        </p:nvSpPr>
        <p:spPr>
          <a:xfrm>
            <a:off x="8228053" y="3042158"/>
            <a:ext cx="191881" cy="18384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Freeform 53">
            <a:extLst>
              <a:ext uri="{FF2B5EF4-FFF2-40B4-BE49-F238E27FC236}">
                <a16:creationId xmlns:a16="http://schemas.microsoft.com/office/drawing/2014/main" id="{E08C771B-5613-4DF6-B3CF-AC7E4ED5B316}"/>
              </a:ext>
            </a:extLst>
          </p:cNvPr>
          <p:cNvSpPr>
            <a:spLocks/>
          </p:cNvSpPr>
          <p:nvPr/>
        </p:nvSpPr>
        <p:spPr bwMode="auto">
          <a:xfrm>
            <a:off x="8276587" y="3089724"/>
            <a:ext cx="94815" cy="88708"/>
          </a:xfrm>
          <a:custGeom>
            <a:avLst/>
            <a:gdLst>
              <a:gd name="T0" fmla="*/ 201 w 203"/>
              <a:gd name="T1" fmla="*/ 144 h 189"/>
              <a:gd name="T2" fmla="*/ 201 w 203"/>
              <a:gd name="T3" fmla="*/ 144 h 189"/>
              <a:gd name="T4" fmla="*/ 194 w 203"/>
              <a:gd name="T5" fmla="*/ 142 h 189"/>
              <a:gd name="T6" fmla="*/ 168 w 203"/>
              <a:gd name="T7" fmla="*/ 123 h 189"/>
              <a:gd name="T8" fmla="*/ 159 w 203"/>
              <a:gd name="T9" fmla="*/ 107 h 189"/>
              <a:gd name="T10" fmla="*/ 159 w 203"/>
              <a:gd name="T11" fmla="*/ 100 h 189"/>
              <a:gd name="T12" fmla="*/ 168 w 203"/>
              <a:gd name="T13" fmla="*/ 94 h 189"/>
              <a:gd name="T14" fmla="*/ 180 w 203"/>
              <a:gd name="T15" fmla="*/ 88 h 189"/>
              <a:gd name="T16" fmla="*/ 183 w 203"/>
              <a:gd name="T17" fmla="*/ 85 h 189"/>
              <a:gd name="T18" fmla="*/ 182 w 203"/>
              <a:gd name="T19" fmla="*/ 81 h 189"/>
              <a:gd name="T20" fmla="*/ 178 w 203"/>
              <a:gd name="T21" fmla="*/ 77 h 189"/>
              <a:gd name="T22" fmla="*/ 171 w 203"/>
              <a:gd name="T23" fmla="*/ 77 h 189"/>
              <a:gd name="T24" fmla="*/ 164 w 203"/>
              <a:gd name="T25" fmla="*/ 79 h 189"/>
              <a:gd name="T26" fmla="*/ 156 w 203"/>
              <a:gd name="T27" fmla="*/ 77 h 189"/>
              <a:gd name="T28" fmla="*/ 157 w 203"/>
              <a:gd name="T29" fmla="*/ 63 h 189"/>
              <a:gd name="T30" fmla="*/ 156 w 203"/>
              <a:gd name="T31" fmla="*/ 41 h 189"/>
              <a:gd name="T32" fmla="*/ 135 w 203"/>
              <a:gd name="T33" fmla="*/ 10 h 189"/>
              <a:gd name="T34" fmla="*/ 110 w 203"/>
              <a:gd name="T35" fmla="*/ 1 h 189"/>
              <a:gd name="T36" fmla="*/ 66 w 203"/>
              <a:gd name="T37" fmla="*/ 12 h 189"/>
              <a:gd name="T38" fmla="*/ 49 w 203"/>
              <a:gd name="T39" fmla="*/ 34 h 189"/>
              <a:gd name="T40" fmla="*/ 46 w 203"/>
              <a:gd name="T41" fmla="*/ 61 h 189"/>
              <a:gd name="T42" fmla="*/ 46 w 203"/>
              <a:gd name="T43" fmla="*/ 79 h 189"/>
              <a:gd name="T44" fmla="*/ 38 w 203"/>
              <a:gd name="T45" fmla="*/ 79 h 189"/>
              <a:gd name="T46" fmla="*/ 31 w 203"/>
              <a:gd name="T47" fmla="*/ 77 h 189"/>
              <a:gd name="T48" fmla="*/ 24 w 203"/>
              <a:gd name="T49" fmla="*/ 78 h 189"/>
              <a:gd name="T50" fmla="*/ 21 w 203"/>
              <a:gd name="T51" fmla="*/ 84 h 189"/>
              <a:gd name="T52" fmla="*/ 21 w 203"/>
              <a:gd name="T53" fmla="*/ 84 h 189"/>
              <a:gd name="T54" fmla="*/ 25 w 203"/>
              <a:gd name="T55" fmla="*/ 89 h 189"/>
              <a:gd name="T56" fmla="*/ 39 w 203"/>
              <a:gd name="T57" fmla="*/ 96 h 189"/>
              <a:gd name="T58" fmla="*/ 45 w 203"/>
              <a:gd name="T59" fmla="*/ 102 h 189"/>
              <a:gd name="T60" fmla="*/ 43 w 203"/>
              <a:gd name="T61" fmla="*/ 112 h 189"/>
              <a:gd name="T62" fmla="*/ 7 w 203"/>
              <a:gd name="T63" fmla="*/ 143 h 189"/>
              <a:gd name="T64" fmla="*/ 1 w 203"/>
              <a:gd name="T65" fmla="*/ 146 h 189"/>
              <a:gd name="T66" fmla="*/ 2 w 203"/>
              <a:gd name="T67" fmla="*/ 151 h 189"/>
              <a:gd name="T68" fmla="*/ 4 w 203"/>
              <a:gd name="T69" fmla="*/ 153 h 189"/>
              <a:gd name="T70" fmla="*/ 18 w 203"/>
              <a:gd name="T71" fmla="*/ 158 h 189"/>
              <a:gd name="T72" fmla="*/ 28 w 203"/>
              <a:gd name="T73" fmla="*/ 162 h 189"/>
              <a:gd name="T74" fmla="*/ 32 w 203"/>
              <a:gd name="T75" fmla="*/ 173 h 189"/>
              <a:gd name="T76" fmla="*/ 36 w 203"/>
              <a:gd name="T77" fmla="*/ 172 h 189"/>
              <a:gd name="T78" fmla="*/ 58 w 203"/>
              <a:gd name="T79" fmla="*/ 172 h 189"/>
              <a:gd name="T80" fmla="*/ 79 w 203"/>
              <a:gd name="T81" fmla="*/ 183 h 189"/>
              <a:gd name="T82" fmla="*/ 96 w 203"/>
              <a:gd name="T83" fmla="*/ 189 h 189"/>
              <a:gd name="T84" fmla="*/ 110 w 203"/>
              <a:gd name="T85" fmla="*/ 189 h 189"/>
              <a:gd name="T86" fmla="*/ 121 w 203"/>
              <a:gd name="T87" fmla="*/ 185 h 189"/>
              <a:gd name="T88" fmla="*/ 143 w 203"/>
              <a:gd name="T89" fmla="*/ 172 h 189"/>
              <a:gd name="T90" fmla="*/ 152 w 203"/>
              <a:gd name="T91" fmla="*/ 171 h 189"/>
              <a:gd name="T92" fmla="*/ 171 w 203"/>
              <a:gd name="T93" fmla="*/ 172 h 189"/>
              <a:gd name="T94" fmla="*/ 173 w 203"/>
              <a:gd name="T95" fmla="*/ 170 h 189"/>
              <a:gd name="T96" fmla="*/ 174 w 203"/>
              <a:gd name="T97" fmla="*/ 169 h 189"/>
              <a:gd name="T98" fmla="*/ 181 w 203"/>
              <a:gd name="T99" fmla="*/ 159 h 189"/>
              <a:gd name="T100" fmla="*/ 196 w 203"/>
              <a:gd name="T101" fmla="*/ 155 h 189"/>
              <a:gd name="T102" fmla="*/ 202 w 203"/>
              <a:gd name="T103" fmla="*/ 150 h 189"/>
              <a:gd name="T104" fmla="*/ 202 w 203"/>
              <a:gd name="T105" fmla="*/ 150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3" h="189">
                <a:moveTo>
                  <a:pt x="201" y="145"/>
                </a:moveTo>
                <a:cubicBezTo>
                  <a:pt x="201" y="144"/>
                  <a:pt x="201" y="144"/>
                  <a:pt x="201" y="144"/>
                </a:cubicBezTo>
                <a:cubicBezTo>
                  <a:pt x="201" y="144"/>
                  <a:pt x="201" y="144"/>
                  <a:pt x="201" y="144"/>
                </a:cubicBezTo>
                <a:cubicBezTo>
                  <a:pt x="201" y="144"/>
                  <a:pt x="201" y="144"/>
                  <a:pt x="201" y="144"/>
                </a:cubicBezTo>
                <a:cubicBezTo>
                  <a:pt x="201" y="144"/>
                  <a:pt x="201" y="144"/>
                  <a:pt x="201" y="144"/>
                </a:cubicBezTo>
                <a:cubicBezTo>
                  <a:pt x="198" y="143"/>
                  <a:pt x="196" y="142"/>
                  <a:pt x="194" y="142"/>
                </a:cubicBezTo>
                <a:cubicBezTo>
                  <a:pt x="194" y="142"/>
                  <a:pt x="194" y="142"/>
                  <a:pt x="194" y="142"/>
                </a:cubicBezTo>
                <a:cubicBezTo>
                  <a:pt x="183" y="139"/>
                  <a:pt x="174" y="131"/>
                  <a:pt x="168" y="123"/>
                </a:cubicBezTo>
                <a:cubicBezTo>
                  <a:pt x="164" y="118"/>
                  <a:pt x="161" y="112"/>
                  <a:pt x="159" y="107"/>
                </a:cubicBezTo>
                <a:cubicBezTo>
                  <a:pt x="159" y="107"/>
                  <a:pt x="159" y="107"/>
                  <a:pt x="159" y="107"/>
                </a:cubicBezTo>
                <a:cubicBezTo>
                  <a:pt x="158" y="104"/>
                  <a:pt x="158" y="102"/>
                  <a:pt x="159" y="100"/>
                </a:cubicBezTo>
                <a:cubicBezTo>
                  <a:pt x="159" y="100"/>
                  <a:pt x="159" y="100"/>
                  <a:pt x="159" y="100"/>
                </a:cubicBezTo>
                <a:cubicBezTo>
                  <a:pt x="161" y="97"/>
                  <a:pt x="164" y="96"/>
                  <a:pt x="168" y="94"/>
                </a:cubicBezTo>
                <a:cubicBezTo>
                  <a:pt x="168" y="94"/>
                  <a:pt x="168" y="94"/>
                  <a:pt x="168" y="94"/>
                </a:cubicBezTo>
                <a:cubicBezTo>
                  <a:pt x="172" y="93"/>
                  <a:pt x="177" y="91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1" y="87"/>
                  <a:pt x="182" y="87"/>
                  <a:pt x="182" y="86"/>
                </a:cubicBezTo>
                <a:cubicBezTo>
                  <a:pt x="182" y="85"/>
                  <a:pt x="182" y="85"/>
                  <a:pt x="183" y="85"/>
                </a:cubicBezTo>
                <a:cubicBezTo>
                  <a:pt x="183" y="84"/>
                  <a:pt x="183" y="83"/>
                  <a:pt x="182" y="81"/>
                </a:cubicBezTo>
                <a:cubicBezTo>
                  <a:pt x="182" y="81"/>
                  <a:pt x="182" y="81"/>
                  <a:pt x="182" y="81"/>
                </a:cubicBezTo>
                <a:cubicBezTo>
                  <a:pt x="181" y="79"/>
                  <a:pt x="179" y="78"/>
                  <a:pt x="178" y="77"/>
                </a:cubicBezTo>
                <a:cubicBezTo>
                  <a:pt x="178" y="77"/>
                  <a:pt x="178" y="77"/>
                  <a:pt x="178" y="77"/>
                </a:cubicBezTo>
                <a:cubicBezTo>
                  <a:pt x="176" y="76"/>
                  <a:pt x="173" y="76"/>
                  <a:pt x="171" y="77"/>
                </a:cubicBezTo>
                <a:cubicBezTo>
                  <a:pt x="171" y="77"/>
                  <a:pt x="171" y="77"/>
                  <a:pt x="171" y="77"/>
                </a:cubicBezTo>
                <a:cubicBezTo>
                  <a:pt x="168" y="78"/>
                  <a:pt x="166" y="79"/>
                  <a:pt x="164" y="79"/>
                </a:cubicBezTo>
                <a:cubicBezTo>
                  <a:pt x="164" y="79"/>
                  <a:pt x="164" y="79"/>
                  <a:pt x="164" y="79"/>
                </a:cubicBezTo>
                <a:cubicBezTo>
                  <a:pt x="161" y="79"/>
                  <a:pt x="159" y="79"/>
                  <a:pt x="157" y="79"/>
                </a:cubicBezTo>
                <a:cubicBezTo>
                  <a:pt x="157" y="78"/>
                  <a:pt x="157" y="78"/>
                  <a:pt x="156" y="77"/>
                </a:cubicBezTo>
                <a:cubicBezTo>
                  <a:pt x="156" y="77"/>
                  <a:pt x="156" y="77"/>
                  <a:pt x="156" y="77"/>
                </a:cubicBezTo>
                <a:cubicBezTo>
                  <a:pt x="156" y="73"/>
                  <a:pt x="157" y="68"/>
                  <a:pt x="157" y="63"/>
                </a:cubicBezTo>
                <a:cubicBezTo>
                  <a:pt x="157" y="63"/>
                  <a:pt x="157" y="63"/>
                  <a:pt x="157" y="63"/>
                </a:cubicBezTo>
                <a:cubicBezTo>
                  <a:pt x="157" y="56"/>
                  <a:pt x="157" y="48"/>
                  <a:pt x="156" y="41"/>
                </a:cubicBezTo>
                <a:cubicBezTo>
                  <a:pt x="156" y="41"/>
                  <a:pt x="156" y="41"/>
                  <a:pt x="156" y="41"/>
                </a:cubicBezTo>
                <a:cubicBezTo>
                  <a:pt x="154" y="28"/>
                  <a:pt x="146" y="17"/>
                  <a:pt x="135" y="10"/>
                </a:cubicBezTo>
                <a:cubicBezTo>
                  <a:pt x="128" y="5"/>
                  <a:pt x="119" y="2"/>
                  <a:pt x="110" y="1"/>
                </a:cubicBezTo>
                <a:cubicBezTo>
                  <a:pt x="110" y="1"/>
                  <a:pt x="110" y="1"/>
                  <a:pt x="110" y="1"/>
                </a:cubicBezTo>
                <a:cubicBezTo>
                  <a:pt x="107" y="1"/>
                  <a:pt x="104" y="0"/>
                  <a:pt x="101" y="0"/>
                </a:cubicBezTo>
                <a:cubicBezTo>
                  <a:pt x="88" y="1"/>
                  <a:pt x="76" y="4"/>
                  <a:pt x="66" y="12"/>
                </a:cubicBezTo>
                <a:cubicBezTo>
                  <a:pt x="59" y="17"/>
                  <a:pt x="53" y="25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5" y="43"/>
                  <a:pt x="46" y="52"/>
                  <a:pt x="46" y="61"/>
                </a:cubicBezTo>
                <a:cubicBezTo>
                  <a:pt x="46" y="61"/>
                  <a:pt x="46" y="61"/>
                  <a:pt x="46" y="61"/>
                </a:cubicBezTo>
                <a:cubicBezTo>
                  <a:pt x="46" y="67"/>
                  <a:pt x="47" y="73"/>
                  <a:pt x="47" y="79"/>
                </a:cubicBezTo>
                <a:cubicBezTo>
                  <a:pt x="47" y="79"/>
                  <a:pt x="47" y="79"/>
                  <a:pt x="46" y="79"/>
                </a:cubicBezTo>
                <a:cubicBezTo>
                  <a:pt x="44" y="79"/>
                  <a:pt x="41" y="79"/>
                  <a:pt x="38" y="79"/>
                </a:cubicBezTo>
                <a:cubicBezTo>
                  <a:pt x="38" y="79"/>
                  <a:pt x="38" y="79"/>
                  <a:pt x="38" y="79"/>
                </a:cubicBezTo>
                <a:cubicBezTo>
                  <a:pt x="36" y="78"/>
                  <a:pt x="34" y="77"/>
                  <a:pt x="31" y="77"/>
                </a:cubicBezTo>
                <a:cubicBezTo>
                  <a:pt x="31" y="77"/>
                  <a:pt x="31" y="77"/>
                  <a:pt x="31" y="77"/>
                </a:cubicBezTo>
                <a:cubicBezTo>
                  <a:pt x="29" y="76"/>
                  <a:pt x="26" y="77"/>
                  <a:pt x="24" y="78"/>
                </a:cubicBezTo>
                <a:cubicBezTo>
                  <a:pt x="24" y="78"/>
                  <a:pt x="24" y="78"/>
                  <a:pt x="24" y="78"/>
                </a:cubicBezTo>
                <a:cubicBezTo>
                  <a:pt x="24" y="78"/>
                  <a:pt x="24" y="78"/>
                  <a:pt x="24" y="78"/>
                </a:cubicBezTo>
                <a:cubicBezTo>
                  <a:pt x="23" y="79"/>
                  <a:pt x="21" y="81"/>
                  <a:pt x="21" y="84"/>
                </a:cubicBezTo>
                <a:cubicBezTo>
                  <a:pt x="21" y="84"/>
                  <a:pt x="21" y="84"/>
                  <a:pt x="21" y="84"/>
                </a:cubicBezTo>
                <a:cubicBezTo>
                  <a:pt x="21" y="84"/>
                  <a:pt x="21" y="84"/>
                  <a:pt x="21" y="84"/>
                </a:cubicBezTo>
                <a:cubicBezTo>
                  <a:pt x="21" y="86"/>
                  <a:pt x="22" y="87"/>
                  <a:pt x="23" y="88"/>
                </a:cubicBezTo>
                <a:cubicBezTo>
                  <a:pt x="24" y="89"/>
                  <a:pt x="25" y="89"/>
                  <a:pt x="25" y="89"/>
                </a:cubicBezTo>
                <a:cubicBezTo>
                  <a:pt x="25" y="90"/>
                  <a:pt x="25" y="90"/>
                  <a:pt x="25" y="90"/>
                </a:cubicBezTo>
                <a:cubicBezTo>
                  <a:pt x="30" y="93"/>
                  <a:pt x="35" y="94"/>
                  <a:pt x="39" y="96"/>
                </a:cubicBezTo>
                <a:cubicBezTo>
                  <a:pt x="39" y="96"/>
                  <a:pt x="39" y="96"/>
                  <a:pt x="39" y="96"/>
                </a:cubicBezTo>
                <a:cubicBezTo>
                  <a:pt x="42" y="97"/>
                  <a:pt x="45" y="99"/>
                  <a:pt x="45" y="102"/>
                </a:cubicBezTo>
                <a:cubicBezTo>
                  <a:pt x="46" y="105"/>
                  <a:pt x="45" y="108"/>
                  <a:pt x="43" y="112"/>
                </a:cubicBezTo>
                <a:cubicBezTo>
                  <a:pt x="43" y="112"/>
                  <a:pt x="43" y="112"/>
                  <a:pt x="43" y="112"/>
                </a:cubicBezTo>
                <a:cubicBezTo>
                  <a:pt x="38" y="121"/>
                  <a:pt x="31" y="130"/>
                  <a:pt x="22" y="136"/>
                </a:cubicBezTo>
                <a:cubicBezTo>
                  <a:pt x="17" y="139"/>
                  <a:pt x="12" y="141"/>
                  <a:pt x="7" y="143"/>
                </a:cubicBezTo>
                <a:cubicBezTo>
                  <a:pt x="7" y="143"/>
                  <a:pt x="7" y="143"/>
                  <a:pt x="7" y="143"/>
                </a:cubicBezTo>
                <a:cubicBezTo>
                  <a:pt x="5" y="143"/>
                  <a:pt x="3" y="144"/>
                  <a:pt x="1" y="146"/>
                </a:cubicBezTo>
                <a:cubicBezTo>
                  <a:pt x="1" y="146"/>
                  <a:pt x="1" y="146"/>
                  <a:pt x="1" y="147"/>
                </a:cubicBezTo>
                <a:cubicBezTo>
                  <a:pt x="0" y="148"/>
                  <a:pt x="1" y="150"/>
                  <a:pt x="2" y="151"/>
                </a:cubicBezTo>
                <a:cubicBezTo>
                  <a:pt x="2" y="152"/>
                  <a:pt x="3" y="152"/>
                  <a:pt x="4" y="153"/>
                </a:cubicBezTo>
                <a:cubicBezTo>
                  <a:pt x="4" y="153"/>
                  <a:pt x="4" y="153"/>
                  <a:pt x="4" y="153"/>
                </a:cubicBezTo>
                <a:cubicBezTo>
                  <a:pt x="9" y="155"/>
                  <a:pt x="14" y="156"/>
                  <a:pt x="18" y="158"/>
                </a:cubicBezTo>
                <a:cubicBezTo>
                  <a:pt x="18" y="158"/>
                  <a:pt x="18" y="158"/>
                  <a:pt x="18" y="158"/>
                </a:cubicBezTo>
                <a:cubicBezTo>
                  <a:pt x="22" y="159"/>
                  <a:pt x="25" y="159"/>
                  <a:pt x="27" y="160"/>
                </a:cubicBezTo>
                <a:cubicBezTo>
                  <a:pt x="27" y="160"/>
                  <a:pt x="27" y="161"/>
                  <a:pt x="28" y="162"/>
                </a:cubicBezTo>
                <a:cubicBezTo>
                  <a:pt x="29" y="165"/>
                  <a:pt x="29" y="168"/>
                  <a:pt x="30" y="171"/>
                </a:cubicBezTo>
                <a:cubicBezTo>
                  <a:pt x="30" y="172"/>
                  <a:pt x="31" y="172"/>
                  <a:pt x="32" y="173"/>
                </a:cubicBezTo>
                <a:cubicBezTo>
                  <a:pt x="34" y="173"/>
                  <a:pt x="35" y="172"/>
                  <a:pt x="35" y="172"/>
                </a:cubicBezTo>
                <a:cubicBezTo>
                  <a:pt x="35" y="172"/>
                  <a:pt x="36" y="172"/>
                  <a:pt x="36" y="172"/>
                </a:cubicBezTo>
                <a:cubicBezTo>
                  <a:pt x="43" y="171"/>
                  <a:pt x="51" y="170"/>
                  <a:pt x="58" y="172"/>
                </a:cubicBezTo>
                <a:cubicBezTo>
                  <a:pt x="58" y="172"/>
                  <a:pt x="58" y="172"/>
                  <a:pt x="58" y="172"/>
                </a:cubicBezTo>
                <a:cubicBezTo>
                  <a:pt x="65" y="173"/>
                  <a:pt x="72" y="179"/>
                  <a:pt x="79" y="183"/>
                </a:cubicBezTo>
                <a:cubicBezTo>
                  <a:pt x="79" y="183"/>
                  <a:pt x="79" y="183"/>
                  <a:pt x="79" y="183"/>
                </a:cubicBezTo>
                <a:cubicBezTo>
                  <a:pt x="84" y="186"/>
                  <a:pt x="89" y="189"/>
                  <a:pt x="96" y="189"/>
                </a:cubicBezTo>
                <a:cubicBezTo>
                  <a:pt x="96" y="189"/>
                  <a:pt x="96" y="189"/>
                  <a:pt x="96" y="189"/>
                </a:cubicBezTo>
                <a:cubicBezTo>
                  <a:pt x="101" y="189"/>
                  <a:pt x="105" y="189"/>
                  <a:pt x="110" y="189"/>
                </a:cubicBezTo>
                <a:cubicBezTo>
                  <a:pt x="110" y="189"/>
                  <a:pt x="110" y="189"/>
                  <a:pt x="110" y="189"/>
                </a:cubicBezTo>
                <a:cubicBezTo>
                  <a:pt x="114" y="188"/>
                  <a:pt x="118" y="187"/>
                  <a:pt x="121" y="185"/>
                </a:cubicBezTo>
                <a:cubicBezTo>
                  <a:pt x="121" y="185"/>
                  <a:pt x="121" y="185"/>
                  <a:pt x="121" y="185"/>
                </a:cubicBezTo>
                <a:cubicBezTo>
                  <a:pt x="129" y="181"/>
                  <a:pt x="136" y="175"/>
                  <a:pt x="143" y="172"/>
                </a:cubicBezTo>
                <a:cubicBezTo>
                  <a:pt x="143" y="172"/>
                  <a:pt x="143" y="172"/>
                  <a:pt x="143" y="172"/>
                </a:cubicBezTo>
                <a:cubicBezTo>
                  <a:pt x="145" y="171"/>
                  <a:pt x="148" y="171"/>
                  <a:pt x="152" y="171"/>
                </a:cubicBezTo>
                <a:cubicBezTo>
                  <a:pt x="152" y="171"/>
                  <a:pt x="152" y="171"/>
                  <a:pt x="152" y="171"/>
                </a:cubicBezTo>
                <a:cubicBezTo>
                  <a:pt x="158" y="171"/>
                  <a:pt x="164" y="171"/>
                  <a:pt x="170" y="172"/>
                </a:cubicBezTo>
                <a:cubicBezTo>
                  <a:pt x="170" y="172"/>
                  <a:pt x="171" y="172"/>
                  <a:pt x="171" y="172"/>
                </a:cubicBezTo>
                <a:cubicBezTo>
                  <a:pt x="172" y="172"/>
                  <a:pt x="172" y="171"/>
                  <a:pt x="173" y="171"/>
                </a:cubicBezTo>
                <a:cubicBezTo>
                  <a:pt x="173" y="170"/>
                  <a:pt x="173" y="170"/>
                  <a:pt x="173" y="170"/>
                </a:cubicBezTo>
                <a:cubicBezTo>
                  <a:pt x="174" y="169"/>
                  <a:pt x="174" y="169"/>
                  <a:pt x="173" y="169"/>
                </a:cubicBezTo>
                <a:cubicBezTo>
                  <a:pt x="174" y="169"/>
                  <a:pt x="174" y="169"/>
                  <a:pt x="174" y="169"/>
                </a:cubicBezTo>
                <a:cubicBezTo>
                  <a:pt x="175" y="165"/>
                  <a:pt x="176" y="162"/>
                  <a:pt x="177" y="160"/>
                </a:cubicBezTo>
                <a:cubicBezTo>
                  <a:pt x="178" y="159"/>
                  <a:pt x="179" y="159"/>
                  <a:pt x="181" y="159"/>
                </a:cubicBezTo>
                <a:cubicBezTo>
                  <a:pt x="181" y="159"/>
                  <a:pt x="181" y="159"/>
                  <a:pt x="181" y="159"/>
                </a:cubicBezTo>
                <a:cubicBezTo>
                  <a:pt x="187" y="158"/>
                  <a:pt x="191" y="156"/>
                  <a:pt x="196" y="155"/>
                </a:cubicBezTo>
                <a:cubicBezTo>
                  <a:pt x="196" y="154"/>
                  <a:pt x="196" y="154"/>
                  <a:pt x="196" y="154"/>
                </a:cubicBezTo>
                <a:cubicBezTo>
                  <a:pt x="198" y="154"/>
                  <a:pt x="200" y="153"/>
                  <a:pt x="202" y="150"/>
                </a:cubicBezTo>
                <a:cubicBezTo>
                  <a:pt x="202" y="150"/>
                  <a:pt x="202" y="150"/>
                  <a:pt x="202" y="150"/>
                </a:cubicBezTo>
                <a:cubicBezTo>
                  <a:pt x="202" y="150"/>
                  <a:pt x="202" y="150"/>
                  <a:pt x="202" y="150"/>
                </a:cubicBezTo>
                <a:cubicBezTo>
                  <a:pt x="203" y="148"/>
                  <a:pt x="203" y="146"/>
                  <a:pt x="201" y="1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4209A5EC-6EA0-4B12-9875-49F0C49EE55C}"/>
              </a:ext>
            </a:extLst>
          </p:cNvPr>
          <p:cNvSpPr/>
          <p:nvPr/>
        </p:nvSpPr>
        <p:spPr>
          <a:xfrm flipH="1">
            <a:off x="6282890" y="3338665"/>
            <a:ext cx="2805853" cy="578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ametadi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sed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do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eiusmod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tempor</a:t>
            </a:r>
            <a:endParaRPr lang="en-ID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DF5D01C0-1E36-4AA2-8D16-107C8914816C}"/>
              </a:ext>
            </a:extLst>
          </p:cNvPr>
          <p:cNvSpPr/>
          <p:nvPr/>
        </p:nvSpPr>
        <p:spPr>
          <a:xfrm>
            <a:off x="8533494" y="4971408"/>
            <a:ext cx="191881" cy="18384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Freeform 48">
            <a:extLst>
              <a:ext uri="{FF2B5EF4-FFF2-40B4-BE49-F238E27FC236}">
                <a16:creationId xmlns:a16="http://schemas.microsoft.com/office/drawing/2014/main" id="{A7E78CFB-52E3-495E-A9FE-D5B7592E2CB9}"/>
              </a:ext>
            </a:extLst>
          </p:cNvPr>
          <p:cNvSpPr>
            <a:spLocks noEditPoints="1"/>
          </p:cNvSpPr>
          <p:nvPr/>
        </p:nvSpPr>
        <p:spPr bwMode="auto">
          <a:xfrm>
            <a:off x="8585612" y="5019694"/>
            <a:ext cx="87646" cy="87270"/>
          </a:xfrm>
          <a:custGeom>
            <a:avLst/>
            <a:gdLst>
              <a:gd name="T0" fmla="*/ 0 w 179"/>
              <a:gd name="T1" fmla="*/ 91 h 178"/>
              <a:gd name="T2" fmla="*/ 0 w 179"/>
              <a:gd name="T3" fmla="*/ 178 h 178"/>
              <a:gd name="T4" fmla="*/ 42 w 179"/>
              <a:gd name="T5" fmla="*/ 178 h 178"/>
              <a:gd name="T6" fmla="*/ 42 w 179"/>
              <a:gd name="T7" fmla="*/ 84 h 178"/>
              <a:gd name="T8" fmla="*/ 42 w 179"/>
              <a:gd name="T9" fmla="*/ 59 h 178"/>
              <a:gd name="T10" fmla="*/ 0 w 179"/>
              <a:gd name="T11" fmla="*/ 59 h 178"/>
              <a:gd name="T12" fmla="*/ 0 w 179"/>
              <a:gd name="T13" fmla="*/ 91 h 178"/>
              <a:gd name="T14" fmla="*/ 178 w 179"/>
              <a:gd name="T15" fmla="*/ 96 h 178"/>
              <a:gd name="T16" fmla="*/ 134 w 179"/>
              <a:gd name="T17" fmla="*/ 59 h 178"/>
              <a:gd name="T18" fmla="*/ 99 w 179"/>
              <a:gd name="T19" fmla="*/ 75 h 178"/>
              <a:gd name="T20" fmla="*/ 99 w 179"/>
              <a:gd name="T21" fmla="*/ 75 h 178"/>
              <a:gd name="T22" fmla="*/ 99 w 179"/>
              <a:gd name="T23" fmla="*/ 59 h 178"/>
              <a:gd name="T24" fmla="*/ 65 w 179"/>
              <a:gd name="T25" fmla="*/ 59 h 178"/>
              <a:gd name="T26" fmla="*/ 65 w 179"/>
              <a:gd name="T27" fmla="*/ 82 h 178"/>
              <a:gd name="T28" fmla="*/ 65 w 179"/>
              <a:gd name="T29" fmla="*/ 178 h 178"/>
              <a:gd name="T30" fmla="*/ 100 w 179"/>
              <a:gd name="T31" fmla="*/ 178 h 178"/>
              <a:gd name="T32" fmla="*/ 100 w 179"/>
              <a:gd name="T33" fmla="*/ 119 h 178"/>
              <a:gd name="T34" fmla="*/ 122 w 179"/>
              <a:gd name="T35" fmla="*/ 89 h 178"/>
              <a:gd name="T36" fmla="*/ 143 w 179"/>
              <a:gd name="T37" fmla="*/ 120 h 178"/>
              <a:gd name="T38" fmla="*/ 143 w 179"/>
              <a:gd name="T39" fmla="*/ 178 h 178"/>
              <a:gd name="T40" fmla="*/ 179 w 179"/>
              <a:gd name="T41" fmla="*/ 178 h 178"/>
              <a:gd name="T42" fmla="*/ 179 w 179"/>
              <a:gd name="T43" fmla="*/ 113 h 178"/>
              <a:gd name="T44" fmla="*/ 178 w 179"/>
              <a:gd name="T45" fmla="*/ 96 h 178"/>
              <a:gd name="T46" fmla="*/ 21 w 179"/>
              <a:gd name="T47" fmla="*/ 0 h 178"/>
              <a:gd name="T48" fmla="*/ 0 w 179"/>
              <a:gd name="T49" fmla="*/ 20 h 178"/>
              <a:gd name="T50" fmla="*/ 21 w 179"/>
              <a:gd name="T51" fmla="*/ 41 h 178"/>
              <a:gd name="T52" fmla="*/ 42 w 179"/>
              <a:gd name="T53" fmla="*/ 20 h 178"/>
              <a:gd name="T54" fmla="*/ 21 w 179"/>
              <a:gd name="T55" fmla="*/ 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79" h="178">
                <a:moveTo>
                  <a:pt x="0" y="91"/>
                </a:moveTo>
                <a:cubicBezTo>
                  <a:pt x="0" y="178"/>
                  <a:pt x="0" y="178"/>
                  <a:pt x="0" y="178"/>
                </a:cubicBezTo>
                <a:cubicBezTo>
                  <a:pt x="42" y="178"/>
                  <a:pt x="42" y="178"/>
                  <a:pt x="42" y="178"/>
                </a:cubicBezTo>
                <a:cubicBezTo>
                  <a:pt x="42" y="84"/>
                  <a:pt x="42" y="84"/>
                  <a:pt x="42" y="84"/>
                </a:cubicBezTo>
                <a:cubicBezTo>
                  <a:pt x="42" y="59"/>
                  <a:pt x="42" y="59"/>
                  <a:pt x="42" y="59"/>
                </a:cubicBezTo>
                <a:cubicBezTo>
                  <a:pt x="0" y="59"/>
                  <a:pt x="0" y="59"/>
                  <a:pt x="0" y="59"/>
                </a:cubicBezTo>
                <a:lnTo>
                  <a:pt x="0" y="91"/>
                </a:lnTo>
                <a:close/>
                <a:moveTo>
                  <a:pt x="178" y="96"/>
                </a:moveTo>
                <a:cubicBezTo>
                  <a:pt x="175" y="73"/>
                  <a:pt x="165" y="59"/>
                  <a:pt x="134" y="59"/>
                </a:cubicBezTo>
                <a:cubicBezTo>
                  <a:pt x="116" y="59"/>
                  <a:pt x="104" y="66"/>
                  <a:pt x="99" y="75"/>
                </a:cubicBezTo>
                <a:cubicBezTo>
                  <a:pt x="99" y="75"/>
                  <a:pt x="99" y="75"/>
                  <a:pt x="99" y="75"/>
                </a:cubicBezTo>
                <a:cubicBezTo>
                  <a:pt x="99" y="59"/>
                  <a:pt x="99" y="59"/>
                  <a:pt x="99" y="59"/>
                </a:cubicBezTo>
                <a:cubicBezTo>
                  <a:pt x="65" y="59"/>
                  <a:pt x="65" y="59"/>
                  <a:pt x="65" y="59"/>
                </a:cubicBezTo>
                <a:cubicBezTo>
                  <a:pt x="65" y="82"/>
                  <a:pt x="65" y="82"/>
                  <a:pt x="65" y="82"/>
                </a:cubicBezTo>
                <a:cubicBezTo>
                  <a:pt x="65" y="178"/>
                  <a:pt x="65" y="178"/>
                  <a:pt x="65" y="178"/>
                </a:cubicBezTo>
                <a:cubicBezTo>
                  <a:pt x="100" y="178"/>
                  <a:pt x="100" y="178"/>
                  <a:pt x="100" y="178"/>
                </a:cubicBezTo>
                <a:cubicBezTo>
                  <a:pt x="100" y="119"/>
                  <a:pt x="100" y="119"/>
                  <a:pt x="100" y="119"/>
                </a:cubicBezTo>
                <a:cubicBezTo>
                  <a:pt x="100" y="104"/>
                  <a:pt x="103" y="89"/>
                  <a:pt x="122" y="89"/>
                </a:cubicBezTo>
                <a:cubicBezTo>
                  <a:pt x="142" y="89"/>
                  <a:pt x="143" y="106"/>
                  <a:pt x="143" y="120"/>
                </a:cubicBezTo>
                <a:cubicBezTo>
                  <a:pt x="143" y="178"/>
                  <a:pt x="143" y="178"/>
                  <a:pt x="143" y="178"/>
                </a:cubicBezTo>
                <a:cubicBezTo>
                  <a:pt x="179" y="178"/>
                  <a:pt x="179" y="178"/>
                  <a:pt x="179" y="178"/>
                </a:cubicBezTo>
                <a:cubicBezTo>
                  <a:pt x="179" y="113"/>
                  <a:pt x="179" y="113"/>
                  <a:pt x="179" y="113"/>
                </a:cubicBezTo>
                <a:cubicBezTo>
                  <a:pt x="179" y="107"/>
                  <a:pt x="178" y="101"/>
                  <a:pt x="178" y="96"/>
                </a:cubicBezTo>
                <a:close/>
                <a:moveTo>
                  <a:pt x="21" y="0"/>
                </a:moveTo>
                <a:cubicBezTo>
                  <a:pt x="9" y="0"/>
                  <a:pt x="0" y="9"/>
                  <a:pt x="0" y="20"/>
                </a:cubicBezTo>
                <a:cubicBezTo>
                  <a:pt x="0" y="32"/>
                  <a:pt x="9" y="41"/>
                  <a:pt x="21" y="41"/>
                </a:cubicBezTo>
                <a:cubicBezTo>
                  <a:pt x="32" y="41"/>
                  <a:pt x="42" y="32"/>
                  <a:pt x="42" y="20"/>
                </a:cubicBezTo>
                <a:cubicBezTo>
                  <a:pt x="42" y="9"/>
                  <a:pt x="32" y="0"/>
                  <a:pt x="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373133A-C8E8-4153-9DB4-B484897498AD}"/>
              </a:ext>
            </a:extLst>
          </p:cNvPr>
          <p:cNvSpPr/>
          <p:nvPr/>
        </p:nvSpPr>
        <p:spPr>
          <a:xfrm>
            <a:off x="8822801" y="4967647"/>
            <a:ext cx="191881" cy="18384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Freeform 51">
            <a:extLst>
              <a:ext uri="{FF2B5EF4-FFF2-40B4-BE49-F238E27FC236}">
                <a16:creationId xmlns:a16="http://schemas.microsoft.com/office/drawing/2014/main" id="{1343E271-5B39-4EDA-A571-9EFFA1778D9B}"/>
              </a:ext>
            </a:extLst>
          </p:cNvPr>
          <p:cNvSpPr>
            <a:spLocks/>
          </p:cNvSpPr>
          <p:nvPr/>
        </p:nvSpPr>
        <p:spPr bwMode="auto">
          <a:xfrm>
            <a:off x="8869089" y="5019694"/>
            <a:ext cx="99306" cy="79746"/>
          </a:xfrm>
          <a:custGeom>
            <a:avLst/>
            <a:gdLst>
              <a:gd name="T0" fmla="*/ 203 w 203"/>
              <a:gd name="T1" fmla="*/ 19 h 162"/>
              <a:gd name="T2" fmla="*/ 179 w 203"/>
              <a:gd name="T3" fmla="*/ 26 h 162"/>
              <a:gd name="T4" fmla="*/ 197 w 203"/>
              <a:gd name="T5" fmla="*/ 3 h 162"/>
              <a:gd name="T6" fmla="*/ 171 w 203"/>
              <a:gd name="T7" fmla="*/ 13 h 162"/>
              <a:gd name="T8" fmla="*/ 140 w 203"/>
              <a:gd name="T9" fmla="*/ 0 h 162"/>
              <a:gd name="T10" fmla="*/ 99 w 203"/>
              <a:gd name="T11" fmla="*/ 41 h 162"/>
              <a:gd name="T12" fmla="*/ 100 w 203"/>
              <a:gd name="T13" fmla="*/ 50 h 162"/>
              <a:gd name="T14" fmla="*/ 14 w 203"/>
              <a:gd name="T15" fmla="*/ 7 h 162"/>
              <a:gd name="T16" fmla="*/ 9 w 203"/>
              <a:gd name="T17" fmla="*/ 28 h 162"/>
              <a:gd name="T18" fmla="*/ 27 w 203"/>
              <a:gd name="T19" fmla="*/ 62 h 162"/>
              <a:gd name="T20" fmla="*/ 8 w 203"/>
              <a:gd name="T21" fmla="*/ 57 h 162"/>
              <a:gd name="T22" fmla="*/ 8 w 203"/>
              <a:gd name="T23" fmla="*/ 57 h 162"/>
              <a:gd name="T24" fmla="*/ 11 w 203"/>
              <a:gd name="T25" fmla="*/ 72 h 162"/>
              <a:gd name="T26" fmla="*/ 42 w 203"/>
              <a:gd name="T27" fmla="*/ 97 h 162"/>
              <a:gd name="T28" fmla="*/ 31 w 203"/>
              <a:gd name="T29" fmla="*/ 99 h 162"/>
              <a:gd name="T30" fmla="*/ 23 w 203"/>
              <a:gd name="T31" fmla="*/ 98 h 162"/>
              <a:gd name="T32" fmla="*/ 62 w 203"/>
              <a:gd name="T33" fmla="*/ 126 h 162"/>
              <a:gd name="T34" fmla="*/ 10 w 203"/>
              <a:gd name="T35" fmla="*/ 144 h 162"/>
              <a:gd name="T36" fmla="*/ 0 w 203"/>
              <a:gd name="T37" fmla="*/ 143 h 162"/>
              <a:gd name="T38" fmla="*/ 64 w 203"/>
              <a:gd name="T39" fmla="*/ 162 h 162"/>
              <a:gd name="T40" fmla="*/ 179 w 203"/>
              <a:gd name="T41" fmla="*/ 70 h 162"/>
              <a:gd name="T42" fmla="*/ 182 w 203"/>
              <a:gd name="T43" fmla="*/ 46 h 162"/>
              <a:gd name="T44" fmla="*/ 182 w 203"/>
              <a:gd name="T45" fmla="*/ 40 h 162"/>
              <a:gd name="T46" fmla="*/ 203 w 203"/>
              <a:gd name="T47" fmla="*/ 19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03" h="162">
                <a:moveTo>
                  <a:pt x="203" y="19"/>
                </a:moveTo>
                <a:cubicBezTo>
                  <a:pt x="195" y="22"/>
                  <a:pt x="187" y="24"/>
                  <a:pt x="179" y="26"/>
                </a:cubicBezTo>
                <a:cubicBezTo>
                  <a:pt x="187" y="20"/>
                  <a:pt x="194" y="13"/>
                  <a:pt x="197" y="3"/>
                </a:cubicBezTo>
                <a:cubicBezTo>
                  <a:pt x="189" y="8"/>
                  <a:pt x="180" y="11"/>
                  <a:pt x="171" y="13"/>
                </a:cubicBezTo>
                <a:cubicBezTo>
                  <a:pt x="163" y="5"/>
                  <a:pt x="152" y="0"/>
                  <a:pt x="140" y="0"/>
                </a:cubicBezTo>
                <a:cubicBezTo>
                  <a:pt x="117" y="0"/>
                  <a:pt x="99" y="18"/>
                  <a:pt x="99" y="41"/>
                </a:cubicBezTo>
                <a:cubicBezTo>
                  <a:pt x="99" y="44"/>
                  <a:pt x="99" y="47"/>
                  <a:pt x="100" y="50"/>
                </a:cubicBezTo>
                <a:cubicBezTo>
                  <a:pt x="65" y="48"/>
                  <a:pt x="35" y="32"/>
                  <a:pt x="14" y="7"/>
                </a:cubicBezTo>
                <a:cubicBezTo>
                  <a:pt x="11" y="14"/>
                  <a:pt x="9" y="20"/>
                  <a:pt x="9" y="28"/>
                </a:cubicBezTo>
                <a:cubicBezTo>
                  <a:pt x="9" y="42"/>
                  <a:pt x="16" y="55"/>
                  <a:pt x="27" y="62"/>
                </a:cubicBezTo>
                <a:cubicBezTo>
                  <a:pt x="20" y="62"/>
                  <a:pt x="14" y="60"/>
                  <a:pt x="8" y="57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63"/>
                  <a:pt x="9" y="67"/>
                  <a:pt x="11" y="72"/>
                </a:cubicBezTo>
                <a:cubicBezTo>
                  <a:pt x="16" y="85"/>
                  <a:pt x="28" y="95"/>
                  <a:pt x="42" y="97"/>
                </a:cubicBezTo>
                <a:cubicBezTo>
                  <a:pt x="38" y="98"/>
                  <a:pt x="35" y="99"/>
                  <a:pt x="31" y="99"/>
                </a:cubicBezTo>
                <a:cubicBezTo>
                  <a:pt x="28" y="99"/>
                  <a:pt x="25" y="98"/>
                  <a:pt x="23" y="98"/>
                </a:cubicBezTo>
                <a:cubicBezTo>
                  <a:pt x="28" y="114"/>
                  <a:pt x="44" y="126"/>
                  <a:pt x="62" y="126"/>
                </a:cubicBezTo>
                <a:cubicBezTo>
                  <a:pt x="47" y="137"/>
                  <a:pt x="30" y="144"/>
                  <a:pt x="10" y="144"/>
                </a:cubicBezTo>
                <a:cubicBezTo>
                  <a:pt x="7" y="144"/>
                  <a:pt x="4" y="144"/>
                  <a:pt x="0" y="143"/>
                </a:cubicBezTo>
                <a:cubicBezTo>
                  <a:pt x="19" y="155"/>
                  <a:pt x="41" y="162"/>
                  <a:pt x="64" y="162"/>
                </a:cubicBezTo>
                <a:cubicBezTo>
                  <a:pt x="129" y="162"/>
                  <a:pt x="169" y="117"/>
                  <a:pt x="179" y="70"/>
                </a:cubicBezTo>
                <a:cubicBezTo>
                  <a:pt x="181" y="62"/>
                  <a:pt x="182" y="54"/>
                  <a:pt x="182" y="46"/>
                </a:cubicBezTo>
                <a:cubicBezTo>
                  <a:pt x="182" y="44"/>
                  <a:pt x="182" y="42"/>
                  <a:pt x="182" y="40"/>
                </a:cubicBezTo>
                <a:cubicBezTo>
                  <a:pt x="190" y="34"/>
                  <a:pt x="197" y="27"/>
                  <a:pt x="203" y="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FB6EF16E-0441-4204-AC3F-8415E3025452}"/>
              </a:ext>
            </a:extLst>
          </p:cNvPr>
          <p:cNvSpPr/>
          <p:nvPr/>
        </p:nvSpPr>
        <p:spPr>
          <a:xfrm>
            <a:off x="8228053" y="4967647"/>
            <a:ext cx="191881" cy="18384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Freeform 53">
            <a:extLst>
              <a:ext uri="{FF2B5EF4-FFF2-40B4-BE49-F238E27FC236}">
                <a16:creationId xmlns:a16="http://schemas.microsoft.com/office/drawing/2014/main" id="{BF54DD15-3F24-4FB3-B7D2-A2AC988E8EC3}"/>
              </a:ext>
            </a:extLst>
          </p:cNvPr>
          <p:cNvSpPr>
            <a:spLocks/>
          </p:cNvSpPr>
          <p:nvPr/>
        </p:nvSpPr>
        <p:spPr bwMode="auto">
          <a:xfrm>
            <a:off x="8276587" y="5015213"/>
            <a:ext cx="94815" cy="88708"/>
          </a:xfrm>
          <a:custGeom>
            <a:avLst/>
            <a:gdLst>
              <a:gd name="T0" fmla="*/ 201 w 203"/>
              <a:gd name="T1" fmla="*/ 144 h 189"/>
              <a:gd name="T2" fmla="*/ 201 w 203"/>
              <a:gd name="T3" fmla="*/ 144 h 189"/>
              <a:gd name="T4" fmla="*/ 194 w 203"/>
              <a:gd name="T5" fmla="*/ 142 h 189"/>
              <a:gd name="T6" fmla="*/ 168 w 203"/>
              <a:gd name="T7" fmla="*/ 123 h 189"/>
              <a:gd name="T8" fmla="*/ 159 w 203"/>
              <a:gd name="T9" fmla="*/ 107 h 189"/>
              <a:gd name="T10" fmla="*/ 159 w 203"/>
              <a:gd name="T11" fmla="*/ 100 h 189"/>
              <a:gd name="T12" fmla="*/ 168 w 203"/>
              <a:gd name="T13" fmla="*/ 94 h 189"/>
              <a:gd name="T14" fmla="*/ 180 w 203"/>
              <a:gd name="T15" fmla="*/ 88 h 189"/>
              <a:gd name="T16" fmla="*/ 183 w 203"/>
              <a:gd name="T17" fmla="*/ 85 h 189"/>
              <a:gd name="T18" fmla="*/ 182 w 203"/>
              <a:gd name="T19" fmla="*/ 81 h 189"/>
              <a:gd name="T20" fmla="*/ 178 w 203"/>
              <a:gd name="T21" fmla="*/ 77 h 189"/>
              <a:gd name="T22" fmla="*/ 171 w 203"/>
              <a:gd name="T23" fmla="*/ 77 h 189"/>
              <a:gd name="T24" fmla="*/ 164 w 203"/>
              <a:gd name="T25" fmla="*/ 79 h 189"/>
              <a:gd name="T26" fmla="*/ 156 w 203"/>
              <a:gd name="T27" fmla="*/ 77 h 189"/>
              <a:gd name="T28" fmla="*/ 157 w 203"/>
              <a:gd name="T29" fmla="*/ 63 h 189"/>
              <a:gd name="T30" fmla="*/ 156 w 203"/>
              <a:gd name="T31" fmla="*/ 41 h 189"/>
              <a:gd name="T32" fmla="*/ 135 w 203"/>
              <a:gd name="T33" fmla="*/ 10 h 189"/>
              <a:gd name="T34" fmla="*/ 110 w 203"/>
              <a:gd name="T35" fmla="*/ 1 h 189"/>
              <a:gd name="T36" fmla="*/ 66 w 203"/>
              <a:gd name="T37" fmla="*/ 12 h 189"/>
              <a:gd name="T38" fmla="*/ 49 w 203"/>
              <a:gd name="T39" fmla="*/ 34 h 189"/>
              <a:gd name="T40" fmla="*/ 46 w 203"/>
              <a:gd name="T41" fmla="*/ 61 h 189"/>
              <a:gd name="T42" fmla="*/ 46 w 203"/>
              <a:gd name="T43" fmla="*/ 79 h 189"/>
              <a:gd name="T44" fmla="*/ 38 w 203"/>
              <a:gd name="T45" fmla="*/ 79 h 189"/>
              <a:gd name="T46" fmla="*/ 31 w 203"/>
              <a:gd name="T47" fmla="*/ 77 h 189"/>
              <a:gd name="T48" fmla="*/ 24 w 203"/>
              <a:gd name="T49" fmla="*/ 78 h 189"/>
              <a:gd name="T50" fmla="*/ 21 w 203"/>
              <a:gd name="T51" fmla="*/ 84 h 189"/>
              <a:gd name="T52" fmla="*/ 21 w 203"/>
              <a:gd name="T53" fmla="*/ 84 h 189"/>
              <a:gd name="T54" fmla="*/ 25 w 203"/>
              <a:gd name="T55" fmla="*/ 89 h 189"/>
              <a:gd name="T56" fmla="*/ 39 w 203"/>
              <a:gd name="T57" fmla="*/ 96 h 189"/>
              <a:gd name="T58" fmla="*/ 45 w 203"/>
              <a:gd name="T59" fmla="*/ 102 h 189"/>
              <a:gd name="T60" fmla="*/ 43 w 203"/>
              <a:gd name="T61" fmla="*/ 112 h 189"/>
              <a:gd name="T62" fmla="*/ 7 w 203"/>
              <a:gd name="T63" fmla="*/ 143 h 189"/>
              <a:gd name="T64" fmla="*/ 1 w 203"/>
              <a:gd name="T65" fmla="*/ 146 h 189"/>
              <a:gd name="T66" fmla="*/ 2 w 203"/>
              <a:gd name="T67" fmla="*/ 151 h 189"/>
              <a:gd name="T68" fmla="*/ 4 w 203"/>
              <a:gd name="T69" fmla="*/ 153 h 189"/>
              <a:gd name="T70" fmla="*/ 18 w 203"/>
              <a:gd name="T71" fmla="*/ 158 h 189"/>
              <a:gd name="T72" fmla="*/ 28 w 203"/>
              <a:gd name="T73" fmla="*/ 162 h 189"/>
              <a:gd name="T74" fmla="*/ 32 w 203"/>
              <a:gd name="T75" fmla="*/ 173 h 189"/>
              <a:gd name="T76" fmla="*/ 36 w 203"/>
              <a:gd name="T77" fmla="*/ 172 h 189"/>
              <a:gd name="T78" fmla="*/ 58 w 203"/>
              <a:gd name="T79" fmla="*/ 172 h 189"/>
              <a:gd name="T80" fmla="*/ 79 w 203"/>
              <a:gd name="T81" fmla="*/ 183 h 189"/>
              <a:gd name="T82" fmla="*/ 96 w 203"/>
              <a:gd name="T83" fmla="*/ 189 h 189"/>
              <a:gd name="T84" fmla="*/ 110 w 203"/>
              <a:gd name="T85" fmla="*/ 189 h 189"/>
              <a:gd name="T86" fmla="*/ 121 w 203"/>
              <a:gd name="T87" fmla="*/ 185 h 189"/>
              <a:gd name="T88" fmla="*/ 143 w 203"/>
              <a:gd name="T89" fmla="*/ 172 h 189"/>
              <a:gd name="T90" fmla="*/ 152 w 203"/>
              <a:gd name="T91" fmla="*/ 171 h 189"/>
              <a:gd name="T92" fmla="*/ 171 w 203"/>
              <a:gd name="T93" fmla="*/ 172 h 189"/>
              <a:gd name="T94" fmla="*/ 173 w 203"/>
              <a:gd name="T95" fmla="*/ 170 h 189"/>
              <a:gd name="T96" fmla="*/ 174 w 203"/>
              <a:gd name="T97" fmla="*/ 169 h 189"/>
              <a:gd name="T98" fmla="*/ 181 w 203"/>
              <a:gd name="T99" fmla="*/ 159 h 189"/>
              <a:gd name="T100" fmla="*/ 196 w 203"/>
              <a:gd name="T101" fmla="*/ 155 h 189"/>
              <a:gd name="T102" fmla="*/ 202 w 203"/>
              <a:gd name="T103" fmla="*/ 150 h 189"/>
              <a:gd name="T104" fmla="*/ 202 w 203"/>
              <a:gd name="T105" fmla="*/ 150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3" h="189">
                <a:moveTo>
                  <a:pt x="201" y="145"/>
                </a:moveTo>
                <a:cubicBezTo>
                  <a:pt x="201" y="144"/>
                  <a:pt x="201" y="144"/>
                  <a:pt x="201" y="144"/>
                </a:cubicBezTo>
                <a:cubicBezTo>
                  <a:pt x="201" y="144"/>
                  <a:pt x="201" y="144"/>
                  <a:pt x="201" y="144"/>
                </a:cubicBezTo>
                <a:cubicBezTo>
                  <a:pt x="201" y="144"/>
                  <a:pt x="201" y="144"/>
                  <a:pt x="201" y="144"/>
                </a:cubicBezTo>
                <a:cubicBezTo>
                  <a:pt x="201" y="144"/>
                  <a:pt x="201" y="144"/>
                  <a:pt x="201" y="144"/>
                </a:cubicBezTo>
                <a:cubicBezTo>
                  <a:pt x="198" y="143"/>
                  <a:pt x="196" y="142"/>
                  <a:pt x="194" y="142"/>
                </a:cubicBezTo>
                <a:cubicBezTo>
                  <a:pt x="194" y="142"/>
                  <a:pt x="194" y="142"/>
                  <a:pt x="194" y="142"/>
                </a:cubicBezTo>
                <a:cubicBezTo>
                  <a:pt x="183" y="139"/>
                  <a:pt x="174" y="131"/>
                  <a:pt x="168" y="123"/>
                </a:cubicBezTo>
                <a:cubicBezTo>
                  <a:pt x="164" y="118"/>
                  <a:pt x="161" y="112"/>
                  <a:pt x="159" y="107"/>
                </a:cubicBezTo>
                <a:cubicBezTo>
                  <a:pt x="159" y="107"/>
                  <a:pt x="159" y="107"/>
                  <a:pt x="159" y="107"/>
                </a:cubicBezTo>
                <a:cubicBezTo>
                  <a:pt x="158" y="104"/>
                  <a:pt x="158" y="102"/>
                  <a:pt x="159" y="100"/>
                </a:cubicBezTo>
                <a:cubicBezTo>
                  <a:pt x="159" y="100"/>
                  <a:pt x="159" y="100"/>
                  <a:pt x="159" y="100"/>
                </a:cubicBezTo>
                <a:cubicBezTo>
                  <a:pt x="161" y="97"/>
                  <a:pt x="164" y="96"/>
                  <a:pt x="168" y="94"/>
                </a:cubicBezTo>
                <a:cubicBezTo>
                  <a:pt x="168" y="94"/>
                  <a:pt x="168" y="94"/>
                  <a:pt x="168" y="94"/>
                </a:cubicBezTo>
                <a:cubicBezTo>
                  <a:pt x="172" y="93"/>
                  <a:pt x="177" y="91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1" y="87"/>
                  <a:pt x="182" y="87"/>
                  <a:pt x="182" y="86"/>
                </a:cubicBezTo>
                <a:cubicBezTo>
                  <a:pt x="182" y="85"/>
                  <a:pt x="182" y="85"/>
                  <a:pt x="183" y="85"/>
                </a:cubicBezTo>
                <a:cubicBezTo>
                  <a:pt x="183" y="84"/>
                  <a:pt x="183" y="83"/>
                  <a:pt x="182" y="81"/>
                </a:cubicBezTo>
                <a:cubicBezTo>
                  <a:pt x="182" y="81"/>
                  <a:pt x="182" y="81"/>
                  <a:pt x="182" y="81"/>
                </a:cubicBezTo>
                <a:cubicBezTo>
                  <a:pt x="181" y="79"/>
                  <a:pt x="179" y="78"/>
                  <a:pt x="178" y="77"/>
                </a:cubicBezTo>
                <a:cubicBezTo>
                  <a:pt x="178" y="77"/>
                  <a:pt x="178" y="77"/>
                  <a:pt x="178" y="77"/>
                </a:cubicBezTo>
                <a:cubicBezTo>
                  <a:pt x="176" y="76"/>
                  <a:pt x="173" y="76"/>
                  <a:pt x="171" y="77"/>
                </a:cubicBezTo>
                <a:cubicBezTo>
                  <a:pt x="171" y="77"/>
                  <a:pt x="171" y="77"/>
                  <a:pt x="171" y="77"/>
                </a:cubicBezTo>
                <a:cubicBezTo>
                  <a:pt x="168" y="78"/>
                  <a:pt x="166" y="79"/>
                  <a:pt x="164" y="79"/>
                </a:cubicBezTo>
                <a:cubicBezTo>
                  <a:pt x="164" y="79"/>
                  <a:pt x="164" y="79"/>
                  <a:pt x="164" y="79"/>
                </a:cubicBezTo>
                <a:cubicBezTo>
                  <a:pt x="161" y="79"/>
                  <a:pt x="159" y="79"/>
                  <a:pt x="157" y="79"/>
                </a:cubicBezTo>
                <a:cubicBezTo>
                  <a:pt x="157" y="78"/>
                  <a:pt x="157" y="78"/>
                  <a:pt x="156" y="77"/>
                </a:cubicBezTo>
                <a:cubicBezTo>
                  <a:pt x="156" y="77"/>
                  <a:pt x="156" y="77"/>
                  <a:pt x="156" y="77"/>
                </a:cubicBezTo>
                <a:cubicBezTo>
                  <a:pt x="156" y="73"/>
                  <a:pt x="157" y="68"/>
                  <a:pt x="157" y="63"/>
                </a:cubicBezTo>
                <a:cubicBezTo>
                  <a:pt x="157" y="63"/>
                  <a:pt x="157" y="63"/>
                  <a:pt x="157" y="63"/>
                </a:cubicBezTo>
                <a:cubicBezTo>
                  <a:pt x="157" y="56"/>
                  <a:pt x="157" y="48"/>
                  <a:pt x="156" y="41"/>
                </a:cubicBezTo>
                <a:cubicBezTo>
                  <a:pt x="156" y="41"/>
                  <a:pt x="156" y="41"/>
                  <a:pt x="156" y="41"/>
                </a:cubicBezTo>
                <a:cubicBezTo>
                  <a:pt x="154" y="28"/>
                  <a:pt x="146" y="17"/>
                  <a:pt x="135" y="10"/>
                </a:cubicBezTo>
                <a:cubicBezTo>
                  <a:pt x="128" y="5"/>
                  <a:pt x="119" y="2"/>
                  <a:pt x="110" y="1"/>
                </a:cubicBezTo>
                <a:cubicBezTo>
                  <a:pt x="110" y="1"/>
                  <a:pt x="110" y="1"/>
                  <a:pt x="110" y="1"/>
                </a:cubicBezTo>
                <a:cubicBezTo>
                  <a:pt x="107" y="1"/>
                  <a:pt x="104" y="0"/>
                  <a:pt x="101" y="0"/>
                </a:cubicBezTo>
                <a:cubicBezTo>
                  <a:pt x="88" y="1"/>
                  <a:pt x="76" y="4"/>
                  <a:pt x="66" y="12"/>
                </a:cubicBezTo>
                <a:cubicBezTo>
                  <a:pt x="59" y="17"/>
                  <a:pt x="53" y="25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5" y="43"/>
                  <a:pt x="46" y="52"/>
                  <a:pt x="46" y="61"/>
                </a:cubicBezTo>
                <a:cubicBezTo>
                  <a:pt x="46" y="61"/>
                  <a:pt x="46" y="61"/>
                  <a:pt x="46" y="61"/>
                </a:cubicBezTo>
                <a:cubicBezTo>
                  <a:pt x="46" y="67"/>
                  <a:pt x="47" y="73"/>
                  <a:pt x="47" y="79"/>
                </a:cubicBezTo>
                <a:cubicBezTo>
                  <a:pt x="47" y="79"/>
                  <a:pt x="47" y="79"/>
                  <a:pt x="46" y="79"/>
                </a:cubicBezTo>
                <a:cubicBezTo>
                  <a:pt x="44" y="79"/>
                  <a:pt x="41" y="79"/>
                  <a:pt x="38" y="79"/>
                </a:cubicBezTo>
                <a:cubicBezTo>
                  <a:pt x="38" y="79"/>
                  <a:pt x="38" y="79"/>
                  <a:pt x="38" y="79"/>
                </a:cubicBezTo>
                <a:cubicBezTo>
                  <a:pt x="36" y="78"/>
                  <a:pt x="34" y="77"/>
                  <a:pt x="31" y="77"/>
                </a:cubicBezTo>
                <a:cubicBezTo>
                  <a:pt x="31" y="77"/>
                  <a:pt x="31" y="77"/>
                  <a:pt x="31" y="77"/>
                </a:cubicBezTo>
                <a:cubicBezTo>
                  <a:pt x="29" y="76"/>
                  <a:pt x="26" y="77"/>
                  <a:pt x="24" y="78"/>
                </a:cubicBezTo>
                <a:cubicBezTo>
                  <a:pt x="24" y="78"/>
                  <a:pt x="24" y="78"/>
                  <a:pt x="24" y="78"/>
                </a:cubicBezTo>
                <a:cubicBezTo>
                  <a:pt x="24" y="78"/>
                  <a:pt x="24" y="78"/>
                  <a:pt x="24" y="78"/>
                </a:cubicBezTo>
                <a:cubicBezTo>
                  <a:pt x="23" y="79"/>
                  <a:pt x="21" y="81"/>
                  <a:pt x="21" y="84"/>
                </a:cubicBezTo>
                <a:cubicBezTo>
                  <a:pt x="21" y="84"/>
                  <a:pt x="21" y="84"/>
                  <a:pt x="21" y="84"/>
                </a:cubicBezTo>
                <a:cubicBezTo>
                  <a:pt x="21" y="84"/>
                  <a:pt x="21" y="84"/>
                  <a:pt x="21" y="84"/>
                </a:cubicBezTo>
                <a:cubicBezTo>
                  <a:pt x="21" y="86"/>
                  <a:pt x="22" y="87"/>
                  <a:pt x="23" y="88"/>
                </a:cubicBezTo>
                <a:cubicBezTo>
                  <a:pt x="24" y="89"/>
                  <a:pt x="25" y="89"/>
                  <a:pt x="25" y="89"/>
                </a:cubicBezTo>
                <a:cubicBezTo>
                  <a:pt x="25" y="90"/>
                  <a:pt x="25" y="90"/>
                  <a:pt x="25" y="90"/>
                </a:cubicBezTo>
                <a:cubicBezTo>
                  <a:pt x="30" y="93"/>
                  <a:pt x="35" y="94"/>
                  <a:pt x="39" y="96"/>
                </a:cubicBezTo>
                <a:cubicBezTo>
                  <a:pt x="39" y="96"/>
                  <a:pt x="39" y="96"/>
                  <a:pt x="39" y="96"/>
                </a:cubicBezTo>
                <a:cubicBezTo>
                  <a:pt x="42" y="97"/>
                  <a:pt x="45" y="99"/>
                  <a:pt x="45" y="102"/>
                </a:cubicBezTo>
                <a:cubicBezTo>
                  <a:pt x="46" y="105"/>
                  <a:pt x="45" y="108"/>
                  <a:pt x="43" y="112"/>
                </a:cubicBezTo>
                <a:cubicBezTo>
                  <a:pt x="43" y="112"/>
                  <a:pt x="43" y="112"/>
                  <a:pt x="43" y="112"/>
                </a:cubicBezTo>
                <a:cubicBezTo>
                  <a:pt x="38" y="121"/>
                  <a:pt x="31" y="130"/>
                  <a:pt x="22" y="136"/>
                </a:cubicBezTo>
                <a:cubicBezTo>
                  <a:pt x="17" y="139"/>
                  <a:pt x="12" y="141"/>
                  <a:pt x="7" y="143"/>
                </a:cubicBezTo>
                <a:cubicBezTo>
                  <a:pt x="7" y="143"/>
                  <a:pt x="7" y="143"/>
                  <a:pt x="7" y="143"/>
                </a:cubicBezTo>
                <a:cubicBezTo>
                  <a:pt x="5" y="143"/>
                  <a:pt x="3" y="144"/>
                  <a:pt x="1" y="146"/>
                </a:cubicBezTo>
                <a:cubicBezTo>
                  <a:pt x="1" y="146"/>
                  <a:pt x="1" y="146"/>
                  <a:pt x="1" y="147"/>
                </a:cubicBezTo>
                <a:cubicBezTo>
                  <a:pt x="0" y="148"/>
                  <a:pt x="1" y="150"/>
                  <a:pt x="2" y="151"/>
                </a:cubicBezTo>
                <a:cubicBezTo>
                  <a:pt x="2" y="152"/>
                  <a:pt x="3" y="152"/>
                  <a:pt x="4" y="153"/>
                </a:cubicBezTo>
                <a:cubicBezTo>
                  <a:pt x="4" y="153"/>
                  <a:pt x="4" y="153"/>
                  <a:pt x="4" y="153"/>
                </a:cubicBezTo>
                <a:cubicBezTo>
                  <a:pt x="9" y="155"/>
                  <a:pt x="14" y="156"/>
                  <a:pt x="18" y="158"/>
                </a:cubicBezTo>
                <a:cubicBezTo>
                  <a:pt x="18" y="158"/>
                  <a:pt x="18" y="158"/>
                  <a:pt x="18" y="158"/>
                </a:cubicBezTo>
                <a:cubicBezTo>
                  <a:pt x="22" y="159"/>
                  <a:pt x="25" y="159"/>
                  <a:pt x="27" y="160"/>
                </a:cubicBezTo>
                <a:cubicBezTo>
                  <a:pt x="27" y="160"/>
                  <a:pt x="27" y="161"/>
                  <a:pt x="28" y="162"/>
                </a:cubicBezTo>
                <a:cubicBezTo>
                  <a:pt x="29" y="165"/>
                  <a:pt x="29" y="168"/>
                  <a:pt x="30" y="171"/>
                </a:cubicBezTo>
                <a:cubicBezTo>
                  <a:pt x="30" y="172"/>
                  <a:pt x="31" y="172"/>
                  <a:pt x="32" y="173"/>
                </a:cubicBezTo>
                <a:cubicBezTo>
                  <a:pt x="34" y="173"/>
                  <a:pt x="35" y="172"/>
                  <a:pt x="35" y="172"/>
                </a:cubicBezTo>
                <a:cubicBezTo>
                  <a:pt x="35" y="172"/>
                  <a:pt x="36" y="172"/>
                  <a:pt x="36" y="172"/>
                </a:cubicBezTo>
                <a:cubicBezTo>
                  <a:pt x="43" y="171"/>
                  <a:pt x="51" y="170"/>
                  <a:pt x="58" y="172"/>
                </a:cubicBezTo>
                <a:cubicBezTo>
                  <a:pt x="58" y="172"/>
                  <a:pt x="58" y="172"/>
                  <a:pt x="58" y="172"/>
                </a:cubicBezTo>
                <a:cubicBezTo>
                  <a:pt x="65" y="173"/>
                  <a:pt x="72" y="179"/>
                  <a:pt x="79" y="183"/>
                </a:cubicBezTo>
                <a:cubicBezTo>
                  <a:pt x="79" y="183"/>
                  <a:pt x="79" y="183"/>
                  <a:pt x="79" y="183"/>
                </a:cubicBezTo>
                <a:cubicBezTo>
                  <a:pt x="84" y="186"/>
                  <a:pt x="89" y="189"/>
                  <a:pt x="96" y="189"/>
                </a:cubicBezTo>
                <a:cubicBezTo>
                  <a:pt x="96" y="189"/>
                  <a:pt x="96" y="189"/>
                  <a:pt x="96" y="189"/>
                </a:cubicBezTo>
                <a:cubicBezTo>
                  <a:pt x="101" y="189"/>
                  <a:pt x="105" y="189"/>
                  <a:pt x="110" y="189"/>
                </a:cubicBezTo>
                <a:cubicBezTo>
                  <a:pt x="110" y="189"/>
                  <a:pt x="110" y="189"/>
                  <a:pt x="110" y="189"/>
                </a:cubicBezTo>
                <a:cubicBezTo>
                  <a:pt x="114" y="188"/>
                  <a:pt x="118" y="187"/>
                  <a:pt x="121" y="185"/>
                </a:cubicBezTo>
                <a:cubicBezTo>
                  <a:pt x="121" y="185"/>
                  <a:pt x="121" y="185"/>
                  <a:pt x="121" y="185"/>
                </a:cubicBezTo>
                <a:cubicBezTo>
                  <a:pt x="129" y="181"/>
                  <a:pt x="136" y="175"/>
                  <a:pt x="143" y="172"/>
                </a:cubicBezTo>
                <a:cubicBezTo>
                  <a:pt x="143" y="172"/>
                  <a:pt x="143" y="172"/>
                  <a:pt x="143" y="172"/>
                </a:cubicBezTo>
                <a:cubicBezTo>
                  <a:pt x="145" y="171"/>
                  <a:pt x="148" y="171"/>
                  <a:pt x="152" y="171"/>
                </a:cubicBezTo>
                <a:cubicBezTo>
                  <a:pt x="152" y="171"/>
                  <a:pt x="152" y="171"/>
                  <a:pt x="152" y="171"/>
                </a:cubicBezTo>
                <a:cubicBezTo>
                  <a:pt x="158" y="171"/>
                  <a:pt x="164" y="171"/>
                  <a:pt x="170" y="172"/>
                </a:cubicBezTo>
                <a:cubicBezTo>
                  <a:pt x="170" y="172"/>
                  <a:pt x="171" y="172"/>
                  <a:pt x="171" y="172"/>
                </a:cubicBezTo>
                <a:cubicBezTo>
                  <a:pt x="172" y="172"/>
                  <a:pt x="172" y="171"/>
                  <a:pt x="173" y="171"/>
                </a:cubicBezTo>
                <a:cubicBezTo>
                  <a:pt x="173" y="170"/>
                  <a:pt x="173" y="170"/>
                  <a:pt x="173" y="170"/>
                </a:cubicBezTo>
                <a:cubicBezTo>
                  <a:pt x="174" y="169"/>
                  <a:pt x="174" y="169"/>
                  <a:pt x="173" y="169"/>
                </a:cubicBezTo>
                <a:cubicBezTo>
                  <a:pt x="174" y="169"/>
                  <a:pt x="174" y="169"/>
                  <a:pt x="174" y="169"/>
                </a:cubicBezTo>
                <a:cubicBezTo>
                  <a:pt x="175" y="165"/>
                  <a:pt x="176" y="162"/>
                  <a:pt x="177" y="160"/>
                </a:cubicBezTo>
                <a:cubicBezTo>
                  <a:pt x="178" y="159"/>
                  <a:pt x="179" y="159"/>
                  <a:pt x="181" y="159"/>
                </a:cubicBezTo>
                <a:cubicBezTo>
                  <a:pt x="181" y="159"/>
                  <a:pt x="181" y="159"/>
                  <a:pt x="181" y="159"/>
                </a:cubicBezTo>
                <a:cubicBezTo>
                  <a:pt x="187" y="158"/>
                  <a:pt x="191" y="156"/>
                  <a:pt x="196" y="155"/>
                </a:cubicBezTo>
                <a:cubicBezTo>
                  <a:pt x="196" y="154"/>
                  <a:pt x="196" y="154"/>
                  <a:pt x="196" y="154"/>
                </a:cubicBezTo>
                <a:cubicBezTo>
                  <a:pt x="198" y="154"/>
                  <a:pt x="200" y="153"/>
                  <a:pt x="202" y="150"/>
                </a:cubicBezTo>
                <a:cubicBezTo>
                  <a:pt x="202" y="150"/>
                  <a:pt x="202" y="150"/>
                  <a:pt x="202" y="150"/>
                </a:cubicBezTo>
                <a:cubicBezTo>
                  <a:pt x="202" y="150"/>
                  <a:pt x="202" y="150"/>
                  <a:pt x="202" y="150"/>
                </a:cubicBezTo>
                <a:cubicBezTo>
                  <a:pt x="203" y="148"/>
                  <a:pt x="203" y="146"/>
                  <a:pt x="201" y="1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0F208773-1FD7-4FBC-BB87-2ACCD735DD64}"/>
              </a:ext>
            </a:extLst>
          </p:cNvPr>
          <p:cNvSpPr/>
          <p:nvPr/>
        </p:nvSpPr>
        <p:spPr>
          <a:xfrm flipH="1">
            <a:off x="6282890" y="5264153"/>
            <a:ext cx="2805853" cy="578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ametadi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sed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do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eiusmod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tempor</a:t>
            </a:r>
            <a:endParaRPr lang="en-ID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E88784E-A16B-4BA9-BB01-ECD100767B9B}"/>
              </a:ext>
            </a:extLst>
          </p:cNvPr>
          <p:cNvSpPr txBox="1"/>
          <p:nvPr/>
        </p:nvSpPr>
        <p:spPr>
          <a:xfrm>
            <a:off x="1030513" y="2400065"/>
            <a:ext cx="4963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gradFill flip="none" rotWithShape="1">
                  <a:gsLst>
                    <a:gs pos="67000">
                      <a:schemeClr val="accent1"/>
                    </a:gs>
                    <a:gs pos="10000">
                      <a:schemeClr val="accent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listoga" panose="00000500000000000000" pitchFamily="2" charset="0"/>
              </a:defRPr>
            </a:lvl1pPr>
          </a:lstStyle>
          <a:p>
            <a:r>
              <a:rPr lang="en-ID" sz="3200" dirty="0">
                <a:solidFill>
                  <a:schemeClr val="accent2"/>
                </a:solidFill>
                <a:latin typeface="+mj-lt"/>
              </a:rPr>
              <a:t>Let’s Begin Addition Presentation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66CC99B-2808-45F9-83D6-6617B5F792D6}"/>
              </a:ext>
            </a:extLst>
          </p:cNvPr>
          <p:cNvSpPr/>
          <p:nvPr/>
        </p:nvSpPr>
        <p:spPr>
          <a:xfrm>
            <a:off x="1030513" y="3716988"/>
            <a:ext cx="3744686" cy="117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sed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do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eiusmod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tempor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incididunt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labore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et dolore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aliqua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. Semper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auctor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neque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vitae tempus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quamo</a:t>
            </a:r>
            <a:endParaRPr lang="en-ID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6EFF56DA-7694-4AF4-A767-77C72AC07466}"/>
              </a:ext>
            </a:extLst>
          </p:cNvPr>
          <p:cNvSpPr/>
          <p:nvPr/>
        </p:nvSpPr>
        <p:spPr>
          <a:xfrm>
            <a:off x="1126734" y="5295040"/>
            <a:ext cx="1280483" cy="3427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F25A0655-9425-46D3-A8AA-FB0D62763F92}"/>
              </a:ext>
            </a:extLst>
          </p:cNvPr>
          <p:cNvSpPr txBox="1"/>
          <p:nvPr/>
        </p:nvSpPr>
        <p:spPr>
          <a:xfrm>
            <a:off x="1279853" y="5343343"/>
            <a:ext cx="974244" cy="24618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D" sz="1000" dirty="0">
                <a:solidFill>
                  <a:schemeClr val="bg1"/>
                </a:solidFill>
              </a:rPr>
              <a:t>Learn more</a:t>
            </a: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B31E6B32-A206-427A-8675-00B8234A66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81" t="22996" r="15859" b="40207"/>
          <a:stretch/>
        </p:blipFill>
        <p:spPr>
          <a:xfrm>
            <a:off x="1139144" y="1536204"/>
            <a:ext cx="1284741" cy="34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15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613F06D-5867-48E4-B803-0D2CE71F23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4" b="6964"/>
          <a:stretch>
            <a:fillRect/>
          </a:stretch>
        </p:blipFill>
        <p:spPr/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51BDEE-08B9-45FF-A059-F2858A5B9BC1}"/>
              </a:ext>
            </a:extLst>
          </p:cNvPr>
          <p:cNvSpPr txBox="1"/>
          <p:nvPr/>
        </p:nvSpPr>
        <p:spPr>
          <a:xfrm>
            <a:off x="1030513" y="2400065"/>
            <a:ext cx="4963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gradFill flip="none" rotWithShape="1">
                  <a:gsLst>
                    <a:gs pos="67000">
                      <a:schemeClr val="accent1"/>
                    </a:gs>
                    <a:gs pos="10000">
                      <a:schemeClr val="accent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listoga" panose="00000500000000000000" pitchFamily="2" charset="0"/>
              </a:defRPr>
            </a:lvl1pPr>
          </a:lstStyle>
          <a:p>
            <a:r>
              <a:rPr lang="en-ID" sz="3200" dirty="0">
                <a:solidFill>
                  <a:schemeClr val="accent2"/>
                </a:solidFill>
                <a:latin typeface="+mj-lt"/>
              </a:rPr>
              <a:t>Let’s Begin Addition Presentation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B59AA0-7371-41CE-9E1F-F7C347E10BD3}"/>
              </a:ext>
            </a:extLst>
          </p:cNvPr>
          <p:cNvSpPr/>
          <p:nvPr/>
        </p:nvSpPr>
        <p:spPr>
          <a:xfrm>
            <a:off x="1030513" y="3746016"/>
            <a:ext cx="3744686" cy="117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sed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do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eiusmod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tempor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incididunt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labore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et dolore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aliqua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. Semper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auctor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neque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vitae tempus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quamo</a:t>
            </a:r>
            <a:endParaRPr lang="en-ID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7A9C0E9-43B1-4BD4-AB7E-680A4EB220E1}"/>
              </a:ext>
            </a:extLst>
          </p:cNvPr>
          <p:cNvSpPr/>
          <p:nvPr/>
        </p:nvSpPr>
        <p:spPr>
          <a:xfrm>
            <a:off x="1126734" y="5295040"/>
            <a:ext cx="1280483" cy="3427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ED7035-865D-47D4-B0FB-F3811E2B6ECA}"/>
              </a:ext>
            </a:extLst>
          </p:cNvPr>
          <p:cNvSpPr txBox="1"/>
          <p:nvPr/>
        </p:nvSpPr>
        <p:spPr>
          <a:xfrm>
            <a:off x="1279853" y="5343343"/>
            <a:ext cx="974244" cy="24618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D" sz="1000" dirty="0">
                <a:solidFill>
                  <a:schemeClr val="bg1"/>
                </a:solidFill>
              </a:rPr>
              <a:t>Learn more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0DE947-5E07-40FE-9038-0BC518231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1" t="22996" r="15859" b="40207"/>
          <a:stretch/>
        </p:blipFill>
        <p:spPr>
          <a:xfrm>
            <a:off x="1139144" y="1536204"/>
            <a:ext cx="1284741" cy="34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12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191">
            <a:extLst>
              <a:ext uri="{FF2B5EF4-FFF2-40B4-BE49-F238E27FC236}">
                <a16:creationId xmlns:a16="http://schemas.microsoft.com/office/drawing/2014/main" id="{B1E6BADD-FB2C-413E-A1C9-70AA75EFEB4F}"/>
              </a:ext>
            </a:extLst>
          </p:cNvPr>
          <p:cNvSpPr>
            <a:spLocks noEditPoints="1"/>
          </p:cNvSpPr>
          <p:nvPr/>
        </p:nvSpPr>
        <p:spPr bwMode="auto">
          <a:xfrm>
            <a:off x="2610353" y="3821117"/>
            <a:ext cx="4019640" cy="3735150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40" name="Freeform 192">
            <a:extLst>
              <a:ext uri="{FF2B5EF4-FFF2-40B4-BE49-F238E27FC236}">
                <a16:creationId xmlns:a16="http://schemas.microsoft.com/office/drawing/2014/main" id="{A0E613FF-D722-4BD5-A8CC-71AE25AD9097}"/>
              </a:ext>
            </a:extLst>
          </p:cNvPr>
          <p:cNvSpPr>
            <a:spLocks/>
          </p:cNvSpPr>
          <p:nvPr/>
        </p:nvSpPr>
        <p:spPr bwMode="auto">
          <a:xfrm>
            <a:off x="2635469" y="5294867"/>
            <a:ext cx="419377" cy="488045"/>
          </a:xfrm>
          <a:custGeom>
            <a:avLst/>
            <a:gdLst>
              <a:gd name="T0" fmla="*/ 342 w 499"/>
              <a:gd name="T1" fmla="*/ 63 h 583"/>
              <a:gd name="T2" fmla="*/ 371 w 499"/>
              <a:gd name="T3" fmla="*/ 90 h 583"/>
              <a:gd name="T4" fmla="*/ 381 w 499"/>
              <a:gd name="T5" fmla="*/ 88 h 583"/>
              <a:gd name="T6" fmla="*/ 394 w 499"/>
              <a:gd name="T7" fmla="*/ 94 h 583"/>
              <a:gd name="T8" fmla="*/ 384 w 499"/>
              <a:gd name="T9" fmla="*/ 104 h 583"/>
              <a:gd name="T10" fmla="*/ 335 w 499"/>
              <a:gd name="T11" fmla="*/ 174 h 583"/>
              <a:gd name="T12" fmla="*/ 345 w 499"/>
              <a:gd name="T13" fmla="*/ 180 h 583"/>
              <a:gd name="T14" fmla="*/ 378 w 499"/>
              <a:gd name="T15" fmla="*/ 184 h 583"/>
              <a:gd name="T16" fmla="*/ 373 w 499"/>
              <a:gd name="T17" fmla="*/ 220 h 583"/>
              <a:gd name="T18" fmla="*/ 382 w 499"/>
              <a:gd name="T19" fmla="*/ 247 h 583"/>
              <a:gd name="T20" fmla="*/ 417 w 499"/>
              <a:gd name="T21" fmla="*/ 269 h 583"/>
              <a:gd name="T22" fmla="*/ 437 w 499"/>
              <a:gd name="T23" fmla="*/ 277 h 583"/>
              <a:gd name="T24" fmla="*/ 484 w 499"/>
              <a:gd name="T25" fmla="*/ 284 h 583"/>
              <a:gd name="T26" fmla="*/ 498 w 499"/>
              <a:gd name="T27" fmla="*/ 298 h 583"/>
              <a:gd name="T28" fmla="*/ 479 w 499"/>
              <a:gd name="T29" fmla="*/ 308 h 583"/>
              <a:gd name="T30" fmla="*/ 449 w 499"/>
              <a:gd name="T31" fmla="*/ 303 h 583"/>
              <a:gd name="T32" fmla="*/ 437 w 499"/>
              <a:gd name="T33" fmla="*/ 319 h 583"/>
              <a:gd name="T34" fmla="*/ 428 w 499"/>
              <a:gd name="T35" fmla="*/ 387 h 583"/>
              <a:gd name="T36" fmla="*/ 416 w 499"/>
              <a:gd name="T37" fmla="*/ 414 h 583"/>
              <a:gd name="T38" fmla="*/ 382 w 499"/>
              <a:gd name="T39" fmla="*/ 470 h 583"/>
              <a:gd name="T40" fmla="*/ 345 w 499"/>
              <a:gd name="T41" fmla="*/ 548 h 583"/>
              <a:gd name="T42" fmla="*/ 317 w 499"/>
              <a:gd name="T43" fmla="*/ 565 h 583"/>
              <a:gd name="T44" fmla="*/ 246 w 499"/>
              <a:gd name="T45" fmla="*/ 569 h 583"/>
              <a:gd name="T46" fmla="*/ 179 w 499"/>
              <a:gd name="T47" fmla="*/ 571 h 583"/>
              <a:gd name="T48" fmla="*/ 123 w 499"/>
              <a:gd name="T49" fmla="*/ 562 h 583"/>
              <a:gd name="T50" fmla="*/ 88 w 499"/>
              <a:gd name="T51" fmla="*/ 535 h 583"/>
              <a:gd name="T52" fmla="*/ 85 w 499"/>
              <a:gd name="T53" fmla="*/ 519 h 583"/>
              <a:gd name="T54" fmla="*/ 40 w 499"/>
              <a:gd name="T55" fmla="*/ 452 h 583"/>
              <a:gd name="T56" fmla="*/ 14 w 499"/>
              <a:gd name="T57" fmla="*/ 378 h 583"/>
              <a:gd name="T58" fmla="*/ 8 w 499"/>
              <a:gd name="T59" fmla="*/ 277 h 583"/>
              <a:gd name="T60" fmla="*/ 18 w 499"/>
              <a:gd name="T61" fmla="*/ 254 h 583"/>
              <a:gd name="T62" fmla="*/ 37 w 499"/>
              <a:gd name="T63" fmla="*/ 222 h 583"/>
              <a:gd name="T64" fmla="*/ 50 w 499"/>
              <a:gd name="T65" fmla="*/ 207 h 583"/>
              <a:gd name="T66" fmla="*/ 68 w 499"/>
              <a:gd name="T67" fmla="*/ 205 h 583"/>
              <a:gd name="T68" fmla="*/ 116 w 499"/>
              <a:gd name="T69" fmla="*/ 137 h 583"/>
              <a:gd name="T70" fmla="*/ 139 w 499"/>
              <a:gd name="T71" fmla="*/ 57 h 583"/>
              <a:gd name="T72" fmla="*/ 146 w 499"/>
              <a:gd name="T73" fmla="*/ 51 h 583"/>
              <a:gd name="T74" fmla="*/ 191 w 499"/>
              <a:gd name="T75" fmla="*/ 11 h 583"/>
              <a:gd name="T76" fmla="*/ 321 w 499"/>
              <a:gd name="T77" fmla="*/ 35 h 583"/>
              <a:gd name="T78" fmla="*/ 342 w 499"/>
              <a:gd name="T79" fmla="*/ 63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9" h="583">
                <a:moveTo>
                  <a:pt x="342" y="63"/>
                </a:moveTo>
                <a:cubicBezTo>
                  <a:pt x="341" y="87"/>
                  <a:pt x="348" y="94"/>
                  <a:pt x="371" y="90"/>
                </a:cubicBezTo>
                <a:cubicBezTo>
                  <a:pt x="375" y="89"/>
                  <a:pt x="378" y="89"/>
                  <a:pt x="381" y="88"/>
                </a:cubicBezTo>
                <a:cubicBezTo>
                  <a:pt x="386" y="88"/>
                  <a:pt x="393" y="87"/>
                  <a:pt x="394" y="94"/>
                </a:cubicBezTo>
                <a:cubicBezTo>
                  <a:pt x="395" y="100"/>
                  <a:pt x="389" y="102"/>
                  <a:pt x="384" y="104"/>
                </a:cubicBezTo>
                <a:cubicBezTo>
                  <a:pt x="368" y="110"/>
                  <a:pt x="334" y="159"/>
                  <a:pt x="335" y="174"/>
                </a:cubicBezTo>
                <a:cubicBezTo>
                  <a:pt x="335" y="183"/>
                  <a:pt x="339" y="182"/>
                  <a:pt x="345" y="180"/>
                </a:cubicBezTo>
                <a:cubicBezTo>
                  <a:pt x="357" y="176"/>
                  <a:pt x="369" y="171"/>
                  <a:pt x="378" y="184"/>
                </a:cubicBezTo>
                <a:cubicBezTo>
                  <a:pt x="385" y="197"/>
                  <a:pt x="381" y="208"/>
                  <a:pt x="373" y="220"/>
                </a:cubicBezTo>
                <a:cubicBezTo>
                  <a:pt x="362" y="235"/>
                  <a:pt x="365" y="242"/>
                  <a:pt x="382" y="247"/>
                </a:cubicBezTo>
                <a:cubicBezTo>
                  <a:pt x="396" y="252"/>
                  <a:pt x="409" y="256"/>
                  <a:pt x="417" y="269"/>
                </a:cubicBezTo>
                <a:cubicBezTo>
                  <a:pt x="421" y="276"/>
                  <a:pt x="429" y="276"/>
                  <a:pt x="437" y="277"/>
                </a:cubicBezTo>
                <a:cubicBezTo>
                  <a:pt x="452" y="279"/>
                  <a:pt x="468" y="281"/>
                  <a:pt x="484" y="284"/>
                </a:cubicBezTo>
                <a:cubicBezTo>
                  <a:pt x="491" y="286"/>
                  <a:pt x="499" y="289"/>
                  <a:pt x="498" y="298"/>
                </a:cubicBezTo>
                <a:cubicBezTo>
                  <a:pt x="496" y="308"/>
                  <a:pt x="487" y="309"/>
                  <a:pt x="479" y="308"/>
                </a:cubicBezTo>
                <a:cubicBezTo>
                  <a:pt x="469" y="307"/>
                  <a:pt x="459" y="304"/>
                  <a:pt x="449" y="303"/>
                </a:cubicBezTo>
                <a:cubicBezTo>
                  <a:pt x="436" y="301"/>
                  <a:pt x="430" y="307"/>
                  <a:pt x="437" y="319"/>
                </a:cubicBezTo>
                <a:cubicBezTo>
                  <a:pt x="451" y="344"/>
                  <a:pt x="445" y="365"/>
                  <a:pt x="428" y="387"/>
                </a:cubicBezTo>
                <a:cubicBezTo>
                  <a:pt x="422" y="394"/>
                  <a:pt x="416" y="404"/>
                  <a:pt x="416" y="414"/>
                </a:cubicBezTo>
                <a:cubicBezTo>
                  <a:pt x="414" y="439"/>
                  <a:pt x="400" y="455"/>
                  <a:pt x="382" y="470"/>
                </a:cubicBezTo>
                <a:cubicBezTo>
                  <a:pt x="357" y="490"/>
                  <a:pt x="345" y="515"/>
                  <a:pt x="345" y="548"/>
                </a:cubicBezTo>
                <a:cubicBezTo>
                  <a:pt x="346" y="569"/>
                  <a:pt x="335" y="576"/>
                  <a:pt x="317" y="565"/>
                </a:cubicBezTo>
                <a:cubicBezTo>
                  <a:pt x="292" y="550"/>
                  <a:pt x="269" y="555"/>
                  <a:pt x="246" y="569"/>
                </a:cubicBezTo>
                <a:cubicBezTo>
                  <a:pt x="224" y="581"/>
                  <a:pt x="202" y="583"/>
                  <a:pt x="179" y="571"/>
                </a:cubicBezTo>
                <a:cubicBezTo>
                  <a:pt x="162" y="562"/>
                  <a:pt x="143" y="559"/>
                  <a:pt x="123" y="562"/>
                </a:cubicBezTo>
                <a:cubicBezTo>
                  <a:pt x="103" y="564"/>
                  <a:pt x="92" y="555"/>
                  <a:pt x="88" y="535"/>
                </a:cubicBezTo>
                <a:cubicBezTo>
                  <a:pt x="87" y="530"/>
                  <a:pt x="85" y="525"/>
                  <a:pt x="85" y="519"/>
                </a:cubicBezTo>
                <a:cubicBezTo>
                  <a:pt x="86" y="486"/>
                  <a:pt x="65" y="467"/>
                  <a:pt x="40" y="452"/>
                </a:cubicBezTo>
                <a:cubicBezTo>
                  <a:pt x="9" y="433"/>
                  <a:pt x="0" y="412"/>
                  <a:pt x="14" y="378"/>
                </a:cubicBezTo>
                <a:cubicBezTo>
                  <a:pt x="28" y="343"/>
                  <a:pt x="34" y="310"/>
                  <a:pt x="8" y="277"/>
                </a:cubicBezTo>
                <a:cubicBezTo>
                  <a:pt x="0" y="267"/>
                  <a:pt x="11" y="259"/>
                  <a:pt x="18" y="254"/>
                </a:cubicBezTo>
                <a:cubicBezTo>
                  <a:pt x="29" y="246"/>
                  <a:pt x="38" y="238"/>
                  <a:pt x="37" y="222"/>
                </a:cubicBezTo>
                <a:cubicBezTo>
                  <a:pt x="36" y="213"/>
                  <a:pt x="42" y="209"/>
                  <a:pt x="50" y="207"/>
                </a:cubicBezTo>
                <a:cubicBezTo>
                  <a:pt x="56" y="207"/>
                  <a:pt x="62" y="205"/>
                  <a:pt x="68" y="205"/>
                </a:cubicBezTo>
                <a:cubicBezTo>
                  <a:pt x="111" y="200"/>
                  <a:pt x="124" y="180"/>
                  <a:pt x="116" y="137"/>
                </a:cubicBezTo>
                <a:cubicBezTo>
                  <a:pt x="110" y="108"/>
                  <a:pt x="121" y="81"/>
                  <a:pt x="139" y="57"/>
                </a:cubicBezTo>
                <a:cubicBezTo>
                  <a:pt x="141" y="55"/>
                  <a:pt x="145" y="54"/>
                  <a:pt x="146" y="51"/>
                </a:cubicBezTo>
                <a:cubicBezTo>
                  <a:pt x="154" y="30"/>
                  <a:pt x="166" y="18"/>
                  <a:pt x="191" y="11"/>
                </a:cubicBezTo>
                <a:cubicBezTo>
                  <a:pt x="239" y="0"/>
                  <a:pt x="283" y="0"/>
                  <a:pt x="321" y="35"/>
                </a:cubicBezTo>
                <a:cubicBezTo>
                  <a:pt x="330" y="43"/>
                  <a:pt x="349" y="45"/>
                  <a:pt x="342" y="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1" name="Freeform 193">
            <a:extLst>
              <a:ext uri="{FF2B5EF4-FFF2-40B4-BE49-F238E27FC236}">
                <a16:creationId xmlns:a16="http://schemas.microsoft.com/office/drawing/2014/main" id="{37FEB4A6-B437-4C06-BF23-F39DB0573AA5}"/>
              </a:ext>
            </a:extLst>
          </p:cNvPr>
          <p:cNvSpPr>
            <a:spLocks/>
          </p:cNvSpPr>
          <p:nvPr/>
        </p:nvSpPr>
        <p:spPr bwMode="auto">
          <a:xfrm>
            <a:off x="6449100" y="5299771"/>
            <a:ext cx="407114" cy="402210"/>
          </a:xfrm>
          <a:custGeom>
            <a:avLst/>
            <a:gdLst>
              <a:gd name="T0" fmla="*/ 458 w 484"/>
              <a:gd name="T1" fmla="*/ 134 h 480"/>
              <a:gd name="T2" fmla="*/ 457 w 484"/>
              <a:gd name="T3" fmla="*/ 140 h 480"/>
              <a:gd name="T4" fmla="*/ 469 w 484"/>
              <a:gd name="T5" fmla="*/ 184 h 480"/>
              <a:gd name="T6" fmla="*/ 474 w 484"/>
              <a:gd name="T7" fmla="*/ 220 h 480"/>
              <a:gd name="T8" fmla="*/ 464 w 484"/>
              <a:gd name="T9" fmla="*/ 281 h 480"/>
              <a:gd name="T10" fmla="*/ 443 w 484"/>
              <a:gd name="T11" fmla="*/ 346 h 480"/>
              <a:gd name="T12" fmla="*/ 402 w 484"/>
              <a:gd name="T13" fmla="*/ 407 h 480"/>
              <a:gd name="T14" fmla="*/ 378 w 484"/>
              <a:gd name="T15" fmla="*/ 427 h 480"/>
              <a:gd name="T16" fmla="*/ 318 w 484"/>
              <a:gd name="T17" fmla="*/ 462 h 480"/>
              <a:gd name="T18" fmla="*/ 291 w 484"/>
              <a:gd name="T19" fmla="*/ 471 h 480"/>
              <a:gd name="T20" fmla="*/ 223 w 484"/>
              <a:gd name="T21" fmla="*/ 475 h 480"/>
              <a:gd name="T22" fmla="*/ 199 w 484"/>
              <a:gd name="T23" fmla="*/ 473 h 480"/>
              <a:gd name="T24" fmla="*/ 162 w 484"/>
              <a:gd name="T25" fmla="*/ 473 h 480"/>
              <a:gd name="T26" fmla="*/ 135 w 484"/>
              <a:gd name="T27" fmla="*/ 463 h 480"/>
              <a:gd name="T28" fmla="*/ 90 w 484"/>
              <a:gd name="T29" fmla="*/ 437 h 480"/>
              <a:gd name="T30" fmla="*/ 59 w 484"/>
              <a:gd name="T31" fmla="*/ 411 h 480"/>
              <a:gd name="T32" fmla="*/ 36 w 484"/>
              <a:gd name="T33" fmla="*/ 380 h 480"/>
              <a:gd name="T34" fmla="*/ 29 w 484"/>
              <a:gd name="T35" fmla="*/ 349 h 480"/>
              <a:gd name="T36" fmla="*/ 19 w 484"/>
              <a:gd name="T37" fmla="*/ 313 h 480"/>
              <a:gd name="T38" fmla="*/ 14 w 484"/>
              <a:gd name="T39" fmla="*/ 283 h 480"/>
              <a:gd name="T40" fmla="*/ 19 w 484"/>
              <a:gd name="T41" fmla="*/ 243 h 480"/>
              <a:gd name="T42" fmla="*/ 24 w 484"/>
              <a:gd name="T43" fmla="*/ 200 h 480"/>
              <a:gd name="T44" fmla="*/ 32 w 484"/>
              <a:gd name="T45" fmla="*/ 181 h 480"/>
              <a:gd name="T46" fmla="*/ 47 w 484"/>
              <a:gd name="T47" fmla="*/ 148 h 480"/>
              <a:gd name="T48" fmla="*/ 64 w 484"/>
              <a:gd name="T49" fmla="*/ 118 h 480"/>
              <a:gd name="T50" fmla="*/ 76 w 484"/>
              <a:gd name="T51" fmla="*/ 89 h 480"/>
              <a:gd name="T52" fmla="*/ 151 w 484"/>
              <a:gd name="T53" fmla="*/ 50 h 480"/>
              <a:gd name="T54" fmla="*/ 175 w 484"/>
              <a:gd name="T55" fmla="*/ 30 h 480"/>
              <a:gd name="T56" fmla="*/ 202 w 484"/>
              <a:gd name="T57" fmla="*/ 9 h 480"/>
              <a:gd name="T58" fmla="*/ 219 w 484"/>
              <a:gd name="T59" fmla="*/ 4 h 480"/>
              <a:gd name="T60" fmla="*/ 246 w 484"/>
              <a:gd name="T61" fmla="*/ 10 h 480"/>
              <a:gd name="T62" fmla="*/ 293 w 484"/>
              <a:gd name="T63" fmla="*/ 13 h 480"/>
              <a:gd name="T64" fmla="*/ 318 w 484"/>
              <a:gd name="T65" fmla="*/ 21 h 480"/>
              <a:gd name="T66" fmla="*/ 359 w 484"/>
              <a:gd name="T67" fmla="*/ 34 h 480"/>
              <a:gd name="T68" fmla="*/ 382 w 484"/>
              <a:gd name="T69" fmla="*/ 27 h 480"/>
              <a:gd name="T70" fmla="*/ 390 w 484"/>
              <a:gd name="T71" fmla="*/ 48 h 480"/>
              <a:gd name="T72" fmla="*/ 412 w 484"/>
              <a:gd name="T73" fmla="*/ 68 h 480"/>
              <a:gd name="T74" fmla="*/ 425 w 484"/>
              <a:gd name="T75" fmla="*/ 76 h 480"/>
              <a:gd name="T76" fmla="*/ 445 w 484"/>
              <a:gd name="T77" fmla="*/ 106 h 480"/>
              <a:gd name="T78" fmla="*/ 458 w 484"/>
              <a:gd name="T79" fmla="*/ 13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4" h="480">
                <a:moveTo>
                  <a:pt x="458" y="134"/>
                </a:moveTo>
                <a:cubicBezTo>
                  <a:pt x="458" y="135"/>
                  <a:pt x="458" y="138"/>
                  <a:pt x="457" y="140"/>
                </a:cubicBezTo>
                <a:cubicBezTo>
                  <a:pt x="449" y="158"/>
                  <a:pt x="452" y="172"/>
                  <a:pt x="469" y="184"/>
                </a:cubicBezTo>
                <a:cubicBezTo>
                  <a:pt x="481" y="193"/>
                  <a:pt x="484" y="206"/>
                  <a:pt x="474" y="220"/>
                </a:cubicBezTo>
                <a:cubicBezTo>
                  <a:pt x="459" y="238"/>
                  <a:pt x="455" y="257"/>
                  <a:pt x="464" y="281"/>
                </a:cubicBezTo>
                <a:cubicBezTo>
                  <a:pt x="472" y="305"/>
                  <a:pt x="462" y="328"/>
                  <a:pt x="443" y="346"/>
                </a:cubicBezTo>
                <a:cubicBezTo>
                  <a:pt x="426" y="364"/>
                  <a:pt x="407" y="380"/>
                  <a:pt x="402" y="407"/>
                </a:cubicBezTo>
                <a:cubicBezTo>
                  <a:pt x="400" y="418"/>
                  <a:pt x="389" y="424"/>
                  <a:pt x="378" y="427"/>
                </a:cubicBezTo>
                <a:cubicBezTo>
                  <a:pt x="354" y="431"/>
                  <a:pt x="333" y="442"/>
                  <a:pt x="318" y="462"/>
                </a:cubicBezTo>
                <a:cubicBezTo>
                  <a:pt x="311" y="470"/>
                  <a:pt x="300" y="475"/>
                  <a:pt x="291" y="471"/>
                </a:cubicBezTo>
                <a:cubicBezTo>
                  <a:pt x="267" y="463"/>
                  <a:pt x="245" y="472"/>
                  <a:pt x="223" y="475"/>
                </a:cubicBezTo>
                <a:cubicBezTo>
                  <a:pt x="215" y="476"/>
                  <a:pt x="206" y="478"/>
                  <a:pt x="199" y="473"/>
                </a:cubicBezTo>
                <a:cubicBezTo>
                  <a:pt x="187" y="466"/>
                  <a:pt x="175" y="465"/>
                  <a:pt x="162" y="473"/>
                </a:cubicBezTo>
                <a:cubicBezTo>
                  <a:pt x="150" y="480"/>
                  <a:pt x="141" y="474"/>
                  <a:pt x="135" y="463"/>
                </a:cubicBezTo>
                <a:cubicBezTo>
                  <a:pt x="125" y="446"/>
                  <a:pt x="112" y="436"/>
                  <a:pt x="90" y="437"/>
                </a:cubicBezTo>
                <a:cubicBezTo>
                  <a:pt x="73" y="438"/>
                  <a:pt x="61" y="430"/>
                  <a:pt x="59" y="411"/>
                </a:cubicBezTo>
                <a:cubicBezTo>
                  <a:pt x="57" y="397"/>
                  <a:pt x="49" y="385"/>
                  <a:pt x="36" y="380"/>
                </a:cubicBezTo>
                <a:cubicBezTo>
                  <a:pt x="17" y="373"/>
                  <a:pt x="20" y="362"/>
                  <a:pt x="29" y="349"/>
                </a:cubicBezTo>
                <a:cubicBezTo>
                  <a:pt x="44" y="327"/>
                  <a:pt x="43" y="326"/>
                  <a:pt x="19" y="313"/>
                </a:cubicBezTo>
                <a:cubicBezTo>
                  <a:pt x="2" y="304"/>
                  <a:pt x="0" y="295"/>
                  <a:pt x="14" y="283"/>
                </a:cubicBezTo>
                <a:cubicBezTo>
                  <a:pt x="27" y="270"/>
                  <a:pt x="28" y="257"/>
                  <a:pt x="19" y="243"/>
                </a:cubicBezTo>
                <a:cubicBezTo>
                  <a:pt x="6" y="227"/>
                  <a:pt x="9" y="213"/>
                  <a:pt x="24" y="200"/>
                </a:cubicBezTo>
                <a:cubicBezTo>
                  <a:pt x="30" y="195"/>
                  <a:pt x="34" y="189"/>
                  <a:pt x="32" y="181"/>
                </a:cubicBezTo>
                <a:cubicBezTo>
                  <a:pt x="26" y="164"/>
                  <a:pt x="35" y="156"/>
                  <a:pt x="47" y="148"/>
                </a:cubicBezTo>
                <a:cubicBezTo>
                  <a:pt x="57" y="141"/>
                  <a:pt x="63" y="131"/>
                  <a:pt x="64" y="118"/>
                </a:cubicBezTo>
                <a:cubicBezTo>
                  <a:pt x="65" y="107"/>
                  <a:pt x="66" y="94"/>
                  <a:pt x="76" y="89"/>
                </a:cubicBezTo>
                <a:cubicBezTo>
                  <a:pt x="101" y="75"/>
                  <a:pt x="124" y="58"/>
                  <a:pt x="151" y="50"/>
                </a:cubicBezTo>
                <a:cubicBezTo>
                  <a:pt x="164" y="46"/>
                  <a:pt x="172" y="42"/>
                  <a:pt x="175" y="30"/>
                </a:cubicBezTo>
                <a:cubicBezTo>
                  <a:pt x="179" y="16"/>
                  <a:pt x="187" y="8"/>
                  <a:pt x="202" y="9"/>
                </a:cubicBezTo>
                <a:cubicBezTo>
                  <a:pt x="208" y="9"/>
                  <a:pt x="214" y="7"/>
                  <a:pt x="219" y="4"/>
                </a:cubicBezTo>
                <a:cubicBezTo>
                  <a:pt x="230" y="0"/>
                  <a:pt x="238" y="2"/>
                  <a:pt x="246" y="10"/>
                </a:cubicBezTo>
                <a:cubicBezTo>
                  <a:pt x="266" y="30"/>
                  <a:pt x="270" y="30"/>
                  <a:pt x="293" y="13"/>
                </a:cubicBezTo>
                <a:cubicBezTo>
                  <a:pt x="308" y="3"/>
                  <a:pt x="313" y="4"/>
                  <a:pt x="318" y="21"/>
                </a:cubicBezTo>
                <a:cubicBezTo>
                  <a:pt x="327" y="48"/>
                  <a:pt x="337" y="51"/>
                  <a:pt x="359" y="34"/>
                </a:cubicBezTo>
                <a:cubicBezTo>
                  <a:pt x="366" y="28"/>
                  <a:pt x="373" y="23"/>
                  <a:pt x="382" y="27"/>
                </a:cubicBezTo>
                <a:cubicBezTo>
                  <a:pt x="392" y="31"/>
                  <a:pt x="390" y="40"/>
                  <a:pt x="390" y="48"/>
                </a:cubicBezTo>
                <a:cubicBezTo>
                  <a:pt x="390" y="63"/>
                  <a:pt x="392" y="76"/>
                  <a:pt x="412" y="68"/>
                </a:cubicBezTo>
                <a:cubicBezTo>
                  <a:pt x="420" y="65"/>
                  <a:pt x="424" y="69"/>
                  <a:pt x="425" y="76"/>
                </a:cubicBezTo>
                <a:cubicBezTo>
                  <a:pt x="427" y="89"/>
                  <a:pt x="434" y="99"/>
                  <a:pt x="445" y="106"/>
                </a:cubicBezTo>
                <a:cubicBezTo>
                  <a:pt x="454" y="112"/>
                  <a:pt x="458" y="122"/>
                  <a:pt x="458" y="1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2" name="Freeform 194">
            <a:extLst>
              <a:ext uri="{FF2B5EF4-FFF2-40B4-BE49-F238E27FC236}">
                <a16:creationId xmlns:a16="http://schemas.microsoft.com/office/drawing/2014/main" id="{A919A52E-73F5-4585-828D-4E45794D96EE}"/>
              </a:ext>
            </a:extLst>
          </p:cNvPr>
          <p:cNvSpPr>
            <a:spLocks/>
          </p:cNvSpPr>
          <p:nvPr/>
        </p:nvSpPr>
        <p:spPr bwMode="auto">
          <a:xfrm>
            <a:off x="2208735" y="5133001"/>
            <a:ext cx="255060" cy="294300"/>
          </a:xfrm>
          <a:custGeom>
            <a:avLst/>
            <a:gdLst>
              <a:gd name="T0" fmla="*/ 209 w 303"/>
              <a:gd name="T1" fmla="*/ 343 h 349"/>
              <a:gd name="T2" fmla="*/ 150 w 303"/>
              <a:gd name="T3" fmla="*/ 334 h 349"/>
              <a:gd name="T4" fmla="*/ 127 w 303"/>
              <a:gd name="T5" fmla="*/ 311 h 349"/>
              <a:gd name="T6" fmla="*/ 107 w 303"/>
              <a:gd name="T7" fmla="*/ 278 h 349"/>
              <a:gd name="T8" fmla="*/ 102 w 303"/>
              <a:gd name="T9" fmla="*/ 262 h 349"/>
              <a:gd name="T10" fmla="*/ 82 w 303"/>
              <a:gd name="T11" fmla="*/ 229 h 349"/>
              <a:gd name="T12" fmla="*/ 13 w 303"/>
              <a:gd name="T13" fmla="*/ 159 h 349"/>
              <a:gd name="T14" fmla="*/ 35 w 303"/>
              <a:gd name="T15" fmla="*/ 36 h 349"/>
              <a:gd name="T16" fmla="*/ 83 w 303"/>
              <a:gd name="T17" fmla="*/ 7 h 349"/>
              <a:gd name="T18" fmla="*/ 179 w 303"/>
              <a:gd name="T19" fmla="*/ 22 h 349"/>
              <a:gd name="T20" fmla="*/ 214 w 303"/>
              <a:gd name="T21" fmla="*/ 73 h 349"/>
              <a:gd name="T22" fmla="*/ 230 w 303"/>
              <a:gd name="T23" fmla="*/ 111 h 349"/>
              <a:gd name="T24" fmla="*/ 252 w 303"/>
              <a:gd name="T25" fmla="*/ 156 h 349"/>
              <a:gd name="T26" fmla="*/ 276 w 303"/>
              <a:gd name="T27" fmla="*/ 184 h 349"/>
              <a:gd name="T28" fmla="*/ 296 w 303"/>
              <a:gd name="T29" fmla="*/ 223 h 349"/>
              <a:gd name="T30" fmla="*/ 297 w 303"/>
              <a:gd name="T31" fmla="*/ 240 h 349"/>
              <a:gd name="T32" fmla="*/ 249 w 303"/>
              <a:gd name="T33" fmla="*/ 336 h 349"/>
              <a:gd name="T34" fmla="*/ 209 w 303"/>
              <a:gd name="T35" fmla="*/ 343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349">
                <a:moveTo>
                  <a:pt x="209" y="343"/>
                </a:moveTo>
                <a:cubicBezTo>
                  <a:pt x="193" y="345"/>
                  <a:pt x="170" y="349"/>
                  <a:pt x="150" y="334"/>
                </a:cubicBezTo>
                <a:cubicBezTo>
                  <a:pt x="141" y="328"/>
                  <a:pt x="131" y="322"/>
                  <a:pt x="127" y="311"/>
                </a:cubicBezTo>
                <a:cubicBezTo>
                  <a:pt x="122" y="299"/>
                  <a:pt x="116" y="288"/>
                  <a:pt x="107" y="278"/>
                </a:cubicBezTo>
                <a:cubicBezTo>
                  <a:pt x="103" y="273"/>
                  <a:pt x="100" y="268"/>
                  <a:pt x="102" y="262"/>
                </a:cubicBezTo>
                <a:cubicBezTo>
                  <a:pt x="107" y="244"/>
                  <a:pt x="97" y="233"/>
                  <a:pt x="82" y="229"/>
                </a:cubicBezTo>
                <a:cubicBezTo>
                  <a:pt x="44" y="219"/>
                  <a:pt x="23" y="195"/>
                  <a:pt x="13" y="159"/>
                </a:cubicBezTo>
                <a:cubicBezTo>
                  <a:pt x="0" y="114"/>
                  <a:pt x="8" y="73"/>
                  <a:pt x="35" y="36"/>
                </a:cubicBezTo>
                <a:cubicBezTo>
                  <a:pt x="47" y="20"/>
                  <a:pt x="63" y="11"/>
                  <a:pt x="83" y="7"/>
                </a:cubicBezTo>
                <a:cubicBezTo>
                  <a:pt x="118" y="0"/>
                  <a:pt x="148" y="5"/>
                  <a:pt x="179" y="22"/>
                </a:cubicBezTo>
                <a:cubicBezTo>
                  <a:pt x="200" y="33"/>
                  <a:pt x="211" y="50"/>
                  <a:pt x="214" y="73"/>
                </a:cubicBezTo>
                <a:cubicBezTo>
                  <a:pt x="216" y="87"/>
                  <a:pt x="223" y="99"/>
                  <a:pt x="230" y="111"/>
                </a:cubicBezTo>
                <a:cubicBezTo>
                  <a:pt x="239" y="126"/>
                  <a:pt x="248" y="139"/>
                  <a:pt x="252" y="156"/>
                </a:cubicBezTo>
                <a:cubicBezTo>
                  <a:pt x="255" y="169"/>
                  <a:pt x="266" y="176"/>
                  <a:pt x="276" y="184"/>
                </a:cubicBezTo>
                <a:cubicBezTo>
                  <a:pt x="290" y="193"/>
                  <a:pt x="298" y="205"/>
                  <a:pt x="296" y="223"/>
                </a:cubicBezTo>
                <a:cubicBezTo>
                  <a:pt x="296" y="228"/>
                  <a:pt x="297" y="234"/>
                  <a:pt x="297" y="240"/>
                </a:cubicBezTo>
                <a:cubicBezTo>
                  <a:pt x="303" y="280"/>
                  <a:pt x="284" y="317"/>
                  <a:pt x="249" y="336"/>
                </a:cubicBezTo>
                <a:cubicBezTo>
                  <a:pt x="237" y="343"/>
                  <a:pt x="231" y="344"/>
                  <a:pt x="209" y="3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3" name="Freeform 195">
            <a:extLst>
              <a:ext uri="{FF2B5EF4-FFF2-40B4-BE49-F238E27FC236}">
                <a16:creationId xmlns:a16="http://schemas.microsoft.com/office/drawing/2014/main" id="{931AB489-14BB-46F3-B30A-99E3984F6AB2}"/>
              </a:ext>
            </a:extLst>
          </p:cNvPr>
          <p:cNvSpPr>
            <a:spLocks/>
          </p:cNvSpPr>
          <p:nvPr/>
        </p:nvSpPr>
        <p:spPr bwMode="auto">
          <a:xfrm>
            <a:off x="2490772" y="4897562"/>
            <a:ext cx="237893" cy="228081"/>
          </a:xfrm>
          <a:custGeom>
            <a:avLst/>
            <a:gdLst>
              <a:gd name="T0" fmla="*/ 160 w 283"/>
              <a:gd name="T1" fmla="*/ 274 h 274"/>
              <a:gd name="T2" fmla="*/ 41 w 283"/>
              <a:gd name="T3" fmla="*/ 190 h 274"/>
              <a:gd name="T4" fmla="*/ 22 w 283"/>
              <a:gd name="T5" fmla="*/ 169 h 274"/>
              <a:gd name="T6" fmla="*/ 19 w 283"/>
              <a:gd name="T7" fmla="*/ 131 h 274"/>
              <a:gd name="T8" fmla="*/ 42 w 283"/>
              <a:gd name="T9" fmla="*/ 101 h 274"/>
              <a:gd name="T10" fmla="*/ 177 w 283"/>
              <a:gd name="T11" fmla="*/ 14 h 274"/>
              <a:gd name="T12" fmla="*/ 275 w 283"/>
              <a:gd name="T13" fmla="*/ 155 h 274"/>
              <a:gd name="T14" fmla="*/ 269 w 283"/>
              <a:gd name="T15" fmla="*/ 192 h 274"/>
              <a:gd name="T16" fmla="*/ 277 w 283"/>
              <a:gd name="T17" fmla="*/ 223 h 274"/>
              <a:gd name="T18" fmla="*/ 280 w 283"/>
              <a:gd name="T19" fmla="*/ 229 h 274"/>
              <a:gd name="T20" fmla="*/ 272 w 283"/>
              <a:gd name="T21" fmla="*/ 233 h 274"/>
              <a:gd name="T22" fmla="*/ 229 w 283"/>
              <a:gd name="T23" fmla="*/ 253 h 274"/>
              <a:gd name="T24" fmla="*/ 160 w 283"/>
              <a:gd name="T2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3" h="274">
                <a:moveTo>
                  <a:pt x="160" y="274"/>
                </a:moveTo>
                <a:cubicBezTo>
                  <a:pt x="104" y="273"/>
                  <a:pt x="60" y="243"/>
                  <a:pt x="41" y="190"/>
                </a:cubicBezTo>
                <a:cubicBezTo>
                  <a:pt x="37" y="180"/>
                  <a:pt x="32" y="174"/>
                  <a:pt x="22" y="169"/>
                </a:cubicBezTo>
                <a:cubicBezTo>
                  <a:pt x="2" y="161"/>
                  <a:pt x="0" y="143"/>
                  <a:pt x="19" y="131"/>
                </a:cubicBezTo>
                <a:cubicBezTo>
                  <a:pt x="32" y="123"/>
                  <a:pt x="37" y="114"/>
                  <a:pt x="42" y="101"/>
                </a:cubicBezTo>
                <a:cubicBezTo>
                  <a:pt x="61" y="37"/>
                  <a:pt x="119" y="0"/>
                  <a:pt x="177" y="14"/>
                </a:cubicBezTo>
                <a:cubicBezTo>
                  <a:pt x="238" y="28"/>
                  <a:pt x="283" y="93"/>
                  <a:pt x="275" y="155"/>
                </a:cubicBezTo>
                <a:cubicBezTo>
                  <a:pt x="274" y="168"/>
                  <a:pt x="274" y="181"/>
                  <a:pt x="269" y="192"/>
                </a:cubicBezTo>
                <a:cubicBezTo>
                  <a:pt x="263" y="205"/>
                  <a:pt x="259" y="216"/>
                  <a:pt x="277" y="223"/>
                </a:cubicBezTo>
                <a:cubicBezTo>
                  <a:pt x="279" y="223"/>
                  <a:pt x="281" y="226"/>
                  <a:pt x="280" y="229"/>
                </a:cubicBezTo>
                <a:cubicBezTo>
                  <a:pt x="279" y="233"/>
                  <a:pt x="275" y="234"/>
                  <a:pt x="272" y="233"/>
                </a:cubicBezTo>
                <a:cubicBezTo>
                  <a:pt x="253" y="229"/>
                  <a:pt x="242" y="242"/>
                  <a:pt x="229" y="253"/>
                </a:cubicBezTo>
                <a:cubicBezTo>
                  <a:pt x="212" y="268"/>
                  <a:pt x="189" y="274"/>
                  <a:pt x="160" y="2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4" name="Freeform 196">
            <a:extLst>
              <a:ext uri="{FF2B5EF4-FFF2-40B4-BE49-F238E27FC236}">
                <a16:creationId xmlns:a16="http://schemas.microsoft.com/office/drawing/2014/main" id="{D226C2A6-BD47-49EF-B2C3-EE2BF9384981}"/>
              </a:ext>
            </a:extLst>
          </p:cNvPr>
          <p:cNvSpPr>
            <a:spLocks/>
          </p:cNvSpPr>
          <p:nvPr/>
        </p:nvSpPr>
        <p:spPr bwMode="auto">
          <a:xfrm>
            <a:off x="2144969" y="5466541"/>
            <a:ext cx="156960" cy="159411"/>
          </a:xfrm>
          <a:custGeom>
            <a:avLst/>
            <a:gdLst>
              <a:gd name="T0" fmla="*/ 2 w 187"/>
              <a:gd name="T1" fmla="*/ 86 h 192"/>
              <a:gd name="T2" fmla="*/ 79 w 187"/>
              <a:gd name="T3" fmla="*/ 0 h 192"/>
              <a:gd name="T4" fmla="*/ 186 w 187"/>
              <a:gd name="T5" fmla="*/ 97 h 192"/>
              <a:gd name="T6" fmla="*/ 88 w 187"/>
              <a:gd name="T7" fmla="*/ 191 h 192"/>
              <a:gd name="T8" fmla="*/ 2 w 187"/>
              <a:gd name="T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92">
                <a:moveTo>
                  <a:pt x="2" y="86"/>
                </a:moveTo>
                <a:cubicBezTo>
                  <a:pt x="1" y="44"/>
                  <a:pt x="40" y="0"/>
                  <a:pt x="79" y="0"/>
                </a:cubicBezTo>
                <a:cubicBezTo>
                  <a:pt x="140" y="0"/>
                  <a:pt x="185" y="40"/>
                  <a:pt x="186" y="97"/>
                </a:cubicBezTo>
                <a:cubicBezTo>
                  <a:pt x="187" y="146"/>
                  <a:pt x="139" y="192"/>
                  <a:pt x="88" y="191"/>
                </a:cubicBezTo>
                <a:cubicBezTo>
                  <a:pt x="47" y="191"/>
                  <a:pt x="0" y="143"/>
                  <a:pt x="2" y="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5" name="Freeform 197">
            <a:extLst>
              <a:ext uri="{FF2B5EF4-FFF2-40B4-BE49-F238E27FC236}">
                <a16:creationId xmlns:a16="http://schemas.microsoft.com/office/drawing/2014/main" id="{FAF549A4-DBA0-4EE5-8E2E-36BAF894E825}"/>
              </a:ext>
            </a:extLst>
          </p:cNvPr>
          <p:cNvSpPr>
            <a:spLocks/>
          </p:cNvSpPr>
          <p:nvPr/>
        </p:nvSpPr>
        <p:spPr bwMode="auto">
          <a:xfrm>
            <a:off x="5203231" y="6812963"/>
            <a:ext cx="132435" cy="179032"/>
          </a:xfrm>
          <a:custGeom>
            <a:avLst/>
            <a:gdLst>
              <a:gd name="T0" fmla="*/ 1 w 156"/>
              <a:gd name="T1" fmla="*/ 109 h 214"/>
              <a:gd name="T2" fmla="*/ 21 w 156"/>
              <a:gd name="T3" fmla="*/ 31 h 214"/>
              <a:gd name="T4" fmla="*/ 86 w 156"/>
              <a:gd name="T5" fmla="*/ 10 h 214"/>
              <a:gd name="T6" fmla="*/ 154 w 156"/>
              <a:gd name="T7" fmla="*/ 92 h 214"/>
              <a:gd name="T8" fmla="*/ 93 w 156"/>
              <a:gd name="T9" fmla="*/ 196 h 214"/>
              <a:gd name="T10" fmla="*/ 12 w 156"/>
              <a:gd name="T11" fmla="*/ 168 h 214"/>
              <a:gd name="T12" fmla="*/ 1 w 156"/>
              <a:gd name="T13" fmla="*/ 109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214">
                <a:moveTo>
                  <a:pt x="1" y="109"/>
                </a:moveTo>
                <a:cubicBezTo>
                  <a:pt x="0" y="81"/>
                  <a:pt x="6" y="55"/>
                  <a:pt x="21" y="31"/>
                </a:cubicBezTo>
                <a:cubicBezTo>
                  <a:pt x="39" y="5"/>
                  <a:pt x="57" y="0"/>
                  <a:pt x="86" y="10"/>
                </a:cubicBezTo>
                <a:cubicBezTo>
                  <a:pt x="125" y="25"/>
                  <a:pt x="153" y="48"/>
                  <a:pt x="154" y="92"/>
                </a:cubicBezTo>
                <a:cubicBezTo>
                  <a:pt x="156" y="139"/>
                  <a:pt x="134" y="174"/>
                  <a:pt x="93" y="196"/>
                </a:cubicBezTo>
                <a:cubicBezTo>
                  <a:pt x="59" y="214"/>
                  <a:pt x="28" y="202"/>
                  <a:pt x="12" y="168"/>
                </a:cubicBezTo>
                <a:cubicBezTo>
                  <a:pt x="4" y="151"/>
                  <a:pt x="1" y="134"/>
                  <a:pt x="1" y="1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6" name="Freeform 198">
            <a:extLst>
              <a:ext uri="{FF2B5EF4-FFF2-40B4-BE49-F238E27FC236}">
                <a16:creationId xmlns:a16="http://schemas.microsoft.com/office/drawing/2014/main" id="{A553CD98-5408-43A0-83C6-912B524927E2}"/>
              </a:ext>
            </a:extLst>
          </p:cNvPr>
          <p:cNvSpPr>
            <a:spLocks/>
          </p:cNvSpPr>
          <p:nvPr/>
        </p:nvSpPr>
        <p:spPr bwMode="auto">
          <a:xfrm>
            <a:off x="3523272" y="3928827"/>
            <a:ext cx="117720" cy="122625"/>
          </a:xfrm>
          <a:custGeom>
            <a:avLst/>
            <a:gdLst>
              <a:gd name="T0" fmla="*/ 70 w 140"/>
              <a:gd name="T1" fmla="*/ 146 h 147"/>
              <a:gd name="T2" fmla="*/ 0 w 140"/>
              <a:gd name="T3" fmla="*/ 89 h 147"/>
              <a:gd name="T4" fmla="*/ 65 w 140"/>
              <a:gd name="T5" fmla="*/ 1 h 147"/>
              <a:gd name="T6" fmla="*/ 139 w 140"/>
              <a:gd name="T7" fmla="*/ 72 h 147"/>
              <a:gd name="T8" fmla="*/ 70 w 140"/>
              <a:gd name="T9" fmla="*/ 1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" h="147">
                <a:moveTo>
                  <a:pt x="70" y="146"/>
                </a:moveTo>
                <a:cubicBezTo>
                  <a:pt x="31" y="146"/>
                  <a:pt x="0" y="120"/>
                  <a:pt x="0" y="89"/>
                </a:cubicBezTo>
                <a:cubicBezTo>
                  <a:pt x="1" y="36"/>
                  <a:pt x="28" y="0"/>
                  <a:pt x="65" y="1"/>
                </a:cubicBezTo>
                <a:cubicBezTo>
                  <a:pt x="96" y="1"/>
                  <a:pt x="140" y="44"/>
                  <a:pt x="139" y="72"/>
                </a:cubicBezTo>
                <a:cubicBezTo>
                  <a:pt x="139" y="114"/>
                  <a:pt x="109" y="147"/>
                  <a:pt x="70" y="1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7" name="Freeform 199">
            <a:extLst>
              <a:ext uri="{FF2B5EF4-FFF2-40B4-BE49-F238E27FC236}">
                <a16:creationId xmlns:a16="http://schemas.microsoft.com/office/drawing/2014/main" id="{6C4D5028-2BF0-4965-B341-8DFAA309A550}"/>
              </a:ext>
            </a:extLst>
          </p:cNvPr>
          <p:cNvSpPr>
            <a:spLocks/>
          </p:cNvSpPr>
          <p:nvPr/>
        </p:nvSpPr>
        <p:spPr bwMode="auto">
          <a:xfrm>
            <a:off x="4018675" y="3651695"/>
            <a:ext cx="125078" cy="122625"/>
          </a:xfrm>
          <a:custGeom>
            <a:avLst/>
            <a:gdLst>
              <a:gd name="T0" fmla="*/ 116 w 149"/>
              <a:gd name="T1" fmla="*/ 144 h 144"/>
              <a:gd name="T2" fmla="*/ 79 w 149"/>
              <a:gd name="T3" fmla="*/ 125 h 144"/>
              <a:gd name="T4" fmla="*/ 27 w 149"/>
              <a:gd name="T5" fmla="*/ 82 h 144"/>
              <a:gd name="T6" fmla="*/ 16 w 149"/>
              <a:gd name="T7" fmla="*/ 65 h 144"/>
              <a:gd name="T8" fmla="*/ 13 w 149"/>
              <a:gd name="T9" fmla="*/ 45 h 144"/>
              <a:gd name="T10" fmla="*/ 14 w 149"/>
              <a:gd name="T11" fmla="*/ 17 h 144"/>
              <a:gd name="T12" fmla="*/ 55 w 149"/>
              <a:gd name="T13" fmla="*/ 10 h 144"/>
              <a:gd name="T14" fmla="*/ 123 w 149"/>
              <a:gd name="T15" fmla="*/ 54 h 144"/>
              <a:gd name="T16" fmla="*/ 147 w 149"/>
              <a:gd name="T17" fmla="*/ 112 h 144"/>
              <a:gd name="T18" fmla="*/ 116 w 149"/>
              <a:gd name="T19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" h="144">
                <a:moveTo>
                  <a:pt x="116" y="144"/>
                </a:moveTo>
                <a:cubicBezTo>
                  <a:pt x="101" y="144"/>
                  <a:pt x="90" y="136"/>
                  <a:pt x="79" y="125"/>
                </a:cubicBezTo>
                <a:cubicBezTo>
                  <a:pt x="64" y="109"/>
                  <a:pt x="49" y="91"/>
                  <a:pt x="27" y="82"/>
                </a:cubicBezTo>
                <a:cubicBezTo>
                  <a:pt x="20" y="79"/>
                  <a:pt x="17" y="72"/>
                  <a:pt x="16" y="65"/>
                </a:cubicBezTo>
                <a:cubicBezTo>
                  <a:pt x="15" y="58"/>
                  <a:pt x="14" y="52"/>
                  <a:pt x="13" y="45"/>
                </a:cubicBezTo>
                <a:cubicBezTo>
                  <a:pt x="11" y="36"/>
                  <a:pt x="0" y="26"/>
                  <a:pt x="14" y="17"/>
                </a:cubicBezTo>
                <a:cubicBezTo>
                  <a:pt x="26" y="9"/>
                  <a:pt x="38" y="0"/>
                  <a:pt x="55" y="10"/>
                </a:cubicBezTo>
                <a:cubicBezTo>
                  <a:pt x="79" y="23"/>
                  <a:pt x="104" y="33"/>
                  <a:pt x="123" y="54"/>
                </a:cubicBezTo>
                <a:cubicBezTo>
                  <a:pt x="138" y="71"/>
                  <a:pt x="146" y="90"/>
                  <a:pt x="147" y="112"/>
                </a:cubicBezTo>
                <a:cubicBezTo>
                  <a:pt x="149" y="134"/>
                  <a:pt x="139" y="144"/>
                  <a:pt x="116" y="1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8" name="Freeform 200">
            <a:extLst>
              <a:ext uri="{FF2B5EF4-FFF2-40B4-BE49-F238E27FC236}">
                <a16:creationId xmlns:a16="http://schemas.microsoft.com/office/drawing/2014/main" id="{9B48C74D-6948-47F7-B30F-7FD534C91174}"/>
              </a:ext>
            </a:extLst>
          </p:cNvPr>
          <p:cNvSpPr>
            <a:spLocks/>
          </p:cNvSpPr>
          <p:nvPr/>
        </p:nvSpPr>
        <p:spPr bwMode="auto">
          <a:xfrm>
            <a:off x="2218544" y="4890206"/>
            <a:ext cx="93195" cy="139792"/>
          </a:xfrm>
          <a:custGeom>
            <a:avLst/>
            <a:gdLst>
              <a:gd name="T0" fmla="*/ 85 w 112"/>
              <a:gd name="T1" fmla="*/ 54 h 166"/>
              <a:gd name="T2" fmla="*/ 98 w 112"/>
              <a:gd name="T3" fmla="*/ 91 h 166"/>
              <a:gd name="T4" fmla="*/ 97 w 112"/>
              <a:gd name="T5" fmla="*/ 144 h 166"/>
              <a:gd name="T6" fmla="*/ 50 w 112"/>
              <a:gd name="T7" fmla="*/ 158 h 166"/>
              <a:gd name="T8" fmla="*/ 27 w 112"/>
              <a:gd name="T9" fmla="*/ 103 h 166"/>
              <a:gd name="T10" fmla="*/ 19 w 112"/>
              <a:gd name="T11" fmla="*/ 73 h 166"/>
              <a:gd name="T12" fmla="*/ 6 w 112"/>
              <a:gd name="T13" fmla="*/ 31 h 166"/>
              <a:gd name="T14" fmla="*/ 46 w 112"/>
              <a:gd name="T15" fmla="*/ 3 h 166"/>
              <a:gd name="T16" fmla="*/ 77 w 112"/>
              <a:gd name="T17" fmla="*/ 28 h 166"/>
              <a:gd name="T18" fmla="*/ 85 w 112"/>
              <a:gd name="T19" fmla="*/ 5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166">
                <a:moveTo>
                  <a:pt x="85" y="54"/>
                </a:moveTo>
                <a:cubicBezTo>
                  <a:pt x="71" y="72"/>
                  <a:pt x="87" y="80"/>
                  <a:pt x="98" y="91"/>
                </a:cubicBezTo>
                <a:cubicBezTo>
                  <a:pt x="112" y="107"/>
                  <a:pt x="110" y="129"/>
                  <a:pt x="97" y="144"/>
                </a:cubicBezTo>
                <a:cubicBezTo>
                  <a:pt x="81" y="162"/>
                  <a:pt x="65" y="166"/>
                  <a:pt x="50" y="158"/>
                </a:cubicBezTo>
                <a:cubicBezTo>
                  <a:pt x="27" y="144"/>
                  <a:pt x="17" y="124"/>
                  <a:pt x="27" y="103"/>
                </a:cubicBezTo>
                <a:cubicBezTo>
                  <a:pt x="33" y="89"/>
                  <a:pt x="32" y="81"/>
                  <a:pt x="19" y="73"/>
                </a:cubicBezTo>
                <a:cubicBezTo>
                  <a:pt x="4" y="63"/>
                  <a:pt x="0" y="49"/>
                  <a:pt x="6" y="31"/>
                </a:cubicBezTo>
                <a:cubicBezTo>
                  <a:pt x="13" y="13"/>
                  <a:pt x="27" y="5"/>
                  <a:pt x="46" y="3"/>
                </a:cubicBezTo>
                <a:cubicBezTo>
                  <a:pt x="65" y="0"/>
                  <a:pt x="71" y="15"/>
                  <a:pt x="77" y="28"/>
                </a:cubicBezTo>
                <a:cubicBezTo>
                  <a:pt x="81" y="36"/>
                  <a:pt x="82" y="44"/>
                  <a:pt x="85" y="5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9" name="Freeform 201">
            <a:extLst>
              <a:ext uri="{FF2B5EF4-FFF2-40B4-BE49-F238E27FC236}">
                <a16:creationId xmlns:a16="http://schemas.microsoft.com/office/drawing/2014/main" id="{B694B0F1-0A65-42E8-BA19-CD5722D8AEFF}"/>
              </a:ext>
            </a:extLst>
          </p:cNvPr>
          <p:cNvSpPr>
            <a:spLocks/>
          </p:cNvSpPr>
          <p:nvPr/>
        </p:nvSpPr>
        <p:spPr bwMode="auto">
          <a:xfrm>
            <a:off x="2471152" y="4819082"/>
            <a:ext cx="85838" cy="88290"/>
          </a:xfrm>
          <a:custGeom>
            <a:avLst/>
            <a:gdLst>
              <a:gd name="T0" fmla="*/ 101 w 102"/>
              <a:gd name="T1" fmla="*/ 51 h 105"/>
              <a:gd name="T2" fmla="*/ 52 w 102"/>
              <a:gd name="T3" fmla="*/ 104 h 105"/>
              <a:gd name="T4" fmla="*/ 1 w 102"/>
              <a:gd name="T5" fmla="*/ 47 h 105"/>
              <a:gd name="T6" fmla="*/ 51 w 102"/>
              <a:gd name="T7" fmla="*/ 0 h 105"/>
              <a:gd name="T8" fmla="*/ 101 w 102"/>
              <a:gd name="T9" fmla="*/ 51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05">
                <a:moveTo>
                  <a:pt x="101" y="51"/>
                </a:moveTo>
                <a:cubicBezTo>
                  <a:pt x="101" y="81"/>
                  <a:pt x="80" y="105"/>
                  <a:pt x="52" y="104"/>
                </a:cubicBezTo>
                <a:cubicBezTo>
                  <a:pt x="25" y="104"/>
                  <a:pt x="1" y="77"/>
                  <a:pt x="1" y="47"/>
                </a:cubicBezTo>
                <a:cubicBezTo>
                  <a:pt x="0" y="20"/>
                  <a:pt x="22" y="0"/>
                  <a:pt x="51" y="0"/>
                </a:cubicBezTo>
                <a:cubicBezTo>
                  <a:pt x="81" y="0"/>
                  <a:pt x="102" y="22"/>
                  <a:pt x="101" y="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1" name="Freeform 203">
            <a:extLst>
              <a:ext uri="{FF2B5EF4-FFF2-40B4-BE49-F238E27FC236}">
                <a16:creationId xmlns:a16="http://schemas.microsoft.com/office/drawing/2014/main" id="{AE505FBC-4237-41EE-A544-919FFEA5FAD7}"/>
              </a:ext>
            </a:extLst>
          </p:cNvPr>
          <p:cNvSpPr>
            <a:spLocks/>
          </p:cNvSpPr>
          <p:nvPr/>
        </p:nvSpPr>
        <p:spPr bwMode="auto">
          <a:xfrm>
            <a:off x="6213660" y="6403395"/>
            <a:ext cx="95649" cy="98100"/>
          </a:xfrm>
          <a:custGeom>
            <a:avLst/>
            <a:gdLst>
              <a:gd name="T0" fmla="*/ 114 w 114"/>
              <a:gd name="T1" fmla="*/ 62 h 115"/>
              <a:gd name="T2" fmla="*/ 86 w 114"/>
              <a:gd name="T3" fmla="*/ 106 h 115"/>
              <a:gd name="T4" fmla="*/ 39 w 114"/>
              <a:gd name="T5" fmla="*/ 101 h 115"/>
              <a:gd name="T6" fmla="*/ 19 w 114"/>
              <a:gd name="T7" fmla="*/ 15 h 115"/>
              <a:gd name="T8" fmla="*/ 48 w 114"/>
              <a:gd name="T9" fmla="*/ 5 h 115"/>
              <a:gd name="T10" fmla="*/ 98 w 114"/>
              <a:gd name="T11" fmla="*/ 33 h 115"/>
              <a:gd name="T12" fmla="*/ 114 w 114"/>
              <a:gd name="T13" fmla="*/ 6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" h="115">
                <a:moveTo>
                  <a:pt x="114" y="62"/>
                </a:moveTo>
                <a:cubicBezTo>
                  <a:pt x="110" y="80"/>
                  <a:pt x="103" y="96"/>
                  <a:pt x="86" y="106"/>
                </a:cubicBezTo>
                <a:cubicBezTo>
                  <a:pt x="69" y="115"/>
                  <a:pt x="54" y="111"/>
                  <a:pt x="39" y="101"/>
                </a:cubicBezTo>
                <a:cubicBezTo>
                  <a:pt x="9" y="80"/>
                  <a:pt x="0" y="42"/>
                  <a:pt x="19" y="15"/>
                </a:cubicBezTo>
                <a:cubicBezTo>
                  <a:pt x="26" y="5"/>
                  <a:pt x="35" y="0"/>
                  <a:pt x="48" y="5"/>
                </a:cubicBezTo>
                <a:cubicBezTo>
                  <a:pt x="67" y="11"/>
                  <a:pt x="84" y="19"/>
                  <a:pt x="98" y="33"/>
                </a:cubicBezTo>
                <a:cubicBezTo>
                  <a:pt x="106" y="41"/>
                  <a:pt x="113" y="50"/>
                  <a:pt x="114" y="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3" name="Freeform 205">
            <a:extLst>
              <a:ext uri="{FF2B5EF4-FFF2-40B4-BE49-F238E27FC236}">
                <a16:creationId xmlns:a16="http://schemas.microsoft.com/office/drawing/2014/main" id="{EC95D413-C17F-4260-83ED-1A6150181909}"/>
              </a:ext>
            </a:extLst>
          </p:cNvPr>
          <p:cNvSpPr>
            <a:spLocks/>
          </p:cNvSpPr>
          <p:nvPr/>
        </p:nvSpPr>
        <p:spPr bwMode="auto">
          <a:xfrm>
            <a:off x="3057298" y="5959494"/>
            <a:ext cx="88290" cy="93195"/>
          </a:xfrm>
          <a:custGeom>
            <a:avLst/>
            <a:gdLst>
              <a:gd name="T0" fmla="*/ 102 w 104"/>
              <a:gd name="T1" fmla="*/ 31 h 113"/>
              <a:gd name="T2" fmla="*/ 92 w 104"/>
              <a:gd name="T3" fmla="*/ 82 h 113"/>
              <a:gd name="T4" fmla="*/ 34 w 104"/>
              <a:gd name="T5" fmla="*/ 98 h 113"/>
              <a:gd name="T6" fmla="*/ 5 w 104"/>
              <a:gd name="T7" fmla="*/ 56 h 113"/>
              <a:gd name="T8" fmla="*/ 23 w 104"/>
              <a:gd name="T9" fmla="*/ 13 h 113"/>
              <a:gd name="T10" fmla="*/ 91 w 104"/>
              <a:gd name="T11" fmla="*/ 5 h 113"/>
              <a:gd name="T12" fmla="*/ 102 w 104"/>
              <a:gd name="T13" fmla="*/ 3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113">
                <a:moveTo>
                  <a:pt x="102" y="31"/>
                </a:moveTo>
                <a:cubicBezTo>
                  <a:pt x="101" y="44"/>
                  <a:pt x="100" y="64"/>
                  <a:pt x="92" y="82"/>
                </a:cubicBezTo>
                <a:cubicBezTo>
                  <a:pt x="79" y="107"/>
                  <a:pt x="58" y="113"/>
                  <a:pt x="34" y="98"/>
                </a:cubicBezTo>
                <a:cubicBezTo>
                  <a:pt x="19" y="88"/>
                  <a:pt x="10" y="73"/>
                  <a:pt x="5" y="56"/>
                </a:cubicBezTo>
                <a:cubicBezTo>
                  <a:pt x="0" y="38"/>
                  <a:pt x="6" y="23"/>
                  <a:pt x="23" y="13"/>
                </a:cubicBezTo>
                <a:cubicBezTo>
                  <a:pt x="44" y="0"/>
                  <a:pt x="67" y="2"/>
                  <a:pt x="91" y="5"/>
                </a:cubicBezTo>
                <a:cubicBezTo>
                  <a:pt x="102" y="7"/>
                  <a:pt x="104" y="15"/>
                  <a:pt x="102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4" name="Freeform 206">
            <a:extLst>
              <a:ext uri="{FF2B5EF4-FFF2-40B4-BE49-F238E27FC236}">
                <a16:creationId xmlns:a16="http://schemas.microsoft.com/office/drawing/2014/main" id="{D408D9CD-7D98-4128-A069-B4A90E0694D9}"/>
              </a:ext>
            </a:extLst>
          </p:cNvPr>
          <p:cNvSpPr>
            <a:spLocks/>
          </p:cNvSpPr>
          <p:nvPr/>
        </p:nvSpPr>
        <p:spPr bwMode="auto">
          <a:xfrm>
            <a:off x="5465648" y="6761459"/>
            <a:ext cx="164318" cy="63765"/>
          </a:xfrm>
          <a:custGeom>
            <a:avLst/>
            <a:gdLst>
              <a:gd name="T0" fmla="*/ 90 w 195"/>
              <a:gd name="T1" fmla="*/ 73 h 76"/>
              <a:gd name="T2" fmla="*/ 11 w 195"/>
              <a:gd name="T3" fmla="*/ 61 h 76"/>
              <a:gd name="T4" fmla="*/ 1 w 195"/>
              <a:gd name="T5" fmla="*/ 53 h 76"/>
              <a:gd name="T6" fmla="*/ 9 w 195"/>
              <a:gd name="T7" fmla="*/ 43 h 76"/>
              <a:gd name="T8" fmla="*/ 70 w 195"/>
              <a:gd name="T9" fmla="*/ 27 h 76"/>
              <a:gd name="T10" fmla="*/ 156 w 195"/>
              <a:gd name="T11" fmla="*/ 8 h 76"/>
              <a:gd name="T12" fmla="*/ 187 w 195"/>
              <a:gd name="T13" fmla="*/ 23 h 76"/>
              <a:gd name="T14" fmla="*/ 180 w 195"/>
              <a:gd name="T15" fmla="*/ 44 h 76"/>
              <a:gd name="T16" fmla="*/ 90 w 195"/>
              <a:gd name="T17" fmla="*/ 7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76">
                <a:moveTo>
                  <a:pt x="90" y="73"/>
                </a:moveTo>
                <a:cubicBezTo>
                  <a:pt x="62" y="75"/>
                  <a:pt x="37" y="69"/>
                  <a:pt x="11" y="61"/>
                </a:cubicBezTo>
                <a:cubicBezTo>
                  <a:pt x="7" y="59"/>
                  <a:pt x="1" y="59"/>
                  <a:pt x="1" y="53"/>
                </a:cubicBezTo>
                <a:cubicBezTo>
                  <a:pt x="0" y="48"/>
                  <a:pt x="5" y="45"/>
                  <a:pt x="9" y="43"/>
                </a:cubicBezTo>
                <a:cubicBezTo>
                  <a:pt x="27" y="31"/>
                  <a:pt x="48" y="28"/>
                  <a:pt x="70" y="27"/>
                </a:cubicBezTo>
                <a:cubicBezTo>
                  <a:pt x="100" y="25"/>
                  <a:pt x="129" y="25"/>
                  <a:pt x="156" y="8"/>
                </a:cubicBezTo>
                <a:cubicBezTo>
                  <a:pt x="171" y="0"/>
                  <a:pt x="179" y="13"/>
                  <a:pt x="187" y="23"/>
                </a:cubicBezTo>
                <a:cubicBezTo>
                  <a:pt x="195" y="33"/>
                  <a:pt x="186" y="39"/>
                  <a:pt x="180" y="44"/>
                </a:cubicBezTo>
                <a:cubicBezTo>
                  <a:pt x="154" y="67"/>
                  <a:pt x="124" y="76"/>
                  <a:pt x="90" y="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6" name="Freeform 208">
            <a:extLst>
              <a:ext uri="{FF2B5EF4-FFF2-40B4-BE49-F238E27FC236}">
                <a16:creationId xmlns:a16="http://schemas.microsoft.com/office/drawing/2014/main" id="{7F22C63C-94D7-41A4-8C4E-DA9549EC3633}"/>
              </a:ext>
            </a:extLst>
          </p:cNvPr>
          <p:cNvSpPr>
            <a:spLocks/>
          </p:cNvSpPr>
          <p:nvPr/>
        </p:nvSpPr>
        <p:spPr bwMode="auto">
          <a:xfrm>
            <a:off x="3027868" y="5657836"/>
            <a:ext cx="115268" cy="93195"/>
          </a:xfrm>
          <a:custGeom>
            <a:avLst/>
            <a:gdLst>
              <a:gd name="T0" fmla="*/ 134 w 135"/>
              <a:gd name="T1" fmla="*/ 84 h 112"/>
              <a:gd name="T2" fmla="*/ 104 w 135"/>
              <a:gd name="T3" fmla="*/ 108 h 112"/>
              <a:gd name="T4" fmla="*/ 60 w 135"/>
              <a:gd name="T5" fmla="*/ 67 h 112"/>
              <a:gd name="T6" fmla="*/ 38 w 135"/>
              <a:gd name="T7" fmla="*/ 51 h 112"/>
              <a:gd name="T8" fmla="*/ 5 w 135"/>
              <a:gd name="T9" fmla="*/ 40 h 112"/>
              <a:gd name="T10" fmla="*/ 11 w 135"/>
              <a:gd name="T11" fmla="*/ 10 h 112"/>
              <a:gd name="T12" fmla="*/ 50 w 135"/>
              <a:gd name="T13" fmla="*/ 10 h 112"/>
              <a:gd name="T14" fmla="*/ 84 w 135"/>
              <a:gd name="T15" fmla="*/ 23 h 112"/>
              <a:gd name="T16" fmla="*/ 134 w 135"/>
              <a:gd name="T17" fmla="*/ 8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12">
                <a:moveTo>
                  <a:pt x="134" y="84"/>
                </a:moveTo>
                <a:cubicBezTo>
                  <a:pt x="134" y="103"/>
                  <a:pt x="122" y="112"/>
                  <a:pt x="104" y="108"/>
                </a:cubicBezTo>
                <a:cubicBezTo>
                  <a:pt x="82" y="103"/>
                  <a:pt x="65" y="90"/>
                  <a:pt x="60" y="67"/>
                </a:cubicBezTo>
                <a:cubicBezTo>
                  <a:pt x="57" y="54"/>
                  <a:pt x="54" y="46"/>
                  <a:pt x="38" y="51"/>
                </a:cubicBezTo>
                <a:cubicBezTo>
                  <a:pt x="26" y="54"/>
                  <a:pt x="11" y="54"/>
                  <a:pt x="5" y="40"/>
                </a:cubicBezTo>
                <a:cubicBezTo>
                  <a:pt x="0" y="29"/>
                  <a:pt x="2" y="18"/>
                  <a:pt x="11" y="10"/>
                </a:cubicBezTo>
                <a:cubicBezTo>
                  <a:pt x="23" y="0"/>
                  <a:pt x="38" y="1"/>
                  <a:pt x="50" y="10"/>
                </a:cubicBezTo>
                <a:cubicBezTo>
                  <a:pt x="60" y="18"/>
                  <a:pt x="70" y="23"/>
                  <a:pt x="84" y="23"/>
                </a:cubicBezTo>
                <a:cubicBezTo>
                  <a:pt x="107" y="23"/>
                  <a:pt x="135" y="59"/>
                  <a:pt x="134" y="8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7" name="Freeform 209">
            <a:extLst>
              <a:ext uri="{FF2B5EF4-FFF2-40B4-BE49-F238E27FC236}">
                <a16:creationId xmlns:a16="http://schemas.microsoft.com/office/drawing/2014/main" id="{C2F5DB74-1672-4BFE-A3E8-38CA2491CDF6}"/>
              </a:ext>
            </a:extLst>
          </p:cNvPr>
          <p:cNvSpPr>
            <a:spLocks/>
          </p:cNvSpPr>
          <p:nvPr/>
        </p:nvSpPr>
        <p:spPr bwMode="auto">
          <a:xfrm>
            <a:off x="4717638" y="3215150"/>
            <a:ext cx="137340" cy="98100"/>
          </a:xfrm>
          <a:custGeom>
            <a:avLst/>
            <a:gdLst>
              <a:gd name="T0" fmla="*/ 29 w 161"/>
              <a:gd name="T1" fmla="*/ 117 h 117"/>
              <a:gd name="T2" fmla="*/ 12 w 161"/>
              <a:gd name="T3" fmla="*/ 114 h 117"/>
              <a:gd name="T4" fmla="*/ 7 w 161"/>
              <a:gd name="T5" fmla="*/ 94 h 117"/>
              <a:gd name="T6" fmla="*/ 40 w 161"/>
              <a:gd name="T7" fmla="*/ 70 h 117"/>
              <a:gd name="T8" fmla="*/ 73 w 161"/>
              <a:gd name="T9" fmla="*/ 60 h 117"/>
              <a:gd name="T10" fmla="*/ 131 w 161"/>
              <a:gd name="T11" fmla="*/ 11 h 117"/>
              <a:gd name="T12" fmla="*/ 139 w 161"/>
              <a:gd name="T13" fmla="*/ 0 h 117"/>
              <a:gd name="T14" fmla="*/ 150 w 161"/>
              <a:gd name="T15" fmla="*/ 10 h 117"/>
              <a:gd name="T16" fmla="*/ 142 w 161"/>
              <a:gd name="T17" fmla="*/ 62 h 117"/>
              <a:gd name="T18" fmla="*/ 29 w 161"/>
              <a:gd name="T1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1" h="117">
                <a:moveTo>
                  <a:pt x="29" y="117"/>
                </a:moveTo>
                <a:cubicBezTo>
                  <a:pt x="24" y="116"/>
                  <a:pt x="18" y="115"/>
                  <a:pt x="12" y="114"/>
                </a:cubicBezTo>
                <a:cubicBezTo>
                  <a:pt x="1" y="110"/>
                  <a:pt x="0" y="103"/>
                  <a:pt x="7" y="94"/>
                </a:cubicBezTo>
                <a:cubicBezTo>
                  <a:pt x="15" y="82"/>
                  <a:pt x="26" y="74"/>
                  <a:pt x="40" y="70"/>
                </a:cubicBezTo>
                <a:cubicBezTo>
                  <a:pt x="51" y="66"/>
                  <a:pt x="62" y="62"/>
                  <a:pt x="73" y="60"/>
                </a:cubicBezTo>
                <a:cubicBezTo>
                  <a:pt x="100" y="53"/>
                  <a:pt x="121" y="38"/>
                  <a:pt x="131" y="11"/>
                </a:cubicBezTo>
                <a:cubicBezTo>
                  <a:pt x="132" y="6"/>
                  <a:pt x="134" y="1"/>
                  <a:pt x="139" y="0"/>
                </a:cubicBezTo>
                <a:cubicBezTo>
                  <a:pt x="145" y="0"/>
                  <a:pt x="148" y="5"/>
                  <a:pt x="150" y="10"/>
                </a:cubicBezTo>
                <a:cubicBezTo>
                  <a:pt x="161" y="29"/>
                  <a:pt x="154" y="47"/>
                  <a:pt x="142" y="62"/>
                </a:cubicBezTo>
                <a:cubicBezTo>
                  <a:pt x="113" y="96"/>
                  <a:pt x="74" y="112"/>
                  <a:pt x="29" y="1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8" name="Freeform 210">
            <a:extLst>
              <a:ext uri="{FF2B5EF4-FFF2-40B4-BE49-F238E27FC236}">
                <a16:creationId xmlns:a16="http://schemas.microsoft.com/office/drawing/2014/main" id="{B35B6668-8AFF-4763-BBE8-64F10D527402}"/>
              </a:ext>
            </a:extLst>
          </p:cNvPr>
          <p:cNvSpPr>
            <a:spLocks/>
          </p:cNvSpPr>
          <p:nvPr/>
        </p:nvSpPr>
        <p:spPr bwMode="auto">
          <a:xfrm>
            <a:off x="3677780" y="7041490"/>
            <a:ext cx="61313" cy="107910"/>
          </a:xfrm>
          <a:custGeom>
            <a:avLst/>
            <a:gdLst>
              <a:gd name="T0" fmla="*/ 6 w 73"/>
              <a:gd name="T1" fmla="*/ 94 h 129"/>
              <a:gd name="T2" fmla="*/ 16 w 73"/>
              <a:gd name="T3" fmla="*/ 38 h 129"/>
              <a:gd name="T4" fmla="*/ 43 w 73"/>
              <a:gd name="T5" fmla="*/ 8 h 129"/>
              <a:gd name="T6" fmla="*/ 71 w 73"/>
              <a:gd name="T7" fmla="*/ 25 h 129"/>
              <a:gd name="T8" fmla="*/ 64 w 73"/>
              <a:gd name="T9" fmla="*/ 88 h 129"/>
              <a:gd name="T10" fmla="*/ 58 w 73"/>
              <a:gd name="T11" fmla="*/ 102 h 129"/>
              <a:gd name="T12" fmla="*/ 20 w 73"/>
              <a:gd name="T13" fmla="*/ 126 h 129"/>
              <a:gd name="T14" fmla="*/ 6 w 73"/>
              <a:gd name="T15" fmla="*/ 9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" h="129">
                <a:moveTo>
                  <a:pt x="6" y="94"/>
                </a:moveTo>
                <a:cubicBezTo>
                  <a:pt x="5" y="73"/>
                  <a:pt x="9" y="55"/>
                  <a:pt x="16" y="38"/>
                </a:cubicBezTo>
                <a:cubicBezTo>
                  <a:pt x="21" y="25"/>
                  <a:pt x="29" y="14"/>
                  <a:pt x="43" y="8"/>
                </a:cubicBezTo>
                <a:cubicBezTo>
                  <a:pt x="60" y="0"/>
                  <a:pt x="70" y="6"/>
                  <a:pt x="71" y="25"/>
                </a:cubicBezTo>
                <a:cubicBezTo>
                  <a:pt x="73" y="46"/>
                  <a:pt x="70" y="67"/>
                  <a:pt x="64" y="88"/>
                </a:cubicBezTo>
                <a:cubicBezTo>
                  <a:pt x="63" y="93"/>
                  <a:pt x="61" y="98"/>
                  <a:pt x="58" y="102"/>
                </a:cubicBezTo>
                <a:cubicBezTo>
                  <a:pt x="50" y="117"/>
                  <a:pt x="38" y="129"/>
                  <a:pt x="20" y="126"/>
                </a:cubicBezTo>
                <a:cubicBezTo>
                  <a:pt x="0" y="122"/>
                  <a:pt x="9" y="103"/>
                  <a:pt x="6" y="9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9" name="Freeform 211">
            <a:extLst>
              <a:ext uri="{FF2B5EF4-FFF2-40B4-BE49-F238E27FC236}">
                <a16:creationId xmlns:a16="http://schemas.microsoft.com/office/drawing/2014/main" id="{1FAB360A-8778-4643-908B-E14696C9A2B1}"/>
              </a:ext>
            </a:extLst>
          </p:cNvPr>
          <p:cNvSpPr>
            <a:spLocks/>
          </p:cNvSpPr>
          <p:nvPr/>
        </p:nvSpPr>
        <p:spPr bwMode="auto">
          <a:xfrm>
            <a:off x="4442958" y="3590383"/>
            <a:ext cx="73574" cy="85837"/>
          </a:xfrm>
          <a:custGeom>
            <a:avLst/>
            <a:gdLst>
              <a:gd name="T0" fmla="*/ 88 w 88"/>
              <a:gd name="T1" fmla="*/ 51 h 104"/>
              <a:gd name="T2" fmla="*/ 58 w 88"/>
              <a:gd name="T3" fmla="*/ 96 h 104"/>
              <a:gd name="T4" fmla="*/ 22 w 88"/>
              <a:gd name="T5" fmla="*/ 80 h 104"/>
              <a:gd name="T6" fmla="*/ 17 w 88"/>
              <a:gd name="T7" fmla="*/ 68 h 104"/>
              <a:gd name="T8" fmla="*/ 48 w 88"/>
              <a:gd name="T9" fmla="*/ 3 h 104"/>
              <a:gd name="T10" fmla="*/ 88 w 88"/>
              <a:gd name="T11" fmla="*/ 5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" h="104">
                <a:moveTo>
                  <a:pt x="88" y="51"/>
                </a:moveTo>
                <a:cubicBezTo>
                  <a:pt x="88" y="70"/>
                  <a:pt x="76" y="89"/>
                  <a:pt x="58" y="96"/>
                </a:cubicBezTo>
                <a:cubicBezTo>
                  <a:pt x="38" y="104"/>
                  <a:pt x="30" y="101"/>
                  <a:pt x="22" y="80"/>
                </a:cubicBezTo>
                <a:cubicBezTo>
                  <a:pt x="21" y="76"/>
                  <a:pt x="19" y="72"/>
                  <a:pt x="17" y="68"/>
                </a:cubicBezTo>
                <a:cubicBezTo>
                  <a:pt x="0" y="34"/>
                  <a:pt x="11" y="10"/>
                  <a:pt x="48" y="3"/>
                </a:cubicBezTo>
                <a:cubicBezTo>
                  <a:pt x="64" y="0"/>
                  <a:pt x="88" y="28"/>
                  <a:pt x="88" y="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0" name="Freeform 212">
            <a:extLst>
              <a:ext uri="{FF2B5EF4-FFF2-40B4-BE49-F238E27FC236}">
                <a16:creationId xmlns:a16="http://schemas.microsoft.com/office/drawing/2014/main" id="{418AC2E5-7F3F-4416-BDFB-5F1D71B8B5DB}"/>
              </a:ext>
            </a:extLst>
          </p:cNvPr>
          <p:cNvSpPr>
            <a:spLocks/>
          </p:cNvSpPr>
          <p:nvPr/>
        </p:nvSpPr>
        <p:spPr bwMode="auto">
          <a:xfrm>
            <a:off x="2875814" y="6025710"/>
            <a:ext cx="95649" cy="73574"/>
          </a:xfrm>
          <a:custGeom>
            <a:avLst/>
            <a:gdLst>
              <a:gd name="T0" fmla="*/ 43 w 115"/>
              <a:gd name="T1" fmla="*/ 88 h 88"/>
              <a:gd name="T2" fmla="*/ 14 w 115"/>
              <a:gd name="T3" fmla="*/ 52 h 88"/>
              <a:gd name="T4" fmla="*/ 96 w 115"/>
              <a:gd name="T5" fmla="*/ 12 h 88"/>
              <a:gd name="T6" fmla="*/ 107 w 115"/>
              <a:gd name="T7" fmla="*/ 38 h 88"/>
              <a:gd name="T8" fmla="*/ 43 w 115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88">
                <a:moveTo>
                  <a:pt x="43" y="88"/>
                </a:moveTo>
                <a:cubicBezTo>
                  <a:pt x="5" y="88"/>
                  <a:pt x="0" y="80"/>
                  <a:pt x="14" y="52"/>
                </a:cubicBezTo>
                <a:cubicBezTo>
                  <a:pt x="34" y="14"/>
                  <a:pt x="61" y="0"/>
                  <a:pt x="96" y="12"/>
                </a:cubicBezTo>
                <a:cubicBezTo>
                  <a:pt x="111" y="16"/>
                  <a:pt x="115" y="24"/>
                  <a:pt x="107" y="38"/>
                </a:cubicBezTo>
                <a:cubicBezTo>
                  <a:pt x="91" y="66"/>
                  <a:pt x="71" y="87"/>
                  <a:pt x="43" y="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1" name="Freeform 213">
            <a:extLst>
              <a:ext uri="{FF2B5EF4-FFF2-40B4-BE49-F238E27FC236}">
                <a16:creationId xmlns:a16="http://schemas.microsoft.com/office/drawing/2014/main" id="{FF419F19-4ED5-4C56-8CEE-A34E9274F2B9}"/>
              </a:ext>
            </a:extLst>
          </p:cNvPr>
          <p:cNvSpPr>
            <a:spLocks/>
          </p:cNvSpPr>
          <p:nvPr/>
        </p:nvSpPr>
        <p:spPr bwMode="auto">
          <a:xfrm>
            <a:off x="3067108" y="3953352"/>
            <a:ext cx="93195" cy="71122"/>
          </a:xfrm>
          <a:custGeom>
            <a:avLst/>
            <a:gdLst>
              <a:gd name="T0" fmla="*/ 68 w 111"/>
              <a:gd name="T1" fmla="*/ 84 h 84"/>
              <a:gd name="T2" fmla="*/ 11 w 111"/>
              <a:gd name="T3" fmla="*/ 55 h 84"/>
              <a:gd name="T4" fmla="*/ 20 w 111"/>
              <a:gd name="T5" fmla="*/ 12 h 84"/>
              <a:gd name="T6" fmla="*/ 47 w 111"/>
              <a:gd name="T7" fmla="*/ 3 h 84"/>
              <a:gd name="T8" fmla="*/ 102 w 111"/>
              <a:gd name="T9" fmla="*/ 47 h 84"/>
              <a:gd name="T10" fmla="*/ 68 w 111"/>
              <a:gd name="T11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" h="84">
                <a:moveTo>
                  <a:pt x="68" y="84"/>
                </a:moveTo>
                <a:cubicBezTo>
                  <a:pt x="46" y="83"/>
                  <a:pt x="25" y="72"/>
                  <a:pt x="11" y="55"/>
                </a:cubicBezTo>
                <a:cubicBezTo>
                  <a:pt x="0" y="42"/>
                  <a:pt x="14" y="26"/>
                  <a:pt x="20" y="12"/>
                </a:cubicBezTo>
                <a:cubicBezTo>
                  <a:pt x="25" y="1"/>
                  <a:pt x="37" y="0"/>
                  <a:pt x="47" y="3"/>
                </a:cubicBezTo>
                <a:cubicBezTo>
                  <a:pt x="72" y="9"/>
                  <a:pt x="90" y="25"/>
                  <a:pt x="102" y="47"/>
                </a:cubicBezTo>
                <a:cubicBezTo>
                  <a:pt x="111" y="62"/>
                  <a:pt x="92" y="84"/>
                  <a:pt x="68" y="8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2" name="Freeform 214">
            <a:extLst>
              <a:ext uri="{FF2B5EF4-FFF2-40B4-BE49-F238E27FC236}">
                <a16:creationId xmlns:a16="http://schemas.microsoft.com/office/drawing/2014/main" id="{237A2EC8-1C83-42B1-AE38-EFD566EE5DDC}"/>
              </a:ext>
            </a:extLst>
          </p:cNvPr>
          <p:cNvSpPr>
            <a:spLocks/>
          </p:cNvSpPr>
          <p:nvPr/>
        </p:nvSpPr>
        <p:spPr bwMode="auto">
          <a:xfrm>
            <a:off x="4278640" y="3274011"/>
            <a:ext cx="61313" cy="112814"/>
          </a:xfrm>
          <a:custGeom>
            <a:avLst/>
            <a:gdLst>
              <a:gd name="T0" fmla="*/ 69 w 75"/>
              <a:gd name="T1" fmla="*/ 103 h 137"/>
              <a:gd name="T2" fmla="*/ 59 w 75"/>
              <a:gd name="T3" fmla="*/ 134 h 137"/>
              <a:gd name="T4" fmla="*/ 35 w 75"/>
              <a:gd name="T5" fmla="*/ 114 h 137"/>
              <a:gd name="T6" fmla="*/ 1 w 75"/>
              <a:gd name="T7" fmla="*/ 28 h 137"/>
              <a:gd name="T8" fmla="*/ 9 w 75"/>
              <a:gd name="T9" fmla="*/ 5 h 137"/>
              <a:gd name="T10" fmla="*/ 32 w 75"/>
              <a:gd name="T11" fmla="*/ 11 h 137"/>
              <a:gd name="T12" fmla="*/ 69 w 75"/>
              <a:gd name="T13" fmla="*/ 10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" h="137">
                <a:moveTo>
                  <a:pt x="69" y="103"/>
                </a:moveTo>
                <a:cubicBezTo>
                  <a:pt x="66" y="115"/>
                  <a:pt x="75" y="130"/>
                  <a:pt x="59" y="134"/>
                </a:cubicBezTo>
                <a:cubicBezTo>
                  <a:pt x="45" y="137"/>
                  <a:pt x="41" y="122"/>
                  <a:pt x="35" y="114"/>
                </a:cubicBezTo>
                <a:cubicBezTo>
                  <a:pt x="17" y="88"/>
                  <a:pt x="4" y="60"/>
                  <a:pt x="1" y="28"/>
                </a:cubicBezTo>
                <a:cubicBezTo>
                  <a:pt x="0" y="19"/>
                  <a:pt x="0" y="10"/>
                  <a:pt x="9" y="5"/>
                </a:cubicBezTo>
                <a:cubicBezTo>
                  <a:pt x="18" y="0"/>
                  <a:pt x="26" y="5"/>
                  <a:pt x="32" y="11"/>
                </a:cubicBezTo>
                <a:cubicBezTo>
                  <a:pt x="57" y="37"/>
                  <a:pt x="67" y="69"/>
                  <a:pt x="69" y="1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3" name="Freeform 215">
            <a:extLst>
              <a:ext uri="{FF2B5EF4-FFF2-40B4-BE49-F238E27FC236}">
                <a16:creationId xmlns:a16="http://schemas.microsoft.com/office/drawing/2014/main" id="{53C46259-FBD0-470E-915F-534D2FAF80C9}"/>
              </a:ext>
            </a:extLst>
          </p:cNvPr>
          <p:cNvSpPr>
            <a:spLocks/>
          </p:cNvSpPr>
          <p:nvPr/>
        </p:nvSpPr>
        <p:spPr bwMode="auto">
          <a:xfrm>
            <a:off x="4894218" y="6604498"/>
            <a:ext cx="66218" cy="110362"/>
          </a:xfrm>
          <a:custGeom>
            <a:avLst/>
            <a:gdLst>
              <a:gd name="T0" fmla="*/ 23 w 80"/>
              <a:gd name="T1" fmla="*/ 134 h 134"/>
              <a:gd name="T2" fmla="*/ 2 w 80"/>
              <a:gd name="T3" fmla="*/ 115 h 134"/>
              <a:gd name="T4" fmla="*/ 52 w 80"/>
              <a:gd name="T5" fmla="*/ 11 h 134"/>
              <a:gd name="T6" fmla="*/ 71 w 80"/>
              <a:gd name="T7" fmla="*/ 4 h 134"/>
              <a:gd name="T8" fmla="*/ 74 w 80"/>
              <a:gd name="T9" fmla="*/ 24 h 134"/>
              <a:gd name="T10" fmla="*/ 55 w 80"/>
              <a:gd name="T11" fmla="*/ 111 h 134"/>
              <a:gd name="T12" fmla="*/ 23 w 80"/>
              <a:gd name="T13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34">
                <a:moveTo>
                  <a:pt x="23" y="134"/>
                </a:moveTo>
                <a:cubicBezTo>
                  <a:pt x="10" y="133"/>
                  <a:pt x="0" y="129"/>
                  <a:pt x="2" y="115"/>
                </a:cubicBezTo>
                <a:cubicBezTo>
                  <a:pt x="8" y="76"/>
                  <a:pt x="22" y="40"/>
                  <a:pt x="52" y="11"/>
                </a:cubicBezTo>
                <a:cubicBezTo>
                  <a:pt x="57" y="6"/>
                  <a:pt x="64" y="0"/>
                  <a:pt x="71" y="4"/>
                </a:cubicBezTo>
                <a:cubicBezTo>
                  <a:pt x="80" y="8"/>
                  <a:pt x="75" y="17"/>
                  <a:pt x="74" y="24"/>
                </a:cubicBezTo>
                <a:cubicBezTo>
                  <a:pt x="69" y="53"/>
                  <a:pt x="55" y="80"/>
                  <a:pt x="55" y="111"/>
                </a:cubicBezTo>
                <a:cubicBezTo>
                  <a:pt x="55" y="127"/>
                  <a:pt x="33" y="127"/>
                  <a:pt x="23" y="1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4" name="Freeform 216">
            <a:extLst>
              <a:ext uri="{FF2B5EF4-FFF2-40B4-BE49-F238E27FC236}">
                <a16:creationId xmlns:a16="http://schemas.microsoft.com/office/drawing/2014/main" id="{CC012AC1-E5D3-4059-8E34-4F6BE0E47F64}"/>
              </a:ext>
            </a:extLst>
          </p:cNvPr>
          <p:cNvSpPr>
            <a:spLocks/>
          </p:cNvSpPr>
          <p:nvPr/>
        </p:nvSpPr>
        <p:spPr bwMode="auto">
          <a:xfrm>
            <a:off x="6046890" y="5976661"/>
            <a:ext cx="88290" cy="63765"/>
          </a:xfrm>
          <a:custGeom>
            <a:avLst/>
            <a:gdLst>
              <a:gd name="T0" fmla="*/ 45 w 106"/>
              <a:gd name="T1" fmla="*/ 0 h 75"/>
              <a:gd name="T2" fmla="*/ 100 w 106"/>
              <a:gd name="T3" fmla="*/ 32 h 75"/>
              <a:gd name="T4" fmla="*/ 82 w 106"/>
              <a:gd name="T5" fmla="*/ 67 h 75"/>
              <a:gd name="T6" fmla="*/ 8 w 106"/>
              <a:gd name="T7" fmla="*/ 34 h 75"/>
              <a:gd name="T8" fmla="*/ 21 w 106"/>
              <a:gd name="T9" fmla="*/ 6 h 75"/>
              <a:gd name="T10" fmla="*/ 45 w 106"/>
              <a:gd name="T11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75">
                <a:moveTo>
                  <a:pt x="45" y="0"/>
                </a:moveTo>
                <a:cubicBezTo>
                  <a:pt x="70" y="0"/>
                  <a:pt x="94" y="15"/>
                  <a:pt x="100" y="32"/>
                </a:cubicBezTo>
                <a:cubicBezTo>
                  <a:pt x="106" y="49"/>
                  <a:pt x="100" y="62"/>
                  <a:pt x="82" y="67"/>
                </a:cubicBezTo>
                <a:cubicBezTo>
                  <a:pt x="55" y="75"/>
                  <a:pt x="20" y="60"/>
                  <a:pt x="8" y="34"/>
                </a:cubicBezTo>
                <a:cubicBezTo>
                  <a:pt x="0" y="16"/>
                  <a:pt x="2" y="11"/>
                  <a:pt x="21" y="6"/>
                </a:cubicBezTo>
                <a:cubicBezTo>
                  <a:pt x="30" y="3"/>
                  <a:pt x="39" y="1"/>
                  <a:pt x="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5" name="Freeform 217">
            <a:extLst>
              <a:ext uri="{FF2B5EF4-FFF2-40B4-BE49-F238E27FC236}">
                <a16:creationId xmlns:a16="http://schemas.microsoft.com/office/drawing/2014/main" id="{3A5854AF-0176-44AF-B49A-A3B2C029852A}"/>
              </a:ext>
            </a:extLst>
          </p:cNvPr>
          <p:cNvSpPr>
            <a:spLocks/>
          </p:cNvSpPr>
          <p:nvPr/>
        </p:nvSpPr>
        <p:spPr bwMode="auto">
          <a:xfrm>
            <a:off x="6118011" y="5351275"/>
            <a:ext cx="71123" cy="66216"/>
          </a:xfrm>
          <a:custGeom>
            <a:avLst/>
            <a:gdLst>
              <a:gd name="T0" fmla="*/ 82 w 83"/>
              <a:gd name="T1" fmla="*/ 49 h 79"/>
              <a:gd name="T2" fmla="*/ 44 w 83"/>
              <a:gd name="T3" fmla="*/ 77 h 79"/>
              <a:gd name="T4" fmla="*/ 1 w 83"/>
              <a:gd name="T5" fmla="*/ 47 h 79"/>
              <a:gd name="T6" fmla="*/ 37 w 83"/>
              <a:gd name="T7" fmla="*/ 1 h 79"/>
              <a:gd name="T8" fmla="*/ 82 w 83"/>
              <a:gd name="T9" fmla="*/ 4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79">
                <a:moveTo>
                  <a:pt x="82" y="49"/>
                </a:moveTo>
                <a:cubicBezTo>
                  <a:pt x="81" y="78"/>
                  <a:pt x="79" y="73"/>
                  <a:pt x="44" y="77"/>
                </a:cubicBezTo>
                <a:cubicBezTo>
                  <a:pt x="25" y="79"/>
                  <a:pt x="0" y="61"/>
                  <a:pt x="1" y="47"/>
                </a:cubicBezTo>
                <a:cubicBezTo>
                  <a:pt x="1" y="22"/>
                  <a:pt x="18" y="1"/>
                  <a:pt x="37" y="1"/>
                </a:cubicBezTo>
                <a:cubicBezTo>
                  <a:pt x="59" y="0"/>
                  <a:pt x="83" y="26"/>
                  <a:pt x="82" y="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6" name="Freeform 218">
            <a:extLst>
              <a:ext uri="{FF2B5EF4-FFF2-40B4-BE49-F238E27FC236}">
                <a16:creationId xmlns:a16="http://schemas.microsoft.com/office/drawing/2014/main" id="{ACFB1CAF-9BDD-45C6-8AAB-3E30008FFFF4}"/>
              </a:ext>
            </a:extLst>
          </p:cNvPr>
          <p:cNvSpPr>
            <a:spLocks/>
          </p:cNvSpPr>
          <p:nvPr/>
        </p:nvSpPr>
        <p:spPr bwMode="auto">
          <a:xfrm>
            <a:off x="3913220" y="5861394"/>
            <a:ext cx="68670" cy="80931"/>
          </a:xfrm>
          <a:custGeom>
            <a:avLst/>
            <a:gdLst>
              <a:gd name="T0" fmla="*/ 78 w 80"/>
              <a:gd name="T1" fmla="*/ 47 h 97"/>
              <a:gd name="T2" fmla="*/ 51 w 80"/>
              <a:gd name="T3" fmla="*/ 80 h 97"/>
              <a:gd name="T4" fmla="*/ 33 w 80"/>
              <a:gd name="T5" fmla="*/ 92 h 97"/>
              <a:gd name="T6" fmla="*/ 26 w 80"/>
              <a:gd name="T7" fmla="*/ 97 h 97"/>
              <a:gd name="T8" fmla="*/ 20 w 80"/>
              <a:gd name="T9" fmla="*/ 88 h 97"/>
              <a:gd name="T10" fmla="*/ 11 w 80"/>
              <a:gd name="T11" fmla="*/ 62 h 97"/>
              <a:gd name="T12" fmla="*/ 15 w 80"/>
              <a:gd name="T13" fmla="*/ 18 h 97"/>
              <a:gd name="T14" fmla="*/ 52 w 80"/>
              <a:gd name="T15" fmla="*/ 4 h 97"/>
              <a:gd name="T16" fmla="*/ 78 w 80"/>
              <a:gd name="T17" fmla="*/ 42 h 97"/>
              <a:gd name="T18" fmla="*/ 78 w 80"/>
              <a:gd name="T19" fmla="*/ 4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97">
                <a:moveTo>
                  <a:pt x="78" y="47"/>
                </a:moveTo>
                <a:cubicBezTo>
                  <a:pt x="80" y="67"/>
                  <a:pt x="70" y="78"/>
                  <a:pt x="51" y="80"/>
                </a:cubicBezTo>
                <a:cubicBezTo>
                  <a:pt x="43" y="81"/>
                  <a:pt x="35" y="81"/>
                  <a:pt x="33" y="92"/>
                </a:cubicBezTo>
                <a:cubicBezTo>
                  <a:pt x="33" y="95"/>
                  <a:pt x="30" y="97"/>
                  <a:pt x="26" y="97"/>
                </a:cubicBezTo>
                <a:cubicBezTo>
                  <a:pt x="21" y="96"/>
                  <a:pt x="20" y="92"/>
                  <a:pt x="20" y="88"/>
                </a:cubicBezTo>
                <a:cubicBezTo>
                  <a:pt x="18" y="78"/>
                  <a:pt x="17" y="70"/>
                  <a:pt x="11" y="62"/>
                </a:cubicBezTo>
                <a:cubicBezTo>
                  <a:pt x="0" y="46"/>
                  <a:pt x="4" y="31"/>
                  <a:pt x="15" y="18"/>
                </a:cubicBezTo>
                <a:cubicBezTo>
                  <a:pt x="24" y="7"/>
                  <a:pt x="37" y="0"/>
                  <a:pt x="52" y="4"/>
                </a:cubicBezTo>
                <a:cubicBezTo>
                  <a:pt x="70" y="9"/>
                  <a:pt x="79" y="23"/>
                  <a:pt x="78" y="42"/>
                </a:cubicBezTo>
                <a:cubicBezTo>
                  <a:pt x="78" y="44"/>
                  <a:pt x="78" y="46"/>
                  <a:pt x="78" y="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7" name="Freeform 219">
            <a:extLst>
              <a:ext uri="{FF2B5EF4-FFF2-40B4-BE49-F238E27FC236}">
                <a16:creationId xmlns:a16="http://schemas.microsoft.com/office/drawing/2014/main" id="{76A2A6FA-A848-413B-B888-0ADB8A3E664B}"/>
              </a:ext>
            </a:extLst>
          </p:cNvPr>
          <p:cNvSpPr>
            <a:spLocks/>
          </p:cNvSpPr>
          <p:nvPr/>
        </p:nvSpPr>
        <p:spPr bwMode="auto">
          <a:xfrm>
            <a:off x="4379194" y="3403994"/>
            <a:ext cx="73574" cy="125077"/>
          </a:xfrm>
          <a:custGeom>
            <a:avLst/>
            <a:gdLst>
              <a:gd name="T0" fmla="*/ 3 w 90"/>
              <a:gd name="T1" fmla="*/ 22 h 149"/>
              <a:gd name="T2" fmla="*/ 11 w 90"/>
              <a:gd name="T3" fmla="*/ 1 h 149"/>
              <a:gd name="T4" fmla="*/ 31 w 90"/>
              <a:gd name="T5" fmla="*/ 16 h 149"/>
              <a:gd name="T6" fmla="*/ 37 w 90"/>
              <a:gd name="T7" fmla="*/ 48 h 149"/>
              <a:gd name="T8" fmla="*/ 52 w 90"/>
              <a:gd name="T9" fmla="*/ 69 h 149"/>
              <a:gd name="T10" fmla="*/ 86 w 90"/>
              <a:gd name="T11" fmla="*/ 130 h 149"/>
              <a:gd name="T12" fmla="*/ 61 w 90"/>
              <a:gd name="T13" fmla="*/ 141 h 149"/>
              <a:gd name="T14" fmla="*/ 34 w 90"/>
              <a:gd name="T15" fmla="*/ 94 h 149"/>
              <a:gd name="T16" fmla="*/ 21 w 90"/>
              <a:gd name="T17" fmla="*/ 71 h 149"/>
              <a:gd name="T18" fmla="*/ 3 w 90"/>
              <a:gd name="T19" fmla="*/ 2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0" h="149">
                <a:moveTo>
                  <a:pt x="3" y="22"/>
                </a:moveTo>
                <a:cubicBezTo>
                  <a:pt x="5" y="14"/>
                  <a:pt x="0" y="3"/>
                  <a:pt x="11" y="1"/>
                </a:cubicBezTo>
                <a:cubicBezTo>
                  <a:pt x="21" y="0"/>
                  <a:pt x="27" y="8"/>
                  <a:pt x="31" y="16"/>
                </a:cubicBezTo>
                <a:cubicBezTo>
                  <a:pt x="37" y="26"/>
                  <a:pt x="38" y="37"/>
                  <a:pt x="37" y="48"/>
                </a:cubicBezTo>
                <a:cubicBezTo>
                  <a:pt x="37" y="59"/>
                  <a:pt x="41" y="65"/>
                  <a:pt x="52" y="69"/>
                </a:cubicBezTo>
                <a:cubicBezTo>
                  <a:pt x="75" y="76"/>
                  <a:pt x="90" y="106"/>
                  <a:pt x="86" y="130"/>
                </a:cubicBezTo>
                <a:cubicBezTo>
                  <a:pt x="83" y="145"/>
                  <a:pt x="74" y="149"/>
                  <a:pt x="61" y="141"/>
                </a:cubicBezTo>
                <a:cubicBezTo>
                  <a:pt x="44" y="130"/>
                  <a:pt x="37" y="113"/>
                  <a:pt x="34" y="94"/>
                </a:cubicBezTo>
                <a:cubicBezTo>
                  <a:pt x="32" y="84"/>
                  <a:pt x="29" y="77"/>
                  <a:pt x="21" y="71"/>
                </a:cubicBezTo>
                <a:cubicBezTo>
                  <a:pt x="6" y="58"/>
                  <a:pt x="5" y="40"/>
                  <a:pt x="3" y="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8" name="Freeform 220">
            <a:extLst>
              <a:ext uri="{FF2B5EF4-FFF2-40B4-BE49-F238E27FC236}">
                <a16:creationId xmlns:a16="http://schemas.microsoft.com/office/drawing/2014/main" id="{97DF8D67-C0E5-4164-8FC5-D6D39C83691B}"/>
              </a:ext>
            </a:extLst>
          </p:cNvPr>
          <p:cNvSpPr>
            <a:spLocks/>
          </p:cNvSpPr>
          <p:nvPr/>
        </p:nvSpPr>
        <p:spPr bwMode="auto">
          <a:xfrm>
            <a:off x="4119229" y="3450589"/>
            <a:ext cx="66218" cy="76026"/>
          </a:xfrm>
          <a:custGeom>
            <a:avLst/>
            <a:gdLst>
              <a:gd name="T0" fmla="*/ 77 w 77"/>
              <a:gd name="T1" fmla="*/ 57 h 91"/>
              <a:gd name="T2" fmla="*/ 47 w 77"/>
              <a:gd name="T3" fmla="*/ 85 h 91"/>
              <a:gd name="T4" fmla="*/ 1 w 77"/>
              <a:gd name="T5" fmla="*/ 31 h 91"/>
              <a:gd name="T6" fmla="*/ 9 w 77"/>
              <a:gd name="T7" fmla="*/ 6 h 91"/>
              <a:gd name="T8" fmla="*/ 38 w 77"/>
              <a:gd name="T9" fmla="*/ 9 h 91"/>
              <a:gd name="T10" fmla="*/ 77 w 77"/>
              <a:gd name="T11" fmla="*/ 5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91">
                <a:moveTo>
                  <a:pt x="77" y="57"/>
                </a:moveTo>
                <a:cubicBezTo>
                  <a:pt x="76" y="84"/>
                  <a:pt x="64" y="91"/>
                  <a:pt x="47" y="85"/>
                </a:cubicBezTo>
                <a:cubicBezTo>
                  <a:pt x="21" y="75"/>
                  <a:pt x="6" y="58"/>
                  <a:pt x="1" y="31"/>
                </a:cubicBezTo>
                <a:cubicBezTo>
                  <a:pt x="0" y="22"/>
                  <a:pt x="0" y="12"/>
                  <a:pt x="9" y="6"/>
                </a:cubicBezTo>
                <a:cubicBezTo>
                  <a:pt x="19" y="0"/>
                  <a:pt x="29" y="1"/>
                  <a:pt x="38" y="9"/>
                </a:cubicBezTo>
                <a:cubicBezTo>
                  <a:pt x="56" y="24"/>
                  <a:pt x="77" y="37"/>
                  <a:pt x="77" y="5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9" name="Freeform 221">
            <a:extLst>
              <a:ext uri="{FF2B5EF4-FFF2-40B4-BE49-F238E27FC236}">
                <a16:creationId xmlns:a16="http://schemas.microsoft.com/office/drawing/2014/main" id="{944EB512-0CA6-47B0-8D59-CF77215964CD}"/>
              </a:ext>
            </a:extLst>
          </p:cNvPr>
          <p:cNvSpPr>
            <a:spLocks/>
          </p:cNvSpPr>
          <p:nvPr/>
        </p:nvSpPr>
        <p:spPr bwMode="auto">
          <a:xfrm>
            <a:off x="3751355" y="6273413"/>
            <a:ext cx="80933" cy="85837"/>
          </a:xfrm>
          <a:custGeom>
            <a:avLst/>
            <a:gdLst>
              <a:gd name="T0" fmla="*/ 1 w 94"/>
              <a:gd name="T1" fmla="*/ 74 h 103"/>
              <a:gd name="T2" fmla="*/ 26 w 94"/>
              <a:gd name="T3" fmla="*/ 32 h 103"/>
              <a:gd name="T4" fmla="*/ 60 w 94"/>
              <a:gd name="T5" fmla="*/ 12 h 103"/>
              <a:gd name="T6" fmla="*/ 86 w 94"/>
              <a:gd name="T7" fmla="*/ 7 h 103"/>
              <a:gd name="T8" fmla="*/ 81 w 94"/>
              <a:gd name="T9" fmla="*/ 34 h 103"/>
              <a:gd name="T10" fmla="*/ 27 w 94"/>
              <a:gd name="T11" fmla="*/ 93 h 103"/>
              <a:gd name="T12" fmla="*/ 1 w 94"/>
              <a:gd name="T13" fmla="*/ 74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3">
                <a:moveTo>
                  <a:pt x="1" y="74"/>
                </a:moveTo>
                <a:cubicBezTo>
                  <a:pt x="2" y="58"/>
                  <a:pt x="11" y="43"/>
                  <a:pt x="26" y="32"/>
                </a:cubicBezTo>
                <a:cubicBezTo>
                  <a:pt x="36" y="23"/>
                  <a:pt x="47" y="16"/>
                  <a:pt x="60" y="12"/>
                </a:cubicBezTo>
                <a:cubicBezTo>
                  <a:pt x="68" y="9"/>
                  <a:pt x="78" y="0"/>
                  <a:pt x="86" y="7"/>
                </a:cubicBezTo>
                <a:cubicBezTo>
                  <a:pt x="94" y="15"/>
                  <a:pt x="86" y="26"/>
                  <a:pt x="81" y="34"/>
                </a:cubicBezTo>
                <a:cubicBezTo>
                  <a:pt x="68" y="59"/>
                  <a:pt x="52" y="81"/>
                  <a:pt x="27" y="93"/>
                </a:cubicBezTo>
                <a:cubicBezTo>
                  <a:pt x="8" y="103"/>
                  <a:pt x="0" y="98"/>
                  <a:pt x="1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0" name="Freeform 222">
            <a:extLst>
              <a:ext uri="{FF2B5EF4-FFF2-40B4-BE49-F238E27FC236}">
                <a16:creationId xmlns:a16="http://schemas.microsoft.com/office/drawing/2014/main" id="{747AA577-917B-42AB-A21F-72775AA94423}"/>
              </a:ext>
            </a:extLst>
          </p:cNvPr>
          <p:cNvSpPr>
            <a:spLocks/>
          </p:cNvSpPr>
          <p:nvPr/>
        </p:nvSpPr>
        <p:spPr bwMode="auto">
          <a:xfrm>
            <a:off x="3694947" y="3833180"/>
            <a:ext cx="36788" cy="117720"/>
          </a:xfrm>
          <a:custGeom>
            <a:avLst/>
            <a:gdLst>
              <a:gd name="T0" fmla="*/ 42 w 43"/>
              <a:gd name="T1" fmla="*/ 70 h 142"/>
              <a:gd name="T2" fmla="*/ 34 w 43"/>
              <a:gd name="T3" fmla="*/ 132 h 142"/>
              <a:gd name="T4" fmla="*/ 25 w 43"/>
              <a:gd name="T5" fmla="*/ 142 h 142"/>
              <a:gd name="T6" fmla="*/ 17 w 43"/>
              <a:gd name="T7" fmla="*/ 132 h 142"/>
              <a:gd name="T8" fmla="*/ 0 w 43"/>
              <a:gd name="T9" fmla="*/ 26 h 142"/>
              <a:gd name="T10" fmla="*/ 11 w 43"/>
              <a:gd name="T11" fmla="*/ 3 h 142"/>
              <a:gd name="T12" fmla="*/ 35 w 43"/>
              <a:gd name="T13" fmla="*/ 20 h 142"/>
              <a:gd name="T14" fmla="*/ 42 w 43"/>
              <a:gd name="T15" fmla="*/ 7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142">
                <a:moveTo>
                  <a:pt x="42" y="70"/>
                </a:moveTo>
                <a:cubicBezTo>
                  <a:pt x="42" y="92"/>
                  <a:pt x="40" y="112"/>
                  <a:pt x="34" y="132"/>
                </a:cubicBezTo>
                <a:cubicBezTo>
                  <a:pt x="33" y="137"/>
                  <a:pt x="31" y="142"/>
                  <a:pt x="25" y="142"/>
                </a:cubicBezTo>
                <a:cubicBezTo>
                  <a:pt x="19" y="142"/>
                  <a:pt x="18" y="137"/>
                  <a:pt x="17" y="132"/>
                </a:cubicBezTo>
                <a:cubicBezTo>
                  <a:pt x="8" y="97"/>
                  <a:pt x="0" y="62"/>
                  <a:pt x="0" y="26"/>
                </a:cubicBezTo>
                <a:cubicBezTo>
                  <a:pt x="0" y="17"/>
                  <a:pt x="0" y="6"/>
                  <a:pt x="11" y="3"/>
                </a:cubicBezTo>
                <a:cubicBezTo>
                  <a:pt x="24" y="0"/>
                  <a:pt x="30" y="10"/>
                  <a:pt x="35" y="20"/>
                </a:cubicBezTo>
                <a:cubicBezTo>
                  <a:pt x="41" y="36"/>
                  <a:pt x="43" y="54"/>
                  <a:pt x="42" y="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1" name="Freeform 223">
            <a:extLst>
              <a:ext uri="{FF2B5EF4-FFF2-40B4-BE49-F238E27FC236}">
                <a16:creationId xmlns:a16="http://schemas.microsoft.com/office/drawing/2014/main" id="{59013C62-E624-47CA-B00A-469F5597C93F}"/>
              </a:ext>
            </a:extLst>
          </p:cNvPr>
          <p:cNvSpPr>
            <a:spLocks/>
          </p:cNvSpPr>
          <p:nvPr/>
        </p:nvSpPr>
        <p:spPr bwMode="auto">
          <a:xfrm>
            <a:off x="2907696" y="5010377"/>
            <a:ext cx="63765" cy="63765"/>
          </a:xfrm>
          <a:custGeom>
            <a:avLst/>
            <a:gdLst>
              <a:gd name="T0" fmla="*/ 74 w 74"/>
              <a:gd name="T1" fmla="*/ 42 h 76"/>
              <a:gd name="T2" fmla="*/ 41 w 74"/>
              <a:gd name="T3" fmla="*/ 75 h 76"/>
              <a:gd name="T4" fmla="*/ 1 w 74"/>
              <a:gd name="T5" fmla="*/ 39 h 76"/>
              <a:gd name="T6" fmla="*/ 37 w 74"/>
              <a:gd name="T7" fmla="*/ 1 h 76"/>
              <a:gd name="T8" fmla="*/ 74 w 74"/>
              <a:gd name="T9" fmla="*/ 4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76">
                <a:moveTo>
                  <a:pt x="74" y="42"/>
                </a:moveTo>
                <a:cubicBezTo>
                  <a:pt x="74" y="59"/>
                  <a:pt x="59" y="74"/>
                  <a:pt x="41" y="75"/>
                </a:cubicBezTo>
                <a:cubicBezTo>
                  <a:pt x="20" y="76"/>
                  <a:pt x="0" y="59"/>
                  <a:pt x="1" y="39"/>
                </a:cubicBezTo>
                <a:cubicBezTo>
                  <a:pt x="1" y="20"/>
                  <a:pt x="19" y="1"/>
                  <a:pt x="37" y="1"/>
                </a:cubicBezTo>
                <a:cubicBezTo>
                  <a:pt x="58" y="0"/>
                  <a:pt x="74" y="17"/>
                  <a:pt x="74" y="4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2" name="Freeform 224">
            <a:extLst>
              <a:ext uri="{FF2B5EF4-FFF2-40B4-BE49-F238E27FC236}">
                <a16:creationId xmlns:a16="http://schemas.microsoft.com/office/drawing/2014/main" id="{5C8A9D64-80C8-40E3-88C0-0B272C20EB4B}"/>
              </a:ext>
            </a:extLst>
          </p:cNvPr>
          <p:cNvSpPr>
            <a:spLocks/>
          </p:cNvSpPr>
          <p:nvPr/>
        </p:nvSpPr>
        <p:spPr bwMode="auto">
          <a:xfrm>
            <a:off x="5813902" y="7262214"/>
            <a:ext cx="61313" cy="73574"/>
          </a:xfrm>
          <a:custGeom>
            <a:avLst/>
            <a:gdLst>
              <a:gd name="T0" fmla="*/ 0 w 72"/>
              <a:gd name="T1" fmla="*/ 29 h 87"/>
              <a:gd name="T2" fmla="*/ 31 w 72"/>
              <a:gd name="T3" fmla="*/ 11 h 87"/>
              <a:gd name="T4" fmla="*/ 69 w 72"/>
              <a:gd name="T5" fmla="*/ 59 h 87"/>
              <a:gd name="T6" fmla="*/ 43 w 72"/>
              <a:gd name="T7" fmla="*/ 84 h 87"/>
              <a:gd name="T8" fmla="*/ 0 w 72"/>
              <a:gd name="T9" fmla="*/ 29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87">
                <a:moveTo>
                  <a:pt x="0" y="29"/>
                </a:moveTo>
                <a:cubicBezTo>
                  <a:pt x="0" y="5"/>
                  <a:pt x="8" y="0"/>
                  <a:pt x="31" y="11"/>
                </a:cubicBezTo>
                <a:cubicBezTo>
                  <a:pt x="51" y="21"/>
                  <a:pt x="64" y="36"/>
                  <a:pt x="69" y="59"/>
                </a:cubicBezTo>
                <a:cubicBezTo>
                  <a:pt x="72" y="79"/>
                  <a:pt x="63" y="87"/>
                  <a:pt x="43" y="84"/>
                </a:cubicBezTo>
                <a:cubicBezTo>
                  <a:pt x="18" y="80"/>
                  <a:pt x="0" y="57"/>
                  <a:pt x="0" y="2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3" name="Freeform 225">
            <a:extLst>
              <a:ext uri="{FF2B5EF4-FFF2-40B4-BE49-F238E27FC236}">
                <a16:creationId xmlns:a16="http://schemas.microsoft.com/office/drawing/2014/main" id="{CFE69089-3C54-4D10-9660-834C8C7A58B0}"/>
              </a:ext>
            </a:extLst>
          </p:cNvPr>
          <p:cNvSpPr>
            <a:spLocks/>
          </p:cNvSpPr>
          <p:nvPr/>
        </p:nvSpPr>
        <p:spPr bwMode="auto">
          <a:xfrm>
            <a:off x="3628729" y="6028163"/>
            <a:ext cx="49050" cy="78480"/>
          </a:xfrm>
          <a:custGeom>
            <a:avLst/>
            <a:gdLst>
              <a:gd name="T0" fmla="*/ 57 w 57"/>
              <a:gd name="T1" fmla="*/ 39 h 95"/>
              <a:gd name="T2" fmla="*/ 48 w 57"/>
              <a:gd name="T3" fmla="*/ 78 h 95"/>
              <a:gd name="T4" fmla="*/ 16 w 57"/>
              <a:gd name="T5" fmla="*/ 92 h 95"/>
              <a:gd name="T6" fmla="*/ 2 w 57"/>
              <a:gd name="T7" fmla="*/ 63 h 95"/>
              <a:gd name="T8" fmla="*/ 24 w 57"/>
              <a:gd name="T9" fmla="*/ 13 h 95"/>
              <a:gd name="T10" fmla="*/ 46 w 57"/>
              <a:gd name="T11" fmla="*/ 3 h 95"/>
              <a:gd name="T12" fmla="*/ 56 w 57"/>
              <a:gd name="T13" fmla="*/ 23 h 95"/>
              <a:gd name="T14" fmla="*/ 57 w 57"/>
              <a:gd name="T15" fmla="*/ 3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95">
                <a:moveTo>
                  <a:pt x="57" y="39"/>
                </a:moveTo>
                <a:cubicBezTo>
                  <a:pt x="57" y="53"/>
                  <a:pt x="55" y="66"/>
                  <a:pt x="48" y="78"/>
                </a:cubicBezTo>
                <a:cubicBezTo>
                  <a:pt x="41" y="90"/>
                  <a:pt x="31" y="95"/>
                  <a:pt x="16" y="92"/>
                </a:cubicBezTo>
                <a:cubicBezTo>
                  <a:pt x="2" y="88"/>
                  <a:pt x="0" y="76"/>
                  <a:pt x="2" y="63"/>
                </a:cubicBezTo>
                <a:cubicBezTo>
                  <a:pt x="4" y="44"/>
                  <a:pt x="11" y="27"/>
                  <a:pt x="24" y="13"/>
                </a:cubicBezTo>
                <a:cubicBezTo>
                  <a:pt x="30" y="7"/>
                  <a:pt x="37" y="0"/>
                  <a:pt x="46" y="3"/>
                </a:cubicBezTo>
                <a:cubicBezTo>
                  <a:pt x="55" y="6"/>
                  <a:pt x="54" y="16"/>
                  <a:pt x="56" y="23"/>
                </a:cubicBezTo>
                <a:cubicBezTo>
                  <a:pt x="57" y="28"/>
                  <a:pt x="57" y="34"/>
                  <a:pt x="57" y="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4" name="Freeform 226">
            <a:extLst>
              <a:ext uri="{FF2B5EF4-FFF2-40B4-BE49-F238E27FC236}">
                <a16:creationId xmlns:a16="http://schemas.microsoft.com/office/drawing/2014/main" id="{BD4B7B5F-C910-4699-AFBD-060127D1AAC8}"/>
              </a:ext>
            </a:extLst>
          </p:cNvPr>
          <p:cNvSpPr>
            <a:spLocks/>
          </p:cNvSpPr>
          <p:nvPr/>
        </p:nvSpPr>
        <p:spPr bwMode="auto">
          <a:xfrm>
            <a:off x="2777713" y="5017736"/>
            <a:ext cx="88290" cy="44145"/>
          </a:xfrm>
          <a:custGeom>
            <a:avLst/>
            <a:gdLst>
              <a:gd name="T0" fmla="*/ 43 w 104"/>
              <a:gd name="T1" fmla="*/ 53 h 54"/>
              <a:gd name="T2" fmla="*/ 29 w 104"/>
              <a:gd name="T3" fmla="*/ 50 h 54"/>
              <a:gd name="T4" fmla="*/ 2 w 104"/>
              <a:gd name="T5" fmla="*/ 25 h 54"/>
              <a:gd name="T6" fmla="*/ 32 w 104"/>
              <a:gd name="T7" fmla="*/ 4 h 54"/>
              <a:gd name="T8" fmla="*/ 93 w 104"/>
              <a:gd name="T9" fmla="*/ 18 h 54"/>
              <a:gd name="T10" fmla="*/ 92 w 104"/>
              <a:gd name="T11" fmla="*/ 37 h 54"/>
              <a:gd name="T12" fmla="*/ 43 w 104"/>
              <a:gd name="T13" fmla="*/ 5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54">
                <a:moveTo>
                  <a:pt x="43" y="53"/>
                </a:moveTo>
                <a:cubicBezTo>
                  <a:pt x="40" y="52"/>
                  <a:pt x="34" y="52"/>
                  <a:pt x="29" y="50"/>
                </a:cubicBezTo>
                <a:cubicBezTo>
                  <a:pt x="17" y="45"/>
                  <a:pt x="0" y="42"/>
                  <a:pt x="2" y="25"/>
                </a:cubicBezTo>
                <a:cubicBezTo>
                  <a:pt x="3" y="10"/>
                  <a:pt x="19" y="6"/>
                  <a:pt x="32" y="4"/>
                </a:cubicBezTo>
                <a:cubicBezTo>
                  <a:pt x="54" y="0"/>
                  <a:pt x="74" y="8"/>
                  <a:pt x="93" y="18"/>
                </a:cubicBezTo>
                <a:cubicBezTo>
                  <a:pt x="104" y="24"/>
                  <a:pt x="99" y="32"/>
                  <a:pt x="92" y="37"/>
                </a:cubicBezTo>
                <a:cubicBezTo>
                  <a:pt x="79" y="47"/>
                  <a:pt x="64" y="54"/>
                  <a:pt x="43" y="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5" name="Freeform 227">
            <a:extLst>
              <a:ext uri="{FF2B5EF4-FFF2-40B4-BE49-F238E27FC236}">
                <a16:creationId xmlns:a16="http://schemas.microsoft.com/office/drawing/2014/main" id="{EE91F2A2-8E58-4D68-824B-0D941B95D9E0}"/>
              </a:ext>
            </a:extLst>
          </p:cNvPr>
          <p:cNvSpPr>
            <a:spLocks/>
          </p:cNvSpPr>
          <p:nvPr/>
        </p:nvSpPr>
        <p:spPr bwMode="auto">
          <a:xfrm>
            <a:off x="3230574" y="3943404"/>
            <a:ext cx="66218" cy="63765"/>
          </a:xfrm>
          <a:custGeom>
            <a:avLst/>
            <a:gdLst>
              <a:gd name="T0" fmla="*/ 64 w 80"/>
              <a:gd name="T1" fmla="*/ 74 h 75"/>
              <a:gd name="T2" fmla="*/ 1 w 80"/>
              <a:gd name="T3" fmla="*/ 11 h 75"/>
              <a:gd name="T4" fmla="*/ 9 w 80"/>
              <a:gd name="T5" fmla="*/ 1 h 75"/>
              <a:gd name="T6" fmla="*/ 79 w 80"/>
              <a:gd name="T7" fmla="*/ 58 h 75"/>
              <a:gd name="T8" fmla="*/ 64 w 80"/>
              <a:gd name="T9" fmla="*/ 74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75">
                <a:moveTo>
                  <a:pt x="64" y="74"/>
                </a:moveTo>
                <a:cubicBezTo>
                  <a:pt x="35" y="75"/>
                  <a:pt x="0" y="40"/>
                  <a:pt x="1" y="11"/>
                </a:cubicBezTo>
                <a:cubicBezTo>
                  <a:pt x="1" y="5"/>
                  <a:pt x="2" y="1"/>
                  <a:pt x="9" y="1"/>
                </a:cubicBezTo>
                <a:cubicBezTo>
                  <a:pt x="37" y="0"/>
                  <a:pt x="75" y="31"/>
                  <a:pt x="79" y="58"/>
                </a:cubicBezTo>
                <a:cubicBezTo>
                  <a:pt x="80" y="70"/>
                  <a:pt x="76" y="75"/>
                  <a:pt x="64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7" name="Freeform 229">
            <a:extLst>
              <a:ext uri="{FF2B5EF4-FFF2-40B4-BE49-F238E27FC236}">
                <a16:creationId xmlns:a16="http://schemas.microsoft.com/office/drawing/2014/main" id="{1ADFD9AA-A64A-4453-8388-665C905C9F33}"/>
              </a:ext>
            </a:extLst>
          </p:cNvPr>
          <p:cNvSpPr>
            <a:spLocks/>
          </p:cNvSpPr>
          <p:nvPr/>
        </p:nvSpPr>
        <p:spPr bwMode="auto">
          <a:xfrm>
            <a:off x="4989864" y="6980178"/>
            <a:ext cx="46598" cy="73574"/>
          </a:xfrm>
          <a:custGeom>
            <a:avLst/>
            <a:gdLst>
              <a:gd name="T0" fmla="*/ 55 w 55"/>
              <a:gd name="T1" fmla="*/ 38 h 89"/>
              <a:gd name="T2" fmla="*/ 29 w 55"/>
              <a:gd name="T3" fmla="*/ 84 h 89"/>
              <a:gd name="T4" fmla="*/ 8 w 55"/>
              <a:gd name="T5" fmla="*/ 85 h 89"/>
              <a:gd name="T6" fmla="*/ 2 w 55"/>
              <a:gd name="T7" fmla="*/ 66 h 89"/>
              <a:gd name="T8" fmla="*/ 14 w 55"/>
              <a:gd name="T9" fmla="*/ 18 h 89"/>
              <a:gd name="T10" fmla="*/ 34 w 55"/>
              <a:gd name="T11" fmla="*/ 2 h 89"/>
              <a:gd name="T12" fmla="*/ 55 w 55"/>
              <a:gd name="T13" fmla="*/ 26 h 89"/>
              <a:gd name="T14" fmla="*/ 55 w 55"/>
              <a:gd name="T15" fmla="*/ 3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89">
                <a:moveTo>
                  <a:pt x="55" y="38"/>
                </a:moveTo>
                <a:cubicBezTo>
                  <a:pt x="54" y="57"/>
                  <a:pt x="47" y="74"/>
                  <a:pt x="29" y="84"/>
                </a:cubicBezTo>
                <a:cubicBezTo>
                  <a:pt x="22" y="88"/>
                  <a:pt x="15" y="89"/>
                  <a:pt x="8" y="85"/>
                </a:cubicBezTo>
                <a:cubicBezTo>
                  <a:pt x="0" y="80"/>
                  <a:pt x="1" y="73"/>
                  <a:pt x="2" y="66"/>
                </a:cubicBezTo>
                <a:cubicBezTo>
                  <a:pt x="5" y="49"/>
                  <a:pt x="5" y="32"/>
                  <a:pt x="14" y="18"/>
                </a:cubicBezTo>
                <a:cubicBezTo>
                  <a:pt x="19" y="10"/>
                  <a:pt x="23" y="0"/>
                  <a:pt x="34" y="2"/>
                </a:cubicBezTo>
                <a:cubicBezTo>
                  <a:pt x="47" y="4"/>
                  <a:pt x="53" y="14"/>
                  <a:pt x="55" y="26"/>
                </a:cubicBezTo>
                <a:cubicBezTo>
                  <a:pt x="55" y="30"/>
                  <a:pt x="55" y="34"/>
                  <a:pt x="55" y="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8" name="Freeform 230">
            <a:extLst>
              <a:ext uri="{FF2B5EF4-FFF2-40B4-BE49-F238E27FC236}">
                <a16:creationId xmlns:a16="http://schemas.microsoft.com/office/drawing/2014/main" id="{7DE145F8-7746-44DB-85F7-708C1B5E32AB}"/>
              </a:ext>
            </a:extLst>
          </p:cNvPr>
          <p:cNvSpPr>
            <a:spLocks/>
          </p:cNvSpPr>
          <p:nvPr/>
        </p:nvSpPr>
        <p:spPr bwMode="auto">
          <a:xfrm>
            <a:off x="3349146" y="6793342"/>
            <a:ext cx="53955" cy="56407"/>
          </a:xfrm>
          <a:custGeom>
            <a:avLst/>
            <a:gdLst>
              <a:gd name="T0" fmla="*/ 64 w 65"/>
              <a:gd name="T1" fmla="*/ 46 h 68"/>
              <a:gd name="T2" fmla="*/ 41 w 65"/>
              <a:gd name="T3" fmla="*/ 67 h 68"/>
              <a:gd name="T4" fmla="*/ 0 w 65"/>
              <a:gd name="T5" fmla="*/ 46 h 68"/>
              <a:gd name="T6" fmla="*/ 34 w 65"/>
              <a:gd name="T7" fmla="*/ 1 h 68"/>
              <a:gd name="T8" fmla="*/ 64 w 65"/>
              <a:gd name="T9" fmla="*/ 4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8">
                <a:moveTo>
                  <a:pt x="64" y="46"/>
                </a:moveTo>
                <a:cubicBezTo>
                  <a:pt x="65" y="58"/>
                  <a:pt x="59" y="68"/>
                  <a:pt x="41" y="67"/>
                </a:cubicBezTo>
                <a:cubicBezTo>
                  <a:pt x="21" y="67"/>
                  <a:pt x="1" y="57"/>
                  <a:pt x="0" y="46"/>
                </a:cubicBezTo>
                <a:cubicBezTo>
                  <a:pt x="0" y="30"/>
                  <a:pt x="22" y="0"/>
                  <a:pt x="34" y="1"/>
                </a:cubicBezTo>
                <a:cubicBezTo>
                  <a:pt x="49" y="1"/>
                  <a:pt x="64" y="22"/>
                  <a:pt x="64" y="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9" name="Freeform 231">
            <a:extLst>
              <a:ext uri="{FF2B5EF4-FFF2-40B4-BE49-F238E27FC236}">
                <a16:creationId xmlns:a16="http://schemas.microsoft.com/office/drawing/2014/main" id="{68CE63DB-CC50-4279-AC72-FC51AB1F5BF1}"/>
              </a:ext>
            </a:extLst>
          </p:cNvPr>
          <p:cNvSpPr>
            <a:spLocks/>
          </p:cNvSpPr>
          <p:nvPr/>
        </p:nvSpPr>
        <p:spPr bwMode="auto">
          <a:xfrm>
            <a:off x="2350979" y="5944779"/>
            <a:ext cx="98100" cy="41692"/>
          </a:xfrm>
          <a:custGeom>
            <a:avLst/>
            <a:gdLst>
              <a:gd name="T0" fmla="*/ 93 w 116"/>
              <a:gd name="T1" fmla="*/ 0 h 52"/>
              <a:gd name="T2" fmla="*/ 113 w 116"/>
              <a:gd name="T3" fmla="*/ 7 h 52"/>
              <a:gd name="T4" fmla="*/ 104 w 116"/>
              <a:gd name="T5" fmla="*/ 23 h 52"/>
              <a:gd name="T6" fmla="*/ 18 w 116"/>
              <a:gd name="T7" fmla="*/ 51 h 52"/>
              <a:gd name="T8" fmla="*/ 2 w 116"/>
              <a:gd name="T9" fmla="*/ 41 h 52"/>
              <a:gd name="T10" fmla="*/ 10 w 116"/>
              <a:gd name="T11" fmla="*/ 26 h 52"/>
              <a:gd name="T12" fmla="*/ 93 w 116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52">
                <a:moveTo>
                  <a:pt x="93" y="0"/>
                </a:moveTo>
                <a:cubicBezTo>
                  <a:pt x="102" y="1"/>
                  <a:pt x="110" y="0"/>
                  <a:pt x="113" y="7"/>
                </a:cubicBezTo>
                <a:cubicBezTo>
                  <a:pt x="116" y="14"/>
                  <a:pt x="109" y="19"/>
                  <a:pt x="104" y="23"/>
                </a:cubicBezTo>
                <a:cubicBezTo>
                  <a:pt x="79" y="42"/>
                  <a:pt x="48" y="48"/>
                  <a:pt x="18" y="51"/>
                </a:cubicBezTo>
                <a:cubicBezTo>
                  <a:pt x="11" y="52"/>
                  <a:pt x="4" y="48"/>
                  <a:pt x="2" y="41"/>
                </a:cubicBezTo>
                <a:cubicBezTo>
                  <a:pt x="0" y="34"/>
                  <a:pt x="4" y="28"/>
                  <a:pt x="10" y="26"/>
                </a:cubicBezTo>
                <a:cubicBezTo>
                  <a:pt x="38" y="17"/>
                  <a:pt x="67" y="8"/>
                  <a:pt x="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0" name="Freeform 232">
            <a:extLst>
              <a:ext uri="{FF2B5EF4-FFF2-40B4-BE49-F238E27FC236}">
                <a16:creationId xmlns:a16="http://schemas.microsoft.com/office/drawing/2014/main" id="{D1455147-BD78-46A2-AC6D-2C2C49FDB044}"/>
              </a:ext>
            </a:extLst>
          </p:cNvPr>
          <p:cNvSpPr>
            <a:spLocks/>
          </p:cNvSpPr>
          <p:nvPr/>
        </p:nvSpPr>
        <p:spPr bwMode="auto">
          <a:xfrm>
            <a:off x="3844549" y="6383775"/>
            <a:ext cx="73574" cy="46597"/>
          </a:xfrm>
          <a:custGeom>
            <a:avLst/>
            <a:gdLst>
              <a:gd name="T0" fmla="*/ 34 w 89"/>
              <a:gd name="T1" fmla="*/ 58 h 58"/>
              <a:gd name="T2" fmla="*/ 3 w 89"/>
              <a:gd name="T3" fmla="*/ 44 h 58"/>
              <a:gd name="T4" fmla="*/ 24 w 89"/>
              <a:gd name="T5" fmla="*/ 15 h 58"/>
              <a:gd name="T6" fmla="*/ 69 w 89"/>
              <a:gd name="T7" fmla="*/ 8 h 58"/>
              <a:gd name="T8" fmla="*/ 75 w 89"/>
              <a:gd name="T9" fmla="*/ 42 h 58"/>
              <a:gd name="T10" fmla="*/ 34 w 89"/>
              <a:gd name="T1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" h="58">
                <a:moveTo>
                  <a:pt x="34" y="58"/>
                </a:moveTo>
                <a:cubicBezTo>
                  <a:pt x="24" y="53"/>
                  <a:pt x="6" y="58"/>
                  <a:pt x="3" y="44"/>
                </a:cubicBezTo>
                <a:cubicBezTo>
                  <a:pt x="0" y="31"/>
                  <a:pt x="14" y="22"/>
                  <a:pt x="24" y="15"/>
                </a:cubicBezTo>
                <a:cubicBezTo>
                  <a:pt x="38" y="6"/>
                  <a:pt x="52" y="0"/>
                  <a:pt x="69" y="8"/>
                </a:cubicBezTo>
                <a:cubicBezTo>
                  <a:pt x="86" y="15"/>
                  <a:pt x="89" y="29"/>
                  <a:pt x="75" y="42"/>
                </a:cubicBezTo>
                <a:cubicBezTo>
                  <a:pt x="64" y="53"/>
                  <a:pt x="50" y="57"/>
                  <a:pt x="34" y="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1" name="Freeform 233">
            <a:extLst>
              <a:ext uri="{FF2B5EF4-FFF2-40B4-BE49-F238E27FC236}">
                <a16:creationId xmlns:a16="http://schemas.microsoft.com/office/drawing/2014/main" id="{6819399F-35EC-4598-ADD7-7F6B82C26764}"/>
              </a:ext>
            </a:extLst>
          </p:cNvPr>
          <p:cNvSpPr>
            <a:spLocks/>
          </p:cNvSpPr>
          <p:nvPr/>
        </p:nvSpPr>
        <p:spPr bwMode="auto">
          <a:xfrm>
            <a:off x="2466247" y="5221292"/>
            <a:ext cx="120173" cy="39240"/>
          </a:xfrm>
          <a:custGeom>
            <a:avLst/>
            <a:gdLst>
              <a:gd name="T0" fmla="*/ 128 w 144"/>
              <a:gd name="T1" fmla="*/ 47 h 48"/>
              <a:gd name="T2" fmla="*/ 44 w 144"/>
              <a:gd name="T3" fmla="*/ 38 h 48"/>
              <a:gd name="T4" fmla="*/ 5 w 144"/>
              <a:gd name="T5" fmla="*/ 18 h 48"/>
              <a:gd name="T6" fmla="*/ 3 w 144"/>
              <a:gd name="T7" fmla="*/ 5 h 48"/>
              <a:gd name="T8" fmla="*/ 15 w 144"/>
              <a:gd name="T9" fmla="*/ 1 h 48"/>
              <a:gd name="T10" fmla="*/ 131 w 144"/>
              <a:gd name="T11" fmla="*/ 30 h 48"/>
              <a:gd name="T12" fmla="*/ 141 w 144"/>
              <a:gd name="T13" fmla="*/ 42 h 48"/>
              <a:gd name="T14" fmla="*/ 128 w 144"/>
              <a:gd name="T15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48">
                <a:moveTo>
                  <a:pt x="128" y="47"/>
                </a:moveTo>
                <a:cubicBezTo>
                  <a:pt x="100" y="38"/>
                  <a:pt x="72" y="40"/>
                  <a:pt x="44" y="38"/>
                </a:cubicBezTo>
                <a:cubicBezTo>
                  <a:pt x="29" y="36"/>
                  <a:pt x="14" y="32"/>
                  <a:pt x="5" y="18"/>
                </a:cubicBezTo>
                <a:cubicBezTo>
                  <a:pt x="2" y="15"/>
                  <a:pt x="0" y="10"/>
                  <a:pt x="3" y="5"/>
                </a:cubicBezTo>
                <a:cubicBezTo>
                  <a:pt x="5" y="0"/>
                  <a:pt x="10" y="0"/>
                  <a:pt x="15" y="1"/>
                </a:cubicBezTo>
                <a:cubicBezTo>
                  <a:pt x="54" y="11"/>
                  <a:pt x="92" y="20"/>
                  <a:pt x="131" y="30"/>
                </a:cubicBezTo>
                <a:cubicBezTo>
                  <a:pt x="136" y="31"/>
                  <a:pt x="144" y="34"/>
                  <a:pt x="141" y="42"/>
                </a:cubicBezTo>
                <a:cubicBezTo>
                  <a:pt x="139" y="48"/>
                  <a:pt x="132" y="46"/>
                  <a:pt x="128" y="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2" name="Freeform 234">
            <a:extLst>
              <a:ext uri="{FF2B5EF4-FFF2-40B4-BE49-F238E27FC236}">
                <a16:creationId xmlns:a16="http://schemas.microsoft.com/office/drawing/2014/main" id="{28F49929-B4E3-4301-9C22-1C5B06BE3B10}"/>
              </a:ext>
            </a:extLst>
          </p:cNvPr>
          <p:cNvSpPr>
            <a:spLocks/>
          </p:cNvSpPr>
          <p:nvPr/>
        </p:nvSpPr>
        <p:spPr bwMode="auto">
          <a:xfrm>
            <a:off x="3773426" y="5925159"/>
            <a:ext cx="71123" cy="46597"/>
          </a:xfrm>
          <a:custGeom>
            <a:avLst/>
            <a:gdLst>
              <a:gd name="T0" fmla="*/ 18 w 83"/>
              <a:gd name="T1" fmla="*/ 57 h 58"/>
              <a:gd name="T2" fmla="*/ 3 w 83"/>
              <a:gd name="T3" fmla="*/ 50 h 58"/>
              <a:gd name="T4" fmla="*/ 4 w 83"/>
              <a:gd name="T5" fmla="*/ 35 h 58"/>
              <a:gd name="T6" fmla="*/ 75 w 83"/>
              <a:gd name="T7" fmla="*/ 3 h 58"/>
              <a:gd name="T8" fmla="*/ 83 w 83"/>
              <a:gd name="T9" fmla="*/ 16 h 58"/>
              <a:gd name="T10" fmla="*/ 53 w 83"/>
              <a:gd name="T11" fmla="*/ 53 h 58"/>
              <a:gd name="T12" fmla="*/ 18 w 83"/>
              <a:gd name="T13" fmla="*/ 5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58">
                <a:moveTo>
                  <a:pt x="18" y="57"/>
                </a:moveTo>
                <a:cubicBezTo>
                  <a:pt x="11" y="58"/>
                  <a:pt x="6" y="56"/>
                  <a:pt x="3" y="50"/>
                </a:cubicBezTo>
                <a:cubicBezTo>
                  <a:pt x="0" y="44"/>
                  <a:pt x="1" y="40"/>
                  <a:pt x="4" y="35"/>
                </a:cubicBezTo>
                <a:cubicBezTo>
                  <a:pt x="12" y="21"/>
                  <a:pt x="59" y="0"/>
                  <a:pt x="75" y="3"/>
                </a:cubicBezTo>
                <a:cubicBezTo>
                  <a:pt x="83" y="4"/>
                  <a:pt x="83" y="9"/>
                  <a:pt x="83" y="16"/>
                </a:cubicBezTo>
                <a:cubicBezTo>
                  <a:pt x="83" y="34"/>
                  <a:pt x="71" y="50"/>
                  <a:pt x="53" y="53"/>
                </a:cubicBezTo>
                <a:cubicBezTo>
                  <a:pt x="42" y="55"/>
                  <a:pt x="30" y="55"/>
                  <a:pt x="18" y="5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3" name="Freeform 235">
            <a:extLst>
              <a:ext uri="{FF2B5EF4-FFF2-40B4-BE49-F238E27FC236}">
                <a16:creationId xmlns:a16="http://schemas.microsoft.com/office/drawing/2014/main" id="{E9A14049-C8AF-458D-9C0A-9EFB7AD8379D}"/>
              </a:ext>
            </a:extLst>
          </p:cNvPr>
          <p:cNvSpPr>
            <a:spLocks/>
          </p:cNvSpPr>
          <p:nvPr/>
        </p:nvSpPr>
        <p:spPr bwMode="auto">
          <a:xfrm>
            <a:off x="3113705" y="4122573"/>
            <a:ext cx="51503" cy="49050"/>
          </a:xfrm>
          <a:custGeom>
            <a:avLst/>
            <a:gdLst>
              <a:gd name="T0" fmla="*/ 58 w 59"/>
              <a:gd name="T1" fmla="*/ 31 h 60"/>
              <a:gd name="T2" fmla="*/ 30 w 59"/>
              <a:gd name="T3" fmla="*/ 59 h 60"/>
              <a:gd name="T4" fmla="*/ 1 w 59"/>
              <a:gd name="T5" fmla="*/ 27 h 60"/>
              <a:gd name="T6" fmla="*/ 32 w 59"/>
              <a:gd name="T7" fmla="*/ 1 h 60"/>
              <a:gd name="T8" fmla="*/ 58 w 59"/>
              <a:gd name="T9" fmla="*/ 3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60">
                <a:moveTo>
                  <a:pt x="58" y="31"/>
                </a:moveTo>
                <a:cubicBezTo>
                  <a:pt x="57" y="51"/>
                  <a:pt x="49" y="60"/>
                  <a:pt x="30" y="59"/>
                </a:cubicBezTo>
                <a:cubicBezTo>
                  <a:pt x="15" y="59"/>
                  <a:pt x="0" y="42"/>
                  <a:pt x="1" y="27"/>
                </a:cubicBezTo>
                <a:cubicBezTo>
                  <a:pt x="2" y="13"/>
                  <a:pt x="17" y="0"/>
                  <a:pt x="32" y="1"/>
                </a:cubicBezTo>
                <a:cubicBezTo>
                  <a:pt x="50" y="2"/>
                  <a:pt x="59" y="13"/>
                  <a:pt x="58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5" name="Freeform 237">
            <a:extLst>
              <a:ext uri="{FF2B5EF4-FFF2-40B4-BE49-F238E27FC236}">
                <a16:creationId xmlns:a16="http://schemas.microsoft.com/office/drawing/2014/main" id="{ECD8E31E-36C6-4BC5-AC6C-F3F70443053B}"/>
              </a:ext>
            </a:extLst>
          </p:cNvPr>
          <p:cNvSpPr>
            <a:spLocks/>
          </p:cNvSpPr>
          <p:nvPr/>
        </p:nvSpPr>
        <p:spPr bwMode="auto">
          <a:xfrm>
            <a:off x="6108202" y="5861394"/>
            <a:ext cx="51503" cy="46597"/>
          </a:xfrm>
          <a:custGeom>
            <a:avLst/>
            <a:gdLst>
              <a:gd name="T0" fmla="*/ 26 w 59"/>
              <a:gd name="T1" fmla="*/ 0 h 58"/>
              <a:gd name="T2" fmla="*/ 59 w 59"/>
              <a:gd name="T3" fmla="*/ 30 h 58"/>
              <a:gd name="T4" fmla="*/ 30 w 59"/>
              <a:gd name="T5" fmla="*/ 58 h 58"/>
              <a:gd name="T6" fmla="*/ 2 w 59"/>
              <a:gd name="T7" fmla="*/ 29 h 58"/>
              <a:gd name="T8" fmla="*/ 26 w 59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8">
                <a:moveTo>
                  <a:pt x="26" y="0"/>
                </a:moveTo>
                <a:cubicBezTo>
                  <a:pt x="44" y="0"/>
                  <a:pt x="59" y="14"/>
                  <a:pt x="59" y="30"/>
                </a:cubicBezTo>
                <a:cubicBezTo>
                  <a:pt x="58" y="45"/>
                  <a:pt x="46" y="58"/>
                  <a:pt x="30" y="58"/>
                </a:cubicBezTo>
                <a:cubicBezTo>
                  <a:pt x="20" y="57"/>
                  <a:pt x="0" y="38"/>
                  <a:pt x="2" y="29"/>
                </a:cubicBezTo>
                <a:cubicBezTo>
                  <a:pt x="5" y="16"/>
                  <a:pt x="7" y="0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6" name="Freeform 238">
            <a:extLst>
              <a:ext uri="{FF2B5EF4-FFF2-40B4-BE49-F238E27FC236}">
                <a16:creationId xmlns:a16="http://schemas.microsoft.com/office/drawing/2014/main" id="{5B31B5F2-242C-4058-8D56-6B796F57A4A9}"/>
              </a:ext>
            </a:extLst>
          </p:cNvPr>
          <p:cNvSpPr>
            <a:spLocks/>
          </p:cNvSpPr>
          <p:nvPr/>
        </p:nvSpPr>
        <p:spPr bwMode="auto">
          <a:xfrm>
            <a:off x="3366312" y="6158145"/>
            <a:ext cx="76028" cy="95647"/>
          </a:xfrm>
          <a:custGeom>
            <a:avLst/>
            <a:gdLst>
              <a:gd name="T0" fmla="*/ 92 w 92"/>
              <a:gd name="T1" fmla="*/ 11 h 115"/>
              <a:gd name="T2" fmla="*/ 71 w 92"/>
              <a:gd name="T3" fmla="*/ 53 h 115"/>
              <a:gd name="T4" fmla="*/ 34 w 92"/>
              <a:gd name="T5" fmla="*/ 99 h 115"/>
              <a:gd name="T6" fmla="*/ 10 w 92"/>
              <a:gd name="T7" fmla="*/ 109 h 115"/>
              <a:gd name="T8" fmla="*/ 16 w 92"/>
              <a:gd name="T9" fmla="*/ 83 h 115"/>
              <a:gd name="T10" fmla="*/ 40 w 92"/>
              <a:gd name="T11" fmla="*/ 60 h 115"/>
              <a:gd name="T12" fmla="*/ 76 w 92"/>
              <a:gd name="T13" fmla="*/ 9 h 115"/>
              <a:gd name="T14" fmla="*/ 85 w 92"/>
              <a:gd name="T15" fmla="*/ 0 h 115"/>
              <a:gd name="T16" fmla="*/ 92 w 92"/>
              <a:gd name="T17" fmla="*/ 1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" h="115">
                <a:moveTo>
                  <a:pt x="92" y="11"/>
                </a:moveTo>
                <a:cubicBezTo>
                  <a:pt x="89" y="27"/>
                  <a:pt x="81" y="41"/>
                  <a:pt x="71" y="53"/>
                </a:cubicBezTo>
                <a:cubicBezTo>
                  <a:pt x="60" y="69"/>
                  <a:pt x="47" y="84"/>
                  <a:pt x="34" y="99"/>
                </a:cubicBezTo>
                <a:cubicBezTo>
                  <a:pt x="28" y="106"/>
                  <a:pt x="18" y="115"/>
                  <a:pt x="10" y="109"/>
                </a:cubicBezTo>
                <a:cubicBezTo>
                  <a:pt x="0" y="100"/>
                  <a:pt x="10" y="90"/>
                  <a:pt x="16" y="83"/>
                </a:cubicBezTo>
                <a:cubicBezTo>
                  <a:pt x="22" y="74"/>
                  <a:pt x="30" y="65"/>
                  <a:pt x="40" y="60"/>
                </a:cubicBezTo>
                <a:cubicBezTo>
                  <a:pt x="60" y="48"/>
                  <a:pt x="74" y="33"/>
                  <a:pt x="76" y="9"/>
                </a:cubicBezTo>
                <a:cubicBezTo>
                  <a:pt x="77" y="4"/>
                  <a:pt x="78" y="0"/>
                  <a:pt x="85" y="0"/>
                </a:cubicBezTo>
                <a:cubicBezTo>
                  <a:pt x="89" y="1"/>
                  <a:pt x="92" y="4"/>
                  <a:pt x="92" y="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7" name="Freeform 239">
            <a:extLst>
              <a:ext uri="{FF2B5EF4-FFF2-40B4-BE49-F238E27FC236}">
                <a16:creationId xmlns:a16="http://schemas.microsoft.com/office/drawing/2014/main" id="{2FE569F9-CE97-4593-9528-32ABE77020D8}"/>
              </a:ext>
            </a:extLst>
          </p:cNvPr>
          <p:cNvSpPr>
            <a:spLocks/>
          </p:cNvSpPr>
          <p:nvPr/>
        </p:nvSpPr>
        <p:spPr bwMode="auto">
          <a:xfrm>
            <a:off x="5843332" y="6170408"/>
            <a:ext cx="51503" cy="61312"/>
          </a:xfrm>
          <a:custGeom>
            <a:avLst/>
            <a:gdLst>
              <a:gd name="T0" fmla="*/ 61 w 61"/>
              <a:gd name="T1" fmla="*/ 60 h 73"/>
              <a:gd name="T2" fmla="*/ 45 w 61"/>
              <a:gd name="T3" fmla="*/ 71 h 73"/>
              <a:gd name="T4" fmla="*/ 2 w 61"/>
              <a:gd name="T5" fmla="*/ 13 h 73"/>
              <a:gd name="T6" fmla="*/ 15 w 61"/>
              <a:gd name="T7" fmla="*/ 2 h 73"/>
              <a:gd name="T8" fmla="*/ 61 w 61"/>
              <a:gd name="T9" fmla="*/ 6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73">
                <a:moveTo>
                  <a:pt x="61" y="60"/>
                </a:moveTo>
                <a:cubicBezTo>
                  <a:pt x="61" y="68"/>
                  <a:pt x="56" y="73"/>
                  <a:pt x="45" y="71"/>
                </a:cubicBezTo>
                <a:cubicBezTo>
                  <a:pt x="27" y="68"/>
                  <a:pt x="0" y="31"/>
                  <a:pt x="2" y="13"/>
                </a:cubicBezTo>
                <a:cubicBezTo>
                  <a:pt x="3" y="5"/>
                  <a:pt x="7" y="0"/>
                  <a:pt x="15" y="2"/>
                </a:cubicBezTo>
                <a:cubicBezTo>
                  <a:pt x="30" y="5"/>
                  <a:pt x="60" y="42"/>
                  <a:pt x="61" y="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8" name="Freeform 240">
            <a:extLst>
              <a:ext uri="{FF2B5EF4-FFF2-40B4-BE49-F238E27FC236}">
                <a16:creationId xmlns:a16="http://schemas.microsoft.com/office/drawing/2014/main" id="{C73C2612-946F-4C9B-9E1B-29A3962EB158}"/>
              </a:ext>
            </a:extLst>
          </p:cNvPr>
          <p:cNvSpPr>
            <a:spLocks/>
          </p:cNvSpPr>
          <p:nvPr/>
        </p:nvSpPr>
        <p:spPr bwMode="auto">
          <a:xfrm>
            <a:off x="6441741" y="5351275"/>
            <a:ext cx="53955" cy="41692"/>
          </a:xfrm>
          <a:custGeom>
            <a:avLst/>
            <a:gdLst>
              <a:gd name="T0" fmla="*/ 33 w 62"/>
              <a:gd name="T1" fmla="*/ 0 h 49"/>
              <a:gd name="T2" fmla="*/ 60 w 62"/>
              <a:gd name="T3" fmla="*/ 25 h 49"/>
              <a:gd name="T4" fmla="*/ 32 w 62"/>
              <a:gd name="T5" fmla="*/ 48 h 49"/>
              <a:gd name="T6" fmla="*/ 1 w 62"/>
              <a:gd name="T7" fmla="*/ 26 h 49"/>
              <a:gd name="T8" fmla="*/ 33 w 62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49">
                <a:moveTo>
                  <a:pt x="33" y="0"/>
                </a:moveTo>
                <a:cubicBezTo>
                  <a:pt x="51" y="1"/>
                  <a:pt x="62" y="11"/>
                  <a:pt x="60" y="25"/>
                </a:cubicBezTo>
                <a:cubicBezTo>
                  <a:pt x="59" y="42"/>
                  <a:pt x="48" y="49"/>
                  <a:pt x="32" y="48"/>
                </a:cubicBezTo>
                <a:cubicBezTo>
                  <a:pt x="17" y="48"/>
                  <a:pt x="3" y="45"/>
                  <a:pt x="1" y="26"/>
                </a:cubicBezTo>
                <a:cubicBezTo>
                  <a:pt x="0" y="14"/>
                  <a:pt x="18" y="0"/>
                  <a:pt x="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9" name="Freeform 241">
            <a:extLst>
              <a:ext uri="{FF2B5EF4-FFF2-40B4-BE49-F238E27FC236}">
                <a16:creationId xmlns:a16="http://schemas.microsoft.com/office/drawing/2014/main" id="{54CD3C47-1681-4A61-82BF-6A997BF5D708}"/>
              </a:ext>
            </a:extLst>
          </p:cNvPr>
          <p:cNvSpPr>
            <a:spLocks/>
          </p:cNvSpPr>
          <p:nvPr/>
        </p:nvSpPr>
        <p:spPr bwMode="auto">
          <a:xfrm>
            <a:off x="4124134" y="3629623"/>
            <a:ext cx="39240" cy="49050"/>
          </a:xfrm>
          <a:custGeom>
            <a:avLst/>
            <a:gdLst>
              <a:gd name="T0" fmla="*/ 47 w 48"/>
              <a:gd name="T1" fmla="*/ 37 h 58"/>
              <a:gd name="T2" fmla="*/ 25 w 48"/>
              <a:gd name="T3" fmla="*/ 58 h 58"/>
              <a:gd name="T4" fmla="*/ 0 w 48"/>
              <a:gd name="T5" fmla="*/ 22 h 58"/>
              <a:gd name="T6" fmla="*/ 30 w 48"/>
              <a:gd name="T7" fmla="*/ 0 h 58"/>
              <a:gd name="T8" fmla="*/ 47 w 48"/>
              <a:gd name="T9" fmla="*/ 3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58">
                <a:moveTo>
                  <a:pt x="47" y="37"/>
                </a:moveTo>
                <a:cubicBezTo>
                  <a:pt x="48" y="51"/>
                  <a:pt x="39" y="58"/>
                  <a:pt x="25" y="58"/>
                </a:cubicBezTo>
                <a:cubicBezTo>
                  <a:pt x="12" y="58"/>
                  <a:pt x="1" y="41"/>
                  <a:pt x="0" y="22"/>
                </a:cubicBezTo>
                <a:cubicBezTo>
                  <a:pt x="0" y="13"/>
                  <a:pt x="17" y="0"/>
                  <a:pt x="30" y="0"/>
                </a:cubicBezTo>
                <a:cubicBezTo>
                  <a:pt x="40" y="0"/>
                  <a:pt x="47" y="15"/>
                  <a:pt x="47" y="3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0" name="Freeform 242">
            <a:extLst>
              <a:ext uri="{FF2B5EF4-FFF2-40B4-BE49-F238E27FC236}">
                <a16:creationId xmlns:a16="http://schemas.microsoft.com/office/drawing/2014/main" id="{DDEB612D-74BC-40AF-9667-FE6C0409F820}"/>
              </a:ext>
            </a:extLst>
          </p:cNvPr>
          <p:cNvSpPr>
            <a:spLocks/>
          </p:cNvSpPr>
          <p:nvPr/>
        </p:nvSpPr>
        <p:spPr bwMode="auto">
          <a:xfrm>
            <a:off x="4962886" y="3708102"/>
            <a:ext cx="49050" cy="56407"/>
          </a:xfrm>
          <a:custGeom>
            <a:avLst/>
            <a:gdLst>
              <a:gd name="T0" fmla="*/ 58 w 58"/>
              <a:gd name="T1" fmla="*/ 25 h 69"/>
              <a:gd name="T2" fmla="*/ 34 w 58"/>
              <a:gd name="T3" fmla="*/ 59 h 69"/>
              <a:gd name="T4" fmla="*/ 9 w 58"/>
              <a:gd name="T5" fmla="*/ 58 h 69"/>
              <a:gd name="T6" fmla="*/ 11 w 58"/>
              <a:gd name="T7" fmla="*/ 25 h 69"/>
              <a:gd name="T8" fmla="*/ 35 w 58"/>
              <a:gd name="T9" fmla="*/ 7 h 69"/>
              <a:gd name="T10" fmla="*/ 58 w 58"/>
              <a:gd name="T11" fmla="*/ 2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" h="69">
                <a:moveTo>
                  <a:pt x="58" y="25"/>
                </a:moveTo>
                <a:cubicBezTo>
                  <a:pt x="54" y="36"/>
                  <a:pt x="46" y="49"/>
                  <a:pt x="34" y="59"/>
                </a:cubicBezTo>
                <a:cubicBezTo>
                  <a:pt x="27" y="64"/>
                  <a:pt x="16" y="69"/>
                  <a:pt x="9" y="58"/>
                </a:cubicBezTo>
                <a:cubicBezTo>
                  <a:pt x="3" y="47"/>
                  <a:pt x="0" y="35"/>
                  <a:pt x="11" y="25"/>
                </a:cubicBezTo>
                <a:cubicBezTo>
                  <a:pt x="18" y="18"/>
                  <a:pt x="27" y="12"/>
                  <a:pt x="35" y="7"/>
                </a:cubicBezTo>
                <a:cubicBezTo>
                  <a:pt x="48" y="0"/>
                  <a:pt x="57" y="7"/>
                  <a:pt x="58" y="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1" name="Freeform 243">
            <a:extLst>
              <a:ext uri="{FF2B5EF4-FFF2-40B4-BE49-F238E27FC236}">
                <a16:creationId xmlns:a16="http://schemas.microsoft.com/office/drawing/2014/main" id="{51577F21-F5B5-460B-89F6-A94096304CDA}"/>
              </a:ext>
            </a:extLst>
          </p:cNvPr>
          <p:cNvSpPr>
            <a:spLocks/>
          </p:cNvSpPr>
          <p:nvPr/>
        </p:nvSpPr>
        <p:spPr bwMode="auto">
          <a:xfrm>
            <a:off x="4278640" y="3663958"/>
            <a:ext cx="34335" cy="100552"/>
          </a:xfrm>
          <a:custGeom>
            <a:avLst/>
            <a:gdLst>
              <a:gd name="T0" fmla="*/ 3 w 40"/>
              <a:gd name="T1" fmla="*/ 26 h 121"/>
              <a:gd name="T2" fmla="*/ 3 w 40"/>
              <a:gd name="T3" fmla="*/ 13 h 121"/>
              <a:gd name="T4" fmla="*/ 9 w 40"/>
              <a:gd name="T5" fmla="*/ 1 h 121"/>
              <a:gd name="T6" fmla="*/ 21 w 40"/>
              <a:gd name="T7" fmla="*/ 10 h 121"/>
              <a:gd name="T8" fmla="*/ 25 w 40"/>
              <a:gd name="T9" fmla="*/ 38 h 121"/>
              <a:gd name="T10" fmla="*/ 37 w 40"/>
              <a:gd name="T11" fmla="*/ 106 h 121"/>
              <a:gd name="T12" fmla="*/ 32 w 40"/>
              <a:gd name="T13" fmla="*/ 120 h 121"/>
              <a:gd name="T14" fmla="*/ 20 w 40"/>
              <a:gd name="T15" fmla="*/ 109 h 121"/>
              <a:gd name="T16" fmla="*/ 3 w 40"/>
              <a:gd name="T17" fmla="*/ 2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" h="121">
                <a:moveTo>
                  <a:pt x="3" y="26"/>
                </a:moveTo>
                <a:cubicBezTo>
                  <a:pt x="3" y="21"/>
                  <a:pt x="3" y="17"/>
                  <a:pt x="3" y="13"/>
                </a:cubicBezTo>
                <a:cubicBezTo>
                  <a:pt x="3" y="8"/>
                  <a:pt x="4" y="2"/>
                  <a:pt x="9" y="1"/>
                </a:cubicBezTo>
                <a:cubicBezTo>
                  <a:pt x="15" y="0"/>
                  <a:pt x="20" y="5"/>
                  <a:pt x="21" y="10"/>
                </a:cubicBezTo>
                <a:cubicBezTo>
                  <a:pt x="23" y="19"/>
                  <a:pt x="24" y="28"/>
                  <a:pt x="25" y="38"/>
                </a:cubicBezTo>
                <a:cubicBezTo>
                  <a:pt x="29" y="61"/>
                  <a:pt x="33" y="83"/>
                  <a:pt x="37" y="106"/>
                </a:cubicBezTo>
                <a:cubicBezTo>
                  <a:pt x="37" y="111"/>
                  <a:pt x="40" y="118"/>
                  <a:pt x="32" y="120"/>
                </a:cubicBezTo>
                <a:cubicBezTo>
                  <a:pt x="25" y="121"/>
                  <a:pt x="20" y="115"/>
                  <a:pt x="20" y="109"/>
                </a:cubicBezTo>
                <a:cubicBezTo>
                  <a:pt x="23" y="79"/>
                  <a:pt x="0" y="55"/>
                  <a:pt x="3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2" name="Freeform 244">
            <a:extLst>
              <a:ext uri="{FF2B5EF4-FFF2-40B4-BE49-F238E27FC236}">
                <a16:creationId xmlns:a16="http://schemas.microsoft.com/office/drawing/2014/main" id="{5302D3E5-CC97-46FE-892F-45095C3412C2}"/>
              </a:ext>
            </a:extLst>
          </p:cNvPr>
          <p:cNvSpPr>
            <a:spLocks/>
          </p:cNvSpPr>
          <p:nvPr/>
        </p:nvSpPr>
        <p:spPr bwMode="auto">
          <a:xfrm>
            <a:off x="5855595" y="6322464"/>
            <a:ext cx="56409" cy="41692"/>
          </a:xfrm>
          <a:custGeom>
            <a:avLst/>
            <a:gdLst>
              <a:gd name="T0" fmla="*/ 22 w 67"/>
              <a:gd name="T1" fmla="*/ 0 h 50"/>
              <a:gd name="T2" fmla="*/ 59 w 67"/>
              <a:gd name="T3" fmla="*/ 17 h 50"/>
              <a:gd name="T4" fmla="*/ 60 w 67"/>
              <a:gd name="T5" fmla="*/ 35 h 50"/>
              <a:gd name="T6" fmla="*/ 35 w 67"/>
              <a:gd name="T7" fmla="*/ 46 h 50"/>
              <a:gd name="T8" fmla="*/ 5 w 67"/>
              <a:gd name="T9" fmla="*/ 25 h 50"/>
              <a:gd name="T10" fmla="*/ 3 w 67"/>
              <a:gd name="T11" fmla="*/ 8 h 50"/>
              <a:gd name="T12" fmla="*/ 22 w 67"/>
              <a:gd name="T1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50">
                <a:moveTo>
                  <a:pt x="22" y="0"/>
                </a:moveTo>
                <a:cubicBezTo>
                  <a:pt x="34" y="2"/>
                  <a:pt x="47" y="9"/>
                  <a:pt x="59" y="17"/>
                </a:cubicBezTo>
                <a:cubicBezTo>
                  <a:pt x="67" y="22"/>
                  <a:pt x="64" y="29"/>
                  <a:pt x="60" y="35"/>
                </a:cubicBezTo>
                <a:cubicBezTo>
                  <a:pt x="54" y="43"/>
                  <a:pt x="47" y="50"/>
                  <a:pt x="35" y="46"/>
                </a:cubicBezTo>
                <a:cubicBezTo>
                  <a:pt x="24" y="41"/>
                  <a:pt x="14" y="34"/>
                  <a:pt x="5" y="25"/>
                </a:cubicBezTo>
                <a:cubicBezTo>
                  <a:pt x="0" y="20"/>
                  <a:pt x="0" y="14"/>
                  <a:pt x="3" y="8"/>
                </a:cubicBezTo>
                <a:cubicBezTo>
                  <a:pt x="6" y="1"/>
                  <a:pt x="12" y="0"/>
                  <a:pt x="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3" name="Freeform 245">
            <a:extLst>
              <a:ext uri="{FF2B5EF4-FFF2-40B4-BE49-F238E27FC236}">
                <a16:creationId xmlns:a16="http://schemas.microsoft.com/office/drawing/2014/main" id="{3AEA152B-ADEF-4322-BFB4-4B4B7EBD911F}"/>
              </a:ext>
            </a:extLst>
          </p:cNvPr>
          <p:cNvSpPr>
            <a:spLocks/>
          </p:cNvSpPr>
          <p:nvPr/>
        </p:nvSpPr>
        <p:spPr bwMode="auto">
          <a:xfrm>
            <a:off x="6348547" y="5314486"/>
            <a:ext cx="39240" cy="49050"/>
          </a:xfrm>
          <a:custGeom>
            <a:avLst/>
            <a:gdLst>
              <a:gd name="T0" fmla="*/ 45 w 46"/>
              <a:gd name="T1" fmla="*/ 33 h 57"/>
              <a:gd name="T2" fmla="*/ 26 w 46"/>
              <a:gd name="T3" fmla="*/ 56 h 57"/>
              <a:gd name="T4" fmla="*/ 0 w 46"/>
              <a:gd name="T5" fmla="*/ 12 h 57"/>
              <a:gd name="T6" fmla="*/ 12 w 46"/>
              <a:gd name="T7" fmla="*/ 0 h 57"/>
              <a:gd name="T8" fmla="*/ 45 w 46"/>
              <a:gd name="T9" fmla="*/ 3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7">
                <a:moveTo>
                  <a:pt x="45" y="33"/>
                </a:moveTo>
                <a:cubicBezTo>
                  <a:pt x="46" y="46"/>
                  <a:pt x="39" y="55"/>
                  <a:pt x="26" y="56"/>
                </a:cubicBezTo>
                <a:cubicBezTo>
                  <a:pt x="11" y="57"/>
                  <a:pt x="0" y="37"/>
                  <a:pt x="0" y="12"/>
                </a:cubicBezTo>
                <a:cubicBezTo>
                  <a:pt x="0" y="4"/>
                  <a:pt x="2" y="0"/>
                  <a:pt x="12" y="0"/>
                </a:cubicBezTo>
                <a:cubicBezTo>
                  <a:pt x="32" y="2"/>
                  <a:pt x="45" y="14"/>
                  <a:pt x="45" y="3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5" name="Freeform 247">
            <a:extLst>
              <a:ext uri="{FF2B5EF4-FFF2-40B4-BE49-F238E27FC236}">
                <a16:creationId xmlns:a16="http://schemas.microsoft.com/office/drawing/2014/main" id="{E9B8A37C-98E6-44B8-8C1C-7CCAFD39F310}"/>
              </a:ext>
            </a:extLst>
          </p:cNvPr>
          <p:cNvSpPr>
            <a:spLocks/>
          </p:cNvSpPr>
          <p:nvPr/>
        </p:nvSpPr>
        <p:spPr bwMode="auto">
          <a:xfrm>
            <a:off x="6154799" y="5437112"/>
            <a:ext cx="46598" cy="36786"/>
          </a:xfrm>
          <a:custGeom>
            <a:avLst/>
            <a:gdLst>
              <a:gd name="T0" fmla="*/ 23 w 55"/>
              <a:gd name="T1" fmla="*/ 43 h 44"/>
              <a:gd name="T2" fmla="*/ 1 w 55"/>
              <a:gd name="T3" fmla="*/ 18 h 44"/>
              <a:gd name="T4" fmla="*/ 25 w 55"/>
              <a:gd name="T5" fmla="*/ 0 h 44"/>
              <a:gd name="T6" fmla="*/ 52 w 55"/>
              <a:gd name="T7" fmla="*/ 19 h 44"/>
              <a:gd name="T8" fmla="*/ 23 w 55"/>
              <a:gd name="T9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4">
                <a:moveTo>
                  <a:pt x="23" y="43"/>
                </a:moveTo>
                <a:cubicBezTo>
                  <a:pt x="6" y="44"/>
                  <a:pt x="2" y="31"/>
                  <a:pt x="1" y="18"/>
                </a:cubicBezTo>
                <a:cubicBezTo>
                  <a:pt x="0" y="3"/>
                  <a:pt x="14" y="0"/>
                  <a:pt x="25" y="0"/>
                </a:cubicBezTo>
                <a:cubicBezTo>
                  <a:pt x="37" y="0"/>
                  <a:pt x="50" y="4"/>
                  <a:pt x="52" y="19"/>
                </a:cubicBezTo>
                <a:cubicBezTo>
                  <a:pt x="55" y="34"/>
                  <a:pt x="42" y="43"/>
                  <a:pt x="23" y="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6" name="Freeform 248">
            <a:extLst>
              <a:ext uri="{FF2B5EF4-FFF2-40B4-BE49-F238E27FC236}">
                <a16:creationId xmlns:a16="http://schemas.microsoft.com/office/drawing/2014/main" id="{79479861-F64B-417F-B711-F6071B4AEB00}"/>
              </a:ext>
            </a:extLst>
          </p:cNvPr>
          <p:cNvSpPr>
            <a:spLocks/>
          </p:cNvSpPr>
          <p:nvPr/>
        </p:nvSpPr>
        <p:spPr bwMode="auto">
          <a:xfrm>
            <a:off x="5200779" y="7009608"/>
            <a:ext cx="39240" cy="46597"/>
          </a:xfrm>
          <a:custGeom>
            <a:avLst/>
            <a:gdLst>
              <a:gd name="T0" fmla="*/ 4 w 46"/>
              <a:gd name="T1" fmla="*/ 31 h 54"/>
              <a:gd name="T2" fmla="*/ 23 w 46"/>
              <a:gd name="T3" fmla="*/ 1 h 54"/>
              <a:gd name="T4" fmla="*/ 46 w 46"/>
              <a:gd name="T5" fmla="*/ 28 h 54"/>
              <a:gd name="T6" fmla="*/ 18 w 46"/>
              <a:gd name="T7" fmla="*/ 52 h 54"/>
              <a:gd name="T8" fmla="*/ 4 w 46"/>
              <a:gd name="T9" fmla="*/ 3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4">
                <a:moveTo>
                  <a:pt x="4" y="31"/>
                </a:moveTo>
                <a:cubicBezTo>
                  <a:pt x="4" y="17"/>
                  <a:pt x="3" y="0"/>
                  <a:pt x="23" y="1"/>
                </a:cubicBezTo>
                <a:cubicBezTo>
                  <a:pt x="38" y="1"/>
                  <a:pt x="46" y="12"/>
                  <a:pt x="46" y="28"/>
                </a:cubicBezTo>
                <a:cubicBezTo>
                  <a:pt x="45" y="43"/>
                  <a:pt x="33" y="54"/>
                  <a:pt x="18" y="52"/>
                </a:cubicBezTo>
                <a:cubicBezTo>
                  <a:pt x="4" y="51"/>
                  <a:pt x="0" y="43"/>
                  <a:pt x="4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7" name="Freeform 249">
            <a:extLst>
              <a:ext uri="{FF2B5EF4-FFF2-40B4-BE49-F238E27FC236}">
                <a16:creationId xmlns:a16="http://schemas.microsoft.com/office/drawing/2014/main" id="{7EE2BD2E-E4B2-44E5-9C03-4C85D6387AAE}"/>
              </a:ext>
            </a:extLst>
          </p:cNvPr>
          <p:cNvSpPr>
            <a:spLocks/>
          </p:cNvSpPr>
          <p:nvPr/>
        </p:nvSpPr>
        <p:spPr bwMode="auto">
          <a:xfrm>
            <a:off x="2804692" y="5115836"/>
            <a:ext cx="36788" cy="39240"/>
          </a:xfrm>
          <a:custGeom>
            <a:avLst/>
            <a:gdLst>
              <a:gd name="T0" fmla="*/ 0 w 42"/>
              <a:gd name="T1" fmla="*/ 23 h 47"/>
              <a:gd name="T2" fmla="*/ 18 w 42"/>
              <a:gd name="T3" fmla="*/ 0 h 47"/>
              <a:gd name="T4" fmla="*/ 41 w 42"/>
              <a:gd name="T5" fmla="*/ 23 h 47"/>
              <a:gd name="T6" fmla="*/ 17 w 42"/>
              <a:gd name="T7" fmla="*/ 46 h 47"/>
              <a:gd name="T8" fmla="*/ 0 w 42"/>
              <a:gd name="T9" fmla="*/ 23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7">
                <a:moveTo>
                  <a:pt x="0" y="23"/>
                </a:moveTo>
                <a:cubicBezTo>
                  <a:pt x="0" y="9"/>
                  <a:pt x="5" y="0"/>
                  <a:pt x="18" y="0"/>
                </a:cubicBezTo>
                <a:cubicBezTo>
                  <a:pt x="32" y="0"/>
                  <a:pt x="40" y="9"/>
                  <a:pt x="41" y="23"/>
                </a:cubicBezTo>
                <a:cubicBezTo>
                  <a:pt x="42" y="35"/>
                  <a:pt x="29" y="47"/>
                  <a:pt x="17" y="46"/>
                </a:cubicBezTo>
                <a:cubicBezTo>
                  <a:pt x="2" y="45"/>
                  <a:pt x="2" y="32"/>
                  <a:pt x="0" y="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8" name="Freeform 250">
            <a:extLst>
              <a:ext uri="{FF2B5EF4-FFF2-40B4-BE49-F238E27FC236}">
                <a16:creationId xmlns:a16="http://schemas.microsoft.com/office/drawing/2014/main" id="{8D0E737C-AAB9-4E4C-833E-9905824C8F7F}"/>
              </a:ext>
            </a:extLst>
          </p:cNvPr>
          <p:cNvSpPr>
            <a:spLocks/>
          </p:cNvSpPr>
          <p:nvPr/>
        </p:nvSpPr>
        <p:spPr bwMode="auto">
          <a:xfrm>
            <a:off x="3108802" y="5621049"/>
            <a:ext cx="36788" cy="31882"/>
          </a:xfrm>
          <a:custGeom>
            <a:avLst/>
            <a:gdLst>
              <a:gd name="T0" fmla="*/ 42 w 43"/>
              <a:gd name="T1" fmla="*/ 21 h 40"/>
              <a:gd name="T2" fmla="*/ 22 w 43"/>
              <a:gd name="T3" fmla="*/ 40 h 40"/>
              <a:gd name="T4" fmla="*/ 1 w 43"/>
              <a:gd name="T5" fmla="*/ 19 h 40"/>
              <a:gd name="T6" fmla="*/ 21 w 43"/>
              <a:gd name="T7" fmla="*/ 0 h 40"/>
              <a:gd name="T8" fmla="*/ 42 w 43"/>
              <a:gd name="T9" fmla="*/ 2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0">
                <a:moveTo>
                  <a:pt x="42" y="21"/>
                </a:moveTo>
                <a:cubicBezTo>
                  <a:pt x="43" y="35"/>
                  <a:pt x="34" y="40"/>
                  <a:pt x="22" y="40"/>
                </a:cubicBezTo>
                <a:cubicBezTo>
                  <a:pt x="9" y="40"/>
                  <a:pt x="2" y="32"/>
                  <a:pt x="1" y="19"/>
                </a:cubicBezTo>
                <a:cubicBezTo>
                  <a:pt x="0" y="5"/>
                  <a:pt x="9" y="0"/>
                  <a:pt x="21" y="0"/>
                </a:cubicBezTo>
                <a:cubicBezTo>
                  <a:pt x="35" y="0"/>
                  <a:pt x="42" y="7"/>
                  <a:pt x="42" y="2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9" name="Freeform 251">
            <a:extLst>
              <a:ext uri="{FF2B5EF4-FFF2-40B4-BE49-F238E27FC236}">
                <a16:creationId xmlns:a16="http://schemas.microsoft.com/office/drawing/2014/main" id="{57F34976-7D88-490F-A893-0760AB36B81F}"/>
              </a:ext>
            </a:extLst>
          </p:cNvPr>
          <p:cNvSpPr>
            <a:spLocks/>
          </p:cNvSpPr>
          <p:nvPr/>
        </p:nvSpPr>
        <p:spPr bwMode="auto">
          <a:xfrm>
            <a:off x="3628729" y="6153241"/>
            <a:ext cx="49050" cy="39240"/>
          </a:xfrm>
          <a:custGeom>
            <a:avLst/>
            <a:gdLst>
              <a:gd name="T0" fmla="*/ 56 w 57"/>
              <a:gd name="T1" fmla="*/ 0 h 48"/>
              <a:gd name="T2" fmla="*/ 24 w 57"/>
              <a:gd name="T3" fmla="*/ 47 h 48"/>
              <a:gd name="T4" fmla="*/ 2 w 57"/>
              <a:gd name="T5" fmla="*/ 34 h 48"/>
              <a:gd name="T6" fmla="*/ 17 w 57"/>
              <a:gd name="T7" fmla="*/ 19 h 48"/>
              <a:gd name="T8" fmla="*/ 56 w 57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48">
                <a:moveTo>
                  <a:pt x="56" y="0"/>
                </a:moveTo>
                <a:cubicBezTo>
                  <a:pt x="57" y="28"/>
                  <a:pt x="46" y="44"/>
                  <a:pt x="24" y="47"/>
                </a:cubicBezTo>
                <a:cubicBezTo>
                  <a:pt x="14" y="48"/>
                  <a:pt x="5" y="43"/>
                  <a:pt x="2" y="34"/>
                </a:cubicBezTo>
                <a:cubicBezTo>
                  <a:pt x="0" y="25"/>
                  <a:pt x="9" y="19"/>
                  <a:pt x="17" y="19"/>
                </a:cubicBezTo>
                <a:cubicBezTo>
                  <a:pt x="32" y="18"/>
                  <a:pt x="45" y="14"/>
                  <a:pt x="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EA7B69B-004E-4221-B4E3-A4855F69AA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2" b="22772"/>
          <a:stretch>
            <a:fillRect/>
          </a:stretch>
        </p:blipFill>
        <p:spPr/>
      </p:pic>
      <p:sp>
        <p:nvSpPr>
          <p:cNvPr id="100" name="Freeform 191">
            <a:extLst>
              <a:ext uri="{FF2B5EF4-FFF2-40B4-BE49-F238E27FC236}">
                <a16:creationId xmlns:a16="http://schemas.microsoft.com/office/drawing/2014/main" id="{1A12670E-9076-4D21-A09C-A6A4BE9B063F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4468515" y="5252911"/>
            <a:ext cx="2777208" cy="2552509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102" name="Freeform 192">
            <a:extLst>
              <a:ext uri="{FF2B5EF4-FFF2-40B4-BE49-F238E27FC236}">
                <a16:creationId xmlns:a16="http://schemas.microsoft.com/office/drawing/2014/main" id="{A27A49F1-56C2-42F9-860A-A5814333E10A}"/>
              </a:ext>
            </a:extLst>
          </p:cNvPr>
          <p:cNvSpPr>
            <a:spLocks/>
          </p:cNvSpPr>
          <p:nvPr/>
        </p:nvSpPr>
        <p:spPr bwMode="auto">
          <a:xfrm rot="15025246">
            <a:off x="4323794" y="5900504"/>
            <a:ext cx="299959" cy="349074"/>
          </a:xfrm>
          <a:custGeom>
            <a:avLst/>
            <a:gdLst>
              <a:gd name="T0" fmla="*/ 342 w 499"/>
              <a:gd name="T1" fmla="*/ 63 h 583"/>
              <a:gd name="T2" fmla="*/ 371 w 499"/>
              <a:gd name="T3" fmla="*/ 90 h 583"/>
              <a:gd name="T4" fmla="*/ 381 w 499"/>
              <a:gd name="T5" fmla="*/ 88 h 583"/>
              <a:gd name="T6" fmla="*/ 394 w 499"/>
              <a:gd name="T7" fmla="*/ 94 h 583"/>
              <a:gd name="T8" fmla="*/ 384 w 499"/>
              <a:gd name="T9" fmla="*/ 104 h 583"/>
              <a:gd name="T10" fmla="*/ 335 w 499"/>
              <a:gd name="T11" fmla="*/ 174 h 583"/>
              <a:gd name="T12" fmla="*/ 345 w 499"/>
              <a:gd name="T13" fmla="*/ 180 h 583"/>
              <a:gd name="T14" fmla="*/ 378 w 499"/>
              <a:gd name="T15" fmla="*/ 184 h 583"/>
              <a:gd name="T16" fmla="*/ 373 w 499"/>
              <a:gd name="T17" fmla="*/ 220 h 583"/>
              <a:gd name="T18" fmla="*/ 382 w 499"/>
              <a:gd name="T19" fmla="*/ 247 h 583"/>
              <a:gd name="T20" fmla="*/ 417 w 499"/>
              <a:gd name="T21" fmla="*/ 269 h 583"/>
              <a:gd name="T22" fmla="*/ 437 w 499"/>
              <a:gd name="T23" fmla="*/ 277 h 583"/>
              <a:gd name="T24" fmla="*/ 484 w 499"/>
              <a:gd name="T25" fmla="*/ 284 h 583"/>
              <a:gd name="T26" fmla="*/ 498 w 499"/>
              <a:gd name="T27" fmla="*/ 298 h 583"/>
              <a:gd name="T28" fmla="*/ 479 w 499"/>
              <a:gd name="T29" fmla="*/ 308 h 583"/>
              <a:gd name="T30" fmla="*/ 449 w 499"/>
              <a:gd name="T31" fmla="*/ 303 h 583"/>
              <a:gd name="T32" fmla="*/ 437 w 499"/>
              <a:gd name="T33" fmla="*/ 319 h 583"/>
              <a:gd name="T34" fmla="*/ 428 w 499"/>
              <a:gd name="T35" fmla="*/ 387 h 583"/>
              <a:gd name="T36" fmla="*/ 416 w 499"/>
              <a:gd name="T37" fmla="*/ 414 h 583"/>
              <a:gd name="T38" fmla="*/ 382 w 499"/>
              <a:gd name="T39" fmla="*/ 470 h 583"/>
              <a:gd name="T40" fmla="*/ 345 w 499"/>
              <a:gd name="T41" fmla="*/ 548 h 583"/>
              <a:gd name="T42" fmla="*/ 317 w 499"/>
              <a:gd name="T43" fmla="*/ 565 h 583"/>
              <a:gd name="T44" fmla="*/ 246 w 499"/>
              <a:gd name="T45" fmla="*/ 569 h 583"/>
              <a:gd name="T46" fmla="*/ 179 w 499"/>
              <a:gd name="T47" fmla="*/ 571 h 583"/>
              <a:gd name="T48" fmla="*/ 123 w 499"/>
              <a:gd name="T49" fmla="*/ 562 h 583"/>
              <a:gd name="T50" fmla="*/ 88 w 499"/>
              <a:gd name="T51" fmla="*/ 535 h 583"/>
              <a:gd name="T52" fmla="*/ 85 w 499"/>
              <a:gd name="T53" fmla="*/ 519 h 583"/>
              <a:gd name="T54" fmla="*/ 40 w 499"/>
              <a:gd name="T55" fmla="*/ 452 h 583"/>
              <a:gd name="T56" fmla="*/ 14 w 499"/>
              <a:gd name="T57" fmla="*/ 378 h 583"/>
              <a:gd name="T58" fmla="*/ 8 w 499"/>
              <a:gd name="T59" fmla="*/ 277 h 583"/>
              <a:gd name="T60" fmla="*/ 18 w 499"/>
              <a:gd name="T61" fmla="*/ 254 h 583"/>
              <a:gd name="T62" fmla="*/ 37 w 499"/>
              <a:gd name="T63" fmla="*/ 222 h 583"/>
              <a:gd name="T64" fmla="*/ 50 w 499"/>
              <a:gd name="T65" fmla="*/ 207 h 583"/>
              <a:gd name="T66" fmla="*/ 68 w 499"/>
              <a:gd name="T67" fmla="*/ 205 h 583"/>
              <a:gd name="T68" fmla="*/ 116 w 499"/>
              <a:gd name="T69" fmla="*/ 137 h 583"/>
              <a:gd name="T70" fmla="*/ 139 w 499"/>
              <a:gd name="T71" fmla="*/ 57 h 583"/>
              <a:gd name="T72" fmla="*/ 146 w 499"/>
              <a:gd name="T73" fmla="*/ 51 h 583"/>
              <a:gd name="T74" fmla="*/ 191 w 499"/>
              <a:gd name="T75" fmla="*/ 11 h 583"/>
              <a:gd name="T76" fmla="*/ 321 w 499"/>
              <a:gd name="T77" fmla="*/ 35 h 583"/>
              <a:gd name="T78" fmla="*/ 342 w 499"/>
              <a:gd name="T79" fmla="*/ 63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9" h="583">
                <a:moveTo>
                  <a:pt x="342" y="63"/>
                </a:moveTo>
                <a:cubicBezTo>
                  <a:pt x="341" y="87"/>
                  <a:pt x="348" y="94"/>
                  <a:pt x="371" y="90"/>
                </a:cubicBezTo>
                <a:cubicBezTo>
                  <a:pt x="375" y="89"/>
                  <a:pt x="378" y="89"/>
                  <a:pt x="381" y="88"/>
                </a:cubicBezTo>
                <a:cubicBezTo>
                  <a:pt x="386" y="88"/>
                  <a:pt x="393" y="87"/>
                  <a:pt x="394" y="94"/>
                </a:cubicBezTo>
                <a:cubicBezTo>
                  <a:pt x="395" y="100"/>
                  <a:pt x="389" y="102"/>
                  <a:pt x="384" y="104"/>
                </a:cubicBezTo>
                <a:cubicBezTo>
                  <a:pt x="368" y="110"/>
                  <a:pt x="334" y="159"/>
                  <a:pt x="335" y="174"/>
                </a:cubicBezTo>
                <a:cubicBezTo>
                  <a:pt x="335" y="183"/>
                  <a:pt x="339" y="182"/>
                  <a:pt x="345" y="180"/>
                </a:cubicBezTo>
                <a:cubicBezTo>
                  <a:pt x="357" y="176"/>
                  <a:pt x="369" y="171"/>
                  <a:pt x="378" y="184"/>
                </a:cubicBezTo>
                <a:cubicBezTo>
                  <a:pt x="385" y="197"/>
                  <a:pt x="381" y="208"/>
                  <a:pt x="373" y="220"/>
                </a:cubicBezTo>
                <a:cubicBezTo>
                  <a:pt x="362" y="235"/>
                  <a:pt x="365" y="242"/>
                  <a:pt x="382" y="247"/>
                </a:cubicBezTo>
                <a:cubicBezTo>
                  <a:pt x="396" y="252"/>
                  <a:pt x="409" y="256"/>
                  <a:pt x="417" y="269"/>
                </a:cubicBezTo>
                <a:cubicBezTo>
                  <a:pt x="421" y="276"/>
                  <a:pt x="429" y="276"/>
                  <a:pt x="437" y="277"/>
                </a:cubicBezTo>
                <a:cubicBezTo>
                  <a:pt x="452" y="279"/>
                  <a:pt x="468" y="281"/>
                  <a:pt x="484" y="284"/>
                </a:cubicBezTo>
                <a:cubicBezTo>
                  <a:pt x="491" y="286"/>
                  <a:pt x="499" y="289"/>
                  <a:pt x="498" y="298"/>
                </a:cubicBezTo>
                <a:cubicBezTo>
                  <a:pt x="496" y="308"/>
                  <a:pt x="487" y="309"/>
                  <a:pt x="479" y="308"/>
                </a:cubicBezTo>
                <a:cubicBezTo>
                  <a:pt x="469" y="307"/>
                  <a:pt x="459" y="304"/>
                  <a:pt x="449" y="303"/>
                </a:cubicBezTo>
                <a:cubicBezTo>
                  <a:pt x="436" y="301"/>
                  <a:pt x="430" y="307"/>
                  <a:pt x="437" y="319"/>
                </a:cubicBezTo>
                <a:cubicBezTo>
                  <a:pt x="451" y="344"/>
                  <a:pt x="445" y="365"/>
                  <a:pt x="428" y="387"/>
                </a:cubicBezTo>
                <a:cubicBezTo>
                  <a:pt x="422" y="394"/>
                  <a:pt x="416" y="404"/>
                  <a:pt x="416" y="414"/>
                </a:cubicBezTo>
                <a:cubicBezTo>
                  <a:pt x="414" y="439"/>
                  <a:pt x="400" y="455"/>
                  <a:pt x="382" y="470"/>
                </a:cubicBezTo>
                <a:cubicBezTo>
                  <a:pt x="357" y="490"/>
                  <a:pt x="345" y="515"/>
                  <a:pt x="345" y="548"/>
                </a:cubicBezTo>
                <a:cubicBezTo>
                  <a:pt x="346" y="569"/>
                  <a:pt x="335" y="576"/>
                  <a:pt x="317" y="565"/>
                </a:cubicBezTo>
                <a:cubicBezTo>
                  <a:pt x="292" y="550"/>
                  <a:pt x="269" y="555"/>
                  <a:pt x="246" y="569"/>
                </a:cubicBezTo>
                <a:cubicBezTo>
                  <a:pt x="224" y="581"/>
                  <a:pt x="202" y="583"/>
                  <a:pt x="179" y="571"/>
                </a:cubicBezTo>
                <a:cubicBezTo>
                  <a:pt x="162" y="562"/>
                  <a:pt x="143" y="559"/>
                  <a:pt x="123" y="562"/>
                </a:cubicBezTo>
                <a:cubicBezTo>
                  <a:pt x="103" y="564"/>
                  <a:pt x="92" y="555"/>
                  <a:pt x="88" y="535"/>
                </a:cubicBezTo>
                <a:cubicBezTo>
                  <a:pt x="87" y="530"/>
                  <a:pt x="85" y="525"/>
                  <a:pt x="85" y="519"/>
                </a:cubicBezTo>
                <a:cubicBezTo>
                  <a:pt x="86" y="486"/>
                  <a:pt x="65" y="467"/>
                  <a:pt x="40" y="452"/>
                </a:cubicBezTo>
                <a:cubicBezTo>
                  <a:pt x="9" y="433"/>
                  <a:pt x="0" y="412"/>
                  <a:pt x="14" y="378"/>
                </a:cubicBezTo>
                <a:cubicBezTo>
                  <a:pt x="28" y="343"/>
                  <a:pt x="34" y="310"/>
                  <a:pt x="8" y="277"/>
                </a:cubicBezTo>
                <a:cubicBezTo>
                  <a:pt x="0" y="267"/>
                  <a:pt x="11" y="259"/>
                  <a:pt x="18" y="254"/>
                </a:cubicBezTo>
                <a:cubicBezTo>
                  <a:pt x="29" y="246"/>
                  <a:pt x="38" y="238"/>
                  <a:pt x="37" y="222"/>
                </a:cubicBezTo>
                <a:cubicBezTo>
                  <a:pt x="36" y="213"/>
                  <a:pt x="42" y="209"/>
                  <a:pt x="50" y="207"/>
                </a:cubicBezTo>
                <a:cubicBezTo>
                  <a:pt x="56" y="207"/>
                  <a:pt x="62" y="205"/>
                  <a:pt x="68" y="205"/>
                </a:cubicBezTo>
                <a:cubicBezTo>
                  <a:pt x="111" y="200"/>
                  <a:pt x="124" y="180"/>
                  <a:pt x="116" y="137"/>
                </a:cubicBezTo>
                <a:cubicBezTo>
                  <a:pt x="110" y="108"/>
                  <a:pt x="121" y="81"/>
                  <a:pt x="139" y="57"/>
                </a:cubicBezTo>
                <a:cubicBezTo>
                  <a:pt x="141" y="55"/>
                  <a:pt x="145" y="54"/>
                  <a:pt x="146" y="51"/>
                </a:cubicBezTo>
                <a:cubicBezTo>
                  <a:pt x="154" y="30"/>
                  <a:pt x="166" y="18"/>
                  <a:pt x="191" y="11"/>
                </a:cubicBezTo>
                <a:cubicBezTo>
                  <a:pt x="239" y="0"/>
                  <a:pt x="283" y="0"/>
                  <a:pt x="321" y="35"/>
                </a:cubicBezTo>
                <a:cubicBezTo>
                  <a:pt x="330" y="43"/>
                  <a:pt x="349" y="45"/>
                  <a:pt x="342" y="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3" name="Freeform 193">
            <a:extLst>
              <a:ext uri="{FF2B5EF4-FFF2-40B4-BE49-F238E27FC236}">
                <a16:creationId xmlns:a16="http://schemas.microsoft.com/office/drawing/2014/main" id="{736D95DD-3FBE-4E5A-BD02-CA550C4B7AB5}"/>
              </a:ext>
            </a:extLst>
          </p:cNvPr>
          <p:cNvSpPr>
            <a:spLocks/>
          </p:cNvSpPr>
          <p:nvPr/>
        </p:nvSpPr>
        <p:spPr bwMode="auto">
          <a:xfrm rot="15025246">
            <a:off x="4917432" y="5016968"/>
            <a:ext cx="291189" cy="287680"/>
          </a:xfrm>
          <a:custGeom>
            <a:avLst/>
            <a:gdLst>
              <a:gd name="T0" fmla="*/ 458 w 484"/>
              <a:gd name="T1" fmla="*/ 134 h 480"/>
              <a:gd name="T2" fmla="*/ 457 w 484"/>
              <a:gd name="T3" fmla="*/ 140 h 480"/>
              <a:gd name="T4" fmla="*/ 469 w 484"/>
              <a:gd name="T5" fmla="*/ 184 h 480"/>
              <a:gd name="T6" fmla="*/ 474 w 484"/>
              <a:gd name="T7" fmla="*/ 220 h 480"/>
              <a:gd name="T8" fmla="*/ 464 w 484"/>
              <a:gd name="T9" fmla="*/ 281 h 480"/>
              <a:gd name="T10" fmla="*/ 443 w 484"/>
              <a:gd name="T11" fmla="*/ 346 h 480"/>
              <a:gd name="T12" fmla="*/ 402 w 484"/>
              <a:gd name="T13" fmla="*/ 407 h 480"/>
              <a:gd name="T14" fmla="*/ 378 w 484"/>
              <a:gd name="T15" fmla="*/ 427 h 480"/>
              <a:gd name="T16" fmla="*/ 318 w 484"/>
              <a:gd name="T17" fmla="*/ 462 h 480"/>
              <a:gd name="T18" fmla="*/ 291 w 484"/>
              <a:gd name="T19" fmla="*/ 471 h 480"/>
              <a:gd name="T20" fmla="*/ 223 w 484"/>
              <a:gd name="T21" fmla="*/ 475 h 480"/>
              <a:gd name="T22" fmla="*/ 199 w 484"/>
              <a:gd name="T23" fmla="*/ 473 h 480"/>
              <a:gd name="T24" fmla="*/ 162 w 484"/>
              <a:gd name="T25" fmla="*/ 473 h 480"/>
              <a:gd name="T26" fmla="*/ 135 w 484"/>
              <a:gd name="T27" fmla="*/ 463 h 480"/>
              <a:gd name="T28" fmla="*/ 90 w 484"/>
              <a:gd name="T29" fmla="*/ 437 h 480"/>
              <a:gd name="T30" fmla="*/ 59 w 484"/>
              <a:gd name="T31" fmla="*/ 411 h 480"/>
              <a:gd name="T32" fmla="*/ 36 w 484"/>
              <a:gd name="T33" fmla="*/ 380 h 480"/>
              <a:gd name="T34" fmla="*/ 29 w 484"/>
              <a:gd name="T35" fmla="*/ 349 h 480"/>
              <a:gd name="T36" fmla="*/ 19 w 484"/>
              <a:gd name="T37" fmla="*/ 313 h 480"/>
              <a:gd name="T38" fmla="*/ 14 w 484"/>
              <a:gd name="T39" fmla="*/ 283 h 480"/>
              <a:gd name="T40" fmla="*/ 19 w 484"/>
              <a:gd name="T41" fmla="*/ 243 h 480"/>
              <a:gd name="T42" fmla="*/ 24 w 484"/>
              <a:gd name="T43" fmla="*/ 200 h 480"/>
              <a:gd name="T44" fmla="*/ 32 w 484"/>
              <a:gd name="T45" fmla="*/ 181 h 480"/>
              <a:gd name="T46" fmla="*/ 47 w 484"/>
              <a:gd name="T47" fmla="*/ 148 h 480"/>
              <a:gd name="T48" fmla="*/ 64 w 484"/>
              <a:gd name="T49" fmla="*/ 118 h 480"/>
              <a:gd name="T50" fmla="*/ 76 w 484"/>
              <a:gd name="T51" fmla="*/ 89 h 480"/>
              <a:gd name="T52" fmla="*/ 151 w 484"/>
              <a:gd name="T53" fmla="*/ 50 h 480"/>
              <a:gd name="T54" fmla="*/ 175 w 484"/>
              <a:gd name="T55" fmla="*/ 30 h 480"/>
              <a:gd name="T56" fmla="*/ 202 w 484"/>
              <a:gd name="T57" fmla="*/ 9 h 480"/>
              <a:gd name="T58" fmla="*/ 219 w 484"/>
              <a:gd name="T59" fmla="*/ 4 h 480"/>
              <a:gd name="T60" fmla="*/ 246 w 484"/>
              <a:gd name="T61" fmla="*/ 10 h 480"/>
              <a:gd name="T62" fmla="*/ 293 w 484"/>
              <a:gd name="T63" fmla="*/ 13 h 480"/>
              <a:gd name="T64" fmla="*/ 318 w 484"/>
              <a:gd name="T65" fmla="*/ 21 h 480"/>
              <a:gd name="T66" fmla="*/ 359 w 484"/>
              <a:gd name="T67" fmla="*/ 34 h 480"/>
              <a:gd name="T68" fmla="*/ 382 w 484"/>
              <a:gd name="T69" fmla="*/ 27 h 480"/>
              <a:gd name="T70" fmla="*/ 390 w 484"/>
              <a:gd name="T71" fmla="*/ 48 h 480"/>
              <a:gd name="T72" fmla="*/ 412 w 484"/>
              <a:gd name="T73" fmla="*/ 68 h 480"/>
              <a:gd name="T74" fmla="*/ 425 w 484"/>
              <a:gd name="T75" fmla="*/ 76 h 480"/>
              <a:gd name="T76" fmla="*/ 445 w 484"/>
              <a:gd name="T77" fmla="*/ 106 h 480"/>
              <a:gd name="T78" fmla="*/ 458 w 484"/>
              <a:gd name="T79" fmla="*/ 13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4" h="480">
                <a:moveTo>
                  <a:pt x="458" y="134"/>
                </a:moveTo>
                <a:cubicBezTo>
                  <a:pt x="458" y="135"/>
                  <a:pt x="458" y="138"/>
                  <a:pt x="457" y="140"/>
                </a:cubicBezTo>
                <a:cubicBezTo>
                  <a:pt x="449" y="158"/>
                  <a:pt x="452" y="172"/>
                  <a:pt x="469" y="184"/>
                </a:cubicBezTo>
                <a:cubicBezTo>
                  <a:pt x="481" y="193"/>
                  <a:pt x="484" y="206"/>
                  <a:pt x="474" y="220"/>
                </a:cubicBezTo>
                <a:cubicBezTo>
                  <a:pt x="459" y="238"/>
                  <a:pt x="455" y="257"/>
                  <a:pt x="464" y="281"/>
                </a:cubicBezTo>
                <a:cubicBezTo>
                  <a:pt x="472" y="305"/>
                  <a:pt x="462" y="328"/>
                  <a:pt x="443" y="346"/>
                </a:cubicBezTo>
                <a:cubicBezTo>
                  <a:pt x="426" y="364"/>
                  <a:pt x="407" y="380"/>
                  <a:pt x="402" y="407"/>
                </a:cubicBezTo>
                <a:cubicBezTo>
                  <a:pt x="400" y="418"/>
                  <a:pt x="389" y="424"/>
                  <a:pt x="378" y="427"/>
                </a:cubicBezTo>
                <a:cubicBezTo>
                  <a:pt x="354" y="431"/>
                  <a:pt x="333" y="442"/>
                  <a:pt x="318" y="462"/>
                </a:cubicBezTo>
                <a:cubicBezTo>
                  <a:pt x="311" y="470"/>
                  <a:pt x="300" y="475"/>
                  <a:pt x="291" y="471"/>
                </a:cubicBezTo>
                <a:cubicBezTo>
                  <a:pt x="267" y="463"/>
                  <a:pt x="245" y="472"/>
                  <a:pt x="223" y="475"/>
                </a:cubicBezTo>
                <a:cubicBezTo>
                  <a:pt x="215" y="476"/>
                  <a:pt x="206" y="478"/>
                  <a:pt x="199" y="473"/>
                </a:cubicBezTo>
                <a:cubicBezTo>
                  <a:pt x="187" y="466"/>
                  <a:pt x="175" y="465"/>
                  <a:pt x="162" y="473"/>
                </a:cubicBezTo>
                <a:cubicBezTo>
                  <a:pt x="150" y="480"/>
                  <a:pt x="141" y="474"/>
                  <a:pt x="135" y="463"/>
                </a:cubicBezTo>
                <a:cubicBezTo>
                  <a:pt x="125" y="446"/>
                  <a:pt x="112" y="436"/>
                  <a:pt x="90" y="437"/>
                </a:cubicBezTo>
                <a:cubicBezTo>
                  <a:pt x="73" y="438"/>
                  <a:pt x="61" y="430"/>
                  <a:pt x="59" y="411"/>
                </a:cubicBezTo>
                <a:cubicBezTo>
                  <a:pt x="57" y="397"/>
                  <a:pt x="49" y="385"/>
                  <a:pt x="36" y="380"/>
                </a:cubicBezTo>
                <a:cubicBezTo>
                  <a:pt x="17" y="373"/>
                  <a:pt x="20" y="362"/>
                  <a:pt x="29" y="349"/>
                </a:cubicBezTo>
                <a:cubicBezTo>
                  <a:pt x="44" y="327"/>
                  <a:pt x="43" y="326"/>
                  <a:pt x="19" y="313"/>
                </a:cubicBezTo>
                <a:cubicBezTo>
                  <a:pt x="2" y="304"/>
                  <a:pt x="0" y="295"/>
                  <a:pt x="14" y="283"/>
                </a:cubicBezTo>
                <a:cubicBezTo>
                  <a:pt x="27" y="270"/>
                  <a:pt x="28" y="257"/>
                  <a:pt x="19" y="243"/>
                </a:cubicBezTo>
                <a:cubicBezTo>
                  <a:pt x="6" y="227"/>
                  <a:pt x="9" y="213"/>
                  <a:pt x="24" y="200"/>
                </a:cubicBezTo>
                <a:cubicBezTo>
                  <a:pt x="30" y="195"/>
                  <a:pt x="34" y="189"/>
                  <a:pt x="32" y="181"/>
                </a:cubicBezTo>
                <a:cubicBezTo>
                  <a:pt x="26" y="164"/>
                  <a:pt x="35" y="156"/>
                  <a:pt x="47" y="148"/>
                </a:cubicBezTo>
                <a:cubicBezTo>
                  <a:pt x="57" y="141"/>
                  <a:pt x="63" y="131"/>
                  <a:pt x="64" y="118"/>
                </a:cubicBezTo>
                <a:cubicBezTo>
                  <a:pt x="65" y="107"/>
                  <a:pt x="66" y="94"/>
                  <a:pt x="76" y="89"/>
                </a:cubicBezTo>
                <a:cubicBezTo>
                  <a:pt x="101" y="75"/>
                  <a:pt x="124" y="58"/>
                  <a:pt x="151" y="50"/>
                </a:cubicBezTo>
                <a:cubicBezTo>
                  <a:pt x="164" y="46"/>
                  <a:pt x="172" y="42"/>
                  <a:pt x="175" y="30"/>
                </a:cubicBezTo>
                <a:cubicBezTo>
                  <a:pt x="179" y="16"/>
                  <a:pt x="187" y="8"/>
                  <a:pt x="202" y="9"/>
                </a:cubicBezTo>
                <a:cubicBezTo>
                  <a:pt x="208" y="9"/>
                  <a:pt x="214" y="7"/>
                  <a:pt x="219" y="4"/>
                </a:cubicBezTo>
                <a:cubicBezTo>
                  <a:pt x="230" y="0"/>
                  <a:pt x="238" y="2"/>
                  <a:pt x="246" y="10"/>
                </a:cubicBezTo>
                <a:cubicBezTo>
                  <a:pt x="266" y="30"/>
                  <a:pt x="270" y="30"/>
                  <a:pt x="293" y="13"/>
                </a:cubicBezTo>
                <a:cubicBezTo>
                  <a:pt x="308" y="3"/>
                  <a:pt x="313" y="4"/>
                  <a:pt x="318" y="21"/>
                </a:cubicBezTo>
                <a:cubicBezTo>
                  <a:pt x="327" y="48"/>
                  <a:pt x="337" y="51"/>
                  <a:pt x="359" y="34"/>
                </a:cubicBezTo>
                <a:cubicBezTo>
                  <a:pt x="366" y="28"/>
                  <a:pt x="373" y="23"/>
                  <a:pt x="382" y="27"/>
                </a:cubicBezTo>
                <a:cubicBezTo>
                  <a:pt x="392" y="31"/>
                  <a:pt x="390" y="40"/>
                  <a:pt x="390" y="48"/>
                </a:cubicBezTo>
                <a:cubicBezTo>
                  <a:pt x="390" y="63"/>
                  <a:pt x="392" y="76"/>
                  <a:pt x="412" y="68"/>
                </a:cubicBezTo>
                <a:cubicBezTo>
                  <a:pt x="420" y="65"/>
                  <a:pt x="424" y="69"/>
                  <a:pt x="425" y="76"/>
                </a:cubicBezTo>
                <a:cubicBezTo>
                  <a:pt x="427" y="89"/>
                  <a:pt x="434" y="99"/>
                  <a:pt x="445" y="106"/>
                </a:cubicBezTo>
                <a:cubicBezTo>
                  <a:pt x="454" y="112"/>
                  <a:pt x="458" y="122"/>
                  <a:pt x="458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4" name="Freeform 194">
            <a:extLst>
              <a:ext uri="{FF2B5EF4-FFF2-40B4-BE49-F238E27FC236}">
                <a16:creationId xmlns:a16="http://schemas.microsoft.com/office/drawing/2014/main" id="{143AE306-CAB0-4582-BE63-C5C4A860F529}"/>
              </a:ext>
            </a:extLst>
          </p:cNvPr>
          <p:cNvSpPr>
            <a:spLocks/>
          </p:cNvSpPr>
          <p:nvPr/>
        </p:nvSpPr>
        <p:spPr bwMode="auto">
          <a:xfrm rot="15025246">
            <a:off x="4330173" y="6374747"/>
            <a:ext cx="182431" cy="210498"/>
          </a:xfrm>
          <a:custGeom>
            <a:avLst/>
            <a:gdLst>
              <a:gd name="T0" fmla="*/ 209 w 303"/>
              <a:gd name="T1" fmla="*/ 343 h 349"/>
              <a:gd name="T2" fmla="*/ 150 w 303"/>
              <a:gd name="T3" fmla="*/ 334 h 349"/>
              <a:gd name="T4" fmla="*/ 127 w 303"/>
              <a:gd name="T5" fmla="*/ 311 h 349"/>
              <a:gd name="T6" fmla="*/ 107 w 303"/>
              <a:gd name="T7" fmla="*/ 278 h 349"/>
              <a:gd name="T8" fmla="*/ 102 w 303"/>
              <a:gd name="T9" fmla="*/ 262 h 349"/>
              <a:gd name="T10" fmla="*/ 82 w 303"/>
              <a:gd name="T11" fmla="*/ 229 h 349"/>
              <a:gd name="T12" fmla="*/ 13 w 303"/>
              <a:gd name="T13" fmla="*/ 159 h 349"/>
              <a:gd name="T14" fmla="*/ 35 w 303"/>
              <a:gd name="T15" fmla="*/ 36 h 349"/>
              <a:gd name="T16" fmla="*/ 83 w 303"/>
              <a:gd name="T17" fmla="*/ 7 h 349"/>
              <a:gd name="T18" fmla="*/ 179 w 303"/>
              <a:gd name="T19" fmla="*/ 22 h 349"/>
              <a:gd name="T20" fmla="*/ 214 w 303"/>
              <a:gd name="T21" fmla="*/ 73 h 349"/>
              <a:gd name="T22" fmla="*/ 230 w 303"/>
              <a:gd name="T23" fmla="*/ 111 h 349"/>
              <a:gd name="T24" fmla="*/ 252 w 303"/>
              <a:gd name="T25" fmla="*/ 156 h 349"/>
              <a:gd name="T26" fmla="*/ 276 w 303"/>
              <a:gd name="T27" fmla="*/ 184 h 349"/>
              <a:gd name="T28" fmla="*/ 296 w 303"/>
              <a:gd name="T29" fmla="*/ 223 h 349"/>
              <a:gd name="T30" fmla="*/ 297 w 303"/>
              <a:gd name="T31" fmla="*/ 240 h 349"/>
              <a:gd name="T32" fmla="*/ 249 w 303"/>
              <a:gd name="T33" fmla="*/ 336 h 349"/>
              <a:gd name="T34" fmla="*/ 209 w 303"/>
              <a:gd name="T35" fmla="*/ 343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349">
                <a:moveTo>
                  <a:pt x="209" y="343"/>
                </a:moveTo>
                <a:cubicBezTo>
                  <a:pt x="193" y="345"/>
                  <a:pt x="170" y="349"/>
                  <a:pt x="150" y="334"/>
                </a:cubicBezTo>
                <a:cubicBezTo>
                  <a:pt x="141" y="328"/>
                  <a:pt x="131" y="322"/>
                  <a:pt x="127" y="311"/>
                </a:cubicBezTo>
                <a:cubicBezTo>
                  <a:pt x="122" y="299"/>
                  <a:pt x="116" y="288"/>
                  <a:pt x="107" y="278"/>
                </a:cubicBezTo>
                <a:cubicBezTo>
                  <a:pt x="103" y="273"/>
                  <a:pt x="100" y="268"/>
                  <a:pt x="102" y="262"/>
                </a:cubicBezTo>
                <a:cubicBezTo>
                  <a:pt x="107" y="244"/>
                  <a:pt x="97" y="233"/>
                  <a:pt x="82" y="229"/>
                </a:cubicBezTo>
                <a:cubicBezTo>
                  <a:pt x="44" y="219"/>
                  <a:pt x="23" y="195"/>
                  <a:pt x="13" y="159"/>
                </a:cubicBezTo>
                <a:cubicBezTo>
                  <a:pt x="0" y="114"/>
                  <a:pt x="8" y="73"/>
                  <a:pt x="35" y="36"/>
                </a:cubicBezTo>
                <a:cubicBezTo>
                  <a:pt x="47" y="20"/>
                  <a:pt x="63" y="11"/>
                  <a:pt x="83" y="7"/>
                </a:cubicBezTo>
                <a:cubicBezTo>
                  <a:pt x="118" y="0"/>
                  <a:pt x="148" y="5"/>
                  <a:pt x="179" y="22"/>
                </a:cubicBezTo>
                <a:cubicBezTo>
                  <a:pt x="200" y="33"/>
                  <a:pt x="211" y="50"/>
                  <a:pt x="214" y="73"/>
                </a:cubicBezTo>
                <a:cubicBezTo>
                  <a:pt x="216" y="87"/>
                  <a:pt x="223" y="99"/>
                  <a:pt x="230" y="111"/>
                </a:cubicBezTo>
                <a:cubicBezTo>
                  <a:pt x="239" y="126"/>
                  <a:pt x="248" y="139"/>
                  <a:pt x="252" y="156"/>
                </a:cubicBezTo>
                <a:cubicBezTo>
                  <a:pt x="255" y="169"/>
                  <a:pt x="266" y="176"/>
                  <a:pt x="276" y="184"/>
                </a:cubicBezTo>
                <a:cubicBezTo>
                  <a:pt x="290" y="193"/>
                  <a:pt x="298" y="205"/>
                  <a:pt x="296" y="223"/>
                </a:cubicBezTo>
                <a:cubicBezTo>
                  <a:pt x="296" y="228"/>
                  <a:pt x="297" y="234"/>
                  <a:pt x="297" y="240"/>
                </a:cubicBezTo>
                <a:cubicBezTo>
                  <a:pt x="303" y="280"/>
                  <a:pt x="284" y="317"/>
                  <a:pt x="249" y="336"/>
                </a:cubicBezTo>
                <a:cubicBezTo>
                  <a:pt x="237" y="343"/>
                  <a:pt x="231" y="344"/>
                  <a:pt x="209" y="3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5" name="Freeform 195">
            <a:extLst>
              <a:ext uri="{FF2B5EF4-FFF2-40B4-BE49-F238E27FC236}">
                <a16:creationId xmlns:a16="http://schemas.microsoft.com/office/drawing/2014/main" id="{0B039829-6BB0-4285-AAC7-B0E454C35A45}"/>
              </a:ext>
            </a:extLst>
          </p:cNvPr>
          <p:cNvSpPr>
            <a:spLocks/>
          </p:cNvSpPr>
          <p:nvPr/>
        </p:nvSpPr>
        <p:spPr bwMode="auto">
          <a:xfrm rot="15025246">
            <a:off x="4089795" y="6278517"/>
            <a:ext cx="170152" cy="163135"/>
          </a:xfrm>
          <a:custGeom>
            <a:avLst/>
            <a:gdLst>
              <a:gd name="T0" fmla="*/ 160 w 283"/>
              <a:gd name="T1" fmla="*/ 274 h 274"/>
              <a:gd name="T2" fmla="*/ 41 w 283"/>
              <a:gd name="T3" fmla="*/ 190 h 274"/>
              <a:gd name="T4" fmla="*/ 22 w 283"/>
              <a:gd name="T5" fmla="*/ 169 h 274"/>
              <a:gd name="T6" fmla="*/ 19 w 283"/>
              <a:gd name="T7" fmla="*/ 131 h 274"/>
              <a:gd name="T8" fmla="*/ 42 w 283"/>
              <a:gd name="T9" fmla="*/ 101 h 274"/>
              <a:gd name="T10" fmla="*/ 177 w 283"/>
              <a:gd name="T11" fmla="*/ 14 h 274"/>
              <a:gd name="T12" fmla="*/ 275 w 283"/>
              <a:gd name="T13" fmla="*/ 155 h 274"/>
              <a:gd name="T14" fmla="*/ 269 w 283"/>
              <a:gd name="T15" fmla="*/ 192 h 274"/>
              <a:gd name="T16" fmla="*/ 277 w 283"/>
              <a:gd name="T17" fmla="*/ 223 h 274"/>
              <a:gd name="T18" fmla="*/ 280 w 283"/>
              <a:gd name="T19" fmla="*/ 229 h 274"/>
              <a:gd name="T20" fmla="*/ 272 w 283"/>
              <a:gd name="T21" fmla="*/ 233 h 274"/>
              <a:gd name="T22" fmla="*/ 229 w 283"/>
              <a:gd name="T23" fmla="*/ 253 h 274"/>
              <a:gd name="T24" fmla="*/ 160 w 283"/>
              <a:gd name="T2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3" h="274">
                <a:moveTo>
                  <a:pt x="160" y="274"/>
                </a:moveTo>
                <a:cubicBezTo>
                  <a:pt x="104" y="273"/>
                  <a:pt x="60" y="243"/>
                  <a:pt x="41" y="190"/>
                </a:cubicBezTo>
                <a:cubicBezTo>
                  <a:pt x="37" y="180"/>
                  <a:pt x="32" y="174"/>
                  <a:pt x="22" y="169"/>
                </a:cubicBezTo>
                <a:cubicBezTo>
                  <a:pt x="2" y="161"/>
                  <a:pt x="0" y="143"/>
                  <a:pt x="19" y="131"/>
                </a:cubicBezTo>
                <a:cubicBezTo>
                  <a:pt x="32" y="123"/>
                  <a:pt x="37" y="114"/>
                  <a:pt x="42" y="101"/>
                </a:cubicBezTo>
                <a:cubicBezTo>
                  <a:pt x="61" y="37"/>
                  <a:pt x="119" y="0"/>
                  <a:pt x="177" y="14"/>
                </a:cubicBezTo>
                <a:cubicBezTo>
                  <a:pt x="238" y="28"/>
                  <a:pt x="283" y="93"/>
                  <a:pt x="275" y="155"/>
                </a:cubicBezTo>
                <a:cubicBezTo>
                  <a:pt x="274" y="168"/>
                  <a:pt x="274" y="181"/>
                  <a:pt x="269" y="192"/>
                </a:cubicBezTo>
                <a:cubicBezTo>
                  <a:pt x="263" y="205"/>
                  <a:pt x="259" y="216"/>
                  <a:pt x="277" y="223"/>
                </a:cubicBezTo>
                <a:cubicBezTo>
                  <a:pt x="279" y="223"/>
                  <a:pt x="281" y="226"/>
                  <a:pt x="280" y="229"/>
                </a:cubicBezTo>
                <a:cubicBezTo>
                  <a:pt x="279" y="233"/>
                  <a:pt x="275" y="234"/>
                  <a:pt x="272" y="233"/>
                </a:cubicBezTo>
                <a:cubicBezTo>
                  <a:pt x="253" y="229"/>
                  <a:pt x="242" y="242"/>
                  <a:pt x="229" y="253"/>
                </a:cubicBezTo>
                <a:cubicBezTo>
                  <a:pt x="212" y="268"/>
                  <a:pt x="189" y="274"/>
                  <a:pt x="160" y="2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6" name="Freeform 196">
            <a:extLst>
              <a:ext uri="{FF2B5EF4-FFF2-40B4-BE49-F238E27FC236}">
                <a16:creationId xmlns:a16="http://schemas.microsoft.com/office/drawing/2014/main" id="{8D095550-1F2C-4CF3-AB98-27AF18BC5576}"/>
              </a:ext>
            </a:extLst>
          </p:cNvPr>
          <p:cNvSpPr>
            <a:spLocks/>
          </p:cNvSpPr>
          <p:nvPr/>
        </p:nvSpPr>
        <p:spPr bwMode="auto">
          <a:xfrm rot="15025246">
            <a:off x="4571615" y="6435232"/>
            <a:ext cx="112265" cy="114019"/>
          </a:xfrm>
          <a:custGeom>
            <a:avLst/>
            <a:gdLst>
              <a:gd name="T0" fmla="*/ 2 w 187"/>
              <a:gd name="T1" fmla="*/ 86 h 192"/>
              <a:gd name="T2" fmla="*/ 79 w 187"/>
              <a:gd name="T3" fmla="*/ 0 h 192"/>
              <a:gd name="T4" fmla="*/ 186 w 187"/>
              <a:gd name="T5" fmla="*/ 97 h 192"/>
              <a:gd name="T6" fmla="*/ 88 w 187"/>
              <a:gd name="T7" fmla="*/ 191 h 192"/>
              <a:gd name="T8" fmla="*/ 2 w 187"/>
              <a:gd name="T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92">
                <a:moveTo>
                  <a:pt x="2" y="86"/>
                </a:moveTo>
                <a:cubicBezTo>
                  <a:pt x="1" y="44"/>
                  <a:pt x="40" y="0"/>
                  <a:pt x="79" y="0"/>
                </a:cubicBezTo>
                <a:cubicBezTo>
                  <a:pt x="140" y="0"/>
                  <a:pt x="185" y="40"/>
                  <a:pt x="186" y="97"/>
                </a:cubicBezTo>
                <a:cubicBezTo>
                  <a:pt x="187" y="146"/>
                  <a:pt x="139" y="192"/>
                  <a:pt x="88" y="191"/>
                </a:cubicBezTo>
                <a:cubicBezTo>
                  <a:pt x="47" y="191"/>
                  <a:pt x="0" y="143"/>
                  <a:pt x="2" y="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7" name="Freeform 197">
            <a:extLst>
              <a:ext uri="{FF2B5EF4-FFF2-40B4-BE49-F238E27FC236}">
                <a16:creationId xmlns:a16="http://schemas.microsoft.com/office/drawing/2014/main" id="{DC9C4838-C993-4900-9FF1-5C0CE38EFD13}"/>
              </a:ext>
            </a:extLst>
          </p:cNvPr>
          <p:cNvSpPr>
            <a:spLocks/>
          </p:cNvSpPr>
          <p:nvPr/>
        </p:nvSpPr>
        <p:spPr bwMode="auto">
          <a:xfrm rot="15025246">
            <a:off x="4792835" y="5434826"/>
            <a:ext cx="94724" cy="128052"/>
          </a:xfrm>
          <a:custGeom>
            <a:avLst/>
            <a:gdLst>
              <a:gd name="T0" fmla="*/ 1 w 156"/>
              <a:gd name="T1" fmla="*/ 109 h 214"/>
              <a:gd name="T2" fmla="*/ 21 w 156"/>
              <a:gd name="T3" fmla="*/ 31 h 214"/>
              <a:gd name="T4" fmla="*/ 86 w 156"/>
              <a:gd name="T5" fmla="*/ 10 h 214"/>
              <a:gd name="T6" fmla="*/ 154 w 156"/>
              <a:gd name="T7" fmla="*/ 92 h 214"/>
              <a:gd name="T8" fmla="*/ 93 w 156"/>
              <a:gd name="T9" fmla="*/ 196 h 214"/>
              <a:gd name="T10" fmla="*/ 12 w 156"/>
              <a:gd name="T11" fmla="*/ 168 h 214"/>
              <a:gd name="T12" fmla="*/ 1 w 156"/>
              <a:gd name="T13" fmla="*/ 109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214">
                <a:moveTo>
                  <a:pt x="1" y="109"/>
                </a:moveTo>
                <a:cubicBezTo>
                  <a:pt x="0" y="81"/>
                  <a:pt x="6" y="55"/>
                  <a:pt x="21" y="31"/>
                </a:cubicBezTo>
                <a:cubicBezTo>
                  <a:pt x="39" y="5"/>
                  <a:pt x="57" y="0"/>
                  <a:pt x="86" y="10"/>
                </a:cubicBezTo>
                <a:cubicBezTo>
                  <a:pt x="125" y="25"/>
                  <a:pt x="153" y="48"/>
                  <a:pt x="154" y="92"/>
                </a:cubicBezTo>
                <a:cubicBezTo>
                  <a:pt x="156" y="139"/>
                  <a:pt x="134" y="174"/>
                  <a:pt x="93" y="196"/>
                </a:cubicBezTo>
                <a:cubicBezTo>
                  <a:pt x="59" y="214"/>
                  <a:pt x="28" y="202"/>
                  <a:pt x="12" y="168"/>
                </a:cubicBezTo>
                <a:cubicBezTo>
                  <a:pt x="4" y="151"/>
                  <a:pt x="1" y="134"/>
                  <a:pt x="1" y="1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8" name="Freeform 199">
            <a:extLst>
              <a:ext uri="{FF2B5EF4-FFF2-40B4-BE49-F238E27FC236}">
                <a16:creationId xmlns:a16="http://schemas.microsoft.com/office/drawing/2014/main" id="{F4CD8EAD-709B-457A-AE99-DDEA35917459}"/>
              </a:ext>
            </a:extLst>
          </p:cNvPr>
          <p:cNvSpPr>
            <a:spLocks/>
          </p:cNvSpPr>
          <p:nvPr/>
        </p:nvSpPr>
        <p:spPr bwMode="auto">
          <a:xfrm rot="15025246">
            <a:off x="4401222" y="5894001"/>
            <a:ext cx="89461" cy="87707"/>
          </a:xfrm>
          <a:custGeom>
            <a:avLst/>
            <a:gdLst>
              <a:gd name="T0" fmla="*/ 116 w 149"/>
              <a:gd name="T1" fmla="*/ 144 h 144"/>
              <a:gd name="T2" fmla="*/ 79 w 149"/>
              <a:gd name="T3" fmla="*/ 125 h 144"/>
              <a:gd name="T4" fmla="*/ 27 w 149"/>
              <a:gd name="T5" fmla="*/ 82 h 144"/>
              <a:gd name="T6" fmla="*/ 16 w 149"/>
              <a:gd name="T7" fmla="*/ 65 h 144"/>
              <a:gd name="T8" fmla="*/ 13 w 149"/>
              <a:gd name="T9" fmla="*/ 45 h 144"/>
              <a:gd name="T10" fmla="*/ 14 w 149"/>
              <a:gd name="T11" fmla="*/ 17 h 144"/>
              <a:gd name="T12" fmla="*/ 55 w 149"/>
              <a:gd name="T13" fmla="*/ 10 h 144"/>
              <a:gd name="T14" fmla="*/ 123 w 149"/>
              <a:gd name="T15" fmla="*/ 54 h 144"/>
              <a:gd name="T16" fmla="*/ 147 w 149"/>
              <a:gd name="T17" fmla="*/ 112 h 144"/>
              <a:gd name="T18" fmla="*/ 116 w 149"/>
              <a:gd name="T19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" h="144">
                <a:moveTo>
                  <a:pt x="116" y="144"/>
                </a:moveTo>
                <a:cubicBezTo>
                  <a:pt x="101" y="144"/>
                  <a:pt x="90" y="136"/>
                  <a:pt x="79" y="125"/>
                </a:cubicBezTo>
                <a:cubicBezTo>
                  <a:pt x="64" y="109"/>
                  <a:pt x="49" y="91"/>
                  <a:pt x="27" y="82"/>
                </a:cubicBezTo>
                <a:cubicBezTo>
                  <a:pt x="20" y="79"/>
                  <a:pt x="17" y="72"/>
                  <a:pt x="16" y="65"/>
                </a:cubicBezTo>
                <a:cubicBezTo>
                  <a:pt x="15" y="58"/>
                  <a:pt x="14" y="52"/>
                  <a:pt x="13" y="45"/>
                </a:cubicBezTo>
                <a:cubicBezTo>
                  <a:pt x="11" y="36"/>
                  <a:pt x="0" y="26"/>
                  <a:pt x="14" y="17"/>
                </a:cubicBezTo>
                <a:cubicBezTo>
                  <a:pt x="26" y="9"/>
                  <a:pt x="38" y="0"/>
                  <a:pt x="55" y="10"/>
                </a:cubicBezTo>
                <a:cubicBezTo>
                  <a:pt x="79" y="23"/>
                  <a:pt x="104" y="33"/>
                  <a:pt x="123" y="54"/>
                </a:cubicBezTo>
                <a:cubicBezTo>
                  <a:pt x="138" y="71"/>
                  <a:pt x="146" y="90"/>
                  <a:pt x="147" y="112"/>
                </a:cubicBezTo>
                <a:cubicBezTo>
                  <a:pt x="149" y="134"/>
                  <a:pt x="139" y="144"/>
                  <a:pt x="116" y="1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9" name="Freeform 200">
            <a:extLst>
              <a:ext uri="{FF2B5EF4-FFF2-40B4-BE49-F238E27FC236}">
                <a16:creationId xmlns:a16="http://schemas.microsoft.com/office/drawing/2014/main" id="{277F9CAC-7EE0-4E84-9C7F-D880D9E620DD}"/>
              </a:ext>
            </a:extLst>
          </p:cNvPr>
          <p:cNvSpPr>
            <a:spLocks/>
          </p:cNvSpPr>
          <p:nvPr/>
        </p:nvSpPr>
        <p:spPr bwMode="auto">
          <a:xfrm rot="15025246">
            <a:off x="4189426" y="6554645"/>
            <a:ext cx="66657" cy="99986"/>
          </a:xfrm>
          <a:custGeom>
            <a:avLst/>
            <a:gdLst>
              <a:gd name="T0" fmla="*/ 85 w 112"/>
              <a:gd name="T1" fmla="*/ 54 h 166"/>
              <a:gd name="T2" fmla="*/ 98 w 112"/>
              <a:gd name="T3" fmla="*/ 91 h 166"/>
              <a:gd name="T4" fmla="*/ 97 w 112"/>
              <a:gd name="T5" fmla="*/ 144 h 166"/>
              <a:gd name="T6" fmla="*/ 50 w 112"/>
              <a:gd name="T7" fmla="*/ 158 h 166"/>
              <a:gd name="T8" fmla="*/ 27 w 112"/>
              <a:gd name="T9" fmla="*/ 103 h 166"/>
              <a:gd name="T10" fmla="*/ 19 w 112"/>
              <a:gd name="T11" fmla="*/ 73 h 166"/>
              <a:gd name="T12" fmla="*/ 6 w 112"/>
              <a:gd name="T13" fmla="*/ 31 h 166"/>
              <a:gd name="T14" fmla="*/ 46 w 112"/>
              <a:gd name="T15" fmla="*/ 3 h 166"/>
              <a:gd name="T16" fmla="*/ 77 w 112"/>
              <a:gd name="T17" fmla="*/ 28 h 166"/>
              <a:gd name="T18" fmla="*/ 85 w 112"/>
              <a:gd name="T19" fmla="*/ 5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166">
                <a:moveTo>
                  <a:pt x="85" y="54"/>
                </a:moveTo>
                <a:cubicBezTo>
                  <a:pt x="71" y="72"/>
                  <a:pt x="87" y="80"/>
                  <a:pt x="98" y="91"/>
                </a:cubicBezTo>
                <a:cubicBezTo>
                  <a:pt x="112" y="107"/>
                  <a:pt x="110" y="129"/>
                  <a:pt x="97" y="144"/>
                </a:cubicBezTo>
                <a:cubicBezTo>
                  <a:pt x="81" y="162"/>
                  <a:pt x="65" y="166"/>
                  <a:pt x="50" y="158"/>
                </a:cubicBezTo>
                <a:cubicBezTo>
                  <a:pt x="27" y="144"/>
                  <a:pt x="17" y="124"/>
                  <a:pt x="27" y="103"/>
                </a:cubicBezTo>
                <a:cubicBezTo>
                  <a:pt x="33" y="89"/>
                  <a:pt x="32" y="81"/>
                  <a:pt x="19" y="73"/>
                </a:cubicBezTo>
                <a:cubicBezTo>
                  <a:pt x="4" y="63"/>
                  <a:pt x="0" y="49"/>
                  <a:pt x="6" y="31"/>
                </a:cubicBezTo>
                <a:cubicBezTo>
                  <a:pt x="13" y="13"/>
                  <a:pt x="27" y="5"/>
                  <a:pt x="46" y="3"/>
                </a:cubicBezTo>
                <a:cubicBezTo>
                  <a:pt x="65" y="0"/>
                  <a:pt x="71" y="15"/>
                  <a:pt x="77" y="28"/>
                </a:cubicBezTo>
                <a:cubicBezTo>
                  <a:pt x="81" y="36"/>
                  <a:pt x="82" y="44"/>
                  <a:pt x="85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0" name="Freeform 201">
            <a:extLst>
              <a:ext uri="{FF2B5EF4-FFF2-40B4-BE49-F238E27FC236}">
                <a16:creationId xmlns:a16="http://schemas.microsoft.com/office/drawing/2014/main" id="{9506F014-186F-4B93-9FAE-AD12C2769EC5}"/>
              </a:ext>
            </a:extLst>
          </p:cNvPr>
          <p:cNvSpPr>
            <a:spLocks/>
          </p:cNvSpPr>
          <p:nvPr/>
        </p:nvSpPr>
        <p:spPr bwMode="auto">
          <a:xfrm rot="15025246">
            <a:off x="4067110" y="6428530"/>
            <a:ext cx="61395" cy="63150"/>
          </a:xfrm>
          <a:custGeom>
            <a:avLst/>
            <a:gdLst>
              <a:gd name="T0" fmla="*/ 101 w 102"/>
              <a:gd name="T1" fmla="*/ 51 h 105"/>
              <a:gd name="T2" fmla="*/ 52 w 102"/>
              <a:gd name="T3" fmla="*/ 104 h 105"/>
              <a:gd name="T4" fmla="*/ 1 w 102"/>
              <a:gd name="T5" fmla="*/ 47 h 105"/>
              <a:gd name="T6" fmla="*/ 51 w 102"/>
              <a:gd name="T7" fmla="*/ 0 h 105"/>
              <a:gd name="T8" fmla="*/ 101 w 102"/>
              <a:gd name="T9" fmla="*/ 51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05">
                <a:moveTo>
                  <a:pt x="101" y="51"/>
                </a:moveTo>
                <a:cubicBezTo>
                  <a:pt x="101" y="81"/>
                  <a:pt x="80" y="105"/>
                  <a:pt x="52" y="104"/>
                </a:cubicBezTo>
                <a:cubicBezTo>
                  <a:pt x="25" y="104"/>
                  <a:pt x="1" y="77"/>
                  <a:pt x="1" y="47"/>
                </a:cubicBezTo>
                <a:cubicBezTo>
                  <a:pt x="0" y="20"/>
                  <a:pt x="22" y="0"/>
                  <a:pt x="51" y="0"/>
                </a:cubicBezTo>
                <a:cubicBezTo>
                  <a:pt x="81" y="0"/>
                  <a:pt x="102" y="22"/>
                  <a:pt x="101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1" name="Freeform 204">
            <a:extLst>
              <a:ext uri="{FF2B5EF4-FFF2-40B4-BE49-F238E27FC236}">
                <a16:creationId xmlns:a16="http://schemas.microsoft.com/office/drawing/2014/main" id="{03FCA696-0C09-4AC9-AA3F-5DAA1D07378D}"/>
              </a:ext>
            </a:extLst>
          </p:cNvPr>
          <p:cNvSpPr>
            <a:spLocks/>
          </p:cNvSpPr>
          <p:nvPr/>
        </p:nvSpPr>
        <p:spPr bwMode="auto">
          <a:xfrm rot="15025246">
            <a:off x="4622012" y="5354964"/>
            <a:ext cx="101741" cy="45608"/>
          </a:xfrm>
          <a:custGeom>
            <a:avLst/>
            <a:gdLst>
              <a:gd name="T0" fmla="*/ 72 w 170"/>
              <a:gd name="T1" fmla="*/ 76 h 76"/>
              <a:gd name="T2" fmla="*/ 11 w 170"/>
              <a:gd name="T3" fmla="*/ 56 h 76"/>
              <a:gd name="T4" fmla="*/ 17 w 170"/>
              <a:gd name="T5" fmla="*/ 33 h 76"/>
              <a:gd name="T6" fmla="*/ 63 w 170"/>
              <a:gd name="T7" fmla="*/ 14 h 76"/>
              <a:gd name="T8" fmla="*/ 151 w 170"/>
              <a:gd name="T9" fmla="*/ 15 h 76"/>
              <a:gd name="T10" fmla="*/ 156 w 170"/>
              <a:gd name="T11" fmla="*/ 46 h 76"/>
              <a:gd name="T12" fmla="*/ 72 w 170"/>
              <a:gd name="T1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76">
                <a:moveTo>
                  <a:pt x="72" y="76"/>
                </a:moveTo>
                <a:cubicBezTo>
                  <a:pt x="49" y="76"/>
                  <a:pt x="28" y="73"/>
                  <a:pt x="11" y="56"/>
                </a:cubicBezTo>
                <a:cubicBezTo>
                  <a:pt x="0" y="44"/>
                  <a:pt x="1" y="38"/>
                  <a:pt x="17" y="33"/>
                </a:cubicBezTo>
                <a:cubicBezTo>
                  <a:pt x="32" y="27"/>
                  <a:pt x="48" y="21"/>
                  <a:pt x="63" y="14"/>
                </a:cubicBezTo>
                <a:cubicBezTo>
                  <a:pt x="93" y="0"/>
                  <a:pt x="122" y="0"/>
                  <a:pt x="151" y="15"/>
                </a:cubicBezTo>
                <a:cubicBezTo>
                  <a:pt x="168" y="25"/>
                  <a:pt x="170" y="32"/>
                  <a:pt x="156" y="46"/>
                </a:cubicBezTo>
                <a:cubicBezTo>
                  <a:pt x="132" y="68"/>
                  <a:pt x="103" y="76"/>
                  <a:pt x="72" y="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2" name="Freeform 205">
            <a:extLst>
              <a:ext uri="{FF2B5EF4-FFF2-40B4-BE49-F238E27FC236}">
                <a16:creationId xmlns:a16="http://schemas.microsoft.com/office/drawing/2014/main" id="{1B1D92BC-90D3-4822-A895-B5F76194C0F2}"/>
              </a:ext>
            </a:extLst>
          </p:cNvPr>
          <p:cNvSpPr>
            <a:spLocks/>
          </p:cNvSpPr>
          <p:nvPr/>
        </p:nvSpPr>
        <p:spPr bwMode="auto">
          <a:xfrm rot="15025246">
            <a:off x="4695614" y="5757021"/>
            <a:ext cx="63150" cy="66657"/>
          </a:xfrm>
          <a:custGeom>
            <a:avLst/>
            <a:gdLst>
              <a:gd name="T0" fmla="*/ 102 w 104"/>
              <a:gd name="T1" fmla="*/ 31 h 113"/>
              <a:gd name="T2" fmla="*/ 92 w 104"/>
              <a:gd name="T3" fmla="*/ 82 h 113"/>
              <a:gd name="T4" fmla="*/ 34 w 104"/>
              <a:gd name="T5" fmla="*/ 98 h 113"/>
              <a:gd name="T6" fmla="*/ 5 w 104"/>
              <a:gd name="T7" fmla="*/ 56 h 113"/>
              <a:gd name="T8" fmla="*/ 23 w 104"/>
              <a:gd name="T9" fmla="*/ 13 h 113"/>
              <a:gd name="T10" fmla="*/ 91 w 104"/>
              <a:gd name="T11" fmla="*/ 5 h 113"/>
              <a:gd name="T12" fmla="*/ 102 w 104"/>
              <a:gd name="T13" fmla="*/ 3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113">
                <a:moveTo>
                  <a:pt x="102" y="31"/>
                </a:moveTo>
                <a:cubicBezTo>
                  <a:pt x="101" y="44"/>
                  <a:pt x="100" y="64"/>
                  <a:pt x="92" y="82"/>
                </a:cubicBezTo>
                <a:cubicBezTo>
                  <a:pt x="79" y="107"/>
                  <a:pt x="58" y="113"/>
                  <a:pt x="34" y="98"/>
                </a:cubicBezTo>
                <a:cubicBezTo>
                  <a:pt x="19" y="88"/>
                  <a:pt x="10" y="73"/>
                  <a:pt x="5" y="56"/>
                </a:cubicBezTo>
                <a:cubicBezTo>
                  <a:pt x="0" y="38"/>
                  <a:pt x="6" y="23"/>
                  <a:pt x="23" y="13"/>
                </a:cubicBezTo>
                <a:cubicBezTo>
                  <a:pt x="44" y="0"/>
                  <a:pt x="67" y="2"/>
                  <a:pt x="91" y="5"/>
                </a:cubicBezTo>
                <a:cubicBezTo>
                  <a:pt x="102" y="7"/>
                  <a:pt x="104" y="15"/>
                  <a:pt x="102" y="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3" name="Freeform 206">
            <a:extLst>
              <a:ext uri="{FF2B5EF4-FFF2-40B4-BE49-F238E27FC236}">
                <a16:creationId xmlns:a16="http://schemas.microsoft.com/office/drawing/2014/main" id="{E011D28C-9A1C-4FEA-A38D-466DB08F269C}"/>
              </a:ext>
            </a:extLst>
          </p:cNvPr>
          <p:cNvSpPr>
            <a:spLocks/>
          </p:cNvSpPr>
          <p:nvPr/>
        </p:nvSpPr>
        <p:spPr bwMode="auto">
          <a:xfrm rot="15025246">
            <a:off x="4641167" y="5314624"/>
            <a:ext cx="117529" cy="45608"/>
          </a:xfrm>
          <a:custGeom>
            <a:avLst/>
            <a:gdLst>
              <a:gd name="T0" fmla="*/ 90 w 195"/>
              <a:gd name="T1" fmla="*/ 73 h 76"/>
              <a:gd name="T2" fmla="*/ 11 w 195"/>
              <a:gd name="T3" fmla="*/ 61 h 76"/>
              <a:gd name="T4" fmla="*/ 1 w 195"/>
              <a:gd name="T5" fmla="*/ 53 h 76"/>
              <a:gd name="T6" fmla="*/ 9 w 195"/>
              <a:gd name="T7" fmla="*/ 43 h 76"/>
              <a:gd name="T8" fmla="*/ 70 w 195"/>
              <a:gd name="T9" fmla="*/ 27 h 76"/>
              <a:gd name="T10" fmla="*/ 156 w 195"/>
              <a:gd name="T11" fmla="*/ 8 h 76"/>
              <a:gd name="T12" fmla="*/ 187 w 195"/>
              <a:gd name="T13" fmla="*/ 23 h 76"/>
              <a:gd name="T14" fmla="*/ 180 w 195"/>
              <a:gd name="T15" fmla="*/ 44 h 76"/>
              <a:gd name="T16" fmla="*/ 90 w 195"/>
              <a:gd name="T17" fmla="*/ 7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76">
                <a:moveTo>
                  <a:pt x="90" y="73"/>
                </a:moveTo>
                <a:cubicBezTo>
                  <a:pt x="62" y="75"/>
                  <a:pt x="37" y="69"/>
                  <a:pt x="11" y="61"/>
                </a:cubicBezTo>
                <a:cubicBezTo>
                  <a:pt x="7" y="59"/>
                  <a:pt x="1" y="59"/>
                  <a:pt x="1" y="53"/>
                </a:cubicBezTo>
                <a:cubicBezTo>
                  <a:pt x="0" y="48"/>
                  <a:pt x="5" y="45"/>
                  <a:pt x="9" y="43"/>
                </a:cubicBezTo>
                <a:cubicBezTo>
                  <a:pt x="27" y="31"/>
                  <a:pt x="48" y="28"/>
                  <a:pt x="70" y="27"/>
                </a:cubicBezTo>
                <a:cubicBezTo>
                  <a:pt x="100" y="25"/>
                  <a:pt x="129" y="25"/>
                  <a:pt x="156" y="8"/>
                </a:cubicBezTo>
                <a:cubicBezTo>
                  <a:pt x="171" y="0"/>
                  <a:pt x="179" y="13"/>
                  <a:pt x="187" y="23"/>
                </a:cubicBezTo>
                <a:cubicBezTo>
                  <a:pt x="195" y="33"/>
                  <a:pt x="186" y="39"/>
                  <a:pt x="180" y="44"/>
                </a:cubicBezTo>
                <a:cubicBezTo>
                  <a:pt x="154" y="67"/>
                  <a:pt x="124" y="76"/>
                  <a:pt x="90" y="7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4" name="Freeform 207">
            <a:extLst>
              <a:ext uri="{FF2B5EF4-FFF2-40B4-BE49-F238E27FC236}">
                <a16:creationId xmlns:a16="http://schemas.microsoft.com/office/drawing/2014/main" id="{56D86522-6548-4FAA-9248-31DC09D285AE}"/>
              </a:ext>
            </a:extLst>
          </p:cNvPr>
          <p:cNvSpPr>
            <a:spLocks/>
          </p:cNvSpPr>
          <p:nvPr/>
        </p:nvSpPr>
        <p:spPr bwMode="auto">
          <a:xfrm rot="15025246">
            <a:off x="4797035" y="5435322"/>
            <a:ext cx="80690" cy="50870"/>
          </a:xfrm>
          <a:custGeom>
            <a:avLst/>
            <a:gdLst>
              <a:gd name="T0" fmla="*/ 65 w 136"/>
              <a:gd name="T1" fmla="*/ 83 h 83"/>
              <a:gd name="T2" fmla="*/ 11 w 136"/>
              <a:gd name="T3" fmla="*/ 59 h 83"/>
              <a:gd name="T4" fmla="*/ 20 w 136"/>
              <a:gd name="T5" fmla="*/ 19 h 83"/>
              <a:gd name="T6" fmla="*/ 128 w 136"/>
              <a:gd name="T7" fmla="*/ 33 h 83"/>
              <a:gd name="T8" fmla="*/ 119 w 136"/>
              <a:gd name="T9" fmla="*/ 69 h 83"/>
              <a:gd name="T10" fmla="*/ 65 w 136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83">
                <a:moveTo>
                  <a:pt x="65" y="83"/>
                </a:moveTo>
                <a:cubicBezTo>
                  <a:pt x="43" y="82"/>
                  <a:pt x="23" y="78"/>
                  <a:pt x="11" y="59"/>
                </a:cubicBezTo>
                <a:cubicBezTo>
                  <a:pt x="0" y="42"/>
                  <a:pt x="3" y="29"/>
                  <a:pt x="20" y="19"/>
                </a:cubicBezTo>
                <a:cubicBezTo>
                  <a:pt x="52" y="0"/>
                  <a:pt x="103" y="7"/>
                  <a:pt x="128" y="33"/>
                </a:cubicBezTo>
                <a:cubicBezTo>
                  <a:pt x="136" y="41"/>
                  <a:pt x="132" y="59"/>
                  <a:pt x="119" y="69"/>
                </a:cubicBezTo>
                <a:cubicBezTo>
                  <a:pt x="102" y="82"/>
                  <a:pt x="82" y="80"/>
                  <a:pt x="65" y="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5" name="Freeform 208">
            <a:extLst>
              <a:ext uri="{FF2B5EF4-FFF2-40B4-BE49-F238E27FC236}">
                <a16:creationId xmlns:a16="http://schemas.microsoft.com/office/drawing/2014/main" id="{5D7199BA-923F-4322-A04E-6FF81ACF0D96}"/>
              </a:ext>
            </a:extLst>
          </p:cNvPr>
          <p:cNvSpPr>
            <a:spLocks/>
          </p:cNvSpPr>
          <p:nvPr/>
        </p:nvSpPr>
        <p:spPr bwMode="auto">
          <a:xfrm rot="15025246">
            <a:off x="4486503" y="5840067"/>
            <a:ext cx="82445" cy="66657"/>
          </a:xfrm>
          <a:custGeom>
            <a:avLst/>
            <a:gdLst>
              <a:gd name="T0" fmla="*/ 134 w 135"/>
              <a:gd name="T1" fmla="*/ 84 h 112"/>
              <a:gd name="T2" fmla="*/ 104 w 135"/>
              <a:gd name="T3" fmla="*/ 108 h 112"/>
              <a:gd name="T4" fmla="*/ 60 w 135"/>
              <a:gd name="T5" fmla="*/ 67 h 112"/>
              <a:gd name="T6" fmla="*/ 38 w 135"/>
              <a:gd name="T7" fmla="*/ 51 h 112"/>
              <a:gd name="T8" fmla="*/ 5 w 135"/>
              <a:gd name="T9" fmla="*/ 40 h 112"/>
              <a:gd name="T10" fmla="*/ 11 w 135"/>
              <a:gd name="T11" fmla="*/ 10 h 112"/>
              <a:gd name="T12" fmla="*/ 50 w 135"/>
              <a:gd name="T13" fmla="*/ 10 h 112"/>
              <a:gd name="T14" fmla="*/ 84 w 135"/>
              <a:gd name="T15" fmla="*/ 23 h 112"/>
              <a:gd name="T16" fmla="*/ 134 w 135"/>
              <a:gd name="T17" fmla="*/ 8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12">
                <a:moveTo>
                  <a:pt x="134" y="84"/>
                </a:moveTo>
                <a:cubicBezTo>
                  <a:pt x="134" y="103"/>
                  <a:pt x="122" y="112"/>
                  <a:pt x="104" y="108"/>
                </a:cubicBezTo>
                <a:cubicBezTo>
                  <a:pt x="82" y="103"/>
                  <a:pt x="65" y="90"/>
                  <a:pt x="60" y="67"/>
                </a:cubicBezTo>
                <a:cubicBezTo>
                  <a:pt x="57" y="54"/>
                  <a:pt x="54" y="46"/>
                  <a:pt x="38" y="51"/>
                </a:cubicBezTo>
                <a:cubicBezTo>
                  <a:pt x="26" y="54"/>
                  <a:pt x="11" y="54"/>
                  <a:pt x="5" y="40"/>
                </a:cubicBezTo>
                <a:cubicBezTo>
                  <a:pt x="0" y="29"/>
                  <a:pt x="2" y="18"/>
                  <a:pt x="11" y="10"/>
                </a:cubicBezTo>
                <a:cubicBezTo>
                  <a:pt x="23" y="0"/>
                  <a:pt x="38" y="1"/>
                  <a:pt x="50" y="10"/>
                </a:cubicBezTo>
                <a:cubicBezTo>
                  <a:pt x="60" y="18"/>
                  <a:pt x="70" y="23"/>
                  <a:pt x="84" y="23"/>
                </a:cubicBezTo>
                <a:cubicBezTo>
                  <a:pt x="107" y="23"/>
                  <a:pt x="135" y="59"/>
                  <a:pt x="134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6" name="Freeform 211">
            <a:extLst>
              <a:ext uri="{FF2B5EF4-FFF2-40B4-BE49-F238E27FC236}">
                <a16:creationId xmlns:a16="http://schemas.microsoft.com/office/drawing/2014/main" id="{5D85C293-A4F9-4AAF-9F7B-13640BA46476}"/>
              </a:ext>
            </a:extLst>
          </p:cNvPr>
          <p:cNvSpPr>
            <a:spLocks/>
          </p:cNvSpPr>
          <p:nvPr/>
        </p:nvSpPr>
        <p:spPr bwMode="auto">
          <a:xfrm rot="15025246">
            <a:off x="4270405" y="5657695"/>
            <a:ext cx="52624" cy="61395"/>
          </a:xfrm>
          <a:custGeom>
            <a:avLst/>
            <a:gdLst>
              <a:gd name="T0" fmla="*/ 88 w 88"/>
              <a:gd name="T1" fmla="*/ 51 h 104"/>
              <a:gd name="T2" fmla="*/ 58 w 88"/>
              <a:gd name="T3" fmla="*/ 96 h 104"/>
              <a:gd name="T4" fmla="*/ 22 w 88"/>
              <a:gd name="T5" fmla="*/ 80 h 104"/>
              <a:gd name="T6" fmla="*/ 17 w 88"/>
              <a:gd name="T7" fmla="*/ 68 h 104"/>
              <a:gd name="T8" fmla="*/ 48 w 88"/>
              <a:gd name="T9" fmla="*/ 3 h 104"/>
              <a:gd name="T10" fmla="*/ 88 w 88"/>
              <a:gd name="T11" fmla="*/ 5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" h="104">
                <a:moveTo>
                  <a:pt x="88" y="51"/>
                </a:moveTo>
                <a:cubicBezTo>
                  <a:pt x="88" y="70"/>
                  <a:pt x="76" y="89"/>
                  <a:pt x="58" y="96"/>
                </a:cubicBezTo>
                <a:cubicBezTo>
                  <a:pt x="38" y="104"/>
                  <a:pt x="30" y="101"/>
                  <a:pt x="22" y="80"/>
                </a:cubicBezTo>
                <a:cubicBezTo>
                  <a:pt x="21" y="76"/>
                  <a:pt x="19" y="72"/>
                  <a:pt x="17" y="68"/>
                </a:cubicBezTo>
                <a:cubicBezTo>
                  <a:pt x="0" y="34"/>
                  <a:pt x="11" y="10"/>
                  <a:pt x="48" y="3"/>
                </a:cubicBezTo>
                <a:cubicBezTo>
                  <a:pt x="64" y="0"/>
                  <a:pt x="88" y="28"/>
                  <a:pt x="88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7" name="Freeform 212">
            <a:extLst>
              <a:ext uri="{FF2B5EF4-FFF2-40B4-BE49-F238E27FC236}">
                <a16:creationId xmlns:a16="http://schemas.microsoft.com/office/drawing/2014/main" id="{918363FB-1D98-40FE-B40E-0EE1AF768914}"/>
              </a:ext>
            </a:extLst>
          </p:cNvPr>
          <p:cNvSpPr>
            <a:spLocks/>
          </p:cNvSpPr>
          <p:nvPr/>
        </p:nvSpPr>
        <p:spPr bwMode="auto">
          <a:xfrm rot="15025246">
            <a:off x="4773613" y="5870341"/>
            <a:ext cx="68411" cy="52624"/>
          </a:xfrm>
          <a:custGeom>
            <a:avLst/>
            <a:gdLst>
              <a:gd name="T0" fmla="*/ 43 w 115"/>
              <a:gd name="T1" fmla="*/ 88 h 88"/>
              <a:gd name="T2" fmla="*/ 14 w 115"/>
              <a:gd name="T3" fmla="*/ 52 h 88"/>
              <a:gd name="T4" fmla="*/ 96 w 115"/>
              <a:gd name="T5" fmla="*/ 12 h 88"/>
              <a:gd name="T6" fmla="*/ 107 w 115"/>
              <a:gd name="T7" fmla="*/ 38 h 88"/>
              <a:gd name="T8" fmla="*/ 43 w 115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88">
                <a:moveTo>
                  <a:pt x="43" y="88"/>
                </a:moveTo>
                <a:cubicBezTo>
                  <a:pt x="5" y="88"/>
                  <a:pt x="0" y="80"/>
                  <a:pt x="14" y="52"/>
                </a:cubicBezTo>
                <a:cubicBezTo>
                  <a:pt x="34" y="14"/>
                  <a:pt x="61" y="0"/>
                  <a:pt x="96" y="12"/>
                </a:cubicBezTo>
                <a:cubicBezTo>
                  <a:pt x="111" y="16"/>
                  <a:pt x="115" y="24"/>
                  <a:pt x="107" y="38"/>
                </a:cubicBezTo>
                <a:cubicBezTo>
                  <a:pt x="91" y="66"/>
                  <a:pt x="71" y="87"/>
                  <a:pt x="43" y="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8" name="Freeform 215">
            <a:extLst>
              <a:ext uri="{FF2B5EF4-FFF2-40B4-BE49-F238E27FC236}">
                <a16:creationId xmlns:a16="http://schemas.microsoft.com/office/drawing/2014/main" id="{2F6FF404-287C-476A-AA3D-C1DEB680E906}"/>
              </a:ext>
            </a:extLst>
          </p:cNvPr>
          <p:cNvSpPr>
            <a:spLocks/>
          </p:cNvSpPr>
          <p:nvPr/>
        </p:nvSpPr>
        <p:spPr bwMode="auto">
          <a:xfrm rot="15025246">
            <a:off x="4734899" y="5748133"/>
            <a:ext cx="47362" cy="78937"/>
          </a:xfrm>
          <a:custGeom>
            <a:avLst/>
            <a:gdLst>
              <a:gd name="T0" fmla="*/ 23 w 80"/>
              <a:gd name="T1" fmla="*/ 134 h 134"/>
              <a:gd name="T2" fmla="*/ 2 w 80"/>
              <a:gd name="T3" fmla="*/ 115 h 134"/>
              <a:gd name="T4" fmla="*/ 52 w 80"/>
              <a:gd name="T5" fmla="*/ 11 h 134"/>
              <a:gd name="T6" fmla="*/ 71 w 80"/>
              <a:gd name="T7" fmla="*/ 4 h 134"/>
              <a:gd name="T8" fmla="*/ 74 w 80"/>
              <a:gd name="T9" fmla="*/ 24 h 134"/>
              <a:gd name="T10" fmla="*/ 55 w 80"/>
              <a:gd name="T11" fmla="*/ 111 h 134"/>
              <a:gd name="T12" fmla="*/ 23 w 80"/>
              <a:gd name="T13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34">
                <a:moveTo>
                  <a:pt x="23" y="134"/>
                </a:moveTo>
                <a:cubicBezTo>
                  <a:pt x="10" y="133"/>
                  <a:pt x="0" y="129"/>
                  <a:pt x="2" y="115"/>
                </a:cubicBezTo>
                <a:cubicBezTo>
                  <a:pt x="8" y="76"/>
                  <a:pt x="22" y="40"/>
                  <a:pt x="52" y="11"/>
                </a:cubicBezTo>
                <a:cubicBezTo>
                  <a:pt x="57" y="6"/>
                  <a:pt x="64" y="0"/>
                  <a:pt x="71" y="4"/>
                </a:cubicBezTo>
                <a:cubicBezTo>
                  <a:pt x="80" y="8"/>
                  <a:pt x="75" y="17"/>
                  <a:pt x="74" y="24"/>
                </a:cubicBezTo>
                <a:cubicBezTo>
                  <a:pt x="69" y="53"/>
                  <a:pt x="55" y="80"/>
                  <a:pt x="55" y="111"/>
                </a:cubicBezTo>
                <a:cubicBezTo>
                  <a:pt x="55" y="127"/>
                  <a:pt x="33" y="127"/>
                  <a:pt x="23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9" name="Freeform 217">
            <a:extLst>
              <a:ext uri="{FF2B5EF4-FFF2-40B4-BE49-F238E27FC236}">
                <a16:creationId xmlns:a16="http://schemas.microsoft.com/office/drawing/2014/main" id="{A8F2672E-FDA6-4E81-A637-3190278086C6}"/>
              </a:ext>
            </a:extLst>
          </p:cNvPr>
          <p:cNvSpPr>
            <a:spLocks/>
          </p:cNvSpPr>
          <p:nvPr/>
        </p:nvSpPr>
        <p:spPr bwMode="auto">
          <a:xfrm rot="15025246">
            <a:off x="5078709" y="5501377"/>
            <a:ext cx="50871" cy="47362"/>
          </a:xfrm>
          <a:custGeom>
            <a:avLst/>
            <a:gdLst>
              <a:gd name="T0" fmla="*/ 82 w 83"/>
              <a:gd name="T1" fmla="*/ 49 h 79"/>
              <a:gd name="T2" fmla="*/ 44 w 83"/>
              <a:gd name="T3" fmla="*/ 77 h 79"/>
              <a:gd name="T4" fmla="*/ 1 w 83"/>
              <a:gd name="T5" fmla="*/ 47 h 79"/>
              <a:gd name="T6" fmla="*/ 37 w 83"/>
              <a:gd name="T7" fmla="*/ 1 h 79"/>
              <a:gd name="T8" fmla="*/ 82 w 83"/>
              <a:gd name="T9" fmla="*/ 4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79">
                <a:moveTo>
                  <a:pt x="82" y="49"/>
                </a:moveTo>
                <a:cubicBezTo>
                  <a:pt x="81" y="78"/>
                  <a:pt x="79" y="73"/>
                  <a:pt x="44" y="77"/>
                </a:cubicBezTo>
                <a:cubicBezTo>
                  <a:pt x="25" y="79"/>
                  <a:pt x="0" y="61"/>
                  <a:pt x="1" y="47"/>
                </a:cubicBezTo>
                <a:cubicBezTo>
                  <a:pt x="1" y="22"/>
                  <a:pt x="18" y="1"/>
                  <a:pt x="37" y="1"/>
                </a:cubicBezTo>
                <a:cubicBezTo>
                  <a:pt x="59" y="0"/>
                  <a:pt x="83" y="26"/>
                  <a:pt x="82" y="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0" name="Freeform 219">
            <a:extLst>
              <a:ext uri="{FF2B5EF4-FFF2-40B4-BE49-F238E27FC236}">
                <a16:creationId xmlns:a16="http://schemas.microsoft.com/office/drawing/2014/main" id="{CF027AE6-32E1-4937-9695-E205F56EF7F9}"/>
              </a:ext>
            </a:extLst>
          </p:cNvPr>
          <p:cNvSpPr>
            <a:spLocks/>
          </p:cNvSpPr>
          <p:nvPr/>
        </p:nvSpPr>
        <p:spPr bwMode="auto">
          <a:xfrm rot="15025246">
            <a:off x="4173304" y="5726605"/>
            <a:ext cx="52624" cy="89460"/>
          </a:xfrm>
          <a:custGeom>
            <a:avLst/>
            <a:gdLst>
              <a:gd name="T0" fmla="*/ 3 w 90"/>
              <a:gd name="T1" fmla="*/ 22 h 149"/>
              <a:gd name="T2" fmla="*/ 11 w 90"/>
              <a:gd name="T3" fmla="*/ 1 h 149"/>
              <a:gd name="T4" fmla="*/ 31 w 90"/>
              <a:gd name="T5" fmla="*/ 16 h 149"/>
              <a:gd name="T6" fmla="*/ 37 w 90"/>
              <a:gd name="T7" fmla="*/ 48 h 149"/>
              <a:gd name="T8" fmla="*/ 52 w 90"/>
              <a:gd name="T9" fmla="*/ 69 h 149"/>
              <a:gd name="T10" fmla="*/ 86 w 90"/>
              <a:gd name="T11" fmla="*/ 130 h 149"/>
              <a:gd name="T12" fmla="*/ 61 w 90"/>
              <a:gd name="T13" fmla="*/ 141 h 149"/>
              <a:gd name="T14" fmla="*/ 34 w 90"/>
              <a:gd name="T15" fmla="*/ 94 h 149"/>
              <a:gd name="T16" fmla="*/ 21 w 90"/>
              <a:gd name="T17" fmla="*/ 71 h 149"/>
              <a:gd name="T18" fmla="*/ 3 w 90"/>
              <a:gd name="T19" fmla="*/ 2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0" h="149">
                <a:moveTo>
                  <a:pt x="3" y="22"/>
                </a:moveTo>
                <a:cubicBezTo>
                  <a:pt x="5" y="14"/>
                  <a:pt x="0" y="3"/>
                  <a:pt x="11" y="1"/>
                </a:cubicBezTo>
                <a:cubicBezTo>
                  <a:pt x="21" y="0"/>
                  <a:pt x="27" y="8"/>
                  <a:pt x="31" y="16"/>
                </a:cubicBezTo>
                <a:cubicBezTo>
                  <a:pt x="37" y="26"/>
                  <a:pt x="38" y="37"/>
                  <a:pt x="37" y="48"/>
                </a:cubicBezTo>
                <a:cubicBezTo>
                  <a:pt x="37" y="59"/>
                  <a:pt x="41" y="65"/>
                  <a:pt x="52" y="69"/>
                </a:cubicBezTo>
                <a:cubicBezTo>
                  <a:pt x="75" y="76"/>
                  <a:pt x="90" y="106"/>
                  <a:pt x="86" y="130"/>
                </a:cubicBezTo>
                <a:cubicBezTo>
                  <a:pt x="83" y="145"/>
                  <a:pt x="74" y="149"/>
                  <a:pt x="61" y="141"/>
                </a:cubicBezTo>
                <a:cubicBezTo>
                  <a:pt x="44" y="130"/>
                  <a:pt x="37" y="113"/>
                  <a:pt x="34" y="94"/>
                </a:cubicBezTo>
                <a:cubicBezTo>
                  <a:pt x="32" y="84"/>
                  <a:pt x="29" y="77"/>
                  <a:pt x="21" y="71"/>
                </a:cubicBezTo>
                <a:cubicBezTo>
                  <a:pt x="6" y="58"/>
                  <a:pt x="5" y="40"/>
                  <a:pt x="3" y="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1" name="Freeform 220">
            <a:extLst>
              <a:ext uri="{FF2B5EF4-FFF2-40B4-BE49-F238E27FC236}">
                <a16:creationId xmlns:a16="http://schemas.microsoft.com/office/drawing/2014/main" id="{BD83F40E-26C7-418E-BBD0-9CE69BE5DC22}"/>
              </a:ext>
            </a:extLst>
          </p:cNvPr>
          <p:cNvSpPr>
            <a:spLocks/>
          </p:cNvSpPr>
          <p:nvPr/>
        </p:nvSpPr>
        <p:spPr bwMode="auto">
          <a:xfrm rot="15025246">
            <a:off x="4254000" y="5916524"/>
            <a:ext cx="47362" cy="54378"/>
          </a:xfrm>
          <a:custGeom>
            <a:avLst/>
            <a:gdLst>
              <a:gd name="T0" fmla="*/ 77 w 77"/>
              <a:gd name="T1" fmla="*/ 57 h 91"/>
              <a:gd name="T2" fmla="*/ 47 w 77"/>
              <a:gd name="T3" fmla="*/ 85 h 91"/>
              <a:gd name="T4" fmla="*/ 1 w 77"/>
              <a:gd name="T5" fmla="*/ 31 h 91"/>
              <a:gd name="T6" fmla="*/ 9 w 77"/>
              <a:gd name="T7" fmla="*/ 6 h 91"/>
              <a:gd name="T8" fmla="*/ 38 w 77"/>
              <a:gd name="T9" fmla="*/ 9 h 91"/>
              <a:gd name="T10" fmla="*/ 77 w 77"/>
              <a:gd name="T11" fmla="*/ 5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91">
                <a:moveTo>
                  <a:pt x="77" y="57"/>
                </a:moveTo>
                <a:cubicBezTo>
                  <a:pt x="76" y="84"/>
                  <a:pt x="64" y="91"/>
                  <a:pt x="47" y="85"/>
                </a:cubicBezTo>
                <a:cubicBezTo>
                  <a:pt x="21" y="75"/>
                  <a:pt x="6" y="58"/>
                  <a:pt x="1" y="31"/>
                </a:cubicBezTo>
                <a:cubicBezTo>
                  <a:pt x="0" y="22"/>
                  <a:pt x="0" y="12"/>
                  <a:pt x="9" y="6"/>
                </a:cubicBezTo>
                <a:cubicBezTo>
                  <a:pt x="19" y="0"/>
                  <a:pt x="29" y="1"/>
                  <a:pt x="38" y="9"/>
                </a:cubicBezTo>
                <a:cubicBezTo>
                  <a:pt x="56" y="24"/>
                  <a:pt x="77" y="37"/>
                  <a:pt x="77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2" name="Freeform 221">
            <a:extLst>
              <a:ext uri="{FF2B5EF4-FFF2-40B4-BE49-F238E27FC236}">
                <a16:creationId xmlns:a16="http://schemas.microsoft.com/office/drawing/2014/main" id="{1EF235DE-73C9-4E7F-BF39-36B9E36D76D6}"/>
              </a:ext>
            </a:extLst>
          </p:cNvPr>
          <p:cNvSpPr>
            <a:spLocks/>
          </p:cNvSpPr>
          <p:nvPr/>
        </p:nvSpPr>
        <p:spPr bwMode="auto">
          <a:xfrm rot="15025246">
            <a:off x="4741840" y="5220051"/>
            <a:ext cx="57887" cy="61395"/>
          </a:xfrm>
          <a:custGeom>
            <a:avLst/>
            <a:gdLst>
              <a:gd name="T0" fmla="*/ 1 w 94"/>
              <a:gd name="T1" fmla="*/ 74 h 103"/>
              <a:gd name="T2" fmla="*/ 26 w 94"/>
              <a:gd name="T3" fmla="*/ 32 h 103"/>
              <a:gd name="T4" fmla="*/ 60 w 94"/>
              <a:gd name="T5" fmla="*/ 12 h 103"/>
              <a:gd name="T6" fmla="*/ 86 w 94"/>
              <a:gd name="T7" fmla="*/ 7 h 103"/>
              <a:gd name="T8" fmla="*/ 81 w 94"/>
              <a:gd name="T9" fmla="*/ 34 h 103"/>
              <a:gd name="T10" fmla="*/ 27 w 94"/>
              <a:gd name="T11" fmla="*/ 93 h 103"/>
              <a:gd name="T12" fmla="*/ 1 w 94"/>
              <a:gd name="T13" fmla="*/ 74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3">
                <a:moveTo>
                  <a:pt x="1" y="74"/>
                </a:moveTo>
                <a:cubicBezTo>
                  <a:pt x="2" y="58"/>
                  <a:pt x="11" y="43"/>
                  <a:pt x="26" y="32"/>
                </a:cubicBezTo>
                <a:cubicBezTo>
                  <a:pt x="36" y="23"/>
                  <a:pt x="47" y="16"/>
                  <a:pt x="60" y="12"/>
                </a:cubicBezTo>
                <a:cubicBezTo>
                  <a:pt x="68" y="9"/>
                  <a:pt x="78" y="0"/>
                  <a:pt x="86" y="7"/>
                </a:cubicBezTo>
                <a:cubicBezTo>
                  <a:pt x="94" y="15"/>
                  <a:pt x="86" y="26"/>
                  <a:pt x="81" y="34"/>
                </a:cubicBezTo>
                <a:cubicBezTo>
                  <a:pt x="68" y="59"/>
                  <a:pt x="52" y="81"/>
                  <a:pt x="27" y="93"/>
                </a:cubicBezTo>
                <a:cubicBezTo>
                  <a:pt x="8" y="103"/>
                  <a:pt x="0" y="98"/>
                  <a:pt x="1" y="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3" name="Freeform 223">
            <a:extLst>
              <a:ext uri="{FF2B5EF4-FFF2-40B4-BE49-F238E27FC236}">
                <a16:creationId xmlns:a16="http://schemas.microsoft.com/office/drawing/2014/main" id="{DC49FBA8-8FCF-44C9-B845-54DCA097130E}"/>
              </a:ext>
            </a:extLst>
          </p:cNvPr>
          <p:cNvSpPr>
            <a:spLocks/>
          </p:cNvSpPr>
          <p:nvPr/>
        </p:nvSpPr>
        <p:spPr bwMode="auto">
          <a:xfrm rot="15025246">
            <a:off x="4093664" y="6107642"/>
            <a:ext cx="45608" cy="45608"/>
          </a:xfrm>
          <a:custGeom>
            <a:avLst/>
            <a:gdLst>
              <a:gd name="T0" fmla="*/ 74 w 74"/>
              <a:gd name="T1" fmla="*/ 42 h 76"/>
              <a:gd name="T2" fmla="*/ 41 w 74"/>
              <a:gd name="T3" fmla="*/ 75 h 76"/>
              <a:gd name="T4" fmla="*/ 1 w 74"/>
              <a:gd name="T5" fmla="*/ 39 h 76"/>
              <a:gd name="T6" fmla="*/ 37 w 74"/>
              <a:gd name="T7" fmla="*/ 1 h 76"/>
              <a:gd name="T8" fmla="*/ 74 w 74"/>
              <a:gd name="T9" fmla="*/ 4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76">
                <a:moveTo>
                  <a:pt x="74" y="42"/>
                </a:moveTo>
                <a:cubicBezTo>
                  <a:pt x="74" y="59"/>
                  <a:pt x="59" y="74"/>
                  <a:pt x="41" y="75"/>
                </a:cubicBezTo>
                <a:cubicBezTo>
                  <a:pt x="20" y="76"/>
                  <a:pt x="0" y="59"/>
                  <a:pt x="1" y="39"/>
                </a:cubicBezTo>
                <a:cubicBezTo>
                  <a:pt x="1" y="20"/>
                  <a:pt x="19" y="1"/>
                  <a:pt x="37" y="1"/>
                </a:cubicBezTo>
                <a:cubicBezTo>
                  <a:pt x="58" y="0"/>
                  <a:pt x="74" y="17"/>
                  <a:pt x="74" y="4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4" name="Freeform 225">
            <a:extLst>
              <a:ext uri="{FF2B5EF4-FFF2-40B4-BE49-F238E27FC236}">
                <a16:creationId xmlns:a16="http://schemas.microsoft.com/office/drawing/2014/main" id="{B991F469-2FA1-4E1D-A99C-318691AA721D}"/>
              </a:ext>
            </a:extLst>
          </p:cNvPr>
          <p:cNvSpPr>
            <a:spLocks/>
          </p:cNvSpPr>
          <p:nvPr/>
        </p:nvSpPr>
        <p:spPr bwMode="auto">
          <a:xfrm rot="15025246">
            <a:off x="4618703" y="5375726"/>
            <a:ext cx="35082" cy="56134"/>
          </a:xfrm>
          <a:custGeom>
            <a:avLst/>
            <a:gdLst>
              <a:gd name="T0" fmla="*/ 57 w 57"/>
              <a:gd name="T1" fmla="*/ 39 h 95"/>
              <a:gd name="T2" fmla="*/ 48 w 57"/>
              <a:gd name="T3" fmla="*/ 78 h 95"/>
              <a:gd name="T4" fmla="*/ 16 w 57"/>
              <a:gd name="T5" fmla="*/ 92 h 95"/>
              <a:gd name="T6" fmla="*/ 2 w 57"/>
              <a:gd name="T7" fmla="*/ 63 h 95"/>
              <a:gd name="T8" fmla="*/ 24 w 57"/>
              <a:gd name="T9" fmla="*/ 13 h 95"/>
              <a:gd name="T10" fmla="*/ 46 w 57"/>
              <a:gd name="T11" fmla="*/ 3 h 95"/>
              <a:gd name="T12" fmla="*/ 56 w 57"/>
              <a:gd name="T13" fmla="*/ 23 h 95"/>
              <a:gd name="T14" fmla="*/ 57 w 57"/>
              <a:gd name="T15" fmla="*/ 3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95">
                <a:moveTo>
                  <a:pt x="57" y="39"/>
                </a:moveTo>
                <a:cubicBezTo>
                  <a:pt x="57" y="53"/>
                  <a:pt x="55" y="66"/>
                  <a:pt x="48" y="78"/>
                </a:cubicBezTo>
                <a:cubicBezTo>
                  <a:pt x="41" y="90"/>
                  <a:pt x="31" y="95"/>
                  <a:pt x="16" y="92"/>
                </a:cubicBezTo>
                <a:cubicBezTo>
                  <a:pt x="2" y="88"/>
                  <a:pt x="0" y="76"/>
                  <a:pt x="2" y="63"/>
                </a:cubicBezTo>
                <a:cubicBezTo>
                  <a:pt x="4" y="44"/>
                  <a:pt x="11" y="27"/>
                  <a:pt x="24" y="13"/>
                </a:cubicBezTo>
                <a:cubicBezTo>
                  <a:pt x="30" y="7"/>
                  <a:pt x="37" y="0"/>
                  <a:pt x="46" y="3"/>
                </a:cubicBezTo>
                <a:cubicBezTo>
                  <a:pt x="55" y="6"/>
                  <a:pt x="54" y="16"/>
                  <a:pt x="56" y="23"/>
                </a:cubicBezTo>
                <a:cubicBezTo>
                  <a:pt x="57" y="28"/>
                  <a:pt x="57" y="34"/>
                  <a:pt x="57" y="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5" name="Freeform 226">
            <a:extLst>
              <a:ext uri="{FF2B5EF4-FFF2-40B4-BE49-F238E27FC236}">
                <a16:creationId xmlns:a16="http://schemas.microsoft.com/office/drawing/2014/main" id="{309223B5-7636-44D5-BB6C-5A1B86CA167C}"/>
              </a:ext>
            </a:extLst>
          </p:cNvPr>
          <p:cNvSpPr>
            <a:spLocks/>
          </p:cNvSpPr>
          <p:nvPr/>
        </p:nvSpPr>
        <p:spPr bwMode="auto">
          <a:xfrm rot="15025246">
            <a:off x="4111456" y="6194578"/>
            <a:ext cx="63150" cy="31574"/>
          </a:xfrm>
          <a:custGeom>
            <a:avLst/>
            <a:gdLst>
              <a:gd name="T0" fmla="*/ 43 w 104"/>
              <a:gd name="T1" fmla="*/ 53 h 54"/>
              <a:gd name="T2" fmla="*/ 29 w 104"/>
              <a:gd name="T3" fmla="*/ 50 h 54"/>
              <a:gd name="T4" fmla="*/ 2 w 104"/>
              <a:gd name="T5" fmla="*/ 25 h 54"/>
              <a:gd name="T6" fmla="*/ 32 w 104"/>
              <a:gd name="T7" fmla="*/ 4 h 54"/>
              <a:gd name="T8" fmla="*/ 93 w 104"/>
              <a:gd name="T9" fmla="*/ 18 h 54"/>
              <a:gd name="T10" fmla="*/ 92 w 104"/>
              <a:gd name="T11" fmla="*/ 37 h 54"/>
              <a:gd name="T12" fmla="*/ 43 w 104"/>
              <a:gd name="T13" fmla="*/ 5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54">
                <a:moveTo>
                  <a:pt x="43" y="53"/>
                </a:moveTo>
                <a:cubicBezTo>
                  <a:pt x="40" y="52"/>
                  <a:pt x="34" y="52"/>
                  <a:pt x="29" y="50"/>
                </a:cubicBezTo>
                <a:cubicBezTo>
                  <a:pt x="17" y="45"/>
                  <a:pt x="0" y="42"/>
                  <a:pt x="2" y="25"/>
                </a:cubicBezTo>
                <a:cubicBezTo>
                  <a:pt x="3" y="10"/>
                  <a:pt x="19" y="6"/>
                  <a:pt x="32" y="4"/>
                </a:cubicBezTo>
                <a:cubicBezTo>
                  <a:pt x="54" y="0"/>
                  <a:pt x="74" y="8"/>
                  <a:pt x="93" y="18"/>
                </a:cubicBezTo>
                <a:cubicBezTo>
                  <a:pt x="104" y="24"/>
                  <a:pt x="99" y="32"/>
                  <a:pt x="92" y="37"/>
                </a:cubicBezTo>
                <a:cubicBezTo>
                  <a:pt x="79" y="47"/>
                  <a:pt x="64" y="54"/>
                  <a:pt x="43" y="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6" name="Freeform 229">
            <a:extLst>
              <a:ext uri="{FF2B5EF4-FFF2-40B4-BE49-F238E27FC236}">
                <a16:creationId xmlns:a16="http://schemas.microsoft.com/office/drawing/2014/main" id="{50D1129C-1BE2-4880-8285-E9296A4E3DDD}"/>
              </a:ext>
            </a:extLst>
          </p:cNvPr>
          <p:cNvSpPr>
            <a:spLocks/>
          </p:cNvSpPr>
          <p:nvPr/>
        </p:nvSpPr>
        <p:spPr bwMode="auto">
          <a:xfrm rot="15025246">
            <a:off x="4961813" y="5617916"/>
            <a:ext cx="33330" cy="52624"/>
          </a:xfrm>
          <a:custGeom>
            <a:avLst/>
            <a:gdLst>
              <a:gd name="T0" fmla="*/ 55 w 55"/>
              <a:gd name="T1" fmla="*/ 38 h 89"/>
              <a:gd name="T2" fmla="*/ 29 w 55"/>
              <a:gd name="T3" fmla="*/ 84 h 89"/>
              <a:gd name="T4" fmla="*/ 8 w 55"/>
              <a:gd name="T5" fmla="*/ 85 h 89"/>
              <a:gd name="T6" fmla="*/ 2 w 55"/>
              <a:gd name="T7" fmla="*/ 66 h 89"/>
              <a:gd name="T8" fmla="*/ 14 w 55"/>
              <a:gd name="T9" fmla="*/ 18 h 89"/>
              <a:gd name="T10" fmla="*/ 34 w 55"/>
              <a:gd name="T11" fmla="*/ 2 h 89"/>
              <a:gd name="T12" fmla="*/ 55 w 55"/>
              <a:gd name="T13" fmla="*/ 26 h 89"/>
              <a:gd name="T14" fmla="*/ 55 w 55"/>
              <a:gd name="T15" fmla="*/ 3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89">
                <a:moveTo>
                  <a:pt x="55" y="38"/>
                </a:moveTo>
                <a:cubicBezTo>
                  <a:pt x="54" y="57"/>
                  <a:pt x="47" y="74"/>
                  <a:pt x="29" y="84"/>
                </a:cubicBezTo>
                <a:cubicBezTo>
                  <a:pt x="22" y="88"/>
                  <a:pt x="15" y="89"/>
                  <a:pt x="8" y="85"/>
                </a:cubicBezTo>
                <a:cubicBezTo>
                  <a:pt x="0" y="80"/>
                  <a:pt x="1" y="73"/>
                  <a:pt x="2" y="66"/>
                </a:cubicBezTo>
                <a:cubicBezTo>
                  <a:pt x="5" y="49"/>
                  <a:pt x="5" y="32"/>
                  <a:pt x="14" y="18"/>
                </a:cubicBezTo>
                <a:cubicBezTo>
                  <a:pt x="19" y="10"/>
                  <a:pt x="23" y="0"/>
                  <a:pt x="34" y="2"/>
                </a:cubicBezTo>
                <a:cubicBezTo>
                  <a:pt x="47" y="4"/>
                  <a:pt x="53" y="14"/>
                  <a:pt x="55" y="26"/>
                </a:cubicBezTo>
                <a:cubicBezTo>
                  <a:pt x="55" y="30"/>
                  <a:pt x="55" y="34"/>
                  <a:pt x="55" y="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7" name="Freeform 231">
            <a:extLst>
              <a:ext uri="{FF2B5EF4-FFF2-40B4-BE49-F238E27FC236}">
                <a16:creationId xmlns:a16="http://schemas.microsoft.com/office/drawing/2014/main" id="{CDFD05BB-3E15-47BA-BF96-D376791C1ADB}"/>
              </a:ext>
            </a:extLst>
          </p:cNvPr>
          <p:cNvSpPr>
            <a:spLocks/>
          </p:cNvSpPr>
          <p:nvPr/>
        </p:nvSpPr>
        <p:spPr bwMode="auto">
          <a:xfrm rot="15025246">
            <a:off x="4832955" y="6257817"/>
            <a:ext cx="70165" cy="29819"/>
          </a:xfrm>
          <a:custGeom>
            <a:avLst/>
            <a:gdLst>
              <a:gd name="T0" fmla="*/ 93 w 116"/>
              <a:gd name="T1" fmla="*/ 0 h 52"/>
              <a:gd name="T2" fmla="*/ 113 w 116"/>
              <a:gd name="T3" fmla="*/ 7 h 52"/>
              <a:gd name="T4" fmla="*/ 104 w 116"/>
              <a:gd name="T5" fmla="*/ 23 h 52"/>
              <a:gd name="T6" fmla="*/ 18 w 116"/>
              <a:gd name="T7" fmla="*/ 51 h 52"/>
              <a:gd name="T8" fmla="*/ 2 w 116"/>
              <a:gd name="T9" fmla="*/ 41 h 52"/>
              <a:gd name="T10" fmla="*/ 10 w 116"/>
              <a:gd name="T11" fmla="*/ 26 h 52"/>
              <a:gd name="T12" fmla="*/ 93 w 116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52">
                <a:moveTo>
                  <a:pt x="93" y="0"/>
                </a:moveTo>
                <a:cubicBezTo>
                  <a:pt x="102" y="1"/>
                  <a:pt x="110" y="0"/>
                  <a:pt x="113" y="7"/>
                </a:cubicBezTo>
                <a:cubicBezTo>
                  <a:pt x="116" y="14"/>
                  <a:pt x="109" y="19"/>
                  <a:pt x="104" y="23"/>
                </a:cubicBezTo>
                <a:cubicBezTo>
                  <a:pt x="79" y="42"/>
                  <a:pt x="48" y="48"/>
                  <a:pt x="18" y="51"/>
                </a:cubicBezTo>
                <a:cubicBezTo>
                  <a:pt x="11" y="52"/>
                  <a:pt x="4" y="48"/>
                  <a:pt x="2" y="41"/>
                </a:cubicBezTo>
                <a:cubicBezTo>
                  <a:pt x="0" y="34"/>
                  <a:pt x="4" y="28"/>
                  <a:pt x="10" y="26"/>
                </a:cubicBezTo>
                <a:cubicBezTo>
                  <a:pt x="38" y="17"/>
                  <a:pt x="67" y="8"/>
                  <a:pt x="9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8" name="Freeform 232">
            <a:extLst>
              <a:ext uri="{FF2B5EF4-FFF2-40B4-BE49-F238E27FC236}">
                <a16:creationId xmlns:a16="http://schemas.microsoft.com/office/drawing/2014/main" id="{6D86AC10-EED9-420F-A321-62B7FD6D89D1}"/>
              </a:ext>
            </a:extLst>
          </p:cNvPr>
          <p:cNvSpPr>
            <a:spLocks/>
          </p:cNvSpPr>
          <p:nvPr/>
        </p:nvSpPr>
        <p:spPr bwMode="auto">
          <a:xfrm rot="15025246">
            <a:off x="4784165" y="5152010"/>
            <a:ext cx="52624" cy="33328"/>
          </a:xfrm>
          <a:custGeom>
            <a:avLst/>
            <a:gdLst>
              <a:gd name="T0" fmla="*/ 34 w 89"/>
              <a:gd name="T1" fmla="*/ 58 h 58"/>
              <a:gd name="T2" fmla="*/ 3 w 89"/>
              <a:gd name="T3" fmla="*/ 44 h 58"/>
              <a:gd name="T4" fmla="*/ 24 w 89"/>
              <a:gd name="T5" fmla="*/ 15 h 58"/>
              <a:gd name="T6" fmla="*/ 69 w 89"/>
              <a:gd name="T7" fmla="*/ 8 h 58"/>
              <a:gd name="T8" fmla="*/ 75 w 89"/>
              <a:gd name="T9" fmla="*/ 42 h 58"/>
              <a:gd name="T10" fmla="*/ 34 w 89"/>
              <a:gd name="T1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" h="58">
                <a:moveTo>
                  <a:pt x="34" y="58"/>
                </a:moveTo>
                <a:cubicBezTo>
                  <a:pt x="24" y="53"/>
                  <a:pt x="6" y="58"/>
                  <a:pt x="3" y="44"/>
                </a:cubicBezTo>
                <a:cubicBezTo>
                  <a:pt x="0" y="31"/>
                  <a:pt x="14" y="22"/>
                  <a:pt x="24" y="15"/>
                </a:cubicBezTo>
                <a:cubicBezTo>
                  <a:pt x="38" y="6"/>
                  <a:pt x="52" y="0"/>
                  <a:pt x="69" y="8"/>
                </a:cubicBezTo>
                <a:cubicBezTo>
                  <a:pt x="86" y="15"/>
                  <a:pt x="89" y="29"/>
                  <a:pt x="75" y="42"/>
                </a:cubicBezTo>
                <a:cubicBezTo>
                  <a:pt x="64" y="53"/>
                  <a:pt x="50" y="57"/>
                  <a:pt x="34" y="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9" name="Freeform 233">
            <a:extLst>
              <a:ext uri="{FF2B5EF4-FFF2-40B4-BE49-F238E27FC236}">
                <a16:creationId xmlns:a16="http://schemas.microsoft.com/office/drawing/2014/main" id="{83DDDAA8-E38A-4CC1-BC16-E3C337859CEA}"/>
              </a:ext>
            </a:extLst>
          </p:cNvPr>
          <p:cNvSpPr>
            <a:spLocks/>
          </p:cNvSpPr>
          <p:nvPr/>
        </p:nvSpPr>
        <p:spPr bwMode="auto">
          <a:xfrm rot="15025246">
            <a:off x="4306410" y="6347282"/>
            <a:ext cx="85954" cy="28066"/>
          </a:xfrm>
          <a:custGeom>
            <a:avLst/>
            <a:gdLst>
              <a:gd name="T0" fmla="*/ 128 w 144"/>
              <a:gd name="T1" fmla="*/ 47 h 48"/>
              <a:gd name="T2" fmla="*/ 44 w 144"/>
              <a:gd name="T3" fmla="*/ 38 h 48"/>
              <a:gd name="T4" fmla="*/ 5 w 144"/>
              <a:gd name="T5" fmla="*/ 18 h 48"/>
              <a:gd name="T6" fmla="*/ 3 w 144"/>
              <a:gd name="T7" fmla="*/ 5 h 48"/>
              <a:gd name="T8" fmla="*/ 15 w 144"/>
              <a:gd name="T9" fmla="*/ 1 h 48"/>
              <a:gd name="T10" fmla="*/ 131 w 144"/>
              <a:gd name="T11" fmla="*/ 30 h 48"/>
              <a:gd name="T12" fmla="*/ 141 w 144"/>
              <a:gd name="T13" fmla="*/ 42 h 48"/>
              <a:gd name="T14" fmla="*/ 128 w 144"/>
              <a:gd name="T15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48">
                <a:moveTo>
                  <a:pt x="128" y="47"/>
                </a:moveTo>
                <a:cubicBezTo>
                  <a:pt x="100" y="38"/>
                  <a:pt x="72" y="40"/>
                  <a:pt x="44" y="38"/>
                </a:cubicBezTo>
                <a:cubicBezTo>
                  <a:pt x="29" y="36"/>
                  <a:pt x="14" y="32"/>
                  <a:pt x="5" y="18"/>
                </a:cubicBezTo>
                <a:cubicBezTo>
                  <a:pt x="2" y="15"/>
                  <a:pt x="0" y="10"/>
                  <a:pt x="3" y="5"/>
                </a:cubicBezTo>
                <a:cubicBezTo>
                  <a:pt x="5" y="0"/>
                  <a:pt x="10" y="0"/>
                  <a:pt x="15" y="1"/>
                </a:cubicBezTo>
                <a:cubicBezTo>
                  <a:pt x="54" y="11"/>
                  <a:pt x="92" y="20"/>
                  <a:pt x="131" y="30"/>
                </a:cubicBezTo>
                <a:cubicBezTo>
                  <a:pt x="136" y="31"/>
                  <a:pt x="144" y="34"/>
                  <a:pt x="141" y="42"/>
                </a:cubicBezTo>
                <a:cubicBezTo>
                  <a:pt x="139" y="48"/>
                  <a:pt x="132" y="46"/>
                  <a:pt x="128" y="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0" name="Freeform 238">
            <a:extLst>
              <a:ext uri="{FF2B5EF4-FFF2-40B4-BE49-F238E27FC236}">
                <a16:creationId xmlns:a16="http://schemas.microsoft.com/office/drawing/2014/main" id="{AFE86897-51BC-4E52-8B9E-233F50D772E3}"/>
              </a:ext>
            </a:extLst>
          </p:cNvPr>
          <p:cNvSpPr>
            <a:spLocks/>
          </p:cNvSpPr>
          <p:nvPr/>
        </p:nvSpPr>
        <p:spPr bwMode="auto">
          <a:xfrm rot="15025246">
            <a:off x="4762099" y="5504127"/>
            <a:ext cx="54379" cy="68411"/>
          </a:xfrm>
          <a:custGeom>
            <a:avLst/>
            <a:gdLst>
              <a:gd name="T0" fmla="*/ 92 w 92"/>
              <a:gd name="T1" fmla="*/ 11 h 115"/>
              <a:gd name="T2" fmla="*/ 71 w 92"/>
              <a:gd name="T3" fmla="*/ 53 h 115"/>
              <a:gd name="T4" fmla="*/ 34 w 92"/>
              <a:gd name="T5" fmla="*/ 99 h 115"/>
              <a:gd name="T6" fmla="*/ 10 w 92"/>
              <a:gd name="T7" fmla="*/ 109 h 115"/>
              <a:gd name="T8" fmla="*/ 16 w 92"/>
              <a:gd name="T9" fmla="*/ 83 h 115"/>
              <a:gd name="T10" fmla="*/ 40 w 92"/>
              <a:gd name="T11" fmla="*/ 60 h 115"/>
              <a:gd name="T12" fmla="*/ 76 w 92"/>
              <a:gd name="T13" fmla="*/ 9 h 115"/>
              <a:gd name="T14" fmla="*/ 85 w 92"/>
              <a:gd name="T15" fmla="*/ 0 h 115"/>
              <a:gd name="T16" fmla="*/ 92 w 92"/>
              <a:gd name="T17" fmla="*/ 1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" h="115">
                <a:moveTo>
                  <a:pt x="92" y="11"/>
                </a:moveTo>
                <a:cubicBezTo>
                  <a:pt x="89" y="27"/>
                  <a:pt x="81" y="41"/>
                  <a:pt x="71" y="53"/>
                </a:cubicBezTo>
                <a:cubicBezTo>
                  <a:pt x="60" y="69"/>
                  <a:pt x="47" y="84"/>
                  <a:pt x="34" y="99"/>
                </a:cubicBezTo>
                <a:cubicBezTo>
                  <a:pt x="28" y="106"/>
                  <a:pt x="18" y="115"/>
                  <a:pt x="10" y="109"/>
                </a:cubicBezTo>
                <a:cubicBezTo>
                  <a:pt x="0" y="100"/>
                  <a:pt x="10" y="90"/>
                  <a:pt x="16" y="83"/>
                </a:cubicBezTo>
                <a:cubicBezTo>
                  <a:pt x="22" y="74"/>
                  <a:pt x="30" y="65"/>
                  <a:pt x="40" y="60"/>
                </a:cubicBezTo>
                <a:cubicBezTo>
                  <a:pt x="60" y="48"/>
                  <a:pt x="74" y="33"/>
                  <a:pt x="76" y="9"/>
                </a:cubicBezTo>
                <a:cubicBezTo>
                  <a:pt x="77" y="4"/>
                  <a:pt x="78" y="0"/>
                  <a:pt x="85" y="0"/>
                </a:cubicBezTo>
                <a:cubicBezTo>
                  <a:pt x="89" y="1"/>
                  <a:pt x="92" y="4"/>
                  <a:pt x="92" y="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1" name="Freeform 240">
            <a:extLst>
              <a:ext uri="{FF2B5EF4-FFF2-40B4-BE49-F238E27FC236}">
                <a16:creationId xmlns:a16="http://schemas.microsoft.com/office/drawing/2014/main" id="{DB654114-4C86-47EF-BD80-F68E74FD2F2A}"/>
              </a:ext>
            </a:extLst>
          </p:cNvPr>
          <p:cNvSpPr>
            <a:spLocks/>
          </p:cNvSpPr>
          <p:nvPr/>
        </p:nvSpPr>
        <p:spPr bwMode="auto">
          <a:xfrm rot="15025246">
            <a:off x="5001049" y="5300715"/>
            <a:ext cx="38591" cy="29819"/>
          </a:xfrm>
          <a:custGeom>
            <a:avLst/>
            <a:gdLst>
              <a:gd name="T0" fmla="*/ 33 w 62"/>
              <a:gd name="T1" fmla="*/ 0 h 49"/>
              <a:gd name="T2" fmla="*/ 60 w 62"/>
              <a:gd name="T3" fmla="*/ 25 h 49"/>
              <a:gd name="T4" fmla="*/ 32 w 62"/>
              <a:gd name="T5" fmla="*/ 48 h 49"/>
              <a:gd name="T6" fmla="*/ 1 w 62"/>
              <a:gd name="T7" fmla="*/ 26 h 49"/>
              <a:gd name="T8" fmla="*/ 33 w 62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49">
                <a:moveTo>
                  <a:pt x="33" y="0"/>
                </a:moveTo>
                <a:cubicBezTo>
                  <a:pt x="51" y="1"/>
                  <a:pt x="62" y="11"/>
                  <a:pt x="60" y="25"/>
                </a:cubicBezTo>
                <a:cubicBezTo>
                  <a:pt x="59" y="42"/>
                  <a:pt x="48" y="49"/>
                  <a:pt x="32" y="48"/>
                </a:cubicBezTo>
                <a:cubicBezTo>
                  <a:pt x="17" y="48"/>
                  <a:pt x="3" y="45"/>
                  <a:pt x="1" y="26"/>
                </a:cubicBezTo>
                <a:cubicBezTo>
                  <a:pt x="0" y="14"/>
                  <a:pt x="18" y="0"/>
                  <a:pt x="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2" name="Freeform 241">
            <a:extLst>
              <a:ext uri="{FF2B5EF4-FFF2-40B4-BE49-F238E27FC236}">
                <a16:creationId xmlns:a16="http://schemas.microsoft.com/office/drawing/2014/main" id="{19BABF3A-9788-4DC9-8081-BB64841A9579}"/>
              </a:ext>
            </a:extLst>
          </p:cNvPr>
          <p:cNvSpPr>
            <a:spLocks/>
          </p:cNvSpPr>
          <p:nvPr/>
        </p:nvSpPr>
        <p:spPr bwMode="auto">
          <a:xfrm rot="15025246">
            <a:off x="4377265" y="5892277"/>
            <a:ext cx="28066" cy="35082"/>
          </a:xfrm>
          <a:custGeom>
            <a:avLst/>
            <a:gdLst>
              <a:gd name="T0" fmla="*/ 47 w 48"/>
              <a:gd name="T1" fmla="*/ 37 h 58"/>
              <a:gd name="T2" fmla="*/ 25 w 48"/>
              <a:gd name="T3" fmla="*/ 58 h 58"/>
              <a:gd name="T4" fmla="*/ 0 w 48"/>
              <a:gd name="T5" fmla="*/ 22 h 58"/>
              <a:gd name="T6" fmla="*/ 30 w 48"/>
              <a:gd name="T7" fmla="*/ 0 h 58"/>
              <a:gd name="T8" fmla="*/ 47 w 48"/>
              <a:gd name="T9" fmla="*/ 3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58">
                <a:moveTo>
                  <a:pt x="47" y="37"/>
                </a:moveTo>
                <a:cubicBezTo>
                  <a:pt x="48" y="51"/>
                  <a:pt x="39" y="58"/>
                  <a:pt x="25" y="58"/>
                </a:cubicBezTo>
                <a:cubicBezTo>
                  <a:pt x="12" y="58"/>
                  <a:pt x="1" y="41"/>
                  <a:pt x="0" y="22"/>
                </a:cubicBezTo>
                <a:cubicBezTo>
                  <a:pt x="0" y="13"/>
                  <a:pt x="17" y="0"/>
                  <a:pt x="30" y="0"/>
                </a:cubicBezTo>
                <a:cubicBezTo>
                  <a:pt x="40" y="0"/>
                  <a:pt x="47" y="15"/>
                  <a:pt x="47" y="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3" name="Freeform 243">
            <a:extLst>
              <a:ext uri="{FF2B5EF4-FFF2-40B4-BE49-F238E27FC236}">
                <a16:creationId xmlns:a16="http://schemas.microsoft.com/office/drawing/2014/main" id="{2C6D8F9F-B91F-4B14-952A-8EE224F4D61F}"/>
              </a:ext>
            </a:extLst>
          </p:cNvPr>
          <p:cNvSpPr>
            <a:spLocks/>
          </p:cNvSpPr>
          <p:nvPr/>
        </p:nvSpPr>
        <p:spPr bwMode="auto">
          <a:xfrm rot="15025246">
            <a:off x="4383064" y="5756989"/>
            <a:ext cx="24558" cy="71919"/>
          </a:xfrm>
          <a:custGeom>
            <a:avLst/>
            <a:gdLst>
              <a:gd name="T0" fmla="*/ 3 w 40"/>
              <a:gd name="T1" fmla="*/ 26 h 121"/>
              <a:gd name="T2" fmla="*/ 3 w 40"/>
              <a:gd name="T3" fmla="*/ 13 h 121"/>
              <a:gd name="T4" fmla="*/ 9 w 40"/>
              <a:gd name="T5" fmla="*/ 1 h 121"/>
              <a:gd name="T6" fmla="*/ 21 w 40"/>
              <a:gd name="T7" fmla="*/ 10 h 121"/>
              <a:gd name="T8" fmla="*/ 25 w 40"/>
              <a:gd name="T9" fmla="*/ 38 h 121"/>
              <a:gd name="T10" fmla="*/ 37 w 40"/>
              <a:gd name="T11" fmla="*/ 106 h 121"/>
              <a:gd name="T12" fmla="*/ 32 w 40"/>
              <a:gd name="T13" fmla="*/ 120 h 121"/>
              <a:gd name="T14" fmla="*/ 20 w 40"/>
              <a:gd name="T15" fmla="*/ 109 h 121"/>
              <a:gd name="T16" fmla="*/ 3 w 40"/>
              <a:gd name="T17" fmla="*/ 2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" h="121">
                <a:moveTo>
                  <a:pt x="3" y="26"/>
                </a:moveTo>
                <a:cubicBezTo>
                  <a:pt x="3" y="21"/>
                  <a:pt x="3" y="17"/>
                  <a:pt x="3" y="13"/>
                </a:cubicBezTo>
                <a:cubicBezTo>
                  <a:pt x="3" y="8"/>
                  <a:pt x="4" y="2"/>
                  <a:pt x="9" y="1"/>
                </a:cubicBezTo>
                <a:cubicBezTo>
                  <a:pt x="15" y="0"/>
                  <a:pt x="20" y="5"/>
                  <a:pt x="21" y="10"/>
                </a:cubicBezTo>
                <a:cubicBezTo>
                  <a:pt x="23" y="19"/>
                  <a:pt x="24" y="28"/>
                  <a:pt x="25" y="38"/>
                </a:cubicBezTo>
                <a:cubicBezTo>
                  <a:pt x="29" y="61"/>
                  <a:pt x="33" y="83"/>
                  <a:pt x="37" y="106"/>
                </a:cubicBezTo>
                <a:cubicBezTo>
                  <a:pt x="37" y="111"/>
                  <a:pt x="40" y="118"/>
                  <a:pt x="32" y="120"/>
                </a:cubicBezTo>
                <a:cubicBezTo>
                  <a:pt x="25" y="121"/>
                  <a:pt x="20" y="115"/>
                  <a:pt x="20" y="109"/>
                </a:cubicBezTo>
                <a:cubicBezTo>
                  <a:pt x="23" y="79"/>
                  <a:pt x="0" y="55"/>
                  <a:pt x="3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4" name="Freeform 245">
            <a:extLst>
              <a:ext uri="{FF2B5EF4-FFF2-40B4-BE49-F238E27FC236}">
                <a16:creationId xmlns:a16="http://schemas.microsoft.com/office/drawing/2014/main" id="{AE23184D-B1B4-410B-9E23-F3FF03548229}"/>
              </a:ext>
            </a:extLst>
          </p:cNvPr>
          <p:cNvSpPr>
            <a:spLocks/>
          </p:cNvSpPr>
          <p:nvPr/>
        </p:nvSpPr>
        <p:spPr bwMode="auto">
          <a:xfrm rot="15025246">
            <a:off x="5008101" y="5373779"/>
            <a:ext cx="28066" cy="35082"/>
          </a:xfrm>
          <a:custGeom>
            <a:avLst/>
            <a:gdLst>
              <a:gd name="T0" fmla="*/ 45 w 46"/>
              <a:gd name="T1" fmla="*/ 33 h 57"/>
              <a:gd name="T2" fmla="*/ 26 w 46"/>
              <a:gd name="T3" fmla="*/ 56 h 57"/>
              <a:gd name="T4" fmla="*/ 0 w 46"/>
              <a:gd name="T5" fmla="*/ 12 h 57"/>
              <a:gd name="T6" fmla="*/ 12 w 46"/>
              <a:gd name="T7" fmla="*/ 0 h 57"/>
              <a:gd name="T8" fmla="*/ 45 w 46"/>
              <a:gd name="T9" fmla="*/ 3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7">
                <a:moveTo>
                  <a:pt x="45" y="33"/>
                </a:moveTo>
                <a:cubicBezTo>
                  <a:pt x="46" y="46"/>
                  <a:pt x="39" y="55"/>
                  <a:pt x="26" y="56"/>
                </a:cubicBezTo>
                <a:cubicBezTo>
                  <a:pt x="11" y="57"/>
                  <a:pt x="0" y="37"/>
                  <a:pt x="0" y="12"/>
                </a:cubicBezTo>
                <a:cubicBezTo>
                  <a:pt x="0" y="4"/>
                  <a:pt x="2" y="0"/>
                  <a:pt x="12" y="0"/>
                </a:cubicBezTo>
                <a:cubicBezTo>
                  <a:pt x="32" y="2"/>
                  <a:pt x="45" y="14"/>
                  <a:pt x="45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5" name="Freeform 246">
            <a:extLst>
              <a:ext uri="{FF2B5EF4-FFF2-40B4-BE49-F238E27FC236}">
                <a16:creationId xmlns:a16="http://schemas.microsoft.com/office/drawing/2014/main" id="{41E5F59A-09CC-4CBC-BCC8-7521D714FEBB}"/>
              </a:ext>
            </a:extLst>
          </p:cNvPr>
          <p:cNvSpPr>
            <a:spLocks/>
          </p:cNvSpPr>
          <p:nvPr/>
        </p:nvSpPr>
        <p:spPr bwMode="auto">
          <a:xfrm rot="15025246">
            <a:off x="4267596" y="6043333"/>
            <a:ext cx="49116" cy="45608"/>
          </a:xfrm>
          <a:custGeom>
            <a:avLst/>
            <a:gdLst>
              <a:gd name="T0" fmla="*/ 8 w 81"/>
              <a:gd name="T1" fmla="*/ 74 h 74"/>
              <a:gd name="T2" fmla="*/ 3 w 81"/>
              <a:gd name="T3" fmla="*/ 64 h 74"/>
              <a:gd name="T4" fmla="*/ 17 w 81"/>
              <a:gd name="T5" fmla="*/ 45 h 74"/>
              <a:gd name="T6" fmla="*/ 51 w 81"/>
              <a:gd name="T7" fmla="*/ 11 h 74"/>
              <a:gd name="T8" fmla="*/ 68 w 81"/>
              <a:gd name="T9" fmla="*/ 2 h 74"/>
              <a:gd name="T10" fmla="*/ 78 w 81"/>
              <a:gd name="T11" fmla="*/ 5 h 74"/>
              <a:gd name="T12" fmla="*/ 77 w 81"/>
              <a:gd name="T13" fmla="*/ 16 h 74"/>
              <a:gd name="T14" fmla="*/ 13 w 81"/>
              <a:gd name="T15" fmla="*/ 72 h 74"/>
              <a:gd name="T16" fmla="*/ 8 w 81"/>
              <a:gd name="T17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" h="74">
                <a:moveTo>
                  <a:pt x="8" y="74"/>
                </a:moveTo>
                <a:cubicBezTo>
                  <a:pt x="0" y="73"/>
                  <a:pt x="1" y="68"/>
                  <a:pt x="3" y="64"/>
                </a:cubicBezTo>
                <a:cubicBezTo>
                  <a:pt x="6" y="56"/>
                  <a:pt x="11" y="50"/>
                  <a:pt x="17" y="45"/>
                </a:cubicBezTo>
                <a:cubicBezTo>
                  <a:pt x="30" y="35"/>
                  <a:pt x="42" y="25"/>
                  <a:pt x="51" y="11"/>
                </a:cubicBezTo>
                <a:cubicBezTo>
                  <a:pt x="54" y="5"/>
                  <a:pt x="61" y="3"/>
                  <a:pt x="68" y="2"/>
                </a:cubicBezTo>
                <a:cubicBezTo>
                  <a:pt x="72" y="1"/>
                  <a:pt x="76" y="0"/>
                  <a:pt x="78" y="5"/>
                </a:cubicBezTo>
                <a:cubicBezTo>
                  <a:pt x="81" y="9"/>
                  <a:pt x="80" y="13"/>
                  <a:pt x="77" y="16"/>
                </a:cubicBezTo>
                <a:cubicBezTo>
                  <a:pt x="58" y="37"/>
                  <a:pt x="37" y="56"/>
                  <a:pt x="13" y="72"/>
                </a:cubicBezTo>
                <a:cubicBezTo>
                  <a:pt x="11" y="73"/>
                  <a:pt x="9" y="74"/>
                  <a:pt x="8" y="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6" name="Freeform 248">
            <a:extLst>
              <a:ext uri="{FF2B5EF4-FFF2-40B4-BE49-F238E27FC236}">
                <a16:creationId xmlns:a16="http://schemas.microsoft.com/office/drawing/2014/main" id="{469D3A2E-A3D1-4B4F-A6B9-C7FCDF484F36}"/>
              </a:ext>
            </a:extLst>
          </p:cNvPr>
          <p:cNvSpPr>
            <a:spLocks/>
          </p:cNvSpPr>
          <p:nvPr/>
        </p:nvSpPr>
        <p:spPr bwMode="auto">
          <a:xfrm rot="15025246">
            <a:off x="4925515" y="5484087"/>
            <a:ext cx="28066" cy="33328"/>
          </a:xfrm>
          <a:custGeom>
            <a:avLst/>
            <a:gdLst>
              <a:gd name="T0" fmla="*/ 4 w 46"/>
              <a:gd name="T1" fmla="*/ 31 h 54"/>
              <a:gd name="T2" fmla="*/ 23 w 46"/>
              <a:gd name="T3" fmla="*/ 1 h 54"/>
              <a:gd name="T4" fmla="*/ 46 w 46"/>
              <a:gd name="T5" fmla="*/ 28 h 54"/>
              <a:gd name="T6" fmla="*/ 18 w 46"/>
              <a:gd name="T7" fmla="*/ 52 h 54"/>
              <a:gd name="T8" fmla="*/ 4 w 46"/>
              <a:gd name="T9" fmla="*/ 3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4">
                <a:moveTo>
                  <a:pt x="4" y="31"/>
                </a:moveTo>
                <a:cubicBezTo>
                  <a:pt x="4" y="17"/>
                  <a:pt x="3" y="0"/>
                  <a:pt x="23" y="1"/>
                </a:cubicBezTo>
                <a:cubicBezTo>
                  <a:pt x="38" y="1"/>
                  <a:pt x="46" y="12"/>
                  <a:pt x="46" y="28"/>
                </a:cubicBezTo>
                <a:cubicBezTo>
                  <a:pt x="45" y="43"/>
                  <a:pt x="33" y="54"/>
                  <a:pt x="18" y="52"/>
                </a:cubicBezTo>
                <a:cubicBezTo>
                  <a:pt x="4" y="51"/>
                  <a:pt x="0" y="43"/>
                  <a:pt x="4" y="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7" name="Freeform 249">
            <a:extLst>
              <a:ext uri="{FF2B5EF4-FFF2-40B4-BE49-F238E27FC236}">
                <a16:creationId xmlns:a16="http://schemas.microsoft.com/office/drawing/2014/main" id="{9CC3F208-A023-4D7C-A571-6453CA6707D4}"/>
              </a:ext>
            </a:extLst>
          </p:cNvPr>
          <p:cNvSpPr>
            <a:spLocks/>
          </p:cNvSpPr>
          <p:nvPr/>
        </p:nvSpPr>
        <p:spPr bwMode="auto">
          <a:xfrm rot="15025246">
            <a:off x="4194036" y="6172581"/>
            <a:ext cx="26313" cy="28066"/>
          </a:xfrm>
          <a:custGeom>
            <a:avLst/>
            <a:gdLst>
              <a:gd name="T0" fmla="*/ 0 w 42"/>
              <a:gd name="T1" fmla="*/ 23 h 47"/>
              <a:gd name="T2" fmla="*/ 18 w 42"/>
              <a:gd name="T3" fmla="*/ 0 h 47"/>
              <a:gd name="T4" fmla="*/ 41 w 42"/>
              <a:gd name="T5" fmla="*/ 23 h 47"/>
              <a:gd name="T6" fmla="*/ 17 w 42"/>
              <a:gd name="T7" fmla="*/ 46 h 47"/>
              <a:gd name="T8" fmla="*/ 0 w 42"/>
              <a:gd name="T9" fmla="*/ 23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7">
                <a:moveTo>
                  <a:pt x="0" y="23"/>
                </a:moveTo>
                <a:cubicBezTo>
                  <a:pt x="0" y="9"/>
                  <a:pt x="5" y="0"/>
                  <a:pt x="18" y="0"/>
                </a:cubicBezTo>
                <a:cubicBezTo>
                  <a:pt x="32" y="0"/>
                  <a:pt x="40" y="9"/>
                  <a:pt x="41" y="23"/>
                </a:cubicBezTo>
                <a:cubicBezTo>
                  <a:pt x="42" y="35"/>
                  <a:pt x="29" y="47"/>
                  <a:pt x="17" y="46"/>
                </a:cubicBezTo>
                <a:cubicBezTo>
                  <a:pt x="2" y="45"/>
                  <a:pt x="2" y="32"/>
                  <a:pt x="0" y="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8" name="Freeform 250">
            <a:extLst>
              <a:ext uri="{FF2B5EF4-FFF2-40B4-BE49-F238E27FC236}">
                <a16:creationId xmlns:a16="http://schemas.microsoft.com/office/drawing/2014/main" id="{19B3C7E9-33B6-47C2-943F-A1BB733F1682}"/>
              </a:ext>
            </a:extLst>
          </p:cNvPr>
          <p:cNvSpPr>
            <a:spLocks/>
          </p:cNvSpPr>
          <p:nvPr/>
        </p:nvSpPr>
        <p:spPr bwMode="auto">
          <a:xfrm rot="15025246">
            <a:off x="4459127" y="5850063"/>
            <a:ext cx="26313" cy="22804"/>
          </a:xfrm>
          <a:custGeom>
            <a:avLst/>
            <a:gdLst>
              <a:gd name="T0" fmla="*/ 42 w 43"/>
              <a:gd name="T1" fmla="*/ 21 h 40"/>
              <a:gd name="T2" fmla="*/ 22 w 43"/>
              <a:gd name="T3" fmla="*/ 40 h 40"/>
              <a:gd name="T4" fmla="*/ 1 w 43"/>
              <a:gd name="T5" fmla="*/ 19 h 40"/>
              <a:gd name="T6" fmla="*/ 21 w 43"/>
              <a:gd name="T7" fmla="*/ 0 h 40"/>
              <a:gd name="T8" fmla="*/ 42 w 43"/>
              <a:gd name="T9" fmla="*/ 2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0">
                <a:moveTo>
                  <a:pt x="42" y="21"/>
                </a:moveTo>
                <a:cubicBezTo>
                  <a:pt x="43" y="35"/>
                  <a:pt x="34" y="40"/>
                  <a:pt x="22" y="40"/>
                </a:cubicBezTo>
                <a:cubicBezTo>
                  <a:pt x="9" y="40"/>
                  <a:pt x="2" y="32"/>
                  <a:pt x="1" y="19"/>
                </a:cubicBezTo>
                <a:cubicBezTo>
                  <a:pt x="0" y="5"/>
                  <a:pt x="9" y="0"/>
                  <a:pt x="21" y="0"/>
                </a:cubicBezTo>
                <a:cubicBezTo>
                  <a:pt x="35" y="0"/>
                  <a:pt x="42" y="7"/>
                  <a:pt x="42" y="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9" name="Freeform 251">
            <a:extLst>
              <a:ext uri="{FF2B5EF4-FFF2-40B4-BE49-F238E27FC236}">
                <a16:creationId xmlns:a16="http://schemas.microsoft.com/office/drawing/2014/main" id="{55ACC904-5E5C-4908-8A73-261313C2BB40}"/>
              </a:ext>
            </a:extLst>
          </p:cNvPr>
          <p:cNvSpPr>
            <a:spLocks/>
          </p:cNvSpPr>
          <p:nvPr/>
        </p:nvSpPr>
        <p:spPr bwMode="auto">
          <a:xfrm rot="15025246">
            <a:off x="4689771" y="5364483"/>
            <a:ext cx="35082" cy="28066"/>
          </a:xfrm>
          <a:custGeom>
            <a:avLst/>
            <a:gdLst>
              <a:gd name="T0" fmla="*/ 56 w 57"/>
              <a:gd name="T1" fmla="*/ 0 h 48"/>
              <a:gd name="T2" fmla="*/ 24 w 57"/>
              <a:gd name="T3" fmla="*/ 47 h 48"/>
              <a:gd name="T4" fmla="*/ 2 w 57"/>
              <a:gd name="T5" fmla="*/ 34 h 48"/>
              <a:gd name="T6" fmla="*/ 17 w 57"/>
              <a:gd name="T7" fmla="*/ 19 h 48"/>
              <a:gd name="T8" fmla="*/ 56 w 57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48">
                <a:moveTo>
                  <a:pt x="56" y="0"/>
                </a:moveTo>
                <a:cubicBezTo>
                  <a:pt x="57" y="28"/>
                  <a:pt x="46" y="44"/>
                  <a:pt x="24" y="47"/>
                </a:cubicBezTo>
                <a:cubicBezTo>
                  <a:pt x="14" y="48"/>
                  <a:pt x="5" y="43"/>
                  <a:pt x="2" y="34"/>
                </a:cubicBezTo>
                <a:cubicBezTo>
                  <a:pt x="0" y="25"/>
                  <a:pt x="9" y="19"/>
                  <a:pt x="17" y="19"/>
                </a:cubicBezTo>
                <a:cubicBezTo>
                  <a:pt x="32" y="18"/>
                  <a:pt x="45" y="14"/>
                  <a:pt x="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2928962-3670-44A5-97F4-CFE59FFD9E9B}"/>
              </a:ext>
            </a:extLst>
          </p:cNvPr>
          <p:cNvSpPr txBox="1"/>
          <p:nvPr/>
        </p:nvSpPr>
        <p:spPr>
          <a:xfrm>
            <a:off x="7228677" y="2400065"/>
            <a:ext cx="4963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gradFill flip="none" rotWithShape="1">
                  <a:gsLst>
                    <a:gs pos="67000">
                      <a:schemeClr val="accent1"/>
                    </a:gs>
                    <a:gs pos="10000">
                      <a:schemeClr val="accent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listoga" panose="00000500000000000000" pitchFamily="2" charset="0"/>
              </a:defRPr>
            </a:lvl1pPr>
          </a:lstStyle>
          <a:p>
            <a:r>
              <a:rPr lang="en-ID" sz="3200" dirty="0">
                <a:solidFill>
                  <a:schemeClr val="accent2"/>
                </a:solidFill>
                <a:latin typeface="+mj-lt"/>
              </a:rPr>
              <a:t>Let’s Begin Addition Presentation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5C877ADD-F344-487C-8E83-25E287D63235}"/>
              </a:ext>
            </a:extLst>
          </p:cNvPr>
          <p:cNvSpPr/>
          <p:nvPr/>
        </p:nvSpPr>
        <p:spPr>
          <a:xfrm>
            <a:off x="7228677" y="3746016"/>
            <a:ext cx="3744686" cy="117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sed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do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eiusmod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tempor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incididunt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labore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et dolore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aliqua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. Semper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auctor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neque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vitae tempus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quamo</a:t>
            </a:r>
            <a:endParaRPr lang="en-ID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1ED3E265-F9B6-42E4-AD95-6AE6A8E4B934}"/>
              </a:ext>
            </a:extLst>
          </p:cNvPr>
          <p:cNvSpPr/>
          <p:nvPr/>
        </p:nvSpPr>
        <p:spPr>
          <a:xfrm>
            <a:off x="7324898" y="5295040"/>
            <a:ext cx="1280483" cy="3427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8FB01533-8D8F-4A01-BF92-6569709D7F83}"/>
              </a:ext>
            </a:extLst>
          </p:cNvPr>
          <p:cNvSpPr txBox="1"/>
          <p:nvPr/>
        </p:nvSpPr>
        <p:spPr>
          <a:xfrm>
            <a:off x="7478017" y="5343343"/>
            <a:ext cx="974244" cy="24618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D" sz="1000" dirty="0">
                <a:solidFill>
                  <a:schemeClr val="bg1"/>
                </a:solidFill>
              </a:rPr>
              <a:t>Learn more</a:t>
            </a: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BC6FA961-29F3-4D10-A681-CEAEA8A50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1" t="22996" r="15859" b="40207"/>
          <a:stretch/>
        </p:blipFill>
        <p:spPr>
          <a:xfrm>
            <a:off x="7337308" y="1536204"/>
            <a:ext cx="1284741" cy="34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10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Freeform 191">
            <a:extLst>
              <a:ext uri="{FF2B5EF4-FFF2-40B4-BE49-F238E27FC236}">
                <a16:creationId xmlns:a16="http://schemas.microsoft.com/office/drawing/2014/main" id="{BA5E26B1-94C0-4352-B638-03F8A92E5EEC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5267131" y="4065979"/>
            <a:ext cx="4132614" cy="3798250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BACE04E-CF5A-486E-A23E-F68831AE8D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0" r="12390"/>
          <a:stretch>
            <a:fillRect/>
          </a:stretch>
        </p:blipFill>
        <p:spPr/>
      </p:pic>
      <p:sp>
        <p:nvSpPr>
          <p:cNvPr id="29" name="Freeform 191">
            <a:extLst>
              <a:ext uri="{FF2B5EF4-FFF2-40B4-BE49-F238E27FC236}">
                <a16:creationId xmlns:a16="http://schemas.microsoft.com/office/drawing/2014/main" id="{368FB1D4-EC63-4B63-AB9B-275AD7292D59}"/>
              </a:ext>
            </a:extLst>
          </p:cNvPr>
          <p:cNvSpPr>
            <a:spLocks noEditPoints="1"/>
          </p:cNvSpPr>
          <p:nvPr/>
        </p:nvSpPr>
        <p:spPr bwMode="auto">
          <a:xfrm>
            <a:off x="5307756" y="5046796"/>
            <a:ext cx="3643603" cy="3385727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30" name="Freeform 192">
            <a:extLst>
              <a:ext uri="{FF2B5EF4-FFF2-40B4-BE49-F238E27FC236}">
                <a16:creationId xmlns:a16="http://schemas.microsoft.com/office/drawing/2014/main" id="{AED97D52-F2F8-4721-AEE6-37D569A6D5A8}"/>
              </a:ext>
            </a:extLst>
          </p:cNvPr>
          <p:cNvSpPr>
            <a:spLocks/>
          </p:cNvSpPr>
          <p:nvPr/>
        </p:nvSpPr>
        <p:spPr bwMode="auto">
          <a:xfrm>
            <a:off x="5330521" y="6382678"/>
            <a:ext cx="380145" cy="442389"/>
          </a:xfrm>
          <a:custGeom>
            <a:avLst/>
            <a:gdLst>
              <a:gd name="T0" fmla="*/ 342 w 499"/>
              <a:gd name="T1" fmla="*/ 63 h 583"/>
              <a:gd name="T2" fmla="*/ 371 w 499"/>
              <a:gd name="T3" fmla="*/ 90 h 583"/>
              <a:gd name="T4" fmla="*/ 381 w 499"/>
              <a:gd name="T5" fmla="*/ 88 h 583"/>
              <a:gd name="T6" fmla="*/ 394 w 499"/>
              <a:gd name="T7" fmla="*/ 94 h 583"/>
              <a:gd name="T8" fmla="*/ 384 w 499"/>
              <a:gd name="T9" fmla="*/ 104 h 583"/>
              <a:gd name="T10" fmla="*/ 335 w 499"/>
              <a:gd name="T11" fmla="*/ 174 h 583"/>
              <a:gd name="T12" fmla="*/ 345 w 499"/>
              <a:gd name="T13" fmla="*/ 180 h 583"/>
              <a:gd name="T14" fmla="*/ 378 w 499"/>
              <a:gd name="T15" fmla="*/ 184 h 583"/>
              <a:gd name="T16" fmla="*/ 373 w 499"/>
              <a:gd name="T17" fmla="*/ 220 h 583"/>
              <a:gd name="T18" fmla="*/ 382 w 499"/>
              <a:gd name="T19" fmla="*/ 247 h 583"/>
              <a:gd name="T20" fmla="*/ 417 w 499"/>
              <a:gd name="T21" fmla="*/ 269 h 583"/>
              <a:gd name="T22" fmla="*/ 437 w 499"/>
              <a:gd name="T23" fmla="*/ 277 h 583"/>
              <a:gd name="T24" fmla="*/ 484 w 499"/>
              <a:gd name="T25" fmla="*/ 284 h 583"/>
              <a:gd name="T26" fmla="*/ 498 w 499"/>
              <a:gd name="T27" fmla="*/ 298 h 583"/>
              <a:gd name="T28" fmla="*/ 479 w 499"/>
              <a:gd name="T29" fmla="*/ 308 h 583"/>
              <a:gd name="T30" fmla="*/ 449 w 499"/>
              <a:gd name="T31" fmla="*/ 303 h 583"/>
              <a:gd name="T32" fmla="*/ 437 w 499"/>
              <a:gd name="T33" fmla="*/ 319 h 583"/>
              <a:gd name="T34" fmla="*/ 428 w 499"/>
              <a:gd name="T35" fmla="*/ 387 h 583"/>
              <a:gd name="T36" fmla="*/ 416 w 499"/>
              <a:gd name="T37" fmla="*/ 414 h 583"/>
              <a:gd name="T38" fmla="*/ 382 w 499"/>
              <a:gd name="T39" fmla="*/ 470 h 583"/>
              <a:gd name="T40" fmla="*/ 345 w 499"/>
              <a:gd name="T41" fmla="*/ 548 h 583"/>
              <a:gd name="T42" fmla="*/ 317 w 499"/>
              <a:gd name="T43" fmla="*/ 565 h 583"/>
              <a:gd name="T44" fmla="*/ 246 w 499"/>
              <a:gd name="T45" fmla="*/ 569 h 583"/>
              <a:gd name="T46" fmla="*/ 179 w 499"/>
              <a:gd name="T47" fmla="*/ 571 h 583"/>
              <a:gd name="T48" fmla="*/ 123 w 499"/>
              <a:gd name="T49" fmla="*/ 562 h 583"/>
              <a:gd name="T50" fmla="*/ 88 w 499"/>
              <a:gd name="T51" fmla="*/ 535 h 583"/>
              <a:gd name="T52" fmla="*/ 85 w 499"/>
              <a:gd name="T53" fmla="*/ 519 h 583"/>
              <a:gd name="T54" fmla="*/ 40 w 499"/>
              <a:gd name="T55" fmla="*/ 452 h 583"/>
              <a:gd name="T56" fmla="*/ 14 w 499"/>
              <a:gd name="T57" fmla="*/ 378 h 583"/>
              <a:gd name="T58" fmla="*/ 8 w 499"/>
              <a:gd name="T59" fmla="*/ 277 h 583"/>
              <a:gd name="T60" fmla="*/ 18 w 499"/>
              <a:gd name="T61" fmla="*/ 254 h 583"/>
              <a:gd name="T62" fmla="*/ 37 w 499"/>
              <a:gd name="T63" fmla="*/ 222 h 583"/>
              <a:gd name="T64" fmla="*/ 50 w 499"/>
              <a:gd name="T65" fmla="*/ 207 h 583"/>
              <a:gd name="T66" fmla="*/ 68 w 499"/>
              <a:gd name="T67" fmla="*/ 205 h 583"/>
              <a:gd name="T68" fmla="*/ 116 w 499"/>
              <a:gd name="T69" fmla="*/ 137 h 583"/>
              <a:gd name="T70" fmla="*/ 139 w 499"/>
              <a:gd name="T71" fmla="*/ 57 h 583"/>
              <a:gd name="T72" fmla="*/ 146 w 499"/>
              <a:gd name="T73" fmla="*/ 51 h 583"/>
              <a:gd name="T74" fmla="*/ 191 w 499"/>
              <a:gd name="T75" fmla="*/ 11 h 583"/>
              <a:gd name="T76" fmla="*/ 321 w 499"/>
              <a:gd name="T77" fmla="*/ 35 h 583"/>
              <a:gd name="T78" fmla="*/ 342 w 499"/>
              <a:gd name="T79" fmla="*/ 63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9" h="583">
                <a:moveTo>
                  <a:pt x="342" y="63"/>
                </a:moveTo>
                <a:cubicBezTo>
                  <a:pt x="341" y="87"/>
                  <a:pt x="348" y="94"/>
                  <a:pt x="371" y="90"/>
                </a:cubicBezTo>
                <a:cubicBezTo>
                  <a:pt x="375" y="89"/>
                  <a:pt x="378" y="89"/>
                  <a:pt x="381" y="88"/>
                </a:cubicBezTo>
                <a:cubicBezTo>
                  <a:pt x="386" y="88"/>
                  <a:pt x="393" y="87"/>
                  <a:pt x="394" y="94"/>
                </a:cubicBezTo>
                <a:cubicBezTo>
                  <a:pt x="395" y="100"/>
                  <a:pt x="389" y="102"/>
                  <a:pt x="384" y="104"/>
                </a:cubicBezTo>
                <a:cubicBezTo>
                  <a:pt x="368" y="110"/>
                  <a:pt x="334" y="159"/>
                  <a:pt x="335" y="174"/>
                </a:cubicBezTo>
                <a:cubicBezTo>
                  <a:pt x="335" y="183"/>
                  <a:pt x="339" y="182"/>
                  <a:pt x="345" y="180"/>
                </a:cubicBezTo>
                <a:cubicBezTo>
                  <a:pt x="357" y="176"/>
                  <a:pt x="369" y="171"/>
                  <a:pt x="378" y="184"/>
                </a:cubicBezTo>
                <a:cubicBezTo>
                  <a:pt x="385" y="197"/>
                  <a:pt x="381" y="208"/>
                  <a:pt x="373" y="220"/>
                </a:cubicBezTo>
                <a:cubicBezTo>
                  <a:pt x="362" y="235"/>
                  <a:pt x="365" y="242"/>
                  <a:pt x="382" y="247"/>
                </a:cubicBezTo>
                <a:cubicBezTo>
                  <a:pt x="396" y="252"/>
                  <a:pt x="409" y="256"/>
                  <a:pt x="417" y="269"/>
                </a:cubicBezTo>
                <a:cubicBezTo>
                  <a:pt x="421" y="276"/>
                  <a:pt x="429" y="276"/>
                  <a:pt x="437" y="277"/>
                </a:cubicBezTo>
                <a:cubicBezTo>
                  <a:pt x="452" y="279"/>
                  <a:pt x="468" y="281"/>
                  <a:pt x="484" y="284"/>
                </a:cubicBezTo>
                <a:cubicBezTo>
                  <a:pt x="491" y="286"/>
                  <a:pt x="499" y="289"/>
                  <a:pt x="498" y="298"/>
                </a:cubicBezTo>
                <a:cubicBezTo>
                  <a:pt x="496" y="308"/>
                  <a:pt x="487" y="309"/>
                  <a:pt x="479" y="308"/>
                </a:cubicBezTo>
                <a:cubicBezTo>
                  <a:pt x="469" y="307"/>
                  <a:pt x="459" y="304"/>
                  <a:pt x="449" y="303"/>
                </a:cubicBezTo>
                <a:cubicBezTo>
                  <a:pt x="436" y="301"/>
                  <a:pt x="430" y="307"/>
                  <a:pt x="437" y="319"/>
                </a:cubicBezTo>
                <a:cubicBezTo>
                  <a:pt x="451" y="344"/>
                  <a:pt x="445" y="365"/>
                  <a:pt x="428" y="387"/>
                </a:cubicBezTo>
                <a:cubicBezTo>
                  <a:pt x="422" y="394"/>
                  <a:pt x="416" y="404"/>
                  <a:pt x="416" y="414"/>
                </a:cubicBezTo>
                <a:cubicBezTo>
                  <a:pt x="414" y="439"/>
                  <a:pt x="400" y="455"/>
                  <a:pt x="382" y="470"/>
                </a:cubicBezTo>
                <a:cubicBezTo>
                  <a:pt x="357" y="490"/>
                  <a:pt x="345" y="515"/>
                  <a:pt x="345" y="548"/>
                </a:cubicBezTo>
                <a:cubicBezTo>
                  <a:pt x="346" y="569"/>
                  <a:pt x="335" y="576"/>
                  <a:pt x="317" y="565"/>
                </a:cubicBezTo>
                <a:cubicBezTo>
                  <a:pt x="292" y="550"/>
                  <a:pt x="269" y="555"/>
                  <a:pt x="246" y="569"/>
                </a:cubicBezTo>
                <a:cubicBezTo>
                  <a:pt x="224" y="581"/>
                  <a:pt x="202" y="583"/>
                  <a:pt x="179" y="571"/>
                </a:cubicBezTo>
                <a:cubicBezTo>
                  <a:pt x="162" y="562"/>
                  <a:pt x="143" y="559"/>
                  <a:pt x="123" y="562"/>
                </a:cubicBezTo>
                <a:cubicBezTo>
                  <a:pt x="103" y="564"/>
                  <a:pt x="92" y="555"/>
                  <a:pt x="88" y="535"/>
                </a:cubicBezTo>
                <a:cubicBezTo>
                  <a:pt x="87" y="530"/>
                  <a:pt x="85" y="525"/>
                  <a:pt x="85" y="519"/>
                </a:cubicBezTo>
                <a:cubicBezTo>
                  <a:pt x="86" y="486"/>
                  <a:pt x="65" y="467"/>
                  <a:pt x="40" y="452"/>
                </a:cubicBezTo>
                <a:cubicBezTo>
                  <a:pt x="9" y="433"/>
                  <a:pt x="0" y="412"/>
                  <a:pt x="14" y="378"/>
                </a:cubicBezTo>
                <a:cubicBezTo>
                  <a:pt x="28" y="343"/>
                  <a:pt x="34" y="310"/>
                  <a:pt x="8" y="277"/>
                </a:cubicBezTo>
                <a:cubicBezTo>
                  <a:pt x="0" y="267"/>
                  <a:pt x="11" y="259"/>
                  <a:pt x="18" y="254"/>
                </a:cubicBezTo>
                <a:cubicBezTo>
                  <a:pt x="29" y="246"/>
                  <a:pt x="38" y="238"/>
                  <a:pt x="37" y="222"/>
                </a:cubicBezTo>
                <a:cubicBezTo>
                  <a:pt x="36" y="213"/>
                  <a:pt x="42" y="209"/>
                  <a:pt x="50" y="207"/>
                </a:cubicBezTo>
                <a:cubicBezTo>
                  <a:pt x="56" y="207"/>
                  <a:pt x="62" y="205"/>
                  <a:pt x="68" y="205"/>
                </a:cubicBezTo>
                <a:cubicBezTo>
                  <a:pt x="111" y="200"/>
                  <a:pt x="124" y="180"/>
                  <a:pt x="116" y="137"/>
                </a:cubicBezTo>
                <a:cubicBezTo>
                  <a:pt x="110" y="108"/>
                  <a:pt x="121" y="81"/>
                  <a:pt x="139" y="57"/>
                </a:cubicBezTo>
                <a:cubicBezTo>
                  <a:pt x="141" y="55"/>
                  <a:pt x="145" y="54"/>
                  <a:pt x="146" y="51"/>
                </a:cubicBezTo>
                <a:cubicBezTo>
                  <a:pt x="154" y="30"/>
                  <a:pt x="166" y="18"/>
                  <a:pt x="191" y="11"/>
                </a:cubicBezTo>
                <a:cubicBezTo>
                  <a:pt x="239" y="0"/>
                  <a:pt x="283" y="0"/>
                  <a:pt x="321" y="35"/>
                </a:cubicBezTo>
                <a:cubicBezTo>
                  <a:pt x="330" y="43"/>
                  <a:pt x="349" y="45"/>
                  <a:pt x="342" y="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1" name="Freeform 193">
            <a:extLst>
              <a:ext uri="{FF2B5EF4-FFF2-40B4-BE49-F238E27FC236}">
                <a16:creationId xmlns:a16="http://schemas.microsoft.com/office/drawing/2014/main" id="{82E2352D-4D44-4715-99B6-56D9B61F6E9A}"/>
              </a:ext>
            </a:extLst>
          </p:cNvPr>
          <p:cNvSpPr>
            <a:spLocks/>
          </p:cNvSpPr>
          <p:nvPr/>
        </p:nvSpPr>
        <p:spPr bwMode="auto">
          <a:xfrm>
            <a:off x="8787387" y="6387123"/>
            <a:ext cx="369029" cy="364583"/>
          </a:xfrm>
          <a:custGeom>
            <a:avLst/>
            <a:gdLst>
              <a:gd name="T0" fmla="*/ 458 w 484"/>
              <a:gd name="T1" fmla="*/ 134 h 480"/>
              <a:gd name="T2" fmla="*/ 457 w 484"/>
              <a:gd name="T3" fmla="*/ 140 h 480"/>
              <a:gd name="T4" fmla="*/ 469 w 484"/>
              <a:gd name="T5" fmla="*/ 184 h 480"/>
              <a:gd name="T6" fmla="*/ 474 w 484"/>
              <a:gd name="T7" fmla="*/ 220 h 480"/>
              <a:gd name="T8" fmla="*/ 464 w 484"/>
              <a:gd name="T9" fmla="*/ 281 h 480"/>
              <a:gd name="T10" fmla="*/ 443 w 484"/>
              <a:gd name="T11" fmla="*/ 346 h 480"/>
              <a:gd name="T12" fmla="*/ 402 w 484"/>
              <a:gd name="T13" fmla="*/ 407 h 480"/>
              <a:gd name="T14" fmla="*/ 378 w 484"/>
              <a:gd name="T15" fmla="*/ 427 h 480"/>
              <a:gd name="T16" fmla="*/ 318 w 484"/>
              <a:gd name="T17" fmla="*/ 462 h 480"/>
              <a:gd name="T18" fmla="*/ 291 w 484"/>
              <a:gd name="T19" fmla="*/ 471 h 480"/>
              <a:gd name="T20" fmla="*/ 223 w 484"/>
              <a:gd name="T21" fmla="*/ 475 h 480"/>
              <a:gd name="T22" fmla="*/ 199 w 484"/>
              <a:gd name="T23" fmla="*/ 473 h 480"/>
              <a:gd name="T24" fmla="*/ 162 w 484"/>
              <a:gd name="T25" fmla="*/ 473 h 480"/>
              <a:gd name="T26" fmla="*/ 135 w 484"/>
              <a:gd name="T27" fmla="*/ 463 h 480"/>
              <a:gd name="T28" fmla="*/ 90 w 484"/>
              <a:gd name="T29" fmla="*/ 437 h 480"/>
              <a:gd name="T30" fmla="*/ 59 w 484"/>
              <a:gd name="T31" fmla="*/ 411 h 480"/>
              <a:gd name="T32" fmla="*/ 36 w 484"/>
              <a:gd name="T33" fmla="*/ 380 h 480"/>
              <a:gd name="T34" fmla="*/ 29 w 484"/>
              <a:gd name="T35" fmla="*/ 349 h 480"/>
              <a:gd name="T36" fmla="*/ 19 w 484"/>
              <a:gd name="T37" fmla="*/ 313 h 480"/>
              <a:gd name="T38" fmla="*/ 14 w 484"/>
              <a:gd name="T39" fmla="*/ 283 h 480"/>
              <a:gd name="T40" fmla="*/ 19 w 484"/>
              <a:gd name="T41" fmla="*/ 243 h 480"/>
              <a:gd name="T42" fmla="*/ 24 w 484"/>
              <a:gd name="T43" fmla="*/ 200 h 480"/>
              <a:gd name="T44" fmla="*/ 32 w 484"/>
              <a:gd name="T45" fmla="*/ 181 h 480"/>
              <a:gd name="T46" fmla="*/ 47 w 484"/>
              <a:gd name="T47" fmla="*/ 148 h 480"/>
              <a:gd name="T48" fmla="*/ 64 w 484"/>
              <a:gd name="T49" fmla="*/ 118 h 480"/>
              <a:gd name="T50" fmla="*/ 76 w 484"/>
              <a:gd name="T51" fmla="*/ 89 h 480"/>
              <a:gd name="T52" fmla="*/ 151 w 484"/>
              <a:gd name="T53" fmla="*/ 50 h 480"/>
              <a:gd name="T54" fmla="*/ 175 w 484"/>
              <a:gd name="T55" fmla="*/ 30 h 480"/>
              <a:gd name="T56" fmla="*/ 202 w 484"/>
              <a:gd name="T57" fmla="*/ 9 h 480"/>
              <a:gd name="T58" fmla="*/ 219 w 484"/>
              <a:gd name="T59" fmla="*/ 4 h 480"/>
              <a:gd name="T60" fmla="*/ 246 w 484"/>
              <a:gd name="T61" fmla="*/ 10 h 480"/>
              <a:gd name="T62" fmla="*/ 293 w 484"/>
              <a:gd name="T63" fmla="*/ 13 h 480"/>
              <a:gd name="T64" fmla="*/ 318 w 484"/>
              <a:gd name="T65" fmla="*/ 21 h 480"/>
              <a:gd name="T66" fmla="*/ 359 w 484"/>
              <a:gd name="T67" fmla="*/ 34 h 480"/>
              <a:gd name="T68" fmla="*/ 382 w 484"/>
              <a:gd name="T69" fmla="*/ 27 h 480"/>
              <a:gd name="T70" fmla="*/ 390 w 484"/>
              <a:gd name="T71" fmla="*/ 48 h 480"/>
              <a:gd name="T72" fmla="*/ 412 w 484"/>
              <a:gd name="T73" fmla="*/ 68 h 480"/>
              <a:gd name="T74" fmla="*/ 425 w 484"/>
              <a:gd name="T75" fmla="*/ 76 h 480"/>
              <a:gd name="T76" fmla="*/ 445 w 484"/>
              <a:gd name="T77" fmla="*/ 106 h 480"/>
              <a:gd name="T78" fmla="*/ 458 w 484"/>
              <a:gd name="T79" fmla="*/ 13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4" h="480">
                <a:moveTo>
                  <a:pt x="458" y="134"/>
                </a:moveTo>
                <a:cubicBezTo>
                  <a:pt x="458" y="135"/>
                  <a:pt x="458" y="138"/>
                  <a:pt x="457" y="140"/>
                </a:cubicBezTo>
                <a:cubicBezTo>
                  <a:pt x="449" y="158"/>
                  <a:pt x="452" y="172"/>
                  <a:pt x="469" y="184"/>
                </a:cubicBezTo>
                <a:cubicBezTo>
                  <a:pt x="481" y="193"/>
                  <a:pt x="484" y="206"/>
                  <a:pt x="474" y="220"/>
                </a:cubicBezTo>
                <a:cubicBezTo>
                  <a:pt x="459" y="238"/>
                  <a:pt x="455" y="257"/>
                  <a:pt x="464" y="281"/>
                </a:cubicBezTo>
                <a:cubicBezTo>
                  <a:pt x="472" y="305"/>
                  <a:pt x="462" y="328"/>
                  <a:pt x="443" y="346"/>
                </a:cubicBezTo>
                <a:cubicBezTo>
                  <a:pt x="426" y="364"/>
                  <a:pt x="407" y="380"/>
                  <a:pt x="402" y="407"/>
                </a:cubicBezTo>
                <a:cubicBezTo>
                  <a:pt x="400" y="418"/>
                  <a:pt x="389" y="424"/>
                  <a:pt x="378" y="427"/>
                </a:cubicBezTo>
                <a:cubicBezTo>
                  <a:pt x="354" y="431"/>
                  <a:pt x="333" y="442"/>
                  <a:pt x="318" y="462"/>
                </a:cubicBezTo>
                <a:cubicBezTo>
                  <a:pt x="311" y="470"/>
                  <a:pt x="300" y="475"/>
                  <a:pt x="291" y="471"/>
                </a:cubicBezTo>
                <a:cubicBezTo>
                  <a:pt x="267" y="463"/>
                  <a:pt x="245" y="472"/>
                  <a:pt x="223" y="475"/>
                </a:cubicBezTo>
                <a:cubicBezTo>
                  <a:pt x="215" y="476"/>
                  <a:pt x="206" y="478"/>
                  <a:pt x="199" y="473"/>
                </a:cubicBezTo>
                <a:cubicBezTo>
                  <a:pt x="187" y="466"/>
                  <a:pt x="175" y="465"/>
                  <a:pt x="162" y="473"/>
                </a:cubicBezTo>
                <a:cubicBezTo>
                  <a:pt x="150" y="480"/>
                  <a:pt x="141" y="474"/>
                  <a:pt x="135" y="463"/>
                </a:cubicBezTo>
                <a:cubicBezTo>
                  <a:pt x="125" y="446"/>
                  <a:pt x="112" y="436"/>
                  <a:pt x="90" y="437"/>
                </a:cubicBezTo>
                <a:cubicBezTo>
                  <a:pt x="73" y="438"/>
                  <a:pt x="61" y="430"/>
                  <a:pt x="59" y="411"/>
                </a:cubicBezTo>
                <a:cubicBezTo>
                  <a:pt x="57" y="397"/>
                  <a:pt x="49" y="385"/>
                  <a:pt x="36" y="380"/>
                </a:cubicBezTo>
                <a:cubicBezTo>
                  <a:pt x="17" y="373"/>
                  <a:pt x="20" y="362"/>
                  <a:pt x="29" y="349"/>
                </a:cubicBezTo>
                <a:cubicBezTo>
                  <a:pt x="44" y="327"/>
                  <a:pt x="43" y="326"/>
                  <a:pt x="19" y="313"/>
                </a:cubicBezTo>
                <a:cubicBezTo>
                  <a:pt x="2" y="304"/>
                  <a:pt x="0" y="295"/>
                  <a:pt x="14" y="283"/>
                </a:cubicBezTo>
                <a:cubicBezTo>
                  <a:pt x="27" y="270"/>
                  <a:pt x="28" y="257"/>
                  <a:pt x="19" y="243"/>
                </a:cubicBezTo>
                <a:cubicBezTo>
                  <a:pt x="6" y="227"/>
                  <a:pt x="9" y="213"/>
                  <a:pt x="24" y="200"/>
                </a:cubicBezTo>
                <a:cubicBezTo>
                  <a:pt x="30" y="195"/>
                  <a:pt x="34" y="189"/>
                  <a:pt x="32" y="181"/>
                </a:cubicBezTo>
                <a:cubicBezTo>
                  <a:pt x="26" y="164"/>
                  <a:pt x="35" y="156"/>
                  <a:pt x="47" y="148"/>
                </a:cubicBezTo>
                <a:cubicBezTo>
                  <a:pt x="57" y="141"/>
                  <a:pt x="63" y="131"/>
                  <a:pt x="64" y="118"/>
                </a:cubicBezTo>
                <a:cubicBezTo>
                  <a:pt x="65" y="107"/>
                  <a:pt x="66" y="94"/>
                  <a:pt x="76" y="89"/>
                </a:cubicBezTo>
                <a:cubicBezTo>
                  <a:pt x="101" y="75"/>
                  <a:pt x="124" y="58"/>
                  <a:pt x="151" y="50"/>
                </a:cubicBezTo>
                <a:cubicBezTo>
                  <a:pt x="164" y="46"/>
                  <a:pt x="172" y="42"/>
                  <a:pt x="175" y="30"/>
                </a:cubicBezTo>
                <a:cubicBezTo>
                  <a:pt x="179" y="16"/>
                  <a:pt x="187" y="8"/>
                  <a:pt x="202" y="9"/>
                </a:cubicBezTo>
                <a:cubicBezTo>
                  <a:pt x="208" y="9"/>
                  <a:pt x="214" y="7"/>
                  <a:pt x="219" y="4"/>
                </a:cubicBezTo>
                <a:cubicBezTo>
                  <a:pt x="230" y="0"/>
                  <a:pt x="238" y="2"/>
                  <a:pt x="246" y="10"/>
                </a:cubicBezTo>
                <a:cubicBezTo>
                  <a:pt x="266" y="30"/>
                  <a:pt x="270" y="30"/>
                  <a:pt x="293" y="13"/>
                </a:cubicBezTo>
                <a:cubicBezTo>
                  <a:pt x="308" y="3"/>
                  <a:pt x="313" y="4"/>
                  <a:pt x="318" y="21"/>
                </a:cubicBezTo>
                <a:cubicBezTo>
                  <a:pt x="327" y="48"/>
                  <a:pt x="337" y="51"/>
                  <a:pt x="359" y="34"/>
                </a:cubicBezTo>
                <a:cubicBezTo>
                  <a:pt x="366" y="28"/>
                  <a:pt x="373" y="23"/>
                  <a:pt x="382" y="27"/>
                </a:cubicBezTo>
                <a:cubicBezTo>
                  <a:pt x="392" y="31"/>
                  <a:pt x="390" y="40"/>
                  <a:pt x="390" y="48"/>
                </a:cubicBezTo>
                <a:cubicBezTo>
                  <a:pt x="390" y="63"/>
                  <a:pt x="392" y="76"/>
                  <a:pt x="412" y="68"/>
                </a:cubicBezTo>
                <a:cubicBezTo>
                  <a:pt x="420" y="65"/>
                  <a:pt x="424" y="69"/>
                  <a:pt x="425" y="76"/>
                </a:cubicBezTo>
                <a:cubicBezTo>
                  <a:pt x="427" y="89"/>
                  <a:pt x="434" y="99"/>
                  <a:pt x="445" y="106"/>
                </a:cubicBezTo>
                <a:cubicBezTo>
                  <a:pt x="454" y="112"/>
                  <a:pt x="458" y="122"/>
                  <a:pt x="458" y="1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2" name="Freeform 194">
            <a:extLst>
              <a:ext uri="{FF2B5EF4-FFF2-40B4-BE49-F238E27FC236}">
                <a16:creationId xmlns:a16="http://schemas.microsoft.com/office/drawing/2014/main" id="{7635253C-C28C-4CA7-A1DC-1741F2B53D2D}"/>
              </a:ext>
            </a:extLst>
          </p:cNvPr>
          <p:cNvSpPr>
            <a:spLocks/>
          </p:cNvSpPr>
          <p:nvPr/>
        </p:nvSpPr>
        <p:spPr bwMode="auto">
          <a:xfrm>
            <a:off x="4943708" y="6235955"/>
            <a:ext cx="231199" cy="266768"/>
          </a:xfrm>
          <a:custGeom>
            <a:avLst/>
            <a:gdLst>
              <a:gd name="T0" fmla="*/ 209 w 303"/>
              <a:gd name="T1" fmla="*/ 343 h 349"/>
              <a:gd name="T2" fmla="*/ 150 w 303"/>
              <a:gd name="T3" fmla="*/ 334 h 349"/>
              <a:gd name="T4" fmla="*/ 127 w 303"/>
              <a:gd name="T5" fmla="*/ 311 h 349"/>
              <a:gd name="T6" fmla="*/ 107 w 303"/>
              <a:gd name="T7" fmla="*/ 278 h 349"/>
              <a:gd name="T8" fmla="*/ 102 w 303"/>
              <a:gd name="T9" fmla="*/ 262 h 349"/>
              <a:gd name="T10" fmla="*/ 82 w 303"/>
              <a:gd name="T11" fmla="*/ 229 h 349"/>
              <a:gd name="T12" fmla="*/ 13 w 303"/>
              <a:gd name="T13" fmla="*/ 159 h 349"/>
              <a:gd name="T14" fmla="*/ 35 w 303"/>
              <a:gd name="T15" fmla="*/ 36 h 349"/>
              <a:gd name="T16" fmla="*/ 83 w 303"/>
              <a:gd name="T17" fmla="*/ 7 h 349"/>
              <a:gd name="T18" fmla="*/ 179 w 303"/>
              <a:gd name="T19" fmla="*/ 22 h 349"/>
              <a:gd name="T20" fmla="*/ 214 w 303"/>
              <a:gd name="T21" fmla="*/ 73 h 349"/>
              <a:gd name="T22" fmla="*/ 230 w 303"/>
              <a:gd name="T23" fmla="*/ 111 h 349"/>
              <a:gd name="T24" fmla="*/ 252 w 303"/>
              <a:gd name="T25" fmla="*/ 156 h 349"/>
              <a:gd name="T26" fmla="*/ 276 w 303"/>
              <a:gd name="T27" fmla="*/ 184 h 349"/>
              <a:gd name="T28" fmla="*/ 296 w 303"/>
              <a:gd name="T29" fmla="*/ 223 h 349"/>
              <a:gd name="T30" fmla="*/ 297 w 303"/>
              <a:gd name="T31" fmla="*/ 240 h 349"/>
              <a:gd name="T32" fmla="*/ 249 w 303"/>
              <a:gd name="T33" fmla="*/ 336 h 349"/>
              <a:gd name="T34" fmla="*/ 209 w 303"/>
              <a:gd name="T35" fmla="*/ 343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349">
                <a:moveTo>
                  <a:pt x="209" y="343"/>
                </a:moveTo>
                <a:cubicBezTo>
                  <a:pt x="193" y="345"/>
                  <a:pt x="170" y="349"/>
                  <a:pt x="150" y="334"/>
                </a:cubicBezTo>
                <a:cubicBezTo>
                  <a:pt x="141" y="328"/>
                  <a:pt x="131" y="322"/>
                  <a:pt x="127" y="311"/>
                </a:cubicBezTo>
                <a:cubicBezTo>
                  <a:pt x="122" y="299"/>
                  <a:pt x="116" y="288"/>
                  <a:pt x="107" y="278"/>
                </a:cubicBezTo>
                <a:cubicBezTo>
                  <a:pt x="103" y="273"/>
                  <a:pt x="100" y="268"/>
                  <a:pt x="102" y="262"/>
                </a:cubicBezTo>
                <a:cubicBezTo>
                  <a:pt x="107" y="244"/>
                  <a:pt x="97" y="233"/>
                  <a:pt x="82" y="229"/>
                </a:cubicBezTo>
                <a:cubicBezTo>
                  <a:pt x="44" y="219"/>
                  <a:pt x="23" y="195"/>
                  <a:pt x="13" y="159"/>
                </a:cubicBezTo>
                <a:cubicBezTo>
                  <a:pt x="0" y="114"/>
                  <a:pt x="8" y="73"/>
                  <a:pt x="35" y="36"/>
                </a:cubicBezTo>
                <a:cubicBezTo>
                  <a:pt x="47" y="20"/>
                  <a:pt x="63" y="11"/>
                  <a:pt x="83" y="7"/>
                </a:cubicBezTo>
                <a:cubicBezTo>
                  <a:pt x="118" y="0"/>
                  <a:pt x="148" y="5"/>
                  <a:pt x="179" y="22"/>
                </a:cubicBezTo>
                <a:cubicBezTo>
                  <a:pt x="200" y="33"/>
                  <a:pt x="211" y="50"/>
                  <a:pt x="214" y="73"/>
                </a:cubicBezTo>
                <a:cubicBezTo>
                  <a:pt x="216" y="87"/>
                  <a:pt x="223" y="99"/>
                  <a:pt x="230" y="111"/>
                </a:cubicBezTo>
                <a:cubicBezTo>
                  <a:pt x="239" y="126"/>
                  <a:pt x="248" y="139"/>
                  <a:pt x="252" y="156"/>
                </a:cubicBezTo>
                <a:cubicBezTo>
                  <a:pt x="255" y="169"/>
                  <a:pt x="266" y="176"/>
                  <a:pt x="276" y="184"/>
                </a:cubicBezTo>
                <a:cubicBezTo>
                  <a:pt x="290" y="193"/>
                  <a:pt x="298" y="205"/>
                  <a:pt x="296" y="223"/>
                </a:cubicBezTo>
                <a:cubicBezTo>
                  <a:pt x="296" y="228"/>
                  <a:pt x="297" y="234"/>
                  <a:pt x="297" y="240"/>
                </a:cubicBezTo>
                <a:cubicBezTo>
                  <a:pt x="303" y="280"/>
                  <a:pt x="284" y="317"/>
                  <a:pt x="249" y="336"/>
                </a:cubicBezTo>
                <a:cubicBezTo>
                  <a:pt x="237" y="343"/>
                  <a:pt x="231" y="344"/>
                  <a:pt x="209" y="3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3" name="Freeform 195">
            <a:extLst>
              <a:ext uri="{FF2B5EF4-FFF2-40B4-BE49-F238E27FC236}">
                <a16:creationId xmlns:a16="http://schemas.microsoft.com/office/drawing/2014/main" id="{8B9DB0DC-2189-46DD-81B4-B695344D1AD6}"/>
              </a:ext>
            </a:extLst>
          </p:cNvPr>
          <p:cNvSpPr>
            <a:spLocks/>
          </p:cNvSpPr>
          <p:nvPr/>
        </p:nvSpPr>
        <p:spPr bwMode="auto">
          <a:xfrm>
            <a:off x="5199362" y="6022541"/>
            <a:ext cx="215638" cy="206744"/>
          </a:xfrm>
          <a:custGeom>
            <a:avLst/>
            <a:gdLst>
              <a:gd name="T0" fmla="*/ 160 w 283"/>
              <a:gd name="T1" fmla="*/ 274 h 274"/>
              <a:gd name="T2" fmla="*/ 41 w 283"/>
              <a:gd name="T3" fmla="*/ 190 h 274"/>
              <a:gd name="T4" fmla="*/ 22 w 283"/>
              <a:gd name="T5" fmla="*/ 169 h 274"/>
              <a:gd name="T6" fmla="*/ 19 w 283"/>
              <a:gd name="T7" fmla="*/ 131 h 274"/>
              <a:gd name="T8" fmla="*/ 42 w 283"/>
              <a:gd name="T9" fmla="*/ 101 h 274"/>
              <a:gd name="T10" fmla="*/ 177 w 283"/>
              <a:gd name="T11" fmla="*/ 14 h 274"/>
              <a:gd name="T12" fmla="*/ 275 w 283"/>
              <a:gd name="T13" fmla="*/ 155 h 274"/>
              <a:gd name="T14" fmla="*/ 269 w 283"/>
              <a:gd name="T15" fmla="*/ 192 h 274"/>
              <a:gd name="T16" fmla="*/ 277 w 283"/>
              <a:gd name="T17" fmla="*/ 223 h 274"/>
              <a:gd name="T18" fmla="*/ 280 w 283"/>
              <a:gd name="T19" fmla="*/ 229 h 274"/>
              <a:gd name="T20" fmla="*/ 272 w 283"/>
              <a:gd name="T21" fmla="*/ 233 h 274"/>
              <a:gd name="T22" fmla="*/ 229 w 283"/>
              <a:gd name="T23" fmla="*/ 253 h 274"/>
              <a:gd name="T24" fmla="*/ 160 w 283"/>
              <a:gd name="T2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3" h="274">
                <a:moveTo>
                  <a:pt x="160" y="274"/>
                </a:moveTo>
                <a:cubicBezTo>
                  <a:pt x="104" y="273"/>
                  <a:pt x="60" y="243"/>
                  <a:pt x="41" y="190"/>
                </a:cubicBezTo>
                <a:cubicBezTo>
                  <a:pt x="37" y="180"/>
                  <a:pt x="32" y="174"/>
                  <a:pt x="22" y="169"/>
                </a:cubicBezTo>
                <a:cubicBezTo>
                  <a:pt x="2" y="161"/>
                  <a:pt x="0" y="143"/>
                  <a:pt x="19" y="131"/>
                </a:cubicBezTo>
                <a:cubicBezTo>
                  <a:pt x="32" y="123"/>
                  <a:pt x="37" y="114"/>
                  <a:pt x="42" y="101"/>
                </a:cubicBezTo>
                <a:cubicBezTo>
                  <a:pt x="61" y="37"/>
                  <a:pt x="119" y="0"/>
                  <a:pt x="177" y="14"/>
                </a:cubicBezTo>
                <a:cubicBezTo>
                  <a:pt x="238" y="28"/>
                  <a:pt x="283" y="93"/>
                  <a:pt x="275" y="155"/>
                </a:cubicBezTo>
                <a:cubicBezTo>
                  <a:pt x="274" y="168"/>
                  <a:pt x="274" y="181"/>
                  <a:pt x="269" y="192"/>
                </a:cubicBezTo>
                <a:cubicBezTo>
                  <a:pt x="263" y="205"/>
                  <a:pt x="259" y="216"/>
                  <a:pt x="277" y="223"/>
                </a:cubicBezTo>
                <a:cubicBezTo>
                  <a:pt x="279" y="223"/>
                  <a:pt x="281" y="226"/>
                  <a:pt x="280" y="229"/>
                </a:cubicBezTo>
                <a:cubicBezTo>
                  <a:pt x="279" y="233"/>
                  <a:pt x="275" y="234"/>
                  <a:pt x="272" y="233"/>
                </a:cubicBezTo>
                <a:cubicBezTo>
                  <a:pt x="253" y="229"/>
                  <a:pt x="242" y="242"/>
                  <a:pt x="229" y="253"/>
                </a:cubicBezTo>
                <a:cubicBezTo>
                  <a:pt x="212" y="268"/>
                  <a:pt x="189" y="274"/>
                  <a:pt x="160" y="2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4" name="Freeform 196">
            <a:extLst>
              <a:ext uri="{FF2B5EF4-FFF2-40B4-BE49-F238E27FC236}">
                <a16:creationId xmlns:a16="http://schemas.microsoft.com/office/drawing/2014/main" id="{88869481-9D11-4989-AD1C-B04B51EC2484}"/>
              </a:ext>
            </a:extLst>
          </p:cNvPr>
          <p:cNvSpPr>
            <a:spLocks/>
          </p:cNvSpPr>
          <p:nvPr/>
        </p:nvSpPr>
        <p:spPr bwMode="auto">
          <a:xfrm>
            <a:off x="4885909" y="6538292"/>
            <a:ext cx="142276" cy="144498"/>
          </a:xfrm>
          <a:custGeom>
            <a:avLst/>
            <a:gdLst>
              <a:gd name="T0" fmla="*/ 2 w 187"/>
              <a:gd name="T1" fmla="*/ 86 h 192"/>
              <a:gd name="T2" fmla="*/ 79 w 187"/>
              <a:gd name="T3" fmla="*/ 0 h 192"/>
              <a:gd name="T4" fmla="*/ 186 w 187"/>
              <a:gd name="T5" fmla="*/ 97 h 192"/>
              <a:gd name="T6" fmla="*/ 88 w 187"/>
              <a:gd name="T7" fmla="*/ 191 h 192"/>
              <a:gd name="T8" fmla="*/ 2 w 187"/>
              <a:gd name="T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92">
                <a:moveTo>
                  <a:pt x="2" y="86"/>
                </a:moveTo>
                <a:cubicBezTo>
                  <a:pt x="1" y="44"/>
                  <a:pt x="40" y="0"/>
                  <a:pt x="79" y="0"/>
                </a:cubicBezTo>
                <a:cubicBezTo>
                  <a:pt x="140" y="0"/>
                  <a:pt x="185" y="40"/>
                  <a:pt x="186" y="97"/>
                </a:cubicBezTo>
                <a:cubicBezTo>
                  <a:pt x="187" y="146"/>
                  <a:pt x="139" y="192"/>
                  <a:pt x="88" y="191"/>
                </a:cubicBezTo>
                <a:cubicBezTo>
                  <a:pt x="47" y="191"/>
                  <a:pt x="0" y="143"/>
                  <a:pt x="2" y="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5" name="Freeform 197">
            <a:extLst>
              <a:ext uri="{FF2B5EF4-FFF2-40B4-BE49-F238E27FC236}">
                <a16:creationId xmlns:a16="http://schemas.microsoft.com/office/drawing/2014/main" id="{E253EC23-8D93-4FFE-AFE4-684B654C81DB}"/>
              </a:ext>
            </a:extLst>
          </p:cNvPr>
          <p:cNvSpPr>
            <a:spLocks/>
          </p:cNvSpPr>
          <p:nvPr/>
        </p:nvSpPr>
        <p:spPr bwMode="auto">
          <a:xfrm>
            <a:off x="7658071" y="7759202"/>
            <a:ext cx="120045" cy="162283"/>
          </a:xfrm>
          <a:custGeom>
            <a:avLst/>
            <a:gdLst>
              <a:gd name="T0" fmla="*/ 1 w 156"/>
              <a:gd name="T1" fmla="*/ 109 h 214"/>
              <a:gd name="T2" fmla="*/ 21 w 156"/>
              <a:gd name="T3" fmla="*/ 31 h 214"/>
              <a:gd name="T4" fmla="*/ 86 w 156"/>
              <a:gd name="T5" fmla="*/ 10 h 214"/>
              <a:gd name="T6" fmla="*/ 154 w 156"/>
              <a:gd name="T7" fmla="*/ 92 h 214"/>
              <a:gd name="T8" fmla="*/ 93 w 156"/>
              <a:gd name="T9" fmla="*/ 196 h 214"/>
              <a:gd name="T10" fmla="*/ 12 w 156"/>
              <a:gd name="T11" fmla="*/ 168 h 214"/>
              <a:gd name="T12" fmla="*/ 1 w 156"/>
              <a:gd name="T13" fmla="*/ 109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214">
                <a:moveTo>
                  <a:pt x="1" y="109"/>
                </a:moveTo>
                <a:cubicBezTo>
                  <a:pt x="0" y="81"/>
                  <a:pt x="6" y="55"/>
                  <a:pt x="21" y="31"/>
                </a:cubicBezTo>
                <a:cubicBezTo>
                  <a:pt x="39" y="5"/>
                  <a:pt x="57" y="0"/>
                  <a:pt x="86" y="10"/>
                </a:cubicBezTo>
                <a:cubicBezTo>
                  <a:pt x="125" y="25"/>
                  <a:pt x="153" y="48"/>
                  <a:pt x="154" y="92"/>
                </a:cubicBezTo>
                <a:cubicBezTo>
                  <a:pt x="156" y="139"/>
                  <a:pt x="134" y="174"/>
                  <a:pt x="93" y="196"/>
                </a:cubicBezTo>
                <a:cubicBezTo>
                  <a:pt x="59" y="214"/>
                  <a:pt x="28" y="202"/>
                  <a:pt x="12" y="168"/>
                </a:cubicBezTo>
                <a:cubicBezTo>
                  <a:pt x="4" y="151"/>
                  <a:pt x="1" y="134"/>
                  <a:pt x="1" y="1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6" name="Freeform 198">
            <a:extLst>
              <a:ext uri="{FF2B5EF4-FFF2-40B4-BE49-F238E27FC236}">
                <a16:creationId xmlns:a16="http://schemas.microsoft.com/office/drawing/2014/main" id="{7EC5370F-EE68-4DFF-AD09-674C6B9A2A0C}"/>
              </a:ext>
            </a:extLst>
          </p:cNvPr>
          <p:cNvSpPr>
            <a:spLocks/>
          </p:cNvSpPr>
          <p:nvPr/>
        </p:nvSpPr>
        <p:spPr bwMode="auto">
          <a:xfrm>
            <a:off x="6135271" y="5144430"/>
            <a:ext cx="106707" cy="111154"/>
          </a:xfrm>
          <a:custGeom>
            <a:avLst/>
            <a:gdLst>
              <a:gd name="T0" fmla="*/ 70 w 140"/>
              <a:gd name="T1" fmla="*/ 146 h 147"/>
              <a:gd name="T2" fmla="*/ 0 w 140"/>
              <a:gd name="T3" fmla="*/ 89 h 147"/>
              <a:gd name="T4" fmla="*/ 65 w 140"/>
              <a:gd name="T5" fmla="*/ 1 h 147"/>
              <a:gd name="T6" fmla="*/ 139 w 140"/>
              <a:gd name="T7" fmla="*/ 72 h 147"/>
              <a:gd name="T8" fmla="*/ 70 w 140"/>
              <a:gd name="T9" fmla="*/ 1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" h="147">
                <a:moveTo>
                  <a:pt x="70" y="146"/>
                </a:moveTo>
                <a:cubicBezTo>
                  <a:pt x="31" y="146"/>
                  <a:pt x="0" y="120"/>
                  <a:pt x="0" y="89"/>
                </a:cubicBezTo>
                <a:cubicBezTo>
                  <a:pt x="1" y="36"/>
                  <a:pt x="28" y="0"/>
                  <a:pt x="65" y="1"/>
                </a:cubicBezTo>
                <a:cubicBezTo>
                  <a:pt x="96" y="1"/>
                  <a:pt x="140" y="44"/>
                  <a:pt x="139" y="72"/>
                </a:cubicBezTo>
                <a:cubicBezTo>
                  <a:pt x="139" y="114"/>
                  <a:pt x="109" y="147"/>
                  <a:pt x="70" y="1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7" name="Freeform 199">
            <a:extLst>
              <a:ext uri="{FF2B5EF4-FFF2-40B4-BE49-F238E27FC236}">
                <a16:creationId xmlns:a16="http://schemas.microsoft.com/office/drawing/2014/main" id="{FFF9B52D-219E-4EE0-923A-94C166737631}"/>
              </a:ext>
            </a:extLst>
          </p:cNvPr>
          <p:cNvSpPr>
            <a:spLocks/>
          </p:cNvSpPr>
          <p:nvPr/>
        </p:nvSpPr>
        <p:spPr bwMode="auto">
          <a:xfrm>
            <a:off x="6584330" y="4893223"/>
            <a:ext cx="113377" cy="111154"/>
          </a:xfrm>
          <a:custGeom>
            <a:avLst/>
            <a:gdLst>
              <a:gd name="T0" fmla="*/ 116 w 149"/>
              <a:gd name="T1" fmla="*/ 144 h 144"/>
              <a:gd name="T2" fmla="*/ 79 w 149"/>
              <a:gd name="T3" fmla="*/ 125 h 144"/>
              <a:gd name="T4" fmla="*/ 27 w 149"/>
              <a:gd name="T5" fmla="*/ 82 h 144"/>
              <a:gd name="T6" fmla="*/ 16 w 149"/>
              <a:gd name="T7" fmla="*/ 65 h 144"/>
              <a:gd name="T8" fmla="*/ 13 w 149"/>
              <a:gd name="T9" fmla="*/ 45 h 144"/>
              <a:gd name="T10" fmla="*/ 14 w 149"/>
              <a:gd name="T11" fmla="*/ 17 h 144"/>
              <a:gd name="T12" fmla="*/ 55 w 149"/>
              <a:gd name="T13" fmla="*/ 10 h 144"/>
              <a:gd name="T14" fmla="*/ 123 w 149"/>
              <a:gd name="T15" fmla="*/ 54 h 144"/>
              <a:gd name="T16" fmla="*/ 147 w 149"/>
              <a:gd name="T17" fmla="*/ 112 h 144"/>
              <a:gd name="T18" fmla="*/ 116 w 149"/>
              <a:gd name="T19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" h="144">
                <a:moveTo>
                  <a:pt x="116" y="144"/>
                </a:moveTo>
                <a:cubicBezTo>
                  <a:pt x="101" y="144"/>
                  <a:pt x="90" y="136"/>
                  <a:pt x="79" y="125"/>
                </a:cubicBezTo>
                <a:cubicBezTo>
                  <a:pt x="64" y="109"/>
                  <a:pt x="49" y="91"/>
                  <a:pt x="27" y="82"/>
                </a:cubicBezTo>
                <a:cubicBezTo>
                  <a:pt x="20" y="79"/>
                  <a:pt x="17" y="72"/>
                  <a:pt x="16" y="65"/>
                </a:cubicBezTo>
                <a:cubicBezTo>
                  <a:pt x="15" y="58"/>
                  <a:pt x="14" y="52"/>
                  <a:pt x="13" y="45"/>
                </a:cubicBezTo>
                <a:cubicBezTo>
                  <a:pt x="11" y="36"/>
                  <a:pt x="0" y="26"/>
                  <a:pt x="14" y="17"/>
                </a:cubicBezTo>
                <a:cubicBezTo>
                  <a:pt x="26" y="9"/>
                  <a:pt x="38" y="0"/>
                  <a:pt x="55" y="10"/>
                </a:cubicBezTo>
                <a:cubicBezTo>
                  <a:pt x="79" y="23"/>
                  <a:pt x="104" y="33"/>
                  <a:pt x="123" y="54"/>
                </a:cubicBezTo>
                <a:cubicBezTo>
                  <a:pt x="138" y="71"/>
                  <a:pt x="146" y="90"/>
                  <a:pt x="147" y="112"/>
                </a:cubicBezTo>
                <a:cubicBezTo>
                  <a:pt x="149" y="134"/>
                  <a:pt x="139" y="144"/>
                  <a:pt x="116" y="1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8" name="Freeform 200">
            <a:extLst>
              <a:ext uri="{FF2B5EF4-FFF2-40B4-BE49-F238E27FC236}">
                <a16:creationId xmlns:a16="http://schemas.microsoft.com/office/drawing/2014/main" id="{21199ACB-78D9-4AA4-9112-F46B45A7B88E}"/>
              </a:ext>
            </a:extLst>
          </p:cNvPr>
          <p:cNvSpPr>
            <a:spLocks/>
          </p:cNvSpPr>
          <p:nvPr/>
        </p:nvSpPr>
        <p:spPr bwMode="auto">
          <a:xfrm>
            <a:off x="4952601" y="6015872"/>
            <a:ext cx="84476" cy="126714"/>
          </a:xfrm>
          <a:custGeom>
            <a:avLst/>
            <a:gdLst>
              <a:gd name="T0" fmla="*/ 85 w 112"/>
              <a:gd name="T1" fmla="*/ 54 h 166"/>
              <a:gd name="T2" fmla="*/ 98 w 112"/>
              <a:gd name="T3" fmla="*/ 91 h 166"/>
              <a:gd name="T4" fmla="*/ 97 w 112"/>
              <a:gd name="T5" fmla="*/ 144 h 166"/>
              <a:gd name="T6" fmla="*/ 50 w 112"/>
              <a:gd name="T7" fmla="*/ 158 h 166"/>
              <a:gd name="T8" fmla="*/ 27 w 112"/>
              <a:gd name="T9" fmla="*/ 103 h 166"/>
              <a:gd name="T10" fmla="*/ 19 w 112"/>
              <a:gd name="T11" fmla="*/ 73 h 166"/>
              <a:gd name="T12" fmla="*/ 6 w 112"/>
              <a:gd name="T13" fmla="*/ 31 h 166"/>
              <a:gd name="T14" fmla="*/ 46 w 112"/>
              <a:gd name="T15" fmla="*/ 3 h 166"/>
              <a:gd name="T16" fmla="*/ 77 w 112"/>
              <a:gd name="T17" fmla="*/ 28 h 166"/>
              <a:gd name="T18" fmla="*/ 85 w 112"/>
              <a:gd name="T19" fmla="*/ 5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166">
                <a:moveTo>
                  <a:pt x="85" y="54"/>
                </a:moveTo>
                <a:cubicBezTo>
                  <a:pt x="71" y="72"/>
                  <a:pt x="87" y="80"/>
                  <a:pt x="98" y="91"/>
                </a:cubicBezTo>
                <a:cubicBezTo>
                  <a:pt x="112" y="107"/>
                  <a:pt x="110" y="129"/>
                  <a:pt x="97" y="144"/>
                </a:cubicBezTo>
                <a:cubicBezTo>
                  <a:pt x="81" y="162"/>
                  <a:pt x="65" y="166"/>
                  <a:pt x="50" y="158"/>
                </a:cubicBezTo>
                <a:cubicBezTo>
                  <a:pt x="27" y="144"/>
                  <a:pt x="17" y="124"/>
                  <a:pt x="27" y="103"/>
                </a:cubicBezTo>
                <a:cubicBezTo>
                  <a:pt x="33" y="89"/>
                  <a:pt x="32" y="81"/>
                  <a:pt x="19" y="73"/>
                </a:cubicBezTo>
                <a:cubicBezTo>
                  <a:pt x="4" y="63"/>
                  <a:pt x="0" y="49"/>
                  <a:pt x="6" y="31"/>
                </a:cubicBezTo>
                <a:cubicBezTo>
                  <a:pt x="13" y="13"/>
                  <a:pt x="27" y="5"/>
                  <a:pt x="46" y="3"/>
                </a:cubicBezTo>
                <a:cubicBezTo>
                  <a:pt x="65" y="0"/>
                  <a:pt x="71" y="15"/>
                  <a:pt x="77" y="28"/>
                </a:cubicBezTo>
                <a:cubicBezTo>
                  <a:pt x="81" y="36"/>
                  <a:pt x="82" y="44"/>
                  <a:pt x="85" y="5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9" name="Freeform 201">
            <a:extLst>
              <a:ext uri="{FF2B5EF4-FFF2-40B4-BE49-F238E27FC236}">
                <a16:creationId xmlns:a16="http://schemas.microsoft.com/office/drawing/2014/main" id="{61565E8B-E5FA-4501-9D67-9AFB96B297ED}"/>
              </a:ext>
            </a:extLst>
          </p:cNvPr>
          <p:cNvSpPr>
            <a:spLocks/>
          </p:cNvSpPr>
          <p:nvPr/>
        </p:nvSpPr>
        <p:spPr bwMode="auto">
          <a:xfrm>
            <a:off x="5181577" y="5951403"/>
            <a:ext cx="77808" cy="80031"/>
          </a:xfrm>
          <a:custGeom>
            <a:avLst/>
            <a:gdLst>
              <a:gd name="T0" fmla="*/ 101 w 102"/>
              <a:gd name="T1" fmla="*/ 51 h 105"/>
              <a:gd name="T2" fmla="*/ 52 w 102"/>
              <a:gd name="T3" fmla="*/ 104 h 105"/>
              <a:gd name="T4" fmla="*/ 1 w 102"/>
              <a:gd name="T5" fmla="*/ 47 h 105"/>
              <a:gd name="T6" fmla="*/ 51 w 102"/>
              <a:gd name="T7" fmla="*/ 0 h 105"/>
              <a:gd name="T8" fmla="*/ 101 w 102"/>
              <a:gd name="T9" fmla="*/ 51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05">
                <a:moveTo>
                  <a:pt x="101" y="51"/>
                </a:moveTo>
                <a:cubicBezTo>
                  <a:pt x="101" y="81"/>
                  <a:pt x="80" y="105"/>
                  <a:pt x="52" y="104"/>
                </a:cubicBezTo>
                <a:cubicBezTo>
                  <a:pt x="25" y="104"/>
                  <a:pt x="1" y="77"/>
                  <a:pt x="1" y="47"/>
                </a:cubicBezTo>
                <a:cubicBezTo>
                  <a:pt x="0" y="20"/>
                  <a:pt x="22" y="0"/>
                  <a:pt x="51" y="0"/>
                </a:cubicBezTo>
                <a:cubicBezTo>
                  <a:pt x="81" y="0"/>
                  <a:pt x="102" y="22"/>
                  <a:pt x="101" y="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0" name="Freeform 202">
            <a:extLst>
              <a:ext uri="{FF2B5EF4-FFF2-40B4-BE49-F238E27FC236}">
                <a16:creationId xmlns:a16="http://schemas.microsoft.com/office/drawing/2014/main" id="{ABA9C6C6-FA42-48B7-B368-C364D4EFB50A}"/>
              </a:ext>
            </a:extLst>
          </p:cNvPr>
          <p:cNvSpPr>
            <a:spLocks/>
          </p:cNvSpPr>
          <p:nvPr/>
        </p:nvSpPr>
        <p:spPr bwMode="auto">
          <a:xfrm>
            <a:off x="8296089" y="5006601"/>
            <a:ext cx="82254" cy="113375"/>
          </a:xfrm>
          <a:custGeom>
            <a:avLst/>
            <a:gdLst>
              <a:gd name="T0" fmla="*/ 5 w 108"/>
              <a:gd name="T1" fmla="*/ 112 h 148"/>
              <a:gd name="T2" fmla="*/ 31 w 108"/>
              <a:gd name="T3" fmla="*/ 28 h 148"/>
              <a:gd name="T4" fmla="*/ 95 w 108"/>
              <a:gd name="T5" fmla="*/ 11 h 148"/>
              <a:gd name="T6" fmla="*/ 104 w 108"/>
              <a:gd name="T7" fmla="*/ 28 h 148"/>
              <a:gd name="T8" fmla="*/ 47 w 108"/>
              <a:gd name="T9" fmla="*/ 126 h 148"/>
              <a:gd name="T10" fmla="*/ 44 w 108"/>
              <a:gd name="T11" fmla="*/ 128 h 148"/>
              <a:gd name="T12" fmla="*/ 13 w 108"/>
              <a:gd name="T13" fmla="*/ 143 h 148"/>
              <a:gd name="T14" fmla="*/ 5 w 108"/>
              <a:gd name="T15" fmla="*/ 11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48">
                <a:moveTo>
                  <a:pt x="5" y="112"/>
                </a:moveTo>
                <a:cubicBezTo>
                  <a:pt x="6" y="80"/>
                  <a:pt x="13" y="52"/>
                  <a:pt x="31" y="28"/>
                </a:cubicBezTo>
                <a:cubicBezTo>
                  <a:pt x="47" y="7"/>
                  <a:pt x="73" y="0"/>
                  <a:pt x="95" y="11"/>
                </a:cubicBezTo>
                <a:cubicBezTo>
                  <a:pt x="102" y="14"/>
                  <a:pt x="108" y="19"/>
                  <a:pt x="104" y="28"/>
                </a:cubicBezTo>
                <a:cubicBezTo>
                  <a:pt x="89" y="63"/>
                  <a:pt x="74" y="98"/>
                  <a:pt x="47" y="126"/>
                </a:cubicBezTo>
                <a:cubicBezTo>
                  <a:pt x="46" y="127"/>
                  <a:pt x="45" y="128"/>
                  <a:pt x="44" y="128"/>
                </a:cubicBezTo>
                <a:cubicBezTo>
                  <a:pt x="34" y="134"/>
                  <a:pt x="25" y="148"/>
                  <a:pt x="13" y="143"/>
                </a:cubicBezTo>
                <a:cubicBezTo>
                  <a:pt x="0" y="137"/>
                  <a:pt x="7" y="122"/>
                  <a:pt x="5" y="1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1" name="Freeform 203">
            <a:extLst>
              <a:ext uri="{FF2B5EF4-FFF2-40B4-BE49-F238E27FC236}">
                <a16:creationId xmlns:a16="http://schemas.microsoft.com/office/drawing/2014/main" id="{0A777ED0-1FDD-4B42-B7DD-60A3667735B3}"/>
              </a:ext>
            </a:extLst>
          </p:cNvPr>
          <p:cNvSpPr>
            <a:spLocks/>
          </p:cNvSpPr>
          <p:nvPr/>
        </p:nvSpPr>
        <p:spPr bwMode="auto">
          <a:xfrm>
            <a:off x="8573973" y="7387949"/>
            <a:ext cx="86700" cy="88922"/>
          </a:xfrm>
          <a:custGeom>
            <a:avLst/>
            <a:gdLst>
              <a:gd name="T0" fmla="*/ 114 w 114"/>
              <a:gd name="T1" fmla="*/ 62 h 115"/>
              <a:gd name="T2" fmla="*/ 86 w 114"/>
              <a:gd name="T3" fmla="*/ 106 h 115"/>
              <a:gd name="T4" fmla="*/ 39 w 114"/>
              <a:gd name="T5" fmla="*/ 101 h 115"/>
              <a:gd name="T6" fmla="*/ 19 w 114"/>
              <a:gd name="T7" fmla="*/ 15 h 115"/>
              <a:gd name="T8" fmla="*/ 48 w 114"/>
              <a:gd name="T9" fmla="*/ 5 h 115"/>
              <a:gd name="T10" fmla="*/ 98 w 114"/>
              <a:gd name="T11" fmla="*/ 33 h 115"/>
              <a:gd name="T12" fmla="*/ 114 w 114"/>
              <a:gd name="T13" fmla="*/ 6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" h="115">
                <a:moveTo>
                  <a:pt x="114" y="62"/>
                </a:moveTo>
                <a:cubicBezTo>
                  <a:pt x="110" y="80"/>
                  <a:pt x="103" y="96"/>
                  <a:pt x="86" y="106"/>
                </a:cubicBezTo>
                <a:cubicBezTo>
                  <a:pt x="69" y="115"/>
                  <a:pt x="54" y="111"/>
                  <a:pt x="39" y="101"/>
                </a:cubicBezTo>
                <a:cubicBezTo>
                  <a:pt x="9" y="80"/>
                  <a:pt x="0" y="42"/>
                  <a:pt x="19" y="15"/>
                </a:cubicBezTo>
                <a:cubicBezTo>
                  <a:pt x="26" y="5"/>
                  <a:pt x="35" y="0"/>
                  <a:pt x="48" y="5"/>
                </a:cubicBezTo>
                <a:cubicBezTo>
                  <a:pt x="67" y="11"/>
                  <a:pt x="84" y="19"/>
                  <a:pt x="98" y="33"/>
                </a:cubicBezTo>
                <a:cubicBezTo>
                  <a:pt x="106" y="41"/>
                  <a:pt x="113" y="50"/>
                  <a:pt x="114" y="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2" name="Freeform 204">
            <a:extLst>
              <a:ext uri="{FF2B5EF4-FFF2-40B4-BE49-F238E27FC236}">
                <a16:creationId xmlns:a16="http://schemas.microsoft.com/office/drawing/2014/main" id="{69B340D3-4AFB-487E-8EF7-4E4058090247}"/>
              </a:ext>
            </a:extLst>
          </p:cNvPr>
          <p:cNvSpPr>
            <a:spLocks/>
          </p:cNvSpPr>
          <p:nvPr/>
        </p:nvSpPr>
        <p:spPr bwMode="auto">
          <a:xfrm>
            <a:off x="8814065" y="5982526"/>
            <a:ext cx="128938" cy="57799"/>
          </a:xfrm>
          <a:custGeom>
            <a:avLst/>
            <a:gdLst>
              <a:gd name="T0" fmla="*/ 72 w 170"/>
              <a:gd name="T1" fmla="*/ 76 h 76"/>
              <a:gd name="T2" fmla="*/ 11 w 170"/>
              <a:gd name="T3" fmla="*/ 56 h 76"/>
              <a:gd name="T4" fmla="*/ 17 w 170"/>
              <a:gd name="T5" fmla="*/ 33 h 76"/>
              <a:gd name="T6" fmla="*/ 63 w 170"/>
              <a:gd name="T7" fmla="*/ 14 h 76"/>
              <a:gd name="T8" fmla="*/ 151 w 170"/>
              <a:gd name="T9" fmla="*/ 15 h 76"/>
              <a:gd name="T10" fmla="*/ 156 w 170"/>
              <a:gd name="T11" fmla="*/ 46 h 76"/>
              <a:gd name="T12" fmla="*/ 72 w 170"/>
              <a:gd name="T1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76">
                <a:moveTo>
                  <a:pt x="72" y="76"/>
                </a:moveTo>
                <a:cubicBezTo>
                  <a:pt x="49" y="76"/>
                  <a:pt x="28" y="73"/>
                  <a:pt x="11" y="56"/>
                </a:cubicBezTo>
                <a:cubicBezTo>
                  <a:pt x="0" y="44"/>
                  <a:pt x="1" y="38"/>
                  <a:pt x="17" y="33"/>
                </a:cubicBezTo>
                <a:cubicBezTo>
                  <a:pt x="32" y="27"/>
                  <a:pt x="48" y="21"/>
                  <a:pt x="63" y="14"/>
                </a:cubicBezTo>
                <a:cubicBezTo>
                  <a:pt x="93" y="0"/>
                  <a:pt x="122" y="0"/>
                  <a:pt x="151" y="15"/>
                </a:cubicBezTo>
                <a:cubicBezTo>
                  <a:pt x="168" y="25"/>
                  <a:pt x="170" y="32"/>
                  <a:pt x="156" y="46"/>
                </a:cubicBezTo>
                <a:cubicBezTo>
                  <a:pt x="132" y="68"/>
                  <a:pt x="103" y="76"/>
                  <a:pt x="72" y="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3" name="Freeform 205">
            <a:extLst>
              <a:ext uri="{FF2B5EF4-FFF2-40B4-BE49-F238E27FC236}">
                <a16:creationId xmlns:a16="http://schemas.microsoft.com/office/drawing/2014/main" id="{48F22B20-1ECB-4557-A729-55DD289391CF}"/>
              </a:ext>
            </a:extLst>
          </p:cNvPr>
          <p:cNvSpPr>
            <a:spLocks/>
          </p:cNvSpPr>
          <p:nvPr/>
        </p:nvSpPr>
        <p:spPr bwMode="auto">
          <a:xfrm>
            <a:off x="5712889" y="6985574"/>
            <a:ext cx="80031" cy="84476"/>
          </a:xfrm>
          <a:custGeom>
            <a:avLst/>
            <a:gdLst>
              <a:gd name="T0" fmla="*/ 102 w 104"/>
              <a:gd name="T1" fmla="*/ 31 h 113"/>
              <a:gd name="T2" fmla="*/ 92 w 104"/>
              <a:gd name="T3" fmla="*/ 82 h 113"/>
              <a:gd name="T4" fmla="*/ 34 w 104"/>
              <a:gd name="T5" fmla="*/ 98 h 113"/>
              <a:gd name="T6" fmla="*/ 5 w 104"/>
              <a:gd name="T7" fmla="*/ 56 h 113"/>
              <a:gd name="T8" fmla="*/ 23 w 104"/>
              <a:gd name="T9" fmla="*/ 13 h 113"/>
              <a:gd name="T10" fmla="*/ 91 w 104"/>
              <a:gd name="T11" fmla="*/ 5 h 113"/>
              <a:gd name="T12" fmla="*/ 102 w 104"/>
              <a:gd name="T13" fmla="*/ 3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113">
                <a:moveTo>
                  <a:pt x="102" y="31"/>
                </a:moveTo>
                <a:cubicBezTo>
                  <a:pt x="101" y="44"/>
                  <a:pt x="100" y="64"/>
                  <a:pt x="92" y="82"/>
                </a:cubicBezTo>
                <a:cubicBezTo>
                  <a:pt x="79" y="107"/>
                  <a:pt x="58" y="113"/>
                  <a:pt x="34" y="98"/>
                </a:cubicBezTo>
                <a:cubicBezTo>
                  <a:pt x="19" y="88"/>
                  <a:pt x="10" y="73"/>
                  <a:pt x="5" y="56"/>
                </a:cubicBezTo>
                <a:cubicBezTo>
                  <a:pt x="0" y="38"/>
                  <a:pt x="6" y="23"/>
                  <a:pt x="23" y="13"/>
                </a:cubicBezTo>
                <a:cubicBezTo>
                  <a:pt x="44" y="0"/>
                  <a:pt x="67" y="2"/>
                  <a:pt x="91" y="5"/>
                </a:cubicBezTo>
                <a:cubicBezTo>
                  <a:pt x="102" y="7"/>
                  <a:pt x="104" y="15"/>
                  <a:pt x="102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4" name="Freeform 206">
            <a:extLst>
              <a:ext uri="{FF2B5EF4-FFF2-40B4-BE49-F238E27FC236}">
                <a16:creationId xmlns:a16="http://schemas.microsoft.com/office/drawing/2014/main" id="{7FE38402-EF76-485E-B7C6-56085D513EB6}"/>
              </a:ext>
            </a:extLst>
          </p:cNvPr>
          <p:cNvSpPr>
            <a:spLocks/>
          </p:cNvSpPr>
          <p:nvPr/>
        </p:nvSpPr>
        <p:spPr bwMode="auto">
          <a:xfrm>
            <a:off x="7895938" y="7712517"/>
            <a:ext cx="148946" cy="57799"/>
          </a:xfrm>
          <a:custGeom>
            <a:avLst/>
            <a:gdLst>
              <a:gd name="T0" fmla="*/ 90 w 195"/>
              <a:gd name="T1" fmla="*/ 73 h 76"/>
              <a:gd name="T2" fmla="*/ 11 w 195"/>
              <a:gd name="T3" fmla="*/ 61 h 76"/>
              <a:gd name="T4" fmla="*/ 1 w 195"/>
              <a:gd name="T5" fmla="*/ 53 h 76"/>
              <a:gd name="T6" fmla="*/ 9 w 195"/>
              <a:gd name="T7" fmla="*/ 43 h 76"/>
              <a:gd name="T8" fmla="*/ 70 w 195"/>
              <a:gd name="T9" fmla="*/ 27 h 76"/>
              <a:gd name="T10" fmla="*/ 156 w 195"/>
              <a:gd name="T11" fmla="*/ 8 h 76"/>
              <a:gd name="T12" fmla="*/ 187 w 195"/>
              <a:gd name="T13" fmla="*/ 23 h 76"/>
              <a:gd name="T14" fmla="*/ 180 w 195"/>
              <a:gd name="T15" fmla="*/ 44 h 76"/>
              <a:gd name="T16" fmla="*/ 90 w 195"/>
              <a:gd name="T17" fmla="*/ 7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76">
                <a:moveTo>
                  <a:pt x="90" y="73"/>
                </a:moveTo>
                <a:cubicBezTo>
                  <a:pt x="62" y="75"/>
                  <a:pt x="37" y="69"/>
                  <a:pt x="11" y="61"/>
                </a:cubicBezTo>
                <a:cubicBezTo>
                  <a:pt x="7" y="59"/>
                  <a:pt x="1" y="59"/>
                  <a:pt x="1" y="53"/>
                </a:cubicBezTo>
                <a:cubicBezTo>
                  <a:pt x="0" y="48"/>
                  <a:pt x="5" y="45"/>
                  <a:pt x="9" y="43"/>
                </a:cubicBezTo>
                <a:cubicBezTo>
                  <a:pt x="27" y="31"/>
                  <a:pt x="48" y="28"/>
                  <a:pt x="70" y="27"/>
                </a:cubicBezTo>
                <a:cubicBezTo>
                  <a:pt x="100" y="25"/>
                  <a:pt x="129" y="25"/>
                  <a:pt x="156" y="8"/>
                </a:cubicBezTo>
                <a:cubicBezTo>
                  <a:pt x="171" y="0"/>
                  <a:pt x="179" y="13"/>
                  <a:pt x="187" y="23"/>
                </a:cubicBezTo>
                <a:cubicBezTo>
                  <a:pt x="195" y="33"/>
                  <a:pt x="186" y="39"/>
                  <a:pt x="180" y="44"/>
                </a:cubicBezTo>
                <a:cubicBezTo>
                  <a:pt x="154" y="67"/>
                  <a:pt x="124" y="76"/>
                  <a:pt x="90" y="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5" name="Freeform 207">
            <a:extLst>
              <a:ext uri="{FF2B5EF4-FFF2-40B4-BE49-F238E27FC236}">
                <a16:creationId xmlns:a16="http://schemas.microsoft.com/office/drawing/2014/main" id="{BA03D07B-553E-47FD-9F7A-7F23E84340F0}"/>
              </a:ext>
            </a:extLst>
          </p:cNvPr>
          <p:cNvSpPr>
            <a:spLocks/>
          </p:cNvSpPr>
          <p:nvPr/>
        </p:nvSpPr>
        <p:spPr bwMode="auto">
          <a:xfrm>
            <a:off x="8658449" y="6140364"/>
            <a:ext cx="102261" cy="64469"/>
          </a:xfrm>
          <a:custGeom>
            <a:avLst/>
            <a:gdLst>
              <a:gd name="T0" fmla="*/ 65 w 136"/>
              <a:gd name="T1" fmla="*/ 83 h 83"/>
              <a:gd name="T2" fmla="*/ 11 w 136"/>
              <a:gd name="T3" fmla="*/ 59 h 83"/>
              <a:gd name="T4" fmla="*/ 20 w 136"/>
              <a:gd name="T5" fmla="*/ 19 h 83"/>
              <a:gd name="T6" fmla="*/ 128 w 136"/>
              <a:gd name="T7" fmla="*/ 33 h 83"/>
              <a:gd name="T8" fmla="*/ 119 w 136"/>
              <a:gd name="T9" fmla="*/ 69 h 83"/>
              <a:gd name="T10" fmla="*/ 65 w 136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83">
                <a:moveTo>
                  <a:pt x="65" y="83"/>
                </a:moveTo>
                <a:cubicBezTo>
                  <a:pt x="43" y="82"/>
                  <a:pt x="23" y="78"/>
                  <a:pt x="11" y="59"/>
                </a:cubicBezTo>
                <a:cubicBezTo>
                  <a:pt x="0" y="42"/>
                  <a:pt x="3" y="29"/>
                  <a:pt x="20" y="19"/>
                </a:cubicBezTo>
                <a:cubicBezTo>
                  <a:pt x="52" y="0"/>
                  <a:pt x="103" y="7"/>
                  <a:pt x="128" y="33"/>
                </a:cubicBezTo>
                <a:cubicBezTo>
                  <a:pt x="136" y="41"/>
                  <a:pt x="132" y="59"/>
                  <a:pt x="119" y="69"/>
                </a:cubicBezTo>
                <a:cubicBezTo>
                  <a:pt x="102" y="82"/>
                  <a:pt x="82" y="80"/>
                  <a:pt x="65" y="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6" name="Freeform 208">
            <a:extLst>
              <a:ext uri="{FF2B5EF4-FFF2-40B4-BE49-F238E27FC236}">
                <a16:creationId xmlns:a16="http://schemas.microsoft.com/office/drawing/2014/main" id="{8DA8ED53-1615-4F47-BE0A-AAF5DE12D793}"/>
              </a:ext>
            </a:extLst>
          </p:cNvPr>
          <p:cNvSpPr>
            <a:spLocks/>
          </p:cNvSpPr>
          <p:nvPr/>
        </p:nvSpPr>
        <p:spPr bwMode="auto">
          <a:xfrm>
            <a:off x="5686212" y="6711691"/>
            <a:ext cx="104484" cy="84476"/>
          </a:xfrm>
          <a:custGeom>
            <a:avLst/>
            <a:gdLst>
              <a:gd name="T0" fmla="*/ 134 w 135"/>
              <a:gd name="T1" fmla="*/ 84 h 112"/>
              <a:gd name="T2" fmla="*/ 104 w 135"/>
              <a:gd name="T3" fmla="*/ 108 h 112"/>
              <a:gd name="T4" fmla="*/ 60 w 135"/>
              <a:gd name="T5" fmla="*/ 67 h 112"/>
              <a:gd name="T6" fmla="*/ 38 w 135"/>
              <a:gd name="T7" fmla="*/ 51 h 112"/>
              <a:gd name="T8" fmla="*/ 5 w 135"/>
              <a:gd name="T9" fmla="*/ 40 h 112"/>
              <a:gd name="T10" fmla="*/ 11 w 135"/>
              <a:gd name="T11" fmla="*/ 10 h 112"/>
              <a:gd name="T12" fmla="*/ 50 w 135"/>
              <a:gd name="T13" fmla="*/ 10 h 112"/>
              <a:gd name="T14" fmla="*/ 84 w 135"/>
              <a:gd name="T15" fmla="*/ 23 h 112"/>
              <a:gd name="T16" fmla="*/ 134 w 135"/>
              <a:gd name="T17" fmla="*/ 8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12">
                <a:moveTo>
                  <a:pt x="134" y="84"/>
                </a:moveTo>
                <a:cubicBezTo>
                  <a:pt x="134" y="103"/>
                  <a:pt x="122" y="112"/>
                  <a:pt x="104" y="108"/>
                </a:cubicBezTo>
                <a:cubicBezTo>
                  <a:pt x="82" y="103"/>
                  <a:pt x="65" y="90"/>
                  <a:pt x="60" y="67"/>
                </a:cubicBezTo>
                <a:cubicBezTo>
                  <a:pt x="57" y="54"/>
                  <a:pt x="54" y="46"/>
                  <a:pt x="38" y="51"/>
                </a:cubicBezTo>
                <a:cubicBezTo>
                  <a:pt x="26" y="54"/>
                  <a:pt x="11" y="54"/>
                  <a:pt x="5" y="40"/>
                </a:cubicBezTo>
                <a:cubicBezTo>
                  <a:pt x="0" y="29"/>
                  <a:pt x="2" y="18"/>
                  <a:pt x="11" y="10"/>
                </a:cubicBezTo>
                <a:cubicBezTo>
                  <a:pt x="23" y="0"/>
                  <a:pt x="38" y="1"/>
                  <a:pt x="50" y="10"/>
                </a:cubicBezTo>
                <a:cubicBezTo>
                  <a:pt x="60" y="18"/>
                  <a:pt x="70" y="23"/>
                  <a:pt x="84" y="23"/>
                </a:cubicBezTo>
                <a:cubicBezTo>
                  <a:pt x="107" y="23"/>
                  <a:pt x="135" y="59"/>
                  <a:pt x="134" y="8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7" name="Freeform 209">
            <a:extLst>
              <a:ext uri="{FF2B5EF4-FFF2-40B4-BE49-F238E27FC236}">
                <a16:creationId xmlns:a16="http://schemas.microsoft.com/office/drawing/2014/main" id="{C7223CC7-9C0E-4435-9C2E-CD79BB41B202}"/>
              </a:ext>
            </a:extLst>
          </p:cNvPr>
          <p:cNvSpPr>
            <a:spLocks/>
          </p:cNvSpPr>
          <p:nvPr/>
        </p:nvSpPr>
        <p:spPr bwMode="auto">
          <a:xfrm>
            <a:off x="7217904" y="4497518"/>
            <a:ext cx="124492" cy="88922"/>
          </a:xfrm>
          <a:custGeom>
            <a:avLst/>
            <a:gdLst>
              <a:gd name="T0" fmla="*/ 29 w 161"/>
              <a:gd name="T1" fmla="*/ 117 h 117"/>
              <a:gd name="T2" fmla="*/ 12 w 161"/>
              <a:gd name="T3" fmla="*/ 114 h 117"/>
              <a:gd name="T4" fmla="*/ 7 w 161"/>
              <a:gd name="T5" fmla="*/ 94 h 117"/>
              <a:gd name="T6" fmla="*/ 40 w 161"/>
              <a:gd name="T7" fmla="*/ 70 h 117"/>
              <a:gd name="T8" fmla="*/ 73 w 161"/>
              <a:gd name="T9" fmla="*/ 60 h 117"/>
              <a:gd name="T10" fmla="*/ 131 w 161"/>
              <a:gd name="T11" fmla="*/ 11 h 117"/>
              <a:gd name="T12" fmla="*/ 139 w 161"/>
              <a:gd name="T13" fmla="*/ 0 h 117"/>
              <a:gd name="T14" fmla="*/ 150 w 161"/>
              <a:gd name="T15" fmla="*/ 10 h 117"/>
              <a:gd name="T16" fmla="*/ 142 w 161"/>
              <a:gd name="T17" fmla="*/ 62 h 117"/>
              <a:gd name="T18" fmla="*/ 29 w 161"/>
              <a:gd name="T1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1" h="117">
                <a:moveTo>
                  <a:pt x="29" y="117"/>
                </a:moveTo>
                <a:cubicBezTo>
                  <a:pt x="24" y="116"/>
                  <a:pt x="18" y="115"/>
                  <a:pt x="12" y="114"/>
                </a:cubicBezTo>
                <a:cubicBezTo>
                  <a:pt x="1" y="110"/>
                  <a:pt x="0" y="103"/>
                  <a:pt x="7" y="94"/>
                </a:cubicBezTo>
                <a:cubicBezTo>
                  <a:pt x="15" y="82"/>
                  <a:pt x="26" y="74"/>
                  <a:pt x="40" y="70"/>
                </a:cubicBezTo>
                <a:cubicBezTo>
                  <a:pt x="51" y="66"/>
                  <a:pt x="62" y="62"/>
                  <a:pt x="73" y="60"/>
                </a:cubicBezTo>
                <a:cubicBezTo>
                  <a:pt x="100" y="53"/>
                  <a:pt x="121" y="38"/>
                  <a:pt x="131" y="11"/>
                </a:cubicBezTo>
                <a:cubicBezTo>
                  <a:pt x="132" y="6"/>
                  <a:pt x="134" y="1"/>
                  <a:pt x="139" y="0"/>
                </a:cubicBezTo>
                <a:cubicBezTo>
                  <a:pt x="145" y="0"/>
                  <a:pt x="148" y="5"/>
                  <a:pt x="150" y="10"/>
                </a:cubicBezTo>
                <a:cubicBezTo>
                  <a:pt x="161" y="29"/>
                  <a:pt x="154" y="47"/>
                  <a:pt x="142" y="62"/>
                </a:cubicBezTo>
                <a:cubicBezTo>
                  <a:pt x="113" y="96"/>
                  <a:pt x="74" y="112"/>
                  <a:pt x="29" y="1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8" name="Freeform 210">
            <a:extLst>
              <a:ext uri="{FF2B5EF4-FFF2-40B4-BE49-F238E27FC236}">
                <a16:creationId xmlns:a16="http://schemas.microsoft.com/office/drawing/2014/main" id="{B8B6B30E-AD2C-47C5-A30F-CBC9AB8459AB}"/>
              </a:ext>
            </a:extLst>
          </p:cNvPr>
          <p:cNvSpPr>
            <a:spLocks/>
          </p:cNvSpPr>
          <p:nvPr/>
        </p:nvSpPr>
        <p:spPr bwMode="auto">
          <a:xfrm>
            <a:off x="6275325" y="7965946"/>
            <a:ext cx="55578" cy="97815"/>
          </a:xfrm>
          <a:custGeom>
            <a:avLst/>
            <a:gdLst>
              <a:gd name="T0" fmla="*/ 6 w 73"/>
              <a:gd name="T1" fmla="*/ 94 h 129"/>
              <a:gd name="T2" fmla="*/ 16 w 73"/>
              <a:gd name="T3" fmla="*/ 38 h 129"/>
              <a:gd name="T4" fmla="*/ 43 w 73"/>
              <a:gd name="T5" fmla="*/ 8 h 129"/>
              <a:gd name="T6" fmla="*/ 71 w 73"/>
              <a:gd name="T7" fmla="*/ 25 h 129"/>
              <a:gd name="T8" fmla="*/ 64 w 73"/>
              <a:gd name="T9" fmla="*/ 88 h 129"/>
              <a:gd name="T10" fmla="*/ 58 w 73"/>
              <a:gd name="T11" fmla="*/ 102 h 129"/>
              <a:gd name="T12" fmla="*/ 20 w 73"/>
              <a:gd name="T13" fmla="*/ 126 h 129"/>
              <a:gd name="T14" fmla="*/ 6 w 73"/>
              <a:gd name="T15" fmla="*/ 9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" h="129">
                <a:moveTo>
                  <a:pt x="6" y="94"/>
                </a:moveTo>
                <a:cubicBezTo>
                  <a:pt x="5" y="73"/>
                  <a:pt x="9" y="55"/>
                  <a:pt x="16" y="38"/>
                </a:cubicBezTo>
                <a:cubicBezTo>
                  <a:pt x="21" y="25"/>
                  <a:pt x="29" y="14"/>
                  <a:pt x="43" y="8"/>
                </a:cubicBezTo>
                <a:cubicBezTo>
                  <a:pt x="60" y="0"/>
                  <a:pt x="70" y="6"/>
                  <a:pt x="71" y="25"/>
                </a:cubicBezTo>
                <a:cubicBezTo>
                  <a:pt x="73" y="46"/>
                  <a:pt x="70" y="67"/>
                  <a:pt x="64" y="88"/>
                </a:cubicBezTo>
                <a:cubicBezTo>
                  <a:pt x="63" y="93"/>
                  <a:pt x="61" y="98"/>
                  <a:pt x="58" y="102"/>
                </a:cubicBezTo>
                <a:cubicBezTo>
                  <a:pt x="50" y="117"/>
                  <a:pt x="38" y="129"/>
                  <a:pt x="20" y="126"/>
                </a:cubicBezTo>
                <a:cubicBezTo>
                  <a:pt x="0" y="122"/>
                  <a:pt x="9" y="103"/>
                  <a:pt x="6" y="9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9" name="Freeform 211">
            <a:extLst>
              <a:ext uri="{FF2B5EF4-FFF2-40B4-BE49-F238E27FC236}">
                <a16:creationId xmlns:a16="http://schemas.microsoft.com/office/drawing/2014/main" id="{DE68DE93-07BE-4747-AFF4-92C72D4CAC5B}"/>
              </a:ext>
            </a:extLst>
          </p:cNvPr>
          <p:cNvSpPr>
            <a:spLocks/>
          </p:cNvSpPr>
          <p:nvPr/>
        </p:nvSpPr>
        <p:spPr bwMode="auto">
          <a:xfrm>
            <a:off x="6968921" y="4837648"/>
            <a:ext cx="66692" cy="77807"/>
          </a:xfrm>
          <a:custGeom>
            <a:avLst/>
            <a:gdLst>
              <a:gd name="T0" fmla="*/ 88 w 88"/>
              <a:gd name="T1" fmla="*/ 51 h 104"/>
              <a:gd name="T2" fmla="*/ 58 w 88"/>
              <a:gd name="T3" fmla="*/ 96 h 104"/>
              <a:gd name="T4" fmla="*/ 22 w 88"/>
              <a:gd name="T5" fmla="*/ 80 h 104"/>
              <a:gd name="T6" fmla="*/ 17 w 88"/>
              <a:gd name="T7" fmla="*/ 68 h 104"/>
              <a:gd name="T8" fmla="*/ 48 w 88"/>
              <a:gd name="T9" fmla="*/ 3 h 104"/>
              <a:gd name="T10" fmla="*/ 88 w 88"/>
              <a:gd name="T11" fmla="*/ 5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" h="104">
                <a:moveTo>
                  <a:pt x="88" y="51"/>
                </a:moveTo>
                <a:cubicBezTo>
                  <a:pt x="88" y="70"/>
                  <a:pt x="76" y="89"/>
                  <a:pt x="58" y="96"/>
                </a:cubicBezTo>
                <a:cubicBezTo>
                  <a:pt x="38" y="104"/>
                  <a:pt x="30" y="101"/>
                  <a:pt x="22" y="80"/>
                </a:cubicBezTo>
                <a:cubicBezTo>
                  <a:pt x="21" y="76"/>
                  <a:pt x="19" y="72"/>
                  <a:pt x="17" y="68"/>
                </a:cubicBezTo>
                <a:cubicBezTo>
                  <a:pt x="0" y="34"/>
                  <a:pt x="11" y="10"/>
                  <a:pt x="48" y="3"/>
                </a:cubicBezTo>
                <a:cubicBezTo>
                  <a:pt x="64" y="0"/>
                  <a:pt x="88" y="28"/>
                  <a:pt x="88" y="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0" name="Freeform 212">
            <a:extLst>
              <a:ext uri="{FF2B5EF4-FFF2-40B4-BE49-F238E27FC236}">
                <a16:creationId xmlns:a16="http://schemas.microsoft.com/office/drawing/2014/main" id="{9D9DCC66-3BFD-457E-9D75-905E0910E42D}"/>
              </a:ext>
            </a:extLst>
          </p:cNvPr>
          <p:cNvSpPr>
            <a:spLocks/>
          </p:cNvSpPr>
          <p:nvPr/>
        </p:nvSpPr>
        <p:spPr bwMode="auto">
          <a:xfrm>
            <a:off x="5548382" y="7045597"/>
            <a:ext cx="86700" cy="66692"/>
          </a:xfrm>
          <a:custGeom>
            <a:avLst/>
            <a:gdLst>
              <a:gd name="T0" fmla="*/ 43 w 115"/>
              <a:gd name="T1" fmla="*/ 88 h 88"/>
              <a:gd name="T2" fmla="*/ 14 w 115"/>
              <a:gd name="T3" fmla="*/ 52 h 88"/>
              <a:gd name="T4" fmla="*/ 96 w 115"/>
              <a:gd name="T5" fmla="*/ 12 h 88"/>
              <a:gd name="T6" fmla="*/ 107 w 115"/>
              <a:gd name="T7" fmla="*/ 38 h 88"/>
              <a:gd name="T8" fmla="*/ 43 w 115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88">
                <a:moveTo>
                  <a:pt x="43" y="88"/>
                </a:moveTo>
                <a:cubicBezTo>
                  <a:pt x="5" y="88"/>
                  <a:pt x="0" y="80"/>
                  <a:pt x="14" y="52"/>
                </a:cubicBezTo>
                <a:cubicBezTo>
                  <a:pt x="34" y="14"/>
                  <a:pt x="61" y="0"/>
                  <a:pt x="96" y="12"/>
                </a:cubicBezTo>
                <a:cubicBezTo>
                  <a:pt x="111" y="16"/>
                  <a:pt x="115" y="24"/>
                  <a:pt x="107" y="38"/>
                </a:cubicBezTo>
                <a:cubicBezTo>
                  <a:pt x="91" y="66"/>
                  <a:pt x="71" y="87"/>
                  <a:pt x="43" y="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1" name="Freeform 213">
            <a:extLst>
              <a:ext uri="{FF2B5EF4-FFF2-40B4-BE49-F238E27FC236}">
                <a16:creationId xmlns:a16="http://schemas.microsoft.com/office/drawing/2014/main" id="{47A1078D-FB6C-4AEE-A575-9C3884444A57}"/>
              </a:ext>
            </a:extLst>
          </p:cNvPr>
          <p:cNvSpPr>
            <a:spLocks/>
          </p:cNvSpPr>
          <p:nvPr/>
        </p:nvSpPr>
        <p:spPr bwMode="auto">
          <a:xfrm>
            <a:off x="5721781" y="5166662"/>
            <a:ext cx="84476" cy="64469"/>
          </a:xfrm>
          <a:custGeom>
            <a:avLst/>
            <a:gdLst>
              <a:gd name="T0" fmla="*/ 68 w 111"/>
              <a:gd name="T1" fmla="*/ 84 h 84"/>
              <a:gd name="T2" fmla="*/ 11 w 111"/>
              <a:gd name="T3" fmla="*/ 55 h 84"/>
              <a:gd name="T4" fmla="*/ 20 w 111"/>
              <a:gd name="T5" fmla="*/ 12 h 84"/>
              <a:gd name="T6" fmla="*/ 47 w 111"/>
              <a:gd name="T7" fmla="*/ 3 h 84"/>
              <a:gd name="T8" fmla="*/ 102 w 111"/>
              <a:gd name="T9" fmla="*/ 47 h 84"/>
              <a:gd name="T10" fmla="*/ 68 w 111"/>
              <a:gd name="T11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" h="84">
                <a:moveTo>
                  <a:pt x="68" y="84"/>
                </a:moveTo>
                <a:cubicBezTo>
                  <a:pt x="46" y="83"/>
                  <a:pt x="25" y="72"/>
                  <a:pt x="11" y="55"/>
                </a:cubicBezTo>
                <a:cubicBezTo>
                  <a:pt x="0" y="42"/>
                  <a:pt x="14" y="26"/>
                  <a:pt x="20" y="12"/>
                </a:cubicBezTo>
                <a:cubicBezTo>
                  <a:pt x="25" y="1"/>
                  <a:pt x="37" y="0"/>
                  <a:pt x="47" y="3"/>
                </a:cubicBezTo>
                <a:cubicBezTo>
                  <a:pt x="72" y="9"/>
                  <a:pt x="90" y="25"/>
                  <a:pt x="102" y="47"/>
                </a:cubicBezTo>
                <a:cubicBezTo>
                  <a:pt x="111" y="62"/>
                  <a:pt x="92" y="84"/>
                  <a:pt x="68" y="8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2" name="Freeform 214">
            <a:extLst>
              <a:ext uri="{FF2B5EF4-FFF2-40B4-BE49-F238E27FC236}">
                <a16:creationId xmlns:a16="http://schemas.microsoft.com/office/drawing/2014/main" id="{738A7628-044E-4C3D-9289-E434159054DF}"/>
              </a:ext>
            </a:extLst>
          </p:cNvPr>
          <p:cNvSpPr>
            <a:spLocks/>
          </p:cNvSpPr>
          <p:nvPr/>
        </p:nvSpPr>
        <p:spPr bwMode="auto">
          <a:xfrm>
            <a:off x="6819975" y="4550872"/>
            <a:ext cx="55578" cy="102261"/>
          </a:xfrm>
          <a:custGeom>
            <a:avLst/>
            <a:gdLst>
              <a:gd name="T0" fmla="*/ 69 w 75"/>
              <a:gd name="T1" fmla="*/ 103 h 137"/>
              <a:gd name="T2" fmla="*/ 59 w 75"/>
              <a:gd name="T3" fmla="*/ 134 h 137"/>
              <a:gd name="T4" fmla="*/ 35 w 75"/>
              <a:gd name="T5" fmla="*/ 114 h 137"/>
              <a:gd name="T6" fmla="*/ 1 w 75"/>
              <a:gd name="T7" fmla="*/ 28 h 137"/>
              <a:gd name="T8" fmla="*/ 9 w 75"/>
              <a:gd name="T9" fmla="*/ 5 h 137"/>
              <a:gd name="T10" fmla="*/ 32 w 75"/>
              <a:gd name="T11" fmla="*/ 11 h 137"/>
              <a:gd name="T12" fmla="*/ 69 w 75"/>
              <a:gd name="T13" fmla="*/ 10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" h="137">
                <a:moveTo>
                  <a:pt x="69" y="103"/>
                </a:moveTo>
                <a:cubicBezTo>
                  <a:pt x="66" y="115"/>
                  <a:pt x="75" y="130"/>
                  <a:pt x="59" y="134"/>
                </a:cubicBezTo>
                <a:cubicBezTo>
                  <a:pt x="45" y="137"/>
                  <a:pt x="41" y="122"/>
                  <a:pt x="35" y="114"/>
                </a:cubicBezTo>
                <a:cubicBezTo>
                  <a:pt x="17" y="88"/>
                  <a:pt x="4" y="60"/>
                  <a:pt x="1" y="28"/>
                </a:cubicBezTo>
                <a:cubicBezTo>
                  <a:pt x="0" y="19"/>
                  <a:pt x="0" y="10"/>
                  <a:pt x="9" y="5"/>
                </a:cubicBezTo>
                <a:cubicBezTo>
                  <a:pt x="18" y="0"/>
                  <a:pt x="26" y="5"/>
                  <a:pt x="32" y="11"/>
                </a:cubicBezTo>
                <a:cubicBezTo>
                  <a:pt x="57" y="37"/>
                  <a:pt x="67" y="69"/>
                  <a:pt x="69" y="1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3" name="Freeform 215">
            <a:extLst>
              <a:ext uri="{FF2B5EF4-FFF2-40B4-BE49-F238E27FC236}">
                <a16:creationId xmlns:a16="http://schemas.microsoft.com/office/drawing/2014/main" id="{54D6BD9B-158D-4F6B-B63D-A8FDF12F8E1D}"/>
              </a:ext>
            </a:extLst>
          </p:cNvPr>
          <p:cNvSpPr>
            <a:spLocks/>
          </p:cNvSpPr>
          <p:nvPr/>
        </p:nvSpPr>
        <p:spPr bwMode="auto">
          <a:xfrm>
            <a:off x="7377965" y="7570240"/>
            <a:ext cx="60023" cy="100037"/>
          </a:xfrm>
          <a:custGeom>
            <a:avLst/>
            <a:gdLst>
              <a:gd name="T0" fmla="*/ 23 w 80"/>
              <a:gd name="T1" fmla="*/ 134 h 134"/>
              <a:gd name="T2" fmla="*/ 2 w 80"/>
              <a:gd name="T3" fmla="*/ 115 h 134"/>
              <a:gd name="T4" fmla="*/ 52 w 80"/>
              <a:gd name="T5" fmla="*/ 11 h 134"/>
              <a:gd name="T6" fmla="*/ 71 w 80"/>
              <a:gd name="T7" fmla="*/ 4 h 134"/>
              <a:gd name="T8" fmla="*/ 74 w 80"/>
              <a:gd name="T9" fmla="*/ 24 h 134"/>
              <a:gd name="T10" fmla="*/ 55 w 80"/>
              <a:gd name="T11" fmla="*/ 111 h 134"/>
              <a:gd name="T12" fmla="*/ 23 w 80"/>
              <a:gd name="T13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34">
                <a:moveTo>
                  <a:pt x="23" y="134"/>
                </a:moveTo>
                <a:cubicBezTo>
                  <a:pt x="10" y="133"/>
                  <a:pt x="0" y="129"/>
                  <a:pt x="2" y="115"/>
                </a:cubicBezTo>
                <a:cubicBezTo>
                  <a:pt x="8" y="76"/>
                  <a:pt x="22" y="40"/>
                  <a:pt x="52" y="11"/>
                </a:cubicBezTo>
                <a:cubicBezTo>
                  <a:pt x="57" y="6"/>
                  <a:pt x="64" y="0"/>
                  <a:pt x="71" y="4"/>
                </a:cubicBezTo>
                <a:cubicBezTo>
                  <a:pt x="80" y="8"/>
                  <a:pt x="75" y="17"/>
                  <a:pt x="74" y="24"/>
                </a:cubicBezTo>
                <a:cubicBezTo>
                  <a:pt x="69" y="53"/>
                  <a:pt x="55" y="80"/>
                  <a:pt x="55" y="111"/>
                </a:cubicBezTo>
                <a:cubicBezTo>
                  <a:pt x="55" y="127"/>
                  <a:pt x="33" y="127"/>
                  <a:pt x="23" y="1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4" name="Freeform 216">
            <a:extLst>
              <a:ext uri="{FF2B5EF4-FFF2-40B4-BE49-F238E27FC236}">
                <a16:creationId xmlns:a16="http://schemas.microsoft.com/office/drawing/2014/main" id="{013A5A67-F257-4275-BC69-9BAB0F57E835}"/>
              </a:ext>
            </a:extLst>
          </p:cNvPr>
          <p:cNvSpPr>
            <a:spLocks/>
          </p:cNvSpPr>
          <p:nvPr/>
        </p:nvSpPr>
        <p:spPr bwMode="auto">
          <a:xfrm>
            <a:off x="8422804" y="7001135"/>
            <a:ext cx="80031" cy="57799"/>
          </a:xfrm>
          <a:custGeom>
            <a:avLst/>
            <a:gdLst>
              <a:gd name="T0" fmla="*/ 45 w 106"/>
              <a:gd name="T1" fmla="*/ 0 h 75"/>
              <a:gd name="T2" fmla="*/ 100 w 106"/>
              <a:gd name="T3" fmla="*/ 32 h 75"/>
              <a:gd name="T4" fmla="*/ 82 w 106"/>
              <a:gd name="T5" fmla="*/ 67 h 75"/>
              <a:gd name="T6" fmla="*/ 8 w 106"/>
              <a:gd name="T7" fmla="*/ 34 h 75"/>
              <a:gd name="T8" fmla="*/ 21 w 106"/>
              <a:gd name="T9" fmla="*/ 6 h 75"/>
              <a:gd name="T10" fmla="*/ 45 w 106"/>
              <a:gd name="T11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75">
                <a:moveTo>
                  <a:pt x="45" y="0"/>
                </a:moveTo>
                <a:cubicBezTo>
                  <a:pt x="70" y="0"/>
                  <a:pt x="94" y="15"/>
                  <a:pt x="100" y="32"/>
                </a:cubicBezTo>
                <a:cubicBezTo>
                  <a:pt x="106" y="49"/>
                  <a:pt x="100" y="62"/>
                  <a:pt x="82" y="67"/>
                </a:cubicBezTo>
                <a:cubicBezTo>
                  <a:pt x="55" y="75"/>
                  <a:pt x="20" y="60"/>
                  <a:pt x="8" y="34"/>
                </a:cubicBezTo>
                <a:cubicBezTo>
                  <a:pt x="0" y="16"/>
                  <a:pt x="2" y="11"/>
                  <a:pt x="21" y="6"/>
                </a:cubicBezTo>
                <a:cubicBezTo>
                  <a:pt x="30" y="3"/>
                  <a:pt x="39" y="1"/>
                  <a:pt x="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5" name="Freeform 217">
            <a:extLst>
              <a:ext uri="{FF2B5EF4-FFF2-40B4-BE49-F238E27FC236}">
                <a16:creationId xmlns:a16="http://schemas.microsoft.com/office/drawing/2014/main" id="{110B16F2-DE2B-4E7F-AB64-D6EC3C7D350A}"/>
              </a:ext>
            </a:extLst>
          </p:cNvPr>
          <p:cNvSpPr>
            <a:spLocks/>
          </p:cNvSpPr>
          <p:nvPr/>
        </p:nvSpPr>
        <p:spPr bwMode="auto">
          <a:xfrm>
            <a:off x="8487272" y="6433809"/>
            <a:ext cx="64470" cy="60022"/>
          </a:xfrm>
          <a:custGeom>
            <a:avLst/>
            <a:gdLst>
              <a:gd name="T0" fmla="*/ 82 w 83"/>
              <a:gd name="T1" fmla="*/ 49 h 79"/>
              <a:gd name="T2" fmla="*/ 44 w 83"/>
              <a:gd name="T3" fmla="*/ 77 h 79"/>
              <a:gd name="T4" fmla="*/ 1 w 83"/>
              <a:gd name="T5" fmla="*/ 47 h 79"/>
              <a:gd name="T6" fmla="*/ 37 w 83"/>
              <a:gd name="T7" fmla="*/ 1 h 79"/>
              <a:gd name="T8" fmla="*/ 82 w 83"/>
              <a:gd name="T9" fmla="*/ 4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79">
                <a:moveTo>
                  <a:pt x="82" y="49"/>
                </a:moveTo>
                <a:cubicBezTo>
                  <a:pt x="81" y="78"/>
                  <a:pt x="79" y="73"/>
                  <a:pt x="44" y="77"/>
                </a:cubicBezTo>
                <a:cubicBezTo>
                  <a:pt x="25" y="79"/>
                  <a:pt x="0" y="61"/>
                  <a:pt x="1" y="47"/>
                </a:cubicBezTo>
                <a:cubicBezTo>
                  <a:pt x="1" y="22"/>
                  <a:pt x="18" y="1"/>
                  <a:pt x="37" y="1"/>
                </a:cubicBezTo>
                <a:cubicBezTo>
                  <a:pt x="59" y="0"/>
                  <a:pt x="83" y="26"/>
                  <a:pt x="82" y="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6" name="Freeform 218">
            <a:extLst>
              <a:ext uri="{FF2B5EF4-FFF2-40B4-BE49-F238E27FC236}">
                <a16:creationId xmlns:a16="http://schemas.microsoft.com/office/drawing/2014/main" id="{F58292E1-BCF3-4036-A56C-3A5A4B0DB3CC}"/>
              </a:ext>
            </a:extLst>
          </p:cNvPr>
          <p:cNvSpPr>
            <a:spLocks/>
          </p:cNvSpPr>
          <p:nvPr/>
        </p:nvSpPr>
        <p:spPr bwMode="auto">
          <a:xfrm>
            <a:off x="6488739" y="6896652"/>
            <a:ext cx="62246" cy="73360"/>
          </a:xfrm>
          <a:custGeom>
            <a:avLst/>
            <a:gdLst>
              <a:gd name="T0" fmla="*/ 78 w 80"/>
              <a:gd name="T1" fmla="*/ 47 h 97"/>
              <a:gd name="T2" fmla="*/ 51 w 80"/>
              <a:gd name="T3" fmla="*/ 80 h 97"/>
              <a:gd name="T4" fmla="*/ 33 w 80"/>
              <a:gd name="T5" fmla="*/ 92 h 97"/>
              <a:gd name="T6" fmla="*/ 26 w 80"/>
              <a:gd name="T7" fmla="*/ 97 h 97"/>
              <a:gd name="T8" fmla="*/ 20 w 80"/>
              <a:gd name="T9" fmla="*/ 88 h 97"/>
              <a:gd name="T10" fmla="*/ 11 w 80"/>
              <a:gd name="T11" fmla="*/ 62 h 97"/>
              <a:gd name="T12" fmla="*/ 15 w 80"/>
              <a:gd name="T13" fmla="*/ 18 h 97"/>
              <a:gd name="T14" fmla="*/ 52 w 80"/>
              <a:gd name="T15" fmla="*/ 4 h 97"/>
              <a:gd name="T16" fmla="*/ 78 w 80"/>
              <a:gd name="T17" fmla="*/ 42 h 97"/>
              <a:gd name="T18" fmla="*/ 78 w 80"/>
              <a:gd name="T19" fmla="*/ 4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97">
                <a:moveTo>
                  <a:pt x="78" y="47"/>
                </a:moveTo>
                <a:cubicBezTo>
                  <a:pt x="80" y="67"/>
                  <a:pt x="70" y="78"/>
                  <a:pt x="51" y="80"/>
                </a:cubicBezTo>
                <a:cubicBezTo>
                  <a:pt x="43" y="81"/>
                  <a:pt x="35" y="81"/>
                  <a:pt x="33" y="92"/>
                </a:cubicBezTo>
                <a:cubicBezTo>
                  <a:pt x="33" y="95"/>
                  <a:pt x="30" y="97"/>
                  <a:pt x="26" y="97"/>
                </a:cubicBezTo>
                <a:cubicBezTo>
                  <a:pt x="21" y="96"/>
                  <a:pt x="20" y="92"/>
                  <a:pt x="20" y="88"/>
                </a:cubicBezTo>
                <a:cubicBezTo>
                  <a:pt x="18" y="78"/>
                  <a:pt x="17" y="70"/>
                  <a:pt x="11" y="62"/>
                </a:cubicBezTo>
                <a:cubicBezTo>
                  <a:pt x="0" y="46"/>
                  <a:pt x="4" y="31"/>
                  <a:pt x="15" y="18"/>
                </a:cubicBezTo>
                <a:cubicBezTo>
                  <a:pt x="24" y="7"/>
                  <a:pt x="37" y="0"/>
                  <a:pt x="52" y="4"/>
                </a:cubicBezTo>
                <a:cubicBezTo>
                  <a:pt x="70" y="9"/>
                  <a:pt x="79" y="23"/>
                  <a:pt x="78" y="42"/>
                </a:cubicBezTo>
                <a:cubicBezTo>
                  <a:pt x="78" y="44"/>
                  <a:pt x="78" y="46"/>
                  <a:pt x="78" y="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7" name="Freeform 219">
            <a:extLst>
              <a:ext uri="{FF2B5EF4-FFF2-40B4-BE49-F238E27FC236}">
                <a16:creationId xmlns:a16="http://schemas.microsoft.com/office/drawing/2014/main" id="{03A5726B-8FB0-45EE-935E-A6ABE08D7472}"/>
              </a:ext>
            </a:extLst>
          </p:cNvPr>
          <p:cNvSpPr>
            <a:spLocks/>
          </p:cNvSpPr>
          <p:nvPr/>
        </p:nvSpPr>
        <p:spPr bwMode="auto">
          <a:xfrm>
            <a:off x="6911122" y="4668695"/>
            <a:ext cx="66692" cy="113375"/>
          </a:xfrm>
          <a:custGeom>
            <a:avLst/>
            <a:gdLst>
              <a:gd name="T0" fmla="*/ 3 w 90"/>
              <a:gd name="T1" fmla="*/ 22 h 149"/>
              <a:gd name="T2" fmla="*/ 11 w 90"/>
              <a:gd name="T3" fmla="*/ 1 h 149"/>
              <a:gd name="T4" fmla="*/ 31 w 90"/>
              <a:gd name="T5" fmla="*/ 16 h 149"/>
              <a:gd name="T6" fmla="*/ 37 w 90"/>
              <a:gd name="T7" fmla="*/ 48 h 149"/>
              <a:gd name="T8" fmla="*/ 52 w 90"/>
              <a:gd name="T9" fmla="*/ 69 h 149"/>
              <a:gd name="T10" fmla="*/ 86 w 90"/>
              <a:gd name="T11" fmla="*/ 130 h 149"/>
              <a:gd name="T12" fmla="*/ 61 w 90"/>
              <a:gd name="T13" fmla="*/ 141 h 149"/>
              <a:gd name="T14" fmla="*/ 34 w 90"/>
              <a:gd name="T15" fmla="*/ 94 h 149"/>
              <a:gd name="T16" fmla="*/ 21 w 90"/>
              <a:gd name="T17" fmla="*/ 71 h 149"/>
              <a:gd name="T18" fmla="*/ 3 w 90"/>
              <a:gd name="T19" fmla="*/ 2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0" h="149">
                <a:moveTo>
                  <a:pt x="3" y="22"/>
                </a:moveTo>
                <a:cubicBezTo>
                  <a:pt x="5" y="14"/>
                  <a:pt x="0" y="3"/>
                  <a:pt x="11" y="1"/>
                </a:cubicBezTo>
                <a:cubicBezTo>
                  <a:pt x="21" y="0"/>
                  <a:pt x="27" y="8"/>
                  <a:pt x="31" y="16"/>
                </a:cubicBezTo>
                <a:cubicBezTo>
                  <a:pt x="37" y="26"/>
                  <a:pt x="38" y="37"/>
                  <a:pt x="37" y="48"/>
                </a:cubicBezTo>
                <a:cubicBezTo>
                  <a:pt x="37" y="59"/>
                  <a:pt x="41" y="65"/>
                  <a:pt x="52" y="69"/>
                </a:cubicBezTo>
                <a:cubicBezTo>
                  <a:pt x="75" y="76"/>
                  <a:pt x="90" y="106"/>
                  <a:pt x="86" y="130"/>
                </a:cubicBezTo>
                <a:cubicBezTo>
                  <a:pt x="83" y="145"/>
                  <a:pt x="74" y="149"/>
                  <a:pt x="61" y="141"/>
                </a:cubicBezTo>
                <a:cubicBezTo>
                  <a:pt x="44" y="130"/>
                  <a:pt x="37" y="113"/>
                  <a:pt x="34" y="94"/>
                </a:cubicBezTo>
                <a:cubicBezTo>
                  <a:pt x="32" y="84"/>
                  <a:pt x="29" y="77"/>
                  <a:pt x="21" y="71"/>
                </a:cubicBezTo>
                <a:cubicBezTo>
                  <a:pt x="6" y="58"/>
                  <a:pt x="5" y="40"/>
                  <a:pt x="3" y="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8" name="Freeform 220">
            <a:extLst>
              <a:ext uri="{FF2B5EF4-FFF2-40B4-BE49-F238E27FC236}">
                <a16:creationId xmlns:a16="http://schemas.microsoft.com/office/drawing/2014/main" id="{71E5C162-04E1-417A-9662-F11C7AB7C75D}"/>
              </a:ext>
            </a:extLst>
          </p:cNvPr>
          <p:cNvSpPr>
            <a:spLocks/>
          </p:cNvSpPr>
          <p:nvPr/>
        </p:nvSpPr>
        <p:spPr bwMode="auto">
          <a:xfrm>
            <a:off x="6675476" y="4710933"/>
            <a:ext cx="60023" cy="68914"/>
          </a:xfrm>
          <a:custGeom>
            <a:avLst/>
            <a:gdLst>
              <a:gd name="T0" fmla="*/ 77 w 77"/>
              <a:gd name="T1" fmla="*/ 57 h 91"/>
              <a:gd name="T2" fmla="*/ 47 w 77"/>
              <a:gd name="T3" fmla="*/ 85 h 91"/>
              <a:gd name="T4" fmla="*/ 1 w 77"/>
              <a:gd name="T5" fmla="*/ 31 h 91"/>
              <a:gd name="T6" fmla="*/ 9 w 77"/>
              <a:gd name="T7" fmla="*/ 6 h 91"/>
              <a:gd name="T8" fmla="*/ 38 w 77"/>
              <a:gd name="T9" fmla="*/ 9 h 91"/>
              <a:gd name="T10" fmla="*/ 77 w 77"/>
              <a:gd name="T11" fmla="*/ 5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91">
                <a:moveTo>
                  <a:pt x="77" y="57"/>
                </a:moveTo>
                <a:cubicBezTo>
                  <a:pt x="76" y="84"/>
                  <a:pt x="64" y="91"/>
                  <a:pt x="47" y="85"/>
                </a:cubicBezTo>
                <a:cubicBezTo>
                  <a:pt x="21" y="75"/>
                  <a:pt x="6" y="58"/>
                  <a:pt x="1" y="31"/>
                </a:cubicBezTo>
                <a:cubicBezTo>
                  <a:pt x="0" y="22"/>
                  <a:pt x="0" y="12"/>
                  <a:pt x="9" y="6"/>
                </a:cubicBezTo>
                <a:cubicBezTo>
                  <a:pt x="19" y="0"/>
                  <a:pt x="29" y="1"/>
                  <a:pt x="38" y="9"/>
                </a:cubicBezTo>
                <a:cubicBezTo>
                  <a:pt x="56" y="24"/>
                  <a:pt x="77" y="37"/>
                  <a:pt x="77" y="5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9" name="Freeform 221">
            <a:extLst>
              <a:ext uri="{FF2B5EF4-FFF2-40B4-BE49-F238E27FC236}">
                <a16:creationId xmlns:a16="http://schemas.microsoft.com/office/drawing/2014/main" id="{CEAA2CCE-BCC9-43A9-B5C7-055A5A23A13F}"/>
              </a:ext>
            </a:extLst>
          </p:cNvPr>
          <p:cNvSpPr>
            <a:spLocks/>
          </p:cNvSpPr>
          <p:nvPr/>
        </p:nvSpPr>
        <p:spPr bwMode="auto">
          <a:xfrm>
            <a:off x="6342017" y="7270127"/>
            <a:ext cx="73361" cy="77807"/>
          </a:xfrm>
          <a:custGeom>
            <a:avLst/>
            <a:gdLst>
              <a:gd name="T0" fmla="*/ 1 w 94"/>
              <a:gd name="T1" fmla="*/ 74 h 103"/>
              <a:gd name="T2" fmla="*/ 26 w 94"/>
              <a:gd name="T3" fmla="*/ 32 h 103"/>
              <a:gd name="T4" fmla="*/ 60 w 94"/>
              <a:gd name="T5" fmla="*/ 12 h 103"/>
              <a:gd name="T6" fmla="*/ 86 w 94"/>
              <a:gd name="T7" fmla="*/ 7 h 103"/>
              <a:gd name="T8" fmla="*/ 81 w 94"/>
              <a:gd name="T9" fmla="*/ 34 h 103"/>
              <a:gd name="T10" fmla="*/ 27 w 94"/>
              <a:gd name="T11" fmla="*/ 93 h 103"/>
              <a:gd name="T12" fmla="*/ 1 w 94"/>
              <a:gd name="T13" fmla="*/ 74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3">
                <a:moveTo>
                  <a:pt x="1" y="74"/>
                </a:moveTo>
                <a:cubicBezTo>
                  <a:pt x="2" y="58"/>
                  <a:pt x="11" y="43"/>
                  <a:pt x="26" y="32"/>
                </a:cubicBezTo>
                <a:cubicBezTo>
                  <a:pt x="36" y="23"/>
                  <a:pt x="47" y="16"/>
                  <a:pt x="60" y="12"/>
                </a:cubicBezTo>
                <a:cubicBezTo>
                  <a:pt x="68" y="9"/>
                  <a:pt x="78" y="0"/>
                  <a:pt x="86" y="7"/>
                </a:cubicBezTo>
                <a:cubicBezTo>
                  <a:pt x="94" y="15"/>
                  <a:pt x="86" y="26"/>
                  <a:pt x="81" y="34"/>
                </a:cubicBezTo>
                <a:cubicBezTo>
                  <a:pt x="68" y="59"/>
                  <a:pt x="52" y="81"/>
                  <a:pt x="27" y="93"/>
                </a:cubicBezTo>
                <a:cubicBezTo>
                  <a:pt x="8" y="103"/>
                  <a:pt x="0" y="98"/>
                  <a:pt x="1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0" name="Freeform 222">
            <a:extLst>
              <a:ext uri="{FF2B5EF4-FFF2-40B4-BE49-F238E27FC236}">
                <a16:creationId xmlns:a16="http://schemas.microsoft.com/office/drawing/2014/main" id="{7EFD5D23-4DA8-4902-A5D3-BD38537385F0}"/>
              </a:ext>
            </a:extLst>
          </p:cNvPr>
          <p:cNvSpPr>
            <a:spLocks/>
          </p:cNvSpPr>
          <p:nvPr/>
        </p:nvSpPr>
        <p:spPr bwMode="auto">
          <a:xfrm>
            <a:off x="6290885" y="5057730"/>
            <a:ext cx="33347" cy="106707"/>
          </a:xfrm>
          <a:custGeom>
            <a:avLst/>
            <a:gdLst>
              <a:gd name="T0" fmla="*/ 42 w 43"/>
              <a:gd name="T1" fmla="*/ 70 h 142"/>
              <a:gd name="T2" fmla="*/ 34 w 43"/>
              <a:gd name="T3" fmla="*/ 132 h 142"/>
              <a:gd name="T4" fmla="*/ 25 w 43"/>
              <a:gd name="T5" fmla="*/ 142 h 142"/>
              <a:gd name="T6" fmla="*/ 17 w 43"/>
              <a:gd name="T7" fmla="*/ 132 h 142"/>
              <a:gd name="T8" fmla="*/ 0 w 43"/>
              <a:gd name="T9" fmla="*/ 26 h 142"/>
              <a:gd name="T10" fmla="*/ 11 w 43"/>
              <a:gd name="T11" fmla="*/ 3 h 142"/>
              <a:gd name="T12" fmla="*/ 35 w 43"/>
              <a:gd name="T13" fmla="*/ 20 h 142"/>
              <a:gd name="T14" fmla="*/ 42 w 43"/>
              <a:gd name="T15" fmla="*/ 7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142">
                <a:moveTo>
                  <a:pt x="42" y="70"/>
                </a:moveTo>
                <a:cubicBezTo>
                  <a:pt x="42" y="92"/>
                  <a:pt x="40" y="112"/>
                  <a:pt x="34" y="132"/>
                </a:cubicBezTo>
                <a:cubicBezTo>
                  <a:pt x="33" y="137"/>
                  <a:pt x="31" y="142"/>
                  <a:pt x="25" y="142"/>
                </a:cubicBezTo>
                <a:cubicBezTo>
                  <a:pt x="19" y="142"/>
                  <a:pt x="18" y="137"/>
                  <a:pt x="17" y="132"/>
                </a:cubicBezTo>
                <a:cubicBezTo>
                  <a:pt x="8" y="97"/>
                  <a:pt x="0" y="62"/>
                  <a:pt x="0" y="26"/>
                </a:cubicBezTo>
                <a:cubicBezTo>
                  <a:pt x="0" y="17"/>
                  <a:pt x="0" y="6"/>
                  <a:pt x="11" y="3"/>
                </a:cubicBezTo>
                <a:cubicBezTo>
                  <a:pt x="24" y="0"/>
                  <a:pt x="30" y="10"/>
                  <a:pt x="35" y="20"/>
                </a:cubicBezTo>
                <a:cubicBezTo>
                  <a:pt x="41" y="36"/>
                  <a:pt x="43" y="54"/>
                  <a:pt x="42" y="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1" name="Freeform 223">
            <a:extLst>
              <a:ext uri="{FF2B5EF4-FFF2-40B4-BE49-F238E27FC236}">
                <a16:creationId xmlns:a16="http://schemas.microsoft.com/office/drawing/2014/main" id="{4F001FDF-BB97-4D85-8C32-22A2DE13A164}"/>
              </a:ext>
            </a:extLst>
          </p:cNvPr>
          <p:cNvSpPr>
            <a:spLocks/>
          </p:cNvSpPr>
          <p:nvPr/>
        </p:nvSpPr>
        <p:spPr bwMode="auto">
          <a:xfrm>
            <a:off x="5577283" y="6124803"/>
            <a:ext cx="57799" cy="57799"/>
          </a:xfrm>
          <a:custGeom>
            <a:avLst/>
            <a:gdLst>
              <a:gd name="T0" fmla="*/ 74 w 74"/>
              <a:gd name="T1" fmla="*/ 42 h 76"/>
              <a:gd name="T2" fmla="*/ 41 w 74"/>
              <a:gd name="T3" fmla="*/ 75 h 76"/>
              <a:gd name="T4" fmla="*/ 1 w 74"/>
              <a:gd name="T5" fmla="*/ 39 h 76"/>
              <a:gd name="T6" fmla="*/ 37 w 74"/>
              <a:gd name="T7" fmla="*/ 1 h 76"/>
              <a:gd name="T8" fmla="*/ 74 w 74"/>
              <a:gd name="T9" fmla="*/ 4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76">
                <a:moveTo>
                  <a:pt x="74" y="42"/>
                </a:moveTo>
                <a:cubicBezTo>
                  <a:pt x="74" y="59"/>
                  <a:pt x="59" y="74"/>
                  <a:pt x="41" y="75"/>
                </a:cubicBezTo>
                <a:cubicBezTo>
                  <a:pt x="20" y="76"/>
                  <a:pt x="0" y="59"/>
                  <a:pt x="1" y="39"/>
                </a:cubicBezTo>
                <a:cubicBezTo>
                  <a:pt x="1" y="20"/>
                  <a:pt x="19" y="1"/>
                  <a:pt x="37" y="1"/>
                </a:cubicBezTo>
                <a:cubicBezTo>
                  <a:pt x="58" y="0"/>
                  <a:pt x="74" y="17"/>
                  <a:pt x="74" y="4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2" name="Freeform 224">
            <a:extLst>
              <a:ext uri="{FF2B5EF4-FFF2-40B4-BE49-F238E27FC236}">
                <a16:creationId xmlns:a16="http://schemas.microsoft.com/office/drawing/2014/main" id="{C98D6E97-8621-4DE8-B789-29498B4A61C3}"/>
              </a:ext>
            </a:extLst>
          </p:cNvPr>
          <p:cNvSpPr>
            <a:spLocks/>
          </p:cNvSpPr>
          <p:nvPr/>
        </p:nvSpPr>
        <p:spPr bwMode="auto">
          <a:xfrm>
            <a:off x="8211613" y="8166022"/>
            <a:ext cx="55578" cy="66692"/>
          </a:xfrm>
          <a:custGeom>
            <a:avLst/>
            <a:gdLst>
              <a:gd name="T0" fmla="*/ 0 w 72"/>
              <a:gd name="T1" fmla="*/ 29 h 87"/>
              <a:gd name="T2" fmla="*/ 31 w 72"/>
              <a:gd name="T3" fmla="*/ 11 h 87"/>
              <a:gd name="T4" fmla="*/ 69 w 72"/>
              <a:gd name="T5" fmla="*/ 59 h 87"/>
              <a:gd name="T6" fmla="*/ 43 w 72"/>
              <a:gd name="T7" fmla="*/ 84 h 87"/>
              <a:gd name="T8" fmla="*/ 0 w 72"/>
              <a:gd name="T9" fmla="*/ 29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87">
                <a:moveTo>
                  <a:pt x="0" y="29"/>
                </a:moveTo>
                <a:cubicBezTo>
                  <a:pt x="0" y="5"/>
                  <a:pt x="8" y="0"/>
                  <a:pt x="31" y="11"/>
                </a:cubicBezTo>
                <a:cubicBezTo>
                  <a:pt x="51" y="21"/>
                  <a:pt x="64" y="36"/>
                  <a:pt x="69" y="59"/>
                </a:cubicBezTo>
                <a:cubicBezTo>
                  <a:pt x="72" y="79"/>
                  <a:pt x="63" y="87"/>
                  <a:pt x="43" y="84"/>
                </a:cubicBezTo>
                <a:cubicBezTo>
                  <a:pt x="18" y="80"/>
                  <a:pt x="0" y="57"/>
                  <a:pt x="0" y="2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3" name="Freeform 225">
            <a:extLst>
              <a:ext uri="{FF2B5EF4-FFF2-40B4-BE49-F238E27FC236}">
                <a16:creationId xmlns:a16="http://schemas.microsoft.com/office/drawing/2014/main" id="{1502F6D1-ABE4-4540-B0D0-ECCBE34989BE}"/>
              </a:ext>
            </a:extLst>
          </p:cNvPr>
          <p:cNvSpPr>
            <a:spLocks/>
          </p:cNvSpPr>
          <p:nvPr/>
        </p:nvSpPr>
        <p:spPr bwMode="auto">
          <a:xfrm>
            <a:off x="6230864" y="7047820"/>
            <a:ext cx="44461" cy="71138"/>
          </a:xfrm>
          <a:custGeom>
            <a:avLst/>
            <a:gdLst>
              <a:gd name="T0" fmla="*/ 57 w 57"/>
              <a:gd name="T1" fmla="*/ 39 h 95"/>
              <a:gd name="T2" fmla="*/ 48 w 57"/>
              <a:gd name="T3" fmla="*/ 78 h 95"/>
              <a:gd name="T4" fmla="*/ 16 w 57"/>
              <a:gd name="T5" fmla="*/ 92 h 95"/>
              <a:gd name="T6" fmla="*/ 2 w 57"/>
              <a:gd name="T7" fmla="*/ 63 h 95"/>
              <a:gd name="T8" fmla="*/ 24 w 57"/>
              <a:gd name="T9" fmla="*/ 13 h 95"/>
              <a:gd name="T10" fmla="*/ 46 w 57"/>
              <a:gd name="T11" fmla="*/ 3 h 95"/>
              <a:gd name="T12" fmla="*/ 56 w 57"/>
              <a:gd name="T13" fmla="*/ 23 h 95"/>
              <a:gd name="T14" fmla="*/ 57 w 57"/>
              <a:gd name="T15" fmla="*/ 3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95">
                <a:moveTo>
                  <a:pt x="57" y="39"/>
                </a:moveTo>
                <a:cubicBezTo>
                  <a:pt x="57" y="53"/>
                  <a:pt x="55" y="66"/>
                  <a:pt x="48" y="78"/>
                </a:cubicBezTo>
                <a:cubicBezTo>
                  <a:pt x="41" y="90"/>
                  <a:pt x="31" y="95"/>
                  <a:pt x="16" y="92"/>
                </a:cubicBezTo>
                <a:cubicBezTo>
                  <a:pt x="2" y="88"/>
                  <a:pt x="0" y="76"/>
                  <a:pt x="2" y="63"/>
                </a:cubicBezTo>
                <a:cubicBezTo>
                  <a:pt x="4" y="44"/>
                  <a:pt x="11" y="27"/>
                  <a:pt x="24" y="13"/>
                </a:cubicBezTo>
                <a:cubicBezTo>
                  <a:pt x="30" y="7"/>
                  <a:pt x="37" y="0"/>
                  <a:pt x="46" y="3"/>
                </a:cubicBezTo>
                <a:cubicBezTo>
                  <a:pt x="55" y="6"/>
                  <a:pt x="54" y="16"/>
                  <a:pt x="56" y="23"/>
                </a:cubicBezTo>
                <a:cubicBezTo>
                  <a:pt x="57" y="28"/>
                  <a:pt x="57" y="34"/>
                  <a:pt x="57" y="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4" name="Freeform 226">
            <a:extLst>
              <a:ext uri="{FF2B5EF4-FFF2-40B4-BE49-F238E27FC236}">
                <a16:creationId xmlns:a16="http://schemas.microsoft.com/office/drawing/2014/main" id="{A1B271C6-A68D-4ACD-A7F2-B954D62902F7}"/>
              </a:ext>
            </a:extLst>
          </p:cNvPr>
          <p:cNvSpPr>
            <a:spLocks/>
          </p:cNvSpPr>
          <p:nvPr/>
        </p:nvSpPr>
        <p:spPr bwMode="auto">
          <a:xfrm>
            <a:off x="5459459" y="6131471"/>
            <a:ext cx="80031" cy="40015"/>
          </a:xfrm>
          <a:custGeom>
            <a:avLst/>
            <a:gdLst>
              <a:gd name="T0" fmla="*/ 43 w 104"/>
              <a:gd name="T1" fmla="*/ 53 h 54"/>
              <a:gd name="T2" fmla="*/ 29 w 104"/>
              <a:gd name="T3" fmla="*/ 50 h 54"/>
              <a:gd name="T4" fmla="*/ 2 w 104"/>
              <a:gd name="T5" fmla="*/ 25 h 54"/>
              <a:gd name="T6" fmla="*/ 32 w 104"/>
              <a:gd name="T7" fmla="*/ 4 h 54"/>
              <a:gd name="T8" fmla="*/ 93 w 104"/>
              <a:gd name="T9" fmla="*/ 18 h 54"/>
              <a:gd name="T10" fmla="*/ 92 w 104"/>
              <a:gd name="T11" fmla="*/ 37 h 54"/>
              <a:gd name="T12" fmla="*/ 43 w 104"/>
              <a:gd name="T13" fmla="*/ 5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54">
                <a:moveTo>
                  <a:pt x="43" y="53"/>
                </a:moveTo>
                <a:cubicBezTo>
                  <a:pt x="40" y="52"/>
                  <a:pt x="34" y="52"/>
                  <a:pt x="29" y="50"/>
                </a:cubicBezTo>
                <a:cubicBezTo>
                  <a:pt x="17" y="45"/>
                  <a:pt x="0" y="42"/>
                  <a:pt x="2" y="25"/>
                </a:cubicBezTo>
                <a:cubicBezTo>
                  <a:pt x="3" y="10"/>
                  <a:pt x="19" y="6"/>
                  <a:pt x="32" y="4"/>
                </a:cubicBezTo>
                <a:cubicBezTo>
                  <a:pt x="54" y="0"/>
                  <a:pt x="74" y="8"/>
                  <a:pt x="93" y="18"/>
                </a:cubicBezTo>
                <a:cubicBezTo>
                  <a:pt x="104" y="24"/>
                  <a:pt x="99" y="32"/>
                  <a:pt x="92" y="37"/>
                </a:cubicBezTo>
                <a:cubicBezTo>
                  <a:pt x="79" y="47"/>
                  <a:pt x="64" y="54"/>
                  <a:pt x="43" y="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5" name="Freeform 227">
            <a:extLst>
              <a:ext uri="{FF2B5EF4-FFF2-40B4-BE49-F238E27FC236}">
                <a16:creationId xmlns:a16="http://schemas.microsoft.com/office/drawing/2014/main" id="{206D59C4-0BE1-4ADC-B407-54AB377182E0}"/>
              </a:ext>
            </a:extLst>
          </p:cNvPr>
          <p:cNvSpPr>
            <a:spLocks/>
          </p:cNvSpPr>
          <p:nvPr/>
        </p:nvSpPr>
        <p:spPr bwMode="auto">
          <a:xfrm>
            <a:off x="5869954" y="5157645"/>
            <a:ext cx="60023" cy="57799"/>
          </a:xfrm>
          <a:custGeom>
            <a:avLst/>
            <a:gdLst>
              <a:gd name="T0" fmla="*/ 64 w 80"/>
              <a:gd name="T1" fmla="*/ 74 h 75"/>
              <a:gd name="T2" fmla="*/ 1 w 80"/>
              <a:gd name="T3" fmla="*/ 11 h 75"/>
              <a:gd name="T4" fmla="*/ 9 w 80"/>
              <a:gd name="T5" fmla="*/ 1 h 75"/>
              <a:gd name="T6" fmla="*/ 79 w 80"/>
              <a:gd name="T7" fmla="*/ 58 h 75"/>
              <a:gd name="T8" fmla="*/ 64 w 80"/>
              <a:gd name="T9" fmla="*/ 74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75">
                <a:moveTo>
                  <a:pt x="64" y="74"/>
                </a:moveTo>
                <a:cubicBezTo>
                  <a:pt x="35" y="75"/>
                  <a:pt x="0" y="40"/>
                  <a:pt x="1" y="11"/>
                </a:cubicBezTo>
                <a:cubicBezTo>
                  <a:pt x="1" y="5"/>
                  <a:pt x="2" y="1"/>
                  <a:pt x="9" y="1"/>
                </a:cubicBezTo>
                <a:cubicBezTo>
                  <a:pt x="37" y="0"/>
                  <a:pt x="75" y="31"/>
                  <a:pt x="79" y="58"/>
                </a:cubicBezTo>
                <a:cubicBezTo>
                  <a:pt x="80" y="70"/>
                  <a:pt x="76" y="75"/>
                  <a:pt x="64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6" name="Freeform 228">
            <a:extLst>
              <a:ext uri="{FF2B5EF4-FFF2-40B4-BE49-F238E27FC236}">
                <a16:creationId xmlns:a16="http://schemas.microsoft.com/office/drawing/2014/main" id="{2551AA31-27F4-4CA5-85D2-C4D908D186B5}"/>
              </a:ext>
            </a:extLst>
          </p:cNvPr>
          <p:cNvSpPr>
            <a:spLocks/>
          </p:cNvSpPr>
          <p:nvPr/>
        </p:nvSpPr>
        <p:spPr bwMode="auto">
          <a:xfrm>
            <a:off x="8213837" y="5051062"/>
            <a:ext cx="57799" cy="62246"/>
          </a:xfrm>
          <a:custGeom>
            <a:avLst/>
            <a:gdLst>
              <a:gd name="T0" fmla="*/ 29 w 76"/>
              <a:gd name="T1" fmla="*/ 81 h 82"/>
              <a:gd name="T2" fmla="*/ 4 w 76"/>
              <a:gd name="T3" fmla="*/ 53 h 82"/>
              <a:gd name="T4" fmla="*/ 61 w 76"/>
              <a:gd name="T5" fmla="*/ 1 h 82"/>
              <a:gd name="T6" fmla="*/ 74 w 76"/>
              <a:gd name="T7" fmla="*/ 10 h 82"/>
              <a:gd name="T8" fmla="*/ 35 w 76"/>
              <a:gd name="T9" fmla="*/ 79 h 82"/>
              <a:gd name="T10" fmla="*/ 29 w 76"/>
              <a:gd name="T11" fmla="*/ 8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" h="82">
                <a:moveTo>
                  <a:pt x="29" y="81"/>
                </a:moveTo>
                <a:cubicBezTo>
                  <a:pt x="12" y="82"/>
                  <a:pt x="0" y="68"/>
                  <a:pt x="4" y="53"/>
                </a:cubicBezTo>
                <a:cubicBezTo>
                  <a:pt x="9" y="33"/>
                  <a:pt x="41" y="4"/>
                  <a:pt x="61" y="1"/>
                </a:cubicBezTo>
                <a:cubicBezTo>
                  <a:pt x="68" y="0"/>
                  <a:pt x="73" y="2"/>
                  <a:pt x="74" y="10"/>
                </a:cubicBezTo>
                <a:cubicBezTo>
                  <a:pt x="76" y="25"/>
                  <a:pt x="50" y="73"/>
                  <a:pt x="35" y="79"/>
                </a:cubicBezTo>
                <a:cubicBezTo>
                  <a:pt x="33" y="80"/>
                  <a:pt x="30" y="81"/>
                  <a:pt x="29" y="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7" name="Freeform 229">
            <a:extLst>
              <a:ext uri="{FF2B5EF4-FFF2-40B4-BE49-F238E27FC236}">
                <a16:creationId xmlns:a16="http://schemas.microsoft.com/office/drawing/2014/main" id="{0D8A85A6-9F62-4F5D-9C9B-02FA1FB3F03C}"/>
              </a:ext>
            </a:extLst>
          </p:cNvPr>
          <p:cNvSpPr>
            <a:spLocks/>
          </p:cNvSpPr>
          <p:nvPr/>
        </p:nvSpPr>
        <p:spPr bwMode="auto">
          <a:xfrm>
            <a:off x="7464663" y="7910370"/>
            <a:ext cx="42239" cy="66692"/>
          </a:xfrm>
          <a:custGeom>
            <a:avLst/>
            <a:gdLst>
              <a:gd name="T0" fmla="*/ 55 w 55"/>
              <a:gd name="T1" fmla="*/ 38 h 89"/>
              <a:gd name="T2" fmla="*/ 29 w 55"/>
              <a:gd name="T3" fmla="*/ 84 h 89"/>
              <a:gd name="T4" fmla="*/ 8 w 55"/>
              <a:gd name="T5" fmla="*/ 85 h 89"/>
              <a:gd name="T6" fmla="*/ 2 w 55"/>
              <a:gd name="T7" fmla="*/ 66 h 89"/>
              <a:gd name="T8" fmla="*/ 14 w 55"/>
              <a:gd name="T9" fmla="*/ 18 h 89"/>
              <a:gd name="T10" fmla="*/ 34 w 55"/>
              <a:gd name="T11" fmla="*/ 2 h 89"/>
              <a:gd name="T12" fmla="*/ 55 w 55"/>
              <a:gd name="T13" fmla="*/ 26 h 89"/>
              <a:gd name="T14" fmla="*/ 55 w 55"/>
              <a:gd name="T15" fmla="*/ 3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89">
                <a:moveTo>
                  <a:pt x="55" y="38"/>
                </a:moveTo>
                <a:cubicBezTo>
                  <a:pt x="54" y="57"/>
                  <a:pt x="47" y="74"/>
                  <a:pt x="29" y="84"/>
                </a:cubicBezTo>
                <a:cubicBezTo>
                  <a:pt x="22" y="88"/>
                  <a:pt x="15" y="89"/>
                  <a:pt x="8" y="85"/>
                </a:cubicBezTo>
                <a:cubicBezTo>
                  <a:pt x="0" y="80"/>
                  <a:pt x="1" y="73"/>
                  <a:pt x="2" y="66"/>
                </a:cubicBezTo>
                <a:cubicBezTo>
                  <a:pt x="5" y="49"/>
                  <a:pt x="5" y="32"/>
                  <a:pt x="14" y="18"/>
                </a:cubicBezTo>
                <a:cubicBezTo>
                  <a:pt x="19" y="10"/>
                  <a:pt x="23" y="0"/>
                  <a:pt x="34" y="2"/>
                </a:cubicBezTo>
                <a:cubicBezTo>
                  <a:pt x="47" y="4"/>
                  <a:pt x="53" y="14"/>
                  <a:pt x="55" y="26"/>
                </a:cubicBezTo>
                <a:cubicBezTo>
                  <a:pt x="55" y="30"/>
                  <a:pt x="55" y="34"/>
                  <a:pt x="55" y="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8" name="Freeform 230">
            <a:extLst>
              <a:ext uri="{FF2B5EF4-FFF2-40B4-BE49-F238E27FC236}">
                <a16:creationId xmlns:a16="http://schemas.microsoft.com/office/drawing/2014/main" id="{65B8C7B2-877D-4B85-B917-60ABA067BFD9}"/>
              </a:ext>
            </a:extLst>
          </p:cNvPr>
          <p:cNvSpPr>
            <a:spLocks/>
          </p:cNvSpPr>
          <p:nvPr/>
        </p:nvSpPr>
        <p:spPr bwMode="auto">
          <a:xfrm>
            <a:off x="5977433" y="7741417"/>
            <a:ext cx="48908" cy="51129"/>
          </a:xfrm>
          <a:custGeom>
            <a:avLst/>
            <a:gdLst>
              <a:gd name="T0" fmla="*/ 64 w 65"/>
              <a:gd name="T1" fmla="*/ 46 h 68"/>
              <a:gd name="T2" fmla="*/ 41 w 65"/>
              <a:gd name="T3" fmla="*/ 67 h 68"/>
              <a:gd name="T4" fmla="*/ 0 w 65"/>
              <a:gd name="T5" fmla="*/ 46 h 68"/>
              <a:gd name="T6" fmla="*/ 34 w 65"/>
              <a:gd name="T7" fmla="*/ 1 h 68"/>
              <a:gd name="T8" fmla="*/ 64 w 65"/>
              <a:gd name="T9" fmla="*/ 4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8">
                <a:moveTo>
                  <a:pt x="64" y="46"/>
                </a:moveTo>
                <a:cubicBezTo>
                  <a:pt x="65" y="58"/>
                  <a:pt x="59" y="68"/>
                  <a:pt x="41" y="67"/>
                </a:cubicBezTo>
                <a:cubicBezTo>
                  <a:pt x="21" y="67"/>
                  <a:pt x="1" y="57"/>
                  <a:pt x="0" y="46"/>
                </a:cubicBezTo>
                <a:cubicBezTo>
                  <a:pt x="0" y="30"/>
                  <a:pt x="22" y="0"/>
                  <a:pt x="34" y="1"/>
                </a:cubicBezTo>
                <a:cubicBezTo>
                  <a:pt x="49" y="1"/>
                  <a:pt x="64" y="22"/>
                  <a:pt x="64" y="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9" name="Freeform 231">
            <a:extLst>
              <a:ext uri="{FF2B5EF4-FFF2-40B4-BE49-F238E27FC236}">
                <a16:creationId xmlns:a16="http://schemas.microsoft.com/office/drawing/2014/main" id="{8734D3D0-87FB-4BC2-AF7D-48CCB15D0453}"/>
              </a:ext>
            </a:extLst>
          </p:cNvPr>
          <p:cNvSpPr>
            <a:spLocks/>
          </p:cNvSpPr>
          <p:nvPr/>
        </p:nvSpPr>
        <p:spPr bwMode="auto">
          <a:xfrm>
            <a:off x="5072646" y="6972236"/>
            <a:ext cx="88922" cy="37791"/>
          </a:xfrm>
          <a:custGeom>
            <a:avLst/>
            <a:gdLst>
              <a:gd name="T0" fmla="*/ 93 w 116"/>
              <a:gd name="T1" fmla="*/ 0 h 52"/>
              <a:gd name="T2" fmla="*/ 113 w 116"/>
              <a:gd name="T3" fmla="*/ 7 h 52"/>
              <a:gd name="T4" fmla="*/ 104 w 116"/>
              <a:gd name="T5" fmla="*/ 23 h 52"/>
              <a:gd name="T6" fmla="*/ 18 w 116"/>
              <a:gd name="T7" fmla="*/ 51 h 52"/>
              <a:gd name="T8" fmla="*/ 2 w 116"/>
              <a:gd name="T9" fmla="*/ 41 h 52"/>
              <a:gd name="T10" fmla="*/ 10 w 116"/>
              <a:gd name="T11" fmla="*/ 26 h 52"/>
              <a:gd name="T12" fmla="*/ 93 w 116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52">
                <a:moveTo>
                  <a:pt x="93" y="0"/>
                </a:moveTo>
                <a:cubicBezTo>
                  <a:pt x="102" y="1"/>
                  <a:pt x="110" y="0"/>
                  <a:pt x="113" y="7"/>
                </a:cubicBezTo>
                <a:cubicBezTo>
                  <a:pt x="116" y="14"/>
                  <a:pt x="109" y="19"/>
                  <a:pt x="104" y="23"/>
                </a:cubicBezTo>
                <a:cubicBezTo>
                  <a:pt x="79" y="42"/>
                  <a:pt x="48" y="48"/>
                  <a:pt x="18" y="51"/>
                </a:cubicBezTo>
                <a:cubicBezTo>
                  <a:pt x="11" y="52"/>
                  <a:pt x="4" y="48"/>
                  <a:pt x="2" y="41"/>
                </a:cubicBezTo>
                <a:cubicBezTo>
                  <a:pt x="0" y="34"/>
                  <a:pt x="4" y="28"/>
                  <a:pt x="10" y="26"/>
                </a:cubicBezTo>
                <a:cubicBezTo>
                  <a:pt x="38" y="17"/>
                  <a:pt x="67" y="8"/>
                  <a:pt x="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0" name="Freeform 232">
            <a:extLst>
              <a:ext uri="{FF2B5EF4-FFF2-40B4-BE49-F238E27FC236}">
                <a16:creationId xmlns:a16="http://schemas.microsoft.com/office/drawing/2014/main" id="{60A5A002-461B-400F-AA6E-E082DBDDA2CD}"/>
              </a:ext>
            </a:extLst>
          </p:cNvPr>
          <p:cNvSpPr>
            <a:spLocks/>
          </p:cNvSpPr>
          <p:nvPr/>
        </p:nvSpPr>
        <p:spPr bwMode="auto">
          <a:xfrm>
            <a:off x="6426494" y="7370164"/>
            <a:ext cx="66692" cy="42238"/>
          </a:xfrm>
          <a:custGeom>
            <a:avLst/>
            <a:gdLst>
              <a:gd name="T0" fmla="*/ 34 w 89"/>
              <a:gd name="T1" fmla="*/ 58 h 58"/>
              <a:gd name="T2" fmla="*/ 3 w 89"/>
              <a:gd name="T3" fmla="*/ 44 h 58"/>
              <a:gd name="T4" fmla="*/ 24 w 89"/>
              <a:gd name="T5" fmla="*/ 15 h 58"/>
              <a:gd name="T6" fmla="*/ 69 w 89"/>
              <a:gd name="T7" fmla="*/ 8 h 58"/>
              <a:gd name="T8" fmla="*/ 75 w 89"/>
              <a:gd name="T9" fmla="*/ 42 h 58"/>
              <a:gd name="T10" fmla="*/ 34 w 89"/>
              <a:gd name="T1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" h="58">
                <a:moveTo>
                  <a:pt x="34" y="58"/>
                </a:moveTo>
                <a:cubicBezTo>
                  <a:pt x="24" y="53"/>
                  <a:pt x="6" y="58"/>
                  <a:pt x="3" y="44"/>
                </a:cubicBezTo>
                <a:cubicBezTo>
                  <a:pt x="0" y="31"/>
                  <a:pt x="14" y="22"/>
                  <a:pt x="24" y="15"/>
                </a:cubicBezTo>
                <a:cubicBezTo>
                  <a:pt x="38" y="6"/>
                  <a:pt x="52" y="0"/>
                  <a:pt x="69" y="8"/>
                </a:cubicBezTo>
                <a:cubicBezTo>
                  <a:pt x="86" y="15"/>
                  <a:pt x="89" y="29"/>
                  <a:pt x="75" y="42"/>
                </a:cubicBezTo>
                <a:cubicBezTo>
                  <a:pt x="64" y="53"/>
                  <a:pt x="50" y="57"/>
                  <a:pt x="34" y="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1" name="Freeform 233">
            <a:extLst>
              <a:ext uri="{FF2B5EF4-FFF2-40B4-BE49-F238E27FC236}">
                <a16:creationId xmlns:a16="http://schemas.microsoft.com/office/drawing/2014/main" id="{8DAB7159-7F27-4E99-84AB-A3D8F4B07CB7}"/>
              </a:ext>
            </a:extLst>
          </p:cNvPr>
          <p:cNvSpPr>
            <a:spLocks/>
          </p:cNvSpPr>
          <p:nvPr/>
        </p:nvSpPr>
        <p:spPr bwMode="auto">
          <a:xfrm>
            <a:off x="5177131" y="6315985"/>
            <a:ext cx="108931" cy="35569"/>
          </a:xfrm>
          <a:custGeom>
            <a:avLst/>
            <a:gdLst>
              <a:gd name="T0" fmla="*/ 128 w 144"/>
              <a:gd name="T1" fmla="*/ 47 h 48"/>
              <a:gd name="T2" fmla="*/ 44 w 144"/>
              <a:gd name="T3" fmla="*/ 38 h 48"/>
              <a:gd name="T4" fmla="*/ 5 w 144"/>
              <a:gd name="T5" fmla="*/ 18 h 48"/>
              <a:gd name="T6" fmla="*/ 3 w 144"/>
              <a:gd name="T7" fmla="*/ 5 h 48"/>
              <a:gd name="T8" fmla="*/ 15 w 144"/>
              <a:gd name="T9" fmla="*/ 1 h 48"/>
              <a:gd name="T10" fmla="*/ 131 w 144"/>
              <a:gd name="T11" fmla="*/ 30 h 48"/>
              <a:gd name="T12" fmla="*/ 141 w 144"/>
              <a:gd name="T13" fmla="*/ 42 h 48"/>
              <a:gd name="T14" fmla="*/ 128 w 144"/>
              <a:gd name="T15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48">
                <a:moveTo>
                  <a:pt x="128" y="47"/>
                </a:moveTo>
                <a:cubicBezTo>
                  <a:pt x="100" y="38"/>
                  <a:pt x="72" y="40"/>
                  <a:pt x="44" y="38"/>
                </a:cubicBezTo>
                <a:cubicBezTo>
                  <a:pt x="29" y="36"/>
                  <a:pt x="14" y="32"/>
                  <a:pt x="5" y="18"/>
                </a:cubicBezTo>
                <a:cubicBezTo>
                  <a:pt x="2" y="15"/>
                  <a:pt x="0" y="10"/>
                  <a:pt x="3" y="5"/>
                </a:cubicBezTo>
                <a:cubicBezTo>
                  <a:pt x="5" y="0"/>
                  <a:pt x="10" y="0"/>
                  <a:pt x="15" y="1"/>
                </a:cubicBezTo>
                <a:cubicBezTo>
                  <a:pt x="54" y="11"/>
                  <a:pt x="92" y="20"/>
                  <a:pt x="131" y="30"/>
                </a:cubicBezTo>
                <a:cubicBezTo>
                  <a:pt x="136" y="31"/>
                  <a:pt x="144" y="34"/>
                  <a:pt x="141" y="42"/>
                </a:cubicBezTo>
                <a:cubicBezTo>
                  <a:pt x="139" y="48"/>
                  <a:pt x="132" y="46"/>
                  <a:pt x="128" y="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2" name="Freeform 234">
            <a:extLst>
              <a:ext uri="{FF2B5EF4-FFF2-40B4-BE49-F238E27FC236}">
                <a16:creationId xmlns:a16="http://schemas.microsoft.com/office/drawing/2014/main" id="{BF6F5E21-FD55-408F-95F3-A838E9D1B844}"/>
              </a:ext>
            </a:extLst>
          </p:cNvPr>
          <p:cNvSpPr>
            <a:spLocks/>
          </p:cNvSpPr>
          <p:nvPr/>
        </p:nvSpPr>
        <p:spPr bwMode="auto">
          <a:xfrm>
            <a:off x="6362023" y="6954451"/>
            <a:ext cx="64470" cy="42238"/>
          </a:xfrm>
          <a:custGeom>
            <a:avLst/>
            <a:gdLst>
              <a:gd name="T0" fmla="*/ 18 w 83"/>
              <a:gd name="T1" fmla="*/ 57 h 58"/>
              <a:gd name="T2" fmla="*/ 3 w 83"/>
              <a:gd name="T3" fmla="*/ 50 h 58"/>
              <a:gd name="T4" fmla="*/ 4 w 83"/>
              <a:gd name="T5" fmla="*/ 35 h 58"/>
              <a:gd name="T6" fmla="*/ 75 w 83"/>
              <a:gd name="T7" fmla="*/ 3 h 58"/>
              <a:gd name="T8" fmla="*/ 83 w 83"/>
              <a:gd name="T9" fmla="*/ 16 h 58"/>
              <a:gd name="T10" fmla="*/ 53 w 83"/>
              <a:gd name="T11" fmla="*/ 53 h 58"/>
              <a:gd name="T12" fmla="*/ 18 w 83"/>
              <a:gd name="T13" fmla="*/ 5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58">
                <a:moveTo>
                  <a:pt x="18" y="57"/>
                </a:moveTo>
                <a:cubicBezTo>
                  <a:pt x="11" y="58"/>
                  <a:pt x="6" y="56"/>
                  <a:pt x="3" y="50"/>
                </a:cubicBezTo>
                <a:cubicBezTo>
                  <a:pt x="0" y="44"/>
                  <a:pt x="1" y="40"/>
                  <a:pt x="4" y="35"/>
                </a:cubicBezTo>
                <a:cubicBezTo>
                  <a:pt x="12" y="21"/>
                  <a:pt x="59" y="0"/>
                  <a:pt x="75" y="3"/>
                </a:cubicBezTo>
                <a:cubicBezTo>
                  <a:pt x="83" y="4"/>
                  <a:pt x="83" y="9"/>
                  <a:pt x="83" y="16"/>
                </a:cubicBezTo>
                <a:cubicBezTo>
                  <a:pt x="83" y="34"/>
                  <a:pt x="71" y="50"/>
                  <a:pt x="53" y="53"/>
                </a:cubicBezTo>
                <a:cubicBezTo>
                  <a:pt x="42" y="55"/>
                  <a:pt x="30" y="55"/>
                  <a:pt x="18" y="5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3" name="Freeform 235">
            <a:extLst>
              <a:ext uri="{FF2B5EF4-FFF2-40B4-BE49-F238E27FC236}">
                <a16:creationId xmlns:a16="http://schemas.microsoft.com/office/drawing/2014/main" id="{CA95C0F2-8A78-4893-BC67-97CA28426D39}"/>
              </a:ext>
            </a:extLst>
          </p:cNvPr>
          <p:cNvSpPr>
            <a:spLocks/>
          </p:cNvSpPr>
          <p:nvPr/>
        </p:nvSpPr>
        <p:spPr bwMode="auto">
          <a:xfrm>
            <a:off x="5764020" y="5320052"/>
            <a:ext cx="46685" cy="44461"/>
          </a:xfrm>
          <a:custGeom>
            <a:avLst/>
            <a:gdLst>
              <a:gd name="T0" fmla="*/ 58 w 59"/>
              <a:gd name="T1" fmla="*/ 31 h 60"/>
              <a:gd name="T2" fmla="*/ 30 w 59"/>
              <a:gd name="T3" fmla="*/ 59 h 60"/>
              <a:gd name="T4" fmla="*/ 1 w 59"/>
              <a:gd name="T5" fmla="*/ 27 h 60"/>
              <a:gd name="T6" fmla="*/ 32 w 59"/>
              <a:gd name="T7" fmla="*/ 1 h 60"/>
              <a:gd name="T8" fmla="*/ 58 w 59"/>
              <a:gd name="T9" fmla="*/ 3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60">
                <a:moveTo>
                  <a:pt x="58" y="31"/>
                </a:moveTo>
                <a:cubicBezTo>
                  <a:pt x="57" y="51"/>
                  <a:pt x="49" y="60"/>
                  <a:pt x="30" y="59"/>
                </a:cubicBezTo>
                <a:cubicBezTo>
                  <a:pt x="15" y="59"/>
                  <a:pt x="0" y="42"/>
                  <a:pt x="1" y="27"/>
                </a:cubicBezTo>
                <a:cubicBezTo>
                  <a:pt x="2" y="13"/>
                  <a:pt x="17" y="0"/>
                  <a:pt x="32" y="1"/>
                </a:cubicBezTo>
                <a:cubicBezTo>
                  <a:pt x="50" y="2"/>
                  <a:pt x="59" y="13"/>
                  <a:pt x="58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4" name="Freeform 236">
            <a:extLst>
              <a:ext uri="{FF2B5EF4-FFF2-40B4-BE49-F238E27FC236}">
                <a16:creationId xmlns:a16="http://schemas.microsoft.com/office/drawing/2014/main" id="{DE44473C-E0C6-47A0-9905-0E91F4DC1A7B}"/>
              </a:ext>
            </a:extLst>
          </p:cNvPr>
          <p:cNvSpPr>
            <a:spLocks/>
          </p:cNvSpPr>
          <p:nvPr/>
        </p:nvSpPr>
        <p:spPr bwMode="auto">
          <a:xfrm>
            <a:off x="7818131" y="4473065"/>
            <a:ext cx="42239" cy="55576"/>
          </a:xfrm>
          <a:custGeom>
            <a:avLst/>
            <a:gdLst>
              <a:gd name="T0" fmla="*/ 37 w 54"/>
              <a:gd name="T1" fmla="*/ 1 h 72"/>
              <a:gd name="T2" fmla="*/ 51 w 54"/>
              <a:gd name="T3" fmla="*/ 20 h 72"/>
              <a:gd name="T4" fmla="*/ 34 w 54"/>
              <a:gd name="T5" fmla="*/ 58 h 72"/>
              <a:gd name="T6" fmla="*/ 11 w 54"/>
              <a:gd name="T7" fmla="*/ 69 h 72"/>
              <a:gd name="T8" fmla="*/ 1 w 54"/>
              <a:gd name="T9" fmla="*/ 47 h 72"/>
              <a:gd name="T10" fmla="*/ 37 w 54"/>
              <a:gd name="T11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" h="72">
                <a:moveTo>
                  <a:pt x="37" y="1"/>
                </a:moveTo>
                <a:cubicBezTo>
                  <a:pt x="47" y="2"/>
                  <a:pt x="54" y="7"/>
                  <a:pt x="51" y="20"/>
                </a:cubicBezTo>
                <a:cubicBezTo>
                  <a:pt x="47" y="34"/>
                  <a:pt x="42" y="47"/>
                  <a:pt x="34" y="58"/>
                </a:cubicBezTo>
                <a:cubicBezTo>
                  <a:pt x="29" y="66"/>
                  <a:pt x="21" y="72"/>
                  <a:pt x="11" y="69"/>
                </a:cubicBezTo>
                <a:cubicBezTo>
                  <a:pt x="0" y="65"/>
                  <a:pt x="1" y="56"/>
                  <a:pt x="1" y="47"/>
                </a:cubicBezTo>
                <a:cubicBezTo>
                  <a:pt x="1" y="21"/>
                  <a:pt x="17" y="0"/>
                  <a:pt x="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5" name="Freeform 237">
            <a:extLst>
              <a:ext uri="{FF2B5EF4-FFF2-40B4-BE49-F238E27FC236}">
                <a16:creationId xmlns:a16="http://schemas.microsoft.com/office/drawing/2014/main" id="{59E70BC8-9608-4CE4-B1E0-FAEFFBD69810}"/>
              </a:ext>
            </a:extLst>
          </p:cNvPr>
          <p:cNvSpPr>
            <a:spLocks/>
          </p:cNvSpPr>
          <p:nvPr/>
        </p:nvSpPr>
        <p:spPr bwMode="auto">
          <a:xfrm>
            <a:off x="8478380" y="6896652"/>
            <a:ext cx="46685" cy="42238"/>
          </a:xfrm>
          <a:custGeom>
            <a:avLst/>
            <a:gdLst>
              <a:gd name="T0" fmla="*/ 26 w 59"/>
              <a:gd name="T1" fmla="*/ 0 h 58"/>
              <a:gd name="T2" fmla="*/ 59 w 59"/>
              <a:gd name="T3" fmla="*/ 30 h 58"/>
              <a:gd name="T4" fmla="*/ 30 w 59"/>
              <a:gd name="T5" fmla="*/ 58 h 58"/>
              <a:gd name="T6" fmla="*/ 2 w 59"/>
              <a:gd name="T7" fmla="*/ 29 h 58"/>
              <a:gd name="T8" fmla="*/ 26 w 59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8">
                <a:moveTo>
                  <a:pt x="26" y="0"/>
                </a:moveTo>
                <a:cubicBezTo>
                  <a:pt x="44" y="0"/>
                  <a:pt x="59" y="14"/>
                  <a:pt x="59" y="30"/>
                </a:cubicBezTo>
                <a:cubicBezTo>
                  <a:pt x="58" y="45"/>
                  <a:pt x="46" y="58"/>
                  <a:pt x="30" y="58"/>
                </a:cubicBezTo>
                <a:cubicBezTo>
                  <a:pt x="20" y="57"/>
                  <a:pt x="0" y="38"/>
                  <a:pt x="2" y="29"/>
                </a:cubicBezTo>
                <a:cubicBezTo>
                  <a:pt x="5" y="16"/>
                  <a:pt x="7" y="0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6" name="Freeform 238">
            <a:extLst>
              <a:ext uri="{FF2B5EF4-FFF2-40B4-BE49-F238E27FC236}">
                <a16:creationId xmlns:a16="http://schemas.microsoft.com/office/drawing/2014/main" id="{D594A1AB-9F17-4AE9-857B-FCAC1669DD23}"/>
              </a:ext>
            </a:extLst>
          </p:cNvPr>
          <p:cNvSpPr>
            <a:spLocks/>
          </p:cNvSpPr>
          <p:nvPr/>
        </p:nvSpPr>
        <p:spPr bwMode="auto">
          <a:xfrm>
            <a:off x="5992995" y="7165642"/>
            <a:ext cx="68916" cy="86699"/>
          </a:xfrm>
          <a:custGeom>
            <a:avLst/>
            <a:gdLst>
              <a:gd name="T0" fmla="*/ 92 w 92"/>
              <a:gd name="T1" fmla="*/ 11 h 115"/>
              <a:gd name="T2" fmla="*/ 71 w 92"/>
              <a:gd name="T3" fmla="*/ 53 h 115"/>
              <a:gd name="T4" fmla="*/ 34 w 92"/>
              <a:gd name="T5" fmla="*/ 99 h 115"/>
              <a:gd name="T6" fmla="*/ 10 w 92"/>
              <a:gd name="T7" fmla="*/ 109 h 115"/>
              <a:gd name="T8" fmla="*/ 16 w 92"/>
              <a:gd name="T9" fmla="*/ 83 h 115"/>
              <a:gd name="T10" fmla="*/ 40 w 92"/>
              <a:gd name="T11" fmla="*/ 60 h 115"/>
              <a:gd name="T12" fmla="*/ 76 w 92"/>
              <a:gd name="T13" fmla="*/ 9 h 115"/>
              <a:gd name="T14" fmla="*/ 85 w 92"/>
              <a:gd name="T15" fmla="*/ 0 h 115"/>
              <a:gd name="T16" fmla="*/ 92 w 92"/>
              <a:gd name="T17" fmla="*/ 1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" h="115">
                <a:moveTo>
                  <a:pt x="92" y="11"/>
                </a:moveTo>
                <a:cubicBezTo>
                  <a:pt x="89" y="27"/>
                  <a:pt x="81" y="41"/>
                  <a:pt x="71" y="53"/>
                </a:cubicBezTo>
                <a:cubicBezTo>
                  <a:pt x="60" y="69"/>
                  <a:pt x="47" y="84"/>
                  <a:pt x="34" y="99"/>
                </a:cubicBezTo>
                <a:cubicBezTo>
                  <a:pt x="28" y="106"/>
                  <a:pt x="18" y="115"/>
                  <a:pt x="10" y="109"/>
                </a:cubicBezTo>
                <a:cubicBezTo>
                  <a:pt x="0" y="100"/>
                  <a:pt x="10" y="90"/>
                  <a:pt x="16" y="83"/>
                </a:cubicBezTo>
                <a:cubicBezTo>
                  <a:pt x="22" y="74"/>
                  <a:pt x="30" y="65"/>
                  <a:pt x="40" y="60"/>
                </a:cubicBezTo>
                <a:cubicBezTo>
                  <a:pt x="60" y="48"/>
                  <a:pt x="74" y="33"/>
                  <a:pt x="76" y="9"/>
                </a:cubicBezTo>
                <a:cubicBezTo>
                  <a:pt x="77" y="4"/>
                  <a:pt x="78" y="0"/>
                  <a:pt x="85" y="0"/>
                </a:cubicBezTo>
                <a:cubicBezTo>
                  <a:pt x="89" y="1"/>
                  <a:pt x="92" y="4"/>
                  <a:pt x="92" y="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7" name="Freeform 239">
            <a:extLst>
              <a:ext uri="{FF2B5EF4-FFF2-40B4-BE49-F238E27FC236}">
                <a16:creationId xmlns:a16="http://schemas.microsoft.com/office/drawing/2014/main" id="{1F6DC288-F70A-4381-ACB5-C2494C94DAD4}"/>
              </a:ext>
            </a:extLst>
          </p:cNvPr>
          <p:cNvSpPr>
            <a:spLocks/>
          </p:cNvSpPr>
          <p:nvPr/>
        </p:nvSpPr>
        <p:spPr bwMode="auto">
          <a:xfrm>
            <a:off x="8238290" y="7176758"/>
            <a:ext cx="46685" cy="55576"/>
          </a:xfrm>
          <a:custGeom>
            <a:avLst/>
            <a:gdLst>
              <a:gd name="T0" fmla="*/ 61 w 61"/>
              <a:gd name="T1" fmla="*/ 60 h 73"/>
              <a:gd name="T2" fmla="*/ 45 w 61"/>
              <a:gd name="T3" fmla="*/ 71 h 73"/>
              <a:gd name="T4" fmla="*/ 2 w 61"/>
              <a:gd name="T5" fmla="*/ 13 h 73"/>
              <a:gd name="T6" fmla="*/ 15 w 61"/>
              <a:gd name="T7" fmla="*/ 2 h 73"/>
              <a:gd name="T8" fmla="*/ 61 w 61"/>
              <a:gd name="T9" fmla="*/ 6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73">
                <a:moveTo>
                  <a:pt x="61" y="60"/>
                </a:moveTo>
                <a:cubicBezTo>
                  <a:pt x="61" y="68"/>
                  <a:pt x="56" y="73"/>
                  <a:pt x="45" y="71"/>
                </a:cubicBezTo>
                <a:cubicBezTo>
                  <a:pt x="27" y="68"/>
                  <a:pt x="0" y="31"/>
                  <a:pt x="2" y="13"/>
                </a:cubicBezTo>
                <a:cubicBezTo>
                  <a:pt x="3" y="5"/>
                  <a:pt x="7" y="0"/>
                  <a:pt x="15" y="2"/>
                </a:cubicBezTo>
                <a:cubicBezTo>
                  <a:pt x="30" y="5"/>
                  <a:pt x="60" y="42"/>
                  <a:pt x="61" y="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8" name="Freeform 240">
            <a:extLst>
              <a:ext uri="{FF2B5EF4-FFF2-40B4-BE49-F238E27FC236}">
                <a16:creationId xmlns:a16="http://schemas.microsoft.com/office/drawing/2014/main" id="{F296C000-C45D-4B8A-A8D7-FA6F2A82A3CE}"/>
              </a:ext>
            </a:extLst>
          </p:cNvPr>
          <p:cNvSpPr>
            <a:spLocks/>
          </p:cNvSpPr>
          <p:nvPr/>
        </p:nvSpPr>
        <p:spPr bwMode="auto">
          <a:xfrm>
            <a:off x="8780717" y="6433809"/>
            <a:ext cx="48908" cy="37791"/>
          </a:xfrm>
          <a:custGeom>
            <a:avLst/>
            <a:gdLst>
              <a:gd name="T0" fmla="*/ 33 w 62"/>
              <a:gd name="T1" fmla="*/ 0 h 49"/>
              <a:gd name="T2" fmla="*/ 60 w 62"/>
              <a:gd name="T3" fmla="*/ 25 h 49"/>
              <a:gd name="T4" fmla="*/ 32 w 62"/>
              <a:gd name="T5" fmla="*/ 48 h 49"/>
              <a:gd name="T6" fmla="*/ 1 w 62"/>
              <a:gd name="T7" fmla="*/ 26 h 49"/>
              <a:gd name="T8" fmla="*/ 33 w 62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49">
                <a:moveTo>
                  <a:pt x="33" y="0"/>
                </a:moveTo>
                <a:cubicBezTo>
                  <a:pt x="51" y="1"/>
                  <a:pt x="62" y="11"/>
                  <a:pt x="60" y="25"/>
                </a:cubicBezTo>
                <a:cubicBezTo>
                  <a:pt x="59" y="42"/>
                  <a:pt x="48" y="49"/>
                  <a:pt x="32" y="48"/>
                </a:cubicBezTo>
                <a:cubicBezTo>
                  <a:pt x="17" y="48"/>
                  <a:pt x="3" y="45"/>
                  <a:pt x="1" y="26"/>
                </a:cubicBezTo>
                <a:cubicBezTo>
                  <a:pt x="0" y="14"/>
                  <a:pt x="18" y="0"/>
                  <a:pt x="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9" name="Freeform 241">
            <a:extLst>
              <a:ext uri="{FF2B5EF4-FFF2-40B4-BE49-F238E27FC236}">
                <a16:creationId xmlns:a16="http://schemas.microsoft.com/office/drawing/2014/main" id="{DDCFB9BA-E392-46E3-B510-E1AA7826E208}"/>
              </a:ext>
            </a:extLst>
          </p:cNvPr>
          <p:cNvSpPr>
            <a:spLocks/>
          </p:cNvSpPr>
          <p:nvPr/>
        </p:nvSpPr>
        <p:spPr bwMode="auto">
          <a:xfrm>
            <a:off x="6679922" y="4873218"/>
            <a:ext cx="35569" cy="44461"/>
          </a:xfrm>
          <a:custGeom>
            <a:avLst/>
            <a:gdLst>
              <a:gd name="T0" fmla="*/ 47 w 48"/>
              <a:gd name="T1" fmla="*/ 37 h 58"/>
              <a:gd name="T2" fmla="*/ 25 w 48"/>
              <a:gd name="T3" fmla="*/ 58 h 58"/>
              <a:gd name="T4" fmla="*/ 0 w 48"/>
              <a:gd name="T5" fmla="*/ 22 h 58"/>
              <a:gd name="T6" fmla="*/ 30 w 48"/>
              <a:gd name="T7" fmla="*/ 0 h 58"/>
              <a:gd name="T8" fmla="*/ 47 w 48"/>
              <a:gd name="T9" fmla="*/ 3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58">
                <a:moveTo>
                  <a:pt x="47" y="37"/>
                </a:moveTo>
                <a:cubicBezTo>
                  <a:pt x="48" y="51"/>
                  <a:pt x="39" y="58"/>
                  <a:pt x="25" y="58"/>
                </a:cubicBezTo>
                <a:cubicBezTo>
                  <a:pt x="12" y="58"/>
                  <a:pt x="1" y="41"/>
                  <a:pt x="0" y="22"/>
                </a:cubicBezTo>
                <a:cubicBezTo>
                  <a:pt x="0" y="13"/>
                  <a:pt x="17" y="0"/>
                  <a:pt x="30" y="0"/>
                </a:cubicBezTo>
                <a:cubicBezTo>
                  <a:pt x="40" y="0"/>
                  <a:pt x="47" y="15"/>
                  <a:pt x="47" y="3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0" name="Freeform 242">
            <a:extLst>
              <a:ext uri="{FF2B5EF4-FFF2-40B4-BE49-F238E27FC236}">
                <a16:creationId xmlns:a16="http://schemas.microsoft.com/office/drawing/2014/main" id="{F8F855B7-5AA8-4CFE-8E9C-0C58390889E7}"/>
              </a:ext>
            </a:extLst>
          </p:cNvPr>
          <p:cNvSpPr>
            <a:spLocks/>
          </p:cNvSpPr>
          <p:nvPr/>
        </p:nvSpPr>
        <p:spPr bwMode="auto">
          <a:xfrm>
            <a:off x="7440211" y="4944355"/>
            <a:ext cx="44461" cy="51129"/>
          </a:xfrm>
          <a:custGeom>
            <a:avLst/>
            <a:gdLst>
              <a:gd name="T0" fmla="*/ 58 w 58"/>
              <a:gd name="T1" fmla="*/ 25 h 69"/>
              <a:gd name="T2" fmla="*/ 34 w 58"/>
              <a:gd name="T3" fmla="*/ 59 h 69"/>
              <a:gd name="T4" fmla="*/ 9 w 58"/>
              <a:gd name="T5" fmla="*/ 58 h 69"/>
              <a:gd name="T6" fmla="*/ 11 w 58"/>
              <a:gd name="T7" fmla="*/ 25 h 69"/>
              <a:gd name="T8" fmla="*/ 35 w 58"/>
              <a:gd name="T9" fmla="*/ 7 h 69"/>
              <a:gd name="T10" fmla="*/ 58 w 58"/>
              <a:gd name="T11" fmla="*/ 2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" h="69">
                <a:moveTo>
                  <a:pt x="58" y="25"/>
                </a:moveTo>
                <a:cubicBezTo>
                  <a:pt x="54" y="36"/>
                  <a:pt x="46" y="49"/>
                  <a:pt x="34" y="59"/>
                </a:cubicBezTo>
                <a:cubicBezTo>
                  <a:pt x="27" y="64"/>
                  <a:pt x="16" y="69"/>
                  <a:pt x="9" y="58"/>
                </a:cubicBezTo>
                <a:cubicBezTo>
                  <a:pt x="3" y="47"/>
                  <a:pt x="0" y="35"/>
                  <a:pt x="11" y="25"/>
                </a:cubicBezTo>
                <a:cubicBezTo>
                  <a:pt x="18" y="18"/>
                  <a:pt x="27" y="12"/>
                  <a:pt x="35" y="7"/>
                </a:cubicBezTo>
                <a:cubicBezTo>
                  <a:pt x="48" y="0"/>
                  <a:pt x="57" y="7"/>
                  <a:pt x="58" y="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1" name="Freeform 243">
            <a:extLst>
              <a:ext uri="{FF2B5EF4-FFF2-40B4-BE49-F238E27FC236}">
                <a16:creationId xmlns:a16="http://schemas.microsoft.com/office/drawing/2014/main" id="{0902E4D0-B90F-4F7C-B9FF-2E5315261150}"/>
              </a:ext>
            </a:extLst>
          </p:cNvPr>
          <p:cNvSpPr>
            <a:spLocks/>
          </p:cNvSpPr>
          <p:nvPr/>
        </p:nvSpPr>
        <p:spPr bwMode="auto">
          <a:xfrm>
            <a:off x="6819975" y="4904340"/>
            <a:ext cx="31123" cy="91145"/>
          </a:xfrm>
          <a:custGeom>
            <a:avLst/>
            <a:gdLst>
              <a:gd name="T0" fmla="*/ 3 w 40"/>
              <a:gd name="T1" fmla="*/ 26 h 121"/>
              <a:gd name="T2" fmla="*/ 3 w 40"/>
              <a:gd name="T3" fmla="*/ 13 h 121"/>
              <a:gd name="T4" fmla="*/ 9 w 40"/>
              <a:gd name="T5" fmla="*/ 1 h 121"/>
              <a:gd name="T6" fmla="*/ 21 w 40"/>
              <a:gd name="T7" fmla="*/ 10 h 121"/>
              <a:gd name="T8" fmla="*/ 25 w 40"/>
              <a:gd name="T9" fmla="*/ 38 h 121"/>
              <a:gd name="T10" fmla="*/ 37 w 40"/>
              <a:gd name="T11" fmla="*/ 106 h 121"/>
              <a:gd name="T12" fmla="*/ 32 w 40"/>
              <a:gd name="T13" fmla="*/ 120 h 121"/>
              <a:gd name="T14" fmla="*/ 20 w 40"/>
              <a:gd name="T15" fmla="*/ 109 h 121"/>
              <a:gd name="T16" fmla="*/ 3 w 40"/>
              <a:gd name="T17" fmla="*/ 2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" h="121">
                <a:moveTo>
                  <a:pt x="3" y="26"/>
                </a:moveTo>
                <a:cubicBezTo>
                  <a:pt x="3" y="21"/>
                  <a:pt x="3" y="17"/>
                  <a:pt x="3" y="13"/>
                </a:cubicBezTo>
                <a:cubicBezTo>
                  <a:pt x="3" y="8"/>
                  <a:pt x="4" y="2"/>
                  <a:pt x="9" y="1"/>
                </a:cubicBezTo>
                <a:cubicBezTo>
                  <a:pt x="15" y="0"/>
                  <a:pt x="20" y="5"/>
                  <a:pt x="21" y="10"/>
                </a:cubicBezTo>
                <a:cubicBezTo>
                  <a:pt x="23" y="19"/>
                  <a:pt x="24" y="28"/>
                  <a:pt x="25" y="38"/>
                </a:cubicBezTo>
                <a:cubicBezTo>
                  <a:pt x="29" y="61"/>
                  <a:pt x="33" y="83"/>
                  <a:pt x="37" y="106"/>
                </a:cubicBezTo>
                <a:cubicBezTo>
                  <a:pt x="37" y="111"/>
                  <a:pt x="40" y="118"/>
                  <a:pt x="32" y="120"/>
                </a:cubicBezTo>
                <a:cubicBezTo>
                  <a:pt x="25" y="121"/>
                  <a:pt x="20" y="115"/>
                  <a:pt x="20" y="109"/>
                </a:cubicBezTo>
                <a:cubicBezTo>
                  <a:pt x="23" y="79"/>
                  <a:pt x="0" y="55"/>
                  <a:pt x="3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2" name="Freeform 244">
            <a:extLst>
              <a:ext uri="{FF2B5EF4-FFF2-40B4-BE49-F238E27FC236}">
                <a16:creationId xmlns:a16="http://schemas.microsoft.com/office/drawing/2014/main" id="{ABC36C0D-15FD-4978-A84A-B2E7E502BE54}"/>
              </a:ext>
            </a:extLst>
          </p:cNvPr>
          <p:cNvSpPr>
            <a:spLocks/>
          </p:cNvSpPr>
          <p:nvPr/>
        </p:nvSpPr>
        <p:spPr bwMode="auto">
          <a:xfrm>
            <a:off x="8249406" y="7314589"/>
            <a:ext cx="51131" cy="37791"/>
          </a:xfrm>
          <a:custGeom>
            <a:avLst/>
            <a:gdLst>
              <a:gd name="T0" fmla="*/ 22 w 67"/>
              <a:gd name="T1" fmla="*/ 0 h 50"/>
              <a:gd name="T2" fmla="*/ 59 w 67"/>
              <a:gd name="T3" fmla="*/ 17 h 50"/>
              <a:gd name="T4" fmla="*/ 60 w 67"/>
              <a:gd name="T5" fmla="*/ 35 h 50"/>
              <a:gd name="T6" fmla="*/ 35 w 67"/>
              <a:gd name="T7" fmla="*/ 46 h 50"/>
              <a:gd name="T8" fmla="*/ 5 w 67"/>
              <a:gd name="T9" fmla="*/ 25 h 50"/>
              <a:gd name="T10" fmla="*/ 3 w 67"/>
              <a:gd name="T11" fmla="*/ 8 h 50"/>
              <a:gd name="T12" fmla="*/ 22 w 67"/>
              <a:gd name="T1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50">
                <a:moveTo>
                  <a:pt x="22" y="0"/>
                </a:moveTo>
                <a:cubicBezTo>
                  <a:pt x="34" y="2"/>
                  <a:pt x="47" y="9"/>
                  <a:pt x="59" y="17"/>
                </a:cubicBezTo>
                <a:cubicBezTo>
                  <a:pt x="67" y="22"/>
                  <a:pt x="64" y="29"/>
                  <a:pt x="60" y="35"/>
                </a:cubicBezTo>
                <a:cubicBezTo>
                  <a:pt x="54" y="43"/>
                  <a:pt x="47" y="50"/>
                  <a:pt x="35" y="46"/>
                </a:cubicBezTo>
                <a:cubicBezTo>
                  <a:pt x="24" y="41"/>
                  <a:pt x="14" y="34"/>
                  <a:pt x="5" y="25"/>
                </a:cubicBezTo>
                <a:cubicBezTo>
                  <a:pt x="0" y="20"/>
                  <a:pt x="0" y="14"/>
                  <a:pt x="3" y="8"/>
                </a:cubicBezTo>
                <a:cubicBezTo>
                  <a:pt x="6" y="1"/>
                  <a:pt x="12" y="0"/>
                  <a:pt x="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3" name="Freeform 245">
            <a:extLst>
              <a:ext uri="{FF2B5EF4-FFF2-40B4-BE49-F238E27FC236}">
                <a16:creationId xmlns:a16="http://schemas.microsoft.com/office/drawing/2014/main" id="{BE9073BF-6A5F-4F11-966E-332B42F37585}"/>
              </a:ext>
            </a:extLst>
          </p:cNvPr>
          <p:cNvSpPr>
            <a:spLocks/>
          </p:cNvSpPr>
          <p:nvPr/>
        </p:nvSpPr>
        <p:spPr bwMode="auto">
          <a:xfrm>
            <a:off x="8696241" y="6400462"/>
            <a:ext cx="35569" cy="44461"/>
          </a:xfrm>
          <a:custGeom>
            <a:avLst/>
            <a:gdLst>
              <a:gd name="T0" fmla="*/ 45 w 46"/>
              <a:gd name="T1" fmla="*/ 33 h 57"/>
              <a:gd name="T2" fmla="*/ 26 w 46"/>
              <a:gd name="T3" fmla="*/ 56 h 57"/>
              <a:gd name="T4" fmla="*/ 0 w 46"/>
              <a:gd name="T5" fmla="*/ 12 h 57"/>
              <a:gd name="T6" fmla="*/ 12 w 46"/>
              <a:gd name="T7" fmla="*/ 0 h 57"/>
              <a:gd name="T8" fmla="*/ 45 w 46"/>
              <a:gd name="T9" fmla="*/ 3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7">
                <a:moveTo>
                  <a:pt x="45" y="33"/>
                </a:moveTo>
                <a:cubicBezTo>
                  <a:pt x="46" y="46"/>
                  <a:pt x="39" y="55"/>
                  <a:pt x="26" y="56"/>
                </a:cubicBezTo>
                <a:cubicBezTo>
                  <a:pt x="11" y="57"/>
                  <a:pt x="0" y="37"/>
                  <a:pt x="0" y="12"/>
                </a:cubicBezTo>
                <a:cubicBezTo>
                  <a:pt x="0" y="4"/>
                  <a:pt x="2" y="0"/>
                  <a:pt x="12" y="0"/>
                </a:cubicBezTo>
                <a:cubicBezTo>
                  <a:pt x="32" y="2"/>
                  <a:pt x="45" y="14"/>
                  <a:pt x="45" y="3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4" name="Freeform 246">
            <a:extLst>
              <a:ext uri="{FF2B5EF4-FFF2-40B4-BE49-F238E27FC236}">
                <a16:creationId xmlns:a16="http://schemas.microsoft.com/office/drawing/2014/main" id="{654EA091-1558-4971-AAD0-9AC12F87CE99}"/>
              </a:ext>
            </a:extLst>
          </p:cNvPr>
          <p:cNvSpPr>
            <a:spLocks/>
          </p:cNvSpPr>
          <p:nvPr/>
        </p:nvSpPr>
        <p:spPr bwMode="auto">
          <a:xfrm>
            <a:off x="8187160" y="5235577"/>
            <a:ext cx="62246" cy="57799"/>
          </a:xfrm>
          <a:custGeom>
            <a:avLst/>
            <a:gdLst>
              <a:gd name="T0" fmla="*/ 8 w 81"/>
              <a:gd name="T1" fmla="*/ 74 h 74"/>
              <a:gd name="T2" fmla="*/ 3 w 81"/>
              <a:gd name="T3" fmla="*/ 64 h 74"/>
              <a:gd name="T4" fmla="*/ 17 w 81"/>
              <a:gd name="T5" fmla="*/ 45 h 74"/>
              <a:gd name="T6" fmla="*/ 51 w 81"/>
              <a:gd name="T7" fmla="*/ 11 h 74"/>
              <a:gd name="T8" fmla="*/ 68 w 81"/>
              <a:gd name="T9" fmla="*/ 2 h 74"/>
              <a:gd name="T10" fmla="*/ 78 w 81"/>
              <a:gd name="T11" fmla="*/ 5 h 74"/>
              <a:gd name="T12" fmla="*/ 77 w 81"/>
              <a:gd name="T13" fmla="*/ 16 h 74"/>
              <a:gd name="T14" fmla="*/ 13 w 81"/>
              <a:gd name="T15" fmla="*/ 72 h 74"/>
              <a:gd name="T16" fmla="*/ 8 w 81"/>
              <a:gd name="T17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" h="74">
                <a:moveTo>
                  <a:pt x="8" y="74"/>
                </a:moveTo>
                <a:cubicBezTo>
                  <a:pt x="0" y="73"/>
                  <a:pt x="1" y="68"/>
                  <a:pt x="3" y="64"/>
                </a:cubicBezTo>
                <a:cubicBezTo>
                  <a:pt x="6" y="56"/>
                  <a:pt x="11" y="50"/>
                  <a:pt x="17" y="45"/>
                </a:cubicBezTo>
                <a:cubicBezTo>
                  <a:pt x="30" y="35"/>
                  <a:pt x="42" y="25"/>
                  <a:pt x="51" y="11"/>
                </a:cubicBezTo>
                <a:cubicBezTo>
                  <a:pt x="54" y="5"/>
                  <a:pt x="61" y="3"/>
                  <a:pt x="68" y="2"/>
                </a:cubicBezTo>
                <a:cubicBezTo>
                  <a:pt x="72" y="1"/>
                  <a:pt x="76" y="0"/>
                  <a:pt x="78" y="5"/>
                </a:cubicBezTo>
                <a:cubicBezTo>
                  <a:pt x="81" y="9"/>
                  <a:pt x="80" y="13"/>
                  <a:pt x="77" y="16"/>
                </a:cubicBezTo>
                <a:cubicBezTo>
                  <a:pt x="58" y="37"/>
                  <a:pt x="37" y="56"/>
                  <a:pt x="13" y="72"/>
                </a:cubicBezTo>
                <a:cubicBezTo>
                  <a:pt x="11" y="73"/>
                  <a:pt x="9" y="74"/>
                  <a:pt x="8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5" name="Freeform 247">
            <a:extLst>
              <a:ext uri="{FF2B5EF4-FFF2-40B4-BE49-F238E27FC236}">
                <a16:creationId xmlns:a16="http://schemas.microsoft.com/office/drawing/2014/main" id="{251C587F-5C28-47C2-9720-80BC4C2C97E9}"/>
              </a:ext>
            </a:extLst>
          </p:cNvPr>
          <p:cNvSpPr>
            <a:spLocks/>
          </p:cNvSpPr>
          <p:nvPr/>
        </p:nvSpPr>
        <p:spPr bwMode="auto">
          <a:xfrm>
            <a:off x="8520619" y="6511614"/>
            <a:ext cx="42239" cy="33346"/>
          </a:xfrm>
          <a:custGeom>
            <a:avLst/>
            <a:gdLst>
              <a:gd name="T0" fmla="*/ 23 w 55"/>
              <a:gd name="T1" fmla="*/ 43 h 44"/>
              <a:gd name="T2" fmla="*/ 1 w 55"/>
              <a:gd name="T3" fmla="*/ 18 h 44"/>
              <a:gd name="T4" fmla="*/ 25 w 55"/>
              <a:gd name="T5" fmla="*/ 0 h 44"/>
              <a:gd name="T6" fmla="*/ 52 w 55"/>
              <a:gd name="T7" fmla="*/ 19 h 44"/>
              <a:gd name="T8" fmla="*/ 23 w 55"/>
              <a:gd name="T9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4">
                <a:moveTo>
                  <a:pt x="23" y="43"/>
                </a:moveTo>
                <a:cubicBezTo>
                  <a:pt x="6" y="44"/>
                  <a:pt x="2" y="31"/>
                  <a:pt x="1" y="18"/>
                </a:cubicBezTo>
                <a:cubicBezTo>
                  <a:pt x="0" y="3"/>
                  <a:pt x="14" y="0"/>
                  <a:pt x="25" y="0"/>
                </a:cubicBezTo>
                <a:cubicBezTo>
                  <a:pt x="37" y="0"/>
                  <a:pt x="50" y="4"/>
                  <a:pt x="52" y="19"/>
                </a:cubicBezTo>
                <a:cubicBezTo>
                  <a:pt x="55" y="34"/>
                  <a:pt x="42" y="43"/>
                  <a:pt x="23" y="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6" name="Freeform 248">
            <a:extLst>
              <a:ext uri="{FF2B5EF4-FFF2-40B4-BE49-F238E27FC236}">
                <a16:creationId xmlns:a16="http://schemas.microsoft.com/office/drawing/2014/main" id="{B260AFFD-5850-4B6B-8169-CC2325809816}"/>
              </a:ext>
            </a:extLst>
          </p:cNvPr>
          <p:cNvSpPr>
            <a:spLocks/>
          </p:cNvSpPr>
          <p:nvPr/>
        </p:nvSpPr>
        <p:spPr bwMode="auto">
          <a:xfrm>
            <a:off x="7655847" y="7937046"/>
            <a:ext cx="35569" cy="42238"/>
          </a:xfrm>
          <a:custGeom>
            <a:avLst/>
            <a:gdLst>
              <a:gd name="T0" fmla="*/ 4 w 46"/>
              <a:gd name="T1" fmla="*/ 31 h 54"/>
              <a:gd name="T2" fmla="*/ 23 w 46"/>
              <a:gd name="T3" fmla="*/ 1 h 54"/>
              <a:gd name="T4" fmla="*/ 46 w 46"/>
              <a:gd name="T5" fmla="*/ 28 h 54"/>
              <a:gd name="T6" fmla="*/ 18 w 46"/>
              <a:gd name="T7" fmla="*/ 52 h 54"/>
              <a:gd name="T8" fmla="*/ 4 w 46"/>
              <a:gd name="T9" fmla="*/ 3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4">
                <a:moveTo>
                  <a:pt x="4" y="31"/>
                </a:moveTo>
                <a:cubicBezTo>
                  <a:pt x="4" y="17"/>
                  <a:pt x="3" y="0"/>
                  <a:pt x="23" y="1"/>
                </a:cubicBezTo>
                <a:cubicBezTo>
                  <a:pt x="38" y="1"/>
                  <a:pt x="46" y="12"/>
                  <a:pt x="46" y="28"/>
                </a:cubicBezTo>
                <a:cubicBezTo>
                  <a:pt x="45" y="43"/>
                  <a:pt x="33" y="54"/>
                  <a:pt x="18" y="52"/>
                </a:cubicBezTo>
                <a:cubicBezTo>
                  <a:pt x="4" y="51"/>
                  <a:pt x="0" y="43"/>
                  <a:pt x="4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7" name="Freeform 249">
            <a:extLst>
              <a:ext uri="{FF2B5EF4-FFF2-40B4-BE49-F238E27FC236}">
                <a16:creationId xmlns:a16="http://schemas.microsoft.com/office/drawing/2014/main" id="{D8D7BB5B-6C97-4A6A-BE3B-ABFFFACF2CE3}"/>
              </a:ext>
            </a:extLst>
          </p:cNvPr>
          <p:cNvSpPr>
            <a:spLocks/>
          </p:cNvSpPr>
          <p:nvPr/>
        </p:nvSpPr>
        <p:spPr bwMode="auto">
          <a:xfrm>
            <a:off x="5483914" y="6220394"/>
            <a:ext cx="33347" cy="35569"/>
          </a:xfrm>
          <a:custGeom>
            <a:avLst/>
            <a:gdLst>
              <a:gd name="T0" fmla="*/ 0 w 42"/>
              <a:gd name="T1" fmla="*/ 23 h 47"/>
              <a:gd name="T2" fmla="*/ 18 w 42"/>
              <a:gd name="T3" fmla="*/ 0 h 47"/>
              <a:gd name="T4" fmla="*/ 41 w 42"/>
              <a:gd name="T5" fmla="*/ 23 h 47"/>
              <a:gd name="T6" fmla="*/ 17 w 42"/>
              <a:gd name="T7" fmla="*/ 46 h 47"/>
              <a:gd name="T8" fmla="*/ 0 w 42"/>
              <a:gd name="T9" fmla="*/ 23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7">
                <a:moveTo>
                  <a:pt x="0" y="23"/>
                </a:moveTo>
                <a:cubicBezTo>
                  <a:pt x="0" y="9"/>
                  <a:pt x="5" y="0"/>
                  <a:pt x="18" y="0"/>
                </a:cubicBezTo>
                <a:cubicBezTo>
                  <a:pt x="32" y="0"/>
                  <a:pt x="40" y="9"/>
                  <a:pt x="41" y="23"/>
                </a:cubicBezTo>
                <a:cubicBezTo>
                  <a:pt x="42" y="35"/>
                  <a:pt x="29" y="47"/>
                  <a:pt x="17" y="46"/>
                </a:cubicBezTo>
                <a:cubicBezTo>
                  <a:pt x="2" y="45"/>
                  <a:pt x="2" y="32"/>
                  <a:pt x="0" y="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8" name="Freeform 250">
            <a:extLst>
              <a:ext uri="{FF2B5EF4-FFF2-40B4-BE49-F238E27FC236}">
                <a16:creationId xmlns:a16="http://schemas.microsoft.com/office/drawing/2014/main" id="{DE1265BD-333B-4D89-ACF9-EFB093582EA3}"/>
              </a:ext>
            </a:extLst>
          </p:cNvPr>
          <p:cNvSpPr>
            <a:spLocks/>
          </p:cNvSpPr>
          <p:nvPr/>
        </p:nvSpPr>
        <p:spPr bwMode="auto">
          <a:xfrm>
            <a:off x="5759574" y="6678346"/>
            <a:ext cx="33347" cy="28899"/>
          </a:xfrm>
          <a:custGeom>
            <a:avLst/>
            <a:gdLst>
              <a:gd name="T0" fmla="*/ 42 w 43"/>
              <a:gd name="T1" fmla="*/ 21 h 40"/>
              <a:gd name="T2" fmla="*/ 22 w 43"/>
              <a:gd name="T3" fmla="*/ 40 h 40"/>
              <a:gd name="T4" fmla="*/ 1 w 43"/>
              <a:gd name="T5" fmla="*/ 19 h 40"/>
              <a:gd name="T6" fmla="*/ 21 w 43"/>
              <a:gd name="T7" fmla="*/ 0 h 40"/>
              <a:gd name="T8" fmla="*/ 42 w 43"/>
              <a:gd name="T9" fmla="*/ 2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0">
                <a:moveTo>
                  <a:pt x="42" y="21"/>
                </a:moveTo>
                <a:cubicBezTo>
                  <a:pt x="43" y="35"/>
                  <a:pt x="34" y="40"/>
                  <a:pt x="22" y="40"/>
                </a:cubicBezTo>
                <a:cubicBezTo>
                  <a:pt x="9" y="40"/>
                  <a:pt x="2" y="32"/>
                  <a:pt x="1" y="19"/>
                </a:cubicBezTo>
                <a:cubicBezTo>
                  <a:pt x="0" y="5"/>
                  <a:pt x="9" y="0"/>
                  <a:pt x="21" y="0"/>
                </a:cubicBezTo>
                <a:cubicBezTo>
                  <a:pt x="35" y="0"/>
                  <a:pt x="42" y="7"/>
                  <a:pt x="42" y="2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9" name="Freeform 251">
            <a:extLst>
              <a:ext uri="{FF2B5EF4-FFF2-40B4-BE49-F238E27FC236}">
                <a16:creationId xmlns:a16="http://schemas.microsoft.com/office/drawing/2014/main" id="{6FB93EFC-AC63-4384-8739-D981CBE94D48}"/>
              </a:ext>
            </a:extLst>
          </p:cNvPr>
          <p:cNvSpPr>
            <a:spLocks/>
          </p:cNvSpPr>
          <p:nvPr/>
        </p:nvSpPr>
        <p:spPr bwMode="auto">
          <a:xfrm>
            <a:off x="6230864" y="7161197"/>
            <a:ext cx="44461" cy="35569"/>
          </a:xfrm>
          <a:custGeom>
            <a:avLst/>
            <a:gdLst>
              <a:gd name="T0" fmla="*/ 56 w 57"/>
              <a:gd name="T1" fmla="*/ 0 h 48"/>
              <a:gd name="T2" fmla="*/ 24 w 57"/>
              <a:gd name="T3" fmla="*/ 47 h 48"/>
              <a:gd name="T4" fmla="*/ 2 w 57"/>
              <a:gd name="T5" fmla="*/ 34 h 48"/>
              <a:gd name="T6" fmla="*/ 17 w 57"/>
              <a:gd name="T7" fmla="*/ 19 h 48"/>
              <a:gd name="T8" fmla="*/ 56 w 57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48">
                <a:moveTo>
                  <a:pt x="56" y="0"/>
                </a:moveTo>
                <a:cubicBezTo>
                  <a:pt x="57" y="28"/>
                  <a:pt x="46" y="44"/>
                  <a:pt x="24" y="47"/>
                </a:cubicBezTo>
                <a:cubicBezTo>
                  <a:pt x="14" y="48"/>
                  <a:pt x="5" y="43"/>
                  <a:pt x="2" y="34"/>
                </a:cubicBezTo>
                <a:cubicBezTo>
                  <a:pt x="0" y="25"/>
                  <a:pt x="9" y="19"/>
                  <a:pt x="17" y="19"/>
                </a:cubicBezTo>
                <a:cubicBezTo>
                  <a:pt x="32" y="18"/>
                  <a:pt x="45" y="14"/>
                  <a:pt x="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C7C38CD-D14C-48BA-BE39-FA91DAA42839}"/>
              </a:ext>
            </a:extLst>
          </p:cNvPr>
          <p:cNvSpPr txBox="1"/>
          <p:nvPr/>
        </p:nvSpPr>
        <p:spPr>
          <a:xfrm>
            <a:off x="602309" y="1673278"/>
            <a:ext cx="4027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gradFill flip="none" rotWithShape="1">
                  <a:gsLst>
                    <a:gs pos="67000">
                      <a:schemeClr val="accent1"/>
                    </a:gs>
                    <a:gs pos="10000">
                      <a:schemeClr val="accent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listoga" panose="00000500000000000000" pitchFamily="2" charset="0"/>
              </a:defRPr>
            </a:lvl1pPr>
          </a:lstStyle>
          <a:p>
            <a:r>
              <a:rPr lang="en-ID" dirty="0">
                <a:solidFill>
                  <a:schemeClr val="accent2"/>
                </a:solidFill>
                <a:latin typeface="+mj-lt"/>
              </a:rPr>
              <a:t>Our Best Market Division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77A1CF6-9F5E-415D-8C46-52934B8F59E5}"/>
              </a:ext>
            </a:extLst>
          </p:cNvPr>
          <p:cNvSpPr/>
          <p:nvPr/>
        </p:nvSpPr>
        <p:spPr>
          <a:xfrm>
            <a:off x="611058" y="2994948"/>
            <a:ext cx="4764956" cy="900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sed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do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eiusmod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tempor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incididunt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labore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et dolore magna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aliqua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. Semper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auctor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neque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vitae tempus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quam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7F3A9E8-C692-4008-885B-52BD51E91A59}"/>
              </a:ext>
            </a:extLst>
          </p:cNvPr>
          <p:cNvSpPr/>
          <p:nvPr/>
        </p:nvSpPr>
        <p:spPr>
          <a:xfrm flipH="1">
            <a:off x="611058" y="4851843"/>
            <a:ext cx="3451187" cy="623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Lorem ipsum dolor sit amet, consectetuer adipiscing elit. Maecenas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porttitor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congue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7BF1A5B-74B0-47DF-97E1-4505E803FE0C}"/>
              </a:ext>
            </a:extLst>
          </p:cNvPr>
          <p:cNvSpPr txBox="1"/>
          <p:nvPr/>
        </p:nvSpPr>
        <p:spPr>
          <a:xfrm flipH="1">
            <a:off x="1132843" y="4467492"/>
            <a:ext cx="3381099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100000" t="100000"/>
                  </a:path>
                </a:gradFill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2"/>
                </a:solidFill>
              </a:rPr>
              <a:t>1920px high resolution</a:t>
            </a: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E76EA395-0C3C-4AA6-BD07-445DEA759A61}"/>
              </a:ext>
            </a:extLst>
          </p:cNvPr>
          <p:cNvSpPr>
            <a:spLocks/>
          </p:cNvSpPr>
          <p:nvPr/>
        </p:nvSpPr>
        <p:spPr bwMode="auto">
          <a:xfrm flipH="1">
            <a:off x="696822" y="4411219"/>
            <a:ext cx="362055" cy="362055"/>
          </a:xfrm>
          <a:custGeom>
            <a:avLst/>
            <a:gdLst>
              <a:gd name="connsiteX0" fmla="*/ 351805 w 577850"/>
              <a:gd name="connsiteY0" fmla="*/ 238172 h 577850"/>
              <a:gd name="connsiteX1" fmla="*/ 330200 w 577850"/>
              <a:gd name="connsiteY1" fmla="*/ 247837 h 577850"/>
              <a:gd name="connsiteX2" fmla="*/ 268288 w 577850"/>
              <a:gd name="connsiteY2" fmla="*/ 309693 h 577850"/>
              <a:gd name="connsiteX3" fmla="*/ 227013 w 577850"/>
              <a:gd name="connsiteY3" fmla="*/ 309693 h 577850"/>
              <a:gd name="connsiteX4" fmla="*/ 185738 w 577850"/>
              <a:gd name="connsiteY4" fmla="*/ 309693 h 577850"/>
              <a:gd name="connsiteX5" fmla="*/ 131564 w 577850"/>
              <a:gd name="connsiteY5" fmla="*/ 363818 h 577850"/>
              <a:gd name="connsiteX6" fmla="*/ 123825 w 577850"/>
              <a:gd name="connsiteY6" fmla="*/ 381859 h 577850"/>
              <a:gd name="connsiteX7" fmla="*/ 123825 w 577850"/>
              <a:gd name="connsiteY7" fmla="*/ 412787 h 577850"/>
              <a:gd name="connsiteX8" fmla="*/ 165100 w 577850"/>
              <a:gd name="connsiteY8" fmla="*/ 454025 h 577850"/>
              <a:gd name="connsiteX9" fmla="*/ 412750 w 577850"/>
              <a:gd name="connsiteY9" fmla="*/ 454025 h 577850"/>
              <a:gd name="connsiteX10" fmla="*/ 454025 w 577850"/>
              <a:gd name="connsiteY10" fmla="*/ 412787 h 577850"/>
              <a:gd name="connsiteX11" fmla="*/ 454025 w 577850"/>
              <a:gd name="connsiteY11" fmla="*/ 392169 h 577850"/>
              <a:gd name="connsiteX12" fmla="*/ 454025 w 577850"/>
              <a:gd name="connsiteY12" fmla="*/ 343199 h 577850"/>
              <a:gd name="connsiteX13" fmla="*/ 446286 w 577850"/>
              <a:gd name="connsiteY13" fmla="*/ 322580 h 577850"/>
              <a:gd name="connsiteX14" fmla="*/ 371475 w 577850"/>
              <a:gd name="connsiteY14" fmla="*/ 247837 h 577850"/>
              <a:gd name="connsiteX15" fmla="*/ 351805 w 577850"/>
              <a:gd name="connsiteY15" fmla="*/ 238172 h 577850"/>
              <a:gd name="connsiteX16" fmla="*/ 185738 w 577850"/>
              <a:gd name="connsiteY16" fmla="*/ 123825 h 577850"/>
              <a:gd name="connsiteX17" fmla="*/ 123825 w 577850"/>
              <a:gd name="connsiteY17" fmla="*/ 185738 h 577850"/>
              <a:gd name="connsiteX18" fmla="*/ 185738 w 577850"/>
              <a:gd name="connsiteY18" fmla="*/ 247651 h 577850"/>
              <a:gd name="connsiteX19" fmla="*/ 247651 w 577850"/>
              <a:gd name="connsiteY19" fmla="*/ 185738 h 577850"/>
              <a:gd name="connsiteX20" fmla="*/ 185738 w 577850"/>
              <a:gd name="connsiteY20" fmla="*/ 123825 h 577850"/>
              <a:gd name="connsiteX21" fmla="*/ 90289 w 577850"/>
              <a:gd name="connsiteY21" fmla="*/ 0 h 577850"/>
              <a:gd name="connsiteX22" fmla="*/ 487561 w 577850"/>
              <a:gd name="connsiteY22" fmla="*/ 0 h 577850"/>
              <a:gd name="connsiteX23" fmla="*/ 577850 w 577850"/>
              <a:gd name="connsiteY23" fmla="*/ 90289 h 577850"/>
              <a:gd name="connsiteX24" fmla="*/ 577850 w 577850"/>
              <a:gd name="connsiteY24" fmla="*/ 487561 h 577850"/>
              <a:gd name="connsiteX25" fmla="*/ 487561 w 577850"/>
              <a:gd name="connsiteY25" fmla="*/ 577850 h 577850"/>
              <a:gd name="connsiteX26" fmla="*/ 90289 w 577850"/>
              <a:gd name="connsiteY26" fmla="*/ 577850 h 577850"/>
              <a:gd name="connsiteX27" fmla="*/ 0 w 577850"/>
              <a:gd name="connsiteY27" fmla="*/ 487561 h 577850"/>
              <a:gd name="connsiteX28" fmla="*/ 0 w 577850"/>
              <a:gd name="connsiteY28" fmla="*/ 90289 h 577850"/>
              <a:gd name="connsiteX29" fmla="*/ 90289 w 577850"/>
              <a:gd name="connsiteY29" fmla="*/ 0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7850" h="577850">
                <a:moveTo>
                  <a:pt x="351805" y="238172"/>
                </a:moveTo>
                <a:cubicBezTo>
                  <a:pt x="344388" y="238172"/>
                  <a:pt x="336649" y="241393"/>
                  <a:pt x="330200" y="247837"/>
                </a:cubicBezTo>
                <a:cubicBezTo>
                  <a:pt x="330200" y="247837"/>
                  <a:pt x="330200" y="247837"/>
                  <a:pt x="268288" y="309693"/>
                </a:cubicBezTo>
                <a:cubicBezTo>
                  <a:pt x="255389" y="322580"/>
                  <a:pt x="239911" y="322580"/>
                  <a:pt x="227013" y="309693"/>
                </a:cubicBezTo>
                <a:cubicBezTo>
                  <a:pt x="214114" y="296807"/>
                  <a:pt x="196056" y="296807"/>
                  <a:pt x="185738" y="309693"/>
                </a:cubicBezTo>
                <a:cubicBezTo>
                  <a:pt x="185738" y="309693"/>
                  <a:pt x="185738" y="309693"/>
                  <a:pt x="131564" y="363818"/>
                </a:cubicBezTo>
                <a:cubicBezTo>
                  <a:pt x="126405" y="368972"/>
                  <a:pt x="123825" y="374127"/>
                  <a:pt x="123825" y="381859"/>
                </a:cubicBezTo>
                <a:cubicBezTo>
                  <a:pt x="123825" y="381859"/>
                  <a:pt x="123825" y="381859"/>
                  <a:pt x="123825" y="412787"/>
                </a:cubicBezTo>
                <a:cubicBezTo>
                  <a:pt x="123825" y="435984"/>
                  <a:pt x="141883" y="454025"/>
                  <a:pt x="165100" y="454025"/>
                </a:cubicBezTo>
                <a:cubicBezTo>
                  <a:pt x="165100" y="454025"/>
                  <a:pt x="165100" y="454025"/>
                  <a:pt x="412750" y="454025"/>
                </a:cubicBezTo>
                <a:cubicBezTo>
                  <a:pt x="435967" y="454025"/>
                  <a:pt x="454025" y="435984"/>
                  <a:pt x="454025" y="412787"/>
                </a:cubicBezTo>
                <a:lnTo>
                  <a:pt x="454025" y="392169"/>
                </a:lnTo>
                <a:cubicBezTo>
                  <a:pt x="454025" y="392169"/>
                  <a:pt x="454025" y="392169"/>
                  <a:pt x="454025" y="343199"/>
                </a:cubicBezTo>
                <a:cubicBezTo>
                  <a:pt x="454025" y="335467"/>
                  <a:pt x="451446" y="327735"/>
                  <a:pt x="446286" y="322580"/>
                </a:cubicBezTo>
                <a:cubicBezTo>
                  <a:pt x="446286" y="322580"/>
                  <a:pt x="446286" y="322580"/>
                  <a:pt x="371475" y="247837"/>
                </a:cubicBezTo>
                <a:cubicBezTo>
                  <a:pt x="366316" y="241393"/>
                  <a:pt x="359222" y="238172"/>
                  <a:pt x="351805" y="238172"/>
                </a:cubicBezTo>
                <a:close/>
                <a:moveTo>
                  <a:pt x="185738" y="123825"/>
                </a:moveTo>
                <a:cubicBezTo>
                  <a:pt x="151544" y="123825"/>
                  <a:pt x="123825" y="151544"/>
                  <a:pt x="123825" y="185738"/>
                </a:cubicBezTo>
                <a:cubicBezTo>
                  <a:pt x="123825" y="219932"/>
                  <a:pt x="151544" y="247651"/>
                  <a:pt x="185738" y="247651"/>
                </a:cubicBezTo>
                <a:cubicBezTo>
                  <a:pt x="219932" y="247651"/>
                  <a:pt x="247651" y="219932"/>
                  <a:pt x="247651" y="185738"/>
                </a:cubicBezTo>
                <a:cubicBezTo>
                  <a:pt x="247651" y="151544"/>
                  <a:pt x="219932" y="123825"/>
                  <a:pt x="185738" y="123825"/>
                </a:cubicBezTo>
                <a:close/>
                <a:moveTo>
                  <a:pt x="90289" y="0"/>
                </a:moveTo>
                <a:cubicBezTo>
                  <a:pt x="90289" y="0"/>
                  <a:pt x="90289" y="0"/>
                  <a:pt x="487561" y="0"/>
                </a:cubicBezTo>
                <a:cubicBezTo>
                  <a:pt x="536575" y="0"/>
                  <a:pt x="577850" y="41275"/>
                  <a:pt x="577850" y="90289"/>
                </a:cubicBezTo>
                <a:cubicBezTo>
                  <a:pt x="577850" y="90289"/>
                  <a:pt x="577850" y="90289"/>
                  <a:pt x="577850" y="487561"/>
                </a:cubicBezTo>
                <a:cubicBezTo>
                  <a:pt x="577850" y="536575"/>
                  <a:pt x="536575" y="577850"/>
                  <a:pt x="487561" y="577850"/>
                </a:cubicBezTo>
                <a:cubicBezTo>
                  <a:pt x="487561" y="577850"/>
                  <a:pt x="487561" y="577850"/>
                  <a:pt x="90289" y="577850"/>
                </a:cubicBezTo>
                <a:cubicBezTo>
                  <a:pt x="41275" y="577850"/>
                  <a:pt x="0" y="536575"/>
                  <a:pt x="0" y="487561"/>
                </a:cubicBezTo>
                <a:cubicBezTo>
                  <a:pt x="0" y="487561"/>
                  <a:pt x="0" y="487561"/>
                  <a:pt x="0" y="90289"/>
                </a:cubicBezTo>
                <a:cubicBezTo>
                  <a:pt x="0" y="41275"/>
                  <a:pt x="41275" y="0"/>
                  <a:pt x="902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DCA827B8-7DF6-4502-BBF6-72D567E25C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1" t="22996" r="15859" b="40207"/>
          <a:stretch/>
        </p:blipFill>
        <p:spPr>
          <a:xfrm>
            <a:off x="747258" y="839518"/>
            <a:ext cx="1284741" cy="34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78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191">
            <a:extLst>
              <a:ext uri="{FF2B5EF4-FFF2-40B4-BE49-F238E27FC236}">
                <a16:creationId xmlns:a16="http://schemas.microsoft.com/office/drawing/2014/main" id="{A4B5AF62-07AA-493A-985F-FF8CE4A6DF3E}"/>
              </a:ext>
            </a:extLst>
          </p:cNvPr>
          <p:cNvSpPr>
            <a:spLocks noEditPoints="1"/>
          </p:cNvSpPr>
          <p:nvPr/>
        </p:nvSpPr>
        <p:spPr bwMode="auto">
          <a:xfrm>
            <a:off x="6541165" y="1216557"/>
            <a:ext cx="3140872" cy="2918576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D39F535C-9C50-4011-A609-80C3751936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>
            <a:fillRect/>
          </a:stretch>
        </p:blipFill>
        <p:spPr/>
      </p:pic>
      <p:sp>
        <p:nvSpPr>
          <p:cNvPr id="22" name="Freeform 192">
            <a:extLst>
              <a:ext uri="{FF2B5EF4-FFF2-40B4-BE49-F238E27FC236}">
                <a16:creationId xmlns:a16="http://schemas.microsoft.com/office/drawing/2014/main" id="{1B07D29F-188A-4772-83E3-8BE057B3D255}"/>
              </a:ext>
            </a:extLst>
          </p:cNvPr>
          <p:cNvSpPr>
            <a:spLocks/>
          </p:cNvSpPr>
          <p:nvPr/>
        </p:nvSpPr>
        <p:spPr bwMode="auto">
          <a:xfrm>
            <a:off x="6500608" y="2374839"/>
            <a:ext cx="327693" cy="381349"/>
          </a:xfrm>
          <a:custGeom>
            <a:avLst/>
            <a:gdLst>
              <a:gd name="T0" fmla="*/ 342 w 499"/>
              <a:gd name="T1" fmla="*/ 63 h 583"/>
              <a:gd name="T2" fmla="*/ 371 w 499"/>
              <a:gd name="T3" fmla="*/ 90 h 583"/>
              <a:gd name="T4" fmla="*/ 381 w 499"/>
              <a:gd name="T5" fmla="*/ 88 h 583"/>
              <a:gd name="T6" fmla="*/ 394 w 499"/>
              <a:gd name="T7" fmla="*/ 94 h 583"/>
              <a:gd name="T8" fmla="*/ 384 w 499"/>
              <a:gd name="T9" fmla="*/ 104 h 583"/>
              <a:gd name="T10" fmla="*/ 335 w 499"/>
              <a:gd name="T11" fmla="*/ 174 h 583"/>
              <a:gd name="T12" fmla="*/ 345 w 499"/>
              <a:gd name="T13" fmla="*/ 180 h 583"/>
              <a:gd name="T14" fmla="*/ 378 w 499"/>
              <a:gd name="T15" fmla="*/ 184 h 583"/>
              <a:gd name="T16" fmla="*/ 373 w 499"/>
              <a:gd name="T17" fmla="*/ 220 h 583"/>
              <a:gd name="T18" fmla="*/ 382 w 499"/>
              <a:gd name="T19" fmla="*/ 247 h 583"/>
              <a:gd name="T20" fmla="*/ 417 w 499"/>
              <a:gd name="T21" fmla="*/ 269 h 583"/>
              <a:gd name="T22" fmla="*/ 437 w 499"/>
              <a:gd name="T23" fmla="*/ 277 h 583"/>
              <a:gd name="T24" fmla="*/ 484 w 499"/>
              <a:gd name="T25" fmla="*/ 284 h 583"/>
              <a:gd name="T26" fmla="*/ 498 w 499"/>
              <a:gd name="T27" fmla="*/ 298 h 583"/>
              <a:gd name="T28" fmla="*/ 479 w 499"/>
              <a:gd name="T29" fmla="*/ 308 h 583"/>
              <a:gd name="T30" fmla="*/ 449 w 499"/>
              <a:gd name="T31" fmla="*/ 303 h 583"/>
              <a:gd name="T32" fmla="*/ 437 w 499"/>
              <a:gd name="T33" fmla="*/ 319 h 583"/>
              <a:gd name="T34" fmla="*/ 428 w 499"/>
              <a:gd name="T35" fmla="*/ 387 h 583"/>
              <a:gd name="T36" fmla="*/ 416 w 499"/>
              <a:gd name="T37" fmla="*/ 414 h 583"/>
              <a:gd name="T38" fmla="*/ 382 w 499"/>
              <a:gd name="T39" fmla="*/ 470 h 583"/>
              <a:gd name="T40" fmla="*/ 345 w 499"/>
              <a:gd name="T41" fmla="*/ 548 h 583"/>
              <a:gd name="T42" fmla="*/ 317 w 499"/>
              <a:gd name="T43" fmla="*/ 565 h 583"/>
              <a:gd name="T44" fmla="*/ 246 w 499"/>
              <a:gd name="T45" fmla="*/ 569 h 583"/>
              <a:gd name="T46" fmla="*/ 179 w 499"/>
              <a:gd name="T47" fmla="*/ 571 h 583"/>
              <a:gd name="T48" fmla="*/ 123 w 499"/>
              <a:gd name="T49" fmla="*/ 562 h 583"/>
              <a:gd name="T50" fmla="*/ 88 w 499"/>
              <a:gd name="T51" fmla="*/ 535 h 583"/>
              <a:gd name="T52" fmla="*/ 85 w 499"/>
              <a:gd name="T53" fmla="*/ 519 h 583"/>
              <a:gd name="T54" fmla="*/ 40 w 499"/>
              <a:gd name="T55" fmla="*/ 452 h 583"/>
              <a:gd name="T56" fmla="*/ 14 w 499"/>
              <a:gd name="T57" fmla="*/ 378 h 583"/>
              <a:gd name="T58" fmla="*/ 8 w 499"/>
              <a:gd name="T59" fmla="*/ 277 h 583"/>
              <a:gd name="T60" fmla="*/ 18 w 499"/>
              <a:gd name="T61" fmla="*/ 254 h 583"/>
              <a:gd name="T62" fmla="*/ 37 w 499"/>
              <a:gd name="T63" fmla="*/ 222 h 583"/>
              <a:gd name="T64" fmla="*/ 50 w 499"/>
              <a:gd name="T65" fmla="*/ 207 h 583"/>
              <a:gd name="T66" fmla="*/ 68 w 499"/>
              <a:gd name="T67" fmla="*/ 205 h 583"/>
              <a:gd name="T68" fmla="*/ 116 w 499"/>
              <a:gd name="T69" fmla="*/ 137 h 583"/>
              <a:gd name="T70" fmla="*/ 139 w 499"/>
              <a:gd name="T71" fmla="*/ 57 h 583"/>
              <a:gd name="T72" fmla="*/ 146 w 499"/>
              <a:gd name="T73" fmla="*/ 51 h 583"/>
              <a:gd name="T74" fmla="*/ 191 w 499"/>
              <a:gd name="T75" fmla="*/ 11 h 583"/>
              <a:gd name="T76" fmla="*/ 321 w 499"/>
              <a:gd name="T77" fmla="*/ 35 h 583"/>
              <a:gd name="T78" fmla="*/ 342 w 499"/>
              <a:gd name="T79" fmla="*/ 63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9" h="583">
                <a:moveTo>
                  <a:pt x="342" y="63"/>
                </a:moveTo>
                <a:cubicBezTo>
                  <a:pt x="341" y="87"/>
                  <a:pt x="348" y="94"/>
                  <a:pt x="371" y="90"/>
                </a:cubicBezTo>
                <a:cubicBezTo>
                  <a:pt x="375" y="89"/>
                  <a:pt x="378" y="89"/>
                  <a:pt x="381" y="88"/>
                </a:cubicBezTo>
                <a:cubicBezTo>
                  <a:pt x="386" y="88"/>
                  <a:pt x="393" y="87"/>
                  <a:pt x="394" y="94"/>
                </a:cubicBezTo>
                <a:cubicBezTo>
                  <a:pt x="395" y="100"/>
                  <a:pt x="389" y="102"/>
                  <a:pt x="384" y="104"/>
                </a:cubicBezTo>
                <a:cubicBezTo>
                  <a:pt x="368" y="110"/>
                  <a:pt x="334" y="159"/>
                  <a:pt x="335" y="174"/>
                </a:cubicBezTo>
                <a:cubicBezTo>
                  <a:pt x="335" y="183"/>
                  <a:pt x="339" y="182"/>
                  <a:pt x="345" y="180"/>
                </a:cubicBezTo>
                <a:cubicBezTo>
                  <a:pt x="357" y="176"/>
                  <a:pt x="369" y="171"/>
                  <a:pt x="378" y="184"/>
                </a:cubicBezTo>
                <a:cubicBezTo>
                  <a:pt x="385" y="197"/>
                  <a:pt x="381" y="208"/>
                  <a:pt x="373" y="220"/>
                </a:cubicBezTo>
                <a:cubicBezTo>
                  <a:pt x="362" y="235"/>
                  <a:pt x="365" y="242"/>
                  <a:pt x="382" y="247"/>
                </a:cubicBezTo>
                <a:cubicBezTo>
                  <a:pt x="396" y="252"/>
                  <a:pt x="409" y="256"/>
                  <a:pt x="417" y="269"/>
                </a:cubicBezTo>
                <a:cubicBezTo>
                  <a:pt x="421" y="276"/>
                  <a:pt x="429" y="276"/>
                  <a:pt x="437" y="277"/>
                </a:cubicBezTo>
                <a:cubicBezTo>
                  <a:pt x="452" y="279"/>
                  <a:pt x="468" y="281"/>
                  <a:pt x="484" y="284"/>
                </a:cubicBezTo>
                <a:cubicBezTo>
                  <a:pt x="491" y="286"/>
                  <a:pt x="499" y="289"/>
                  <a:pt x="498" y="298"/>
                </a:cubicBezTo>
                <a:cubicBezTo>
                  <a:pt x="496" y="308"/>
                  <a:pt x="487" y="309"/>
                  <a:pt x="479" y="308"/>
                </a:cubicBezTo>
                <a:cubicBezTo>
                  <a:pt x="469" y="307"/>
                  <a:pt x="459" y="304"/>
                  <a:pt x="449" y="303"/>
                </a:cubicBezTo>
                <a:cubicBezTo>
                  <a:pt x="436" y="301"/>
                  <a:pt x="430" y="307"/>
                  <a:pt x="437" y="319"/>
                </a:cubicBezTo>
                <a:cubicBezTo>
                  <a:pt x="451" y="344"/>
                  <a:pt x="445" y="365"/>
                  <a:pt x="428" y="387"/>
                </a:cubicBezTo>
                <a:cubicBezTo>
                  <a:pt x="422" y="394"/>
                  <a:pt x="416" y="404"/>
                  <a:pt x="416" y="414"/>
                </a:cubicBezTo>
                <a:cubicBezTo>
                  <a:pt x="414" y="439"/>
                  <a:pt x="400" y="455"/>
                  <a:pt x="382" y="470"/>
                </a:cubicBezTo>
                <a:cubicBezTo>
                  <a:pt x="357" y="490"/>
                  <a:pt x="345" y="515"/>
                  <a:pt x="345" y="548"/>
                </a:cubicBezTo>
                <a:cubicBezTo>
                  <a:pt x="346" y="569"/>
                  <a:pt x="335" y="576"/>
                  <a:pt x="317" y="565"/>
                </a:cubicBezTo>
                <a:cubicBezTo>
                  <a:pt x="292" y="550"/>
                  <a:pt x="269" y="555"/>
                  <a:pt x="246" y="569"/>
                </a:cubicBezTo>
                <a:cubicBezTo>
                  <a:pt x="224" y="581"/>
                  <a:pt x="202" y="583"/>
                  <a:pt x="179" y="571"/>
                </a:cubicBezTo>
                <a:cubicBezTo>
                  <a:pt x="162" y="562"/>
                  <a:pt x="143" y="559"/>
                  <a:pt x="123" y="562"/>
                </a:cubicBezTo>
                <a:cubicBezTo>
                  <a:pt x="103" y="564"/>
                  <a:pt x="92" y="555"/>
                  <a:pt x="88" y="535"/>
                </a:cubicBezTo>
                <a:cubicBezTo>
                  <a:pt x="87" y="530"/>
                  <a:pt x="85" y="525"/>
                  <a:pt x="85" y="519"/>
                </a:cubicBezTo>
                <a:cubicBezTo>
                  <a:pt x="86" y="486"/>
                  <a:pt x="65" y="467"/>
                  <a:pt x="40" y="452"/>
                </a:cubicBezTo>
                <a:cubicBezTo>
                  <a:pt x="9" y="433"/>
                  <a:pt x="0" y="412"/>
                  <a:pt x="14" y="378"/>
                </a:cubicBezTo>
                <a:cubicBezTo>
                  <a:pt x="28" y="343"/>
                  <a:pt x="34" y="310"/>
                  <a:pt x="8" y="277"/>
                </a:cubicBezTo>
                <a:cubicBezTo>
                  <a:pt x="0" y="267"/>
                  <a:pt x="11" y="259"/>
                  <a:pt x="18" y="254"/>
                </a:cubicBezTo>
                <a:cubicBezTo>
                  <a:pt x="29" y="246"/>
                  <a:pt x="38" y="238"/>
                  <a:pt x="37" y="222"/>
                </a:cubicBezTo>
                <a:cubicBezTo>
                  <a:pt x="36" y="213"/>
                  <a:pt x="42" y="209"/>
                  <a:pt x="50" y="207"/>
                </a:cubicBezTo>
                <a:cubicBezTo>
                  <a:pt x="56" y="207"/>
                  <a:pt x="62" y="205"/>
                  <a:pt x="68" y="205"/>
                </a:cubicBezTo>
                <a:cubicBezTo>
                  <a:pt x="111" y="200"/>
                  <a:pt x="124" y="180"/>
                  <a:pt x="116" y="137"/>
                </a:cubicBezTo>
                <a:cubicBezTo>
                  <a:pt x="110" y="108"/>
                  <a:pt x="121" y="81"/>
                  <a:pt x="139" y="57"/>
                </a:cubicBezTo>
                <a:cubicBezTo>
                  <a:pt x="141" y="55"/>
                  <a:pt x="145" y="54"/>
                  <a:pt x="146" y="51"/>
                </a:cubicBezTo>
                <a:cubicBezTo>
                  <a:pt x="154" y="30"/>
                  <a:pt x="166" y="18"/>
                  <a:pt x="191" y="11"/>
                </a:cubicBezTo>
                <a:cubicBezTo>
                  <a:pt x="239" y="0"/>
                  <a:pt x="283" y="0"/>
                  <a:pt x="321" y="35"/>
                </a:cubicBezTo>
                <a:cubicBezTo>
                  <a:pt x="330" y="43"/>
                  <a:pt x="349" y="45"/>
                  <a:pt x="342" y="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3" name="Freeform 193">
            <a:extLst>
              <a:ext uri="{FF2B5EF4-FFF2-40B4-BE49-F238E27FC236}">
                <a16:creationId xmlns:a16="http://schemas.microsoft.com/office/drawing/2014/main" id="{00118A04-A2BA-491F-88C3-026EE0711AAB}"/>
              </a:ext>
            </a:extLst>
          </p:cNvPr>
          <p:cNvSpPr>
            <a:spLocks/>
          </p:cNvSpPr>
          <p:nvPr/>
        </p:nvSpPr>
        <p:spPr bwMode="auto">
          <a:xfrm>
            <a:off x="7230692" y="3349582"/>
            <a:ext cx="318112" cy="314279"/>
          </a:xfrm>
          <a:custGeom>
            <a:avLst/>
            <a:gdLst>
              <a:gd name="T0" fmla="*/ 458 w 484"/>
              <a:gd name="T1" fmla="*/ 134 h 480"/>
              <a:gd name="T2" fmla="*/ 457 w 484"/>
              <a:gd name="T3" fmla="*/ 140 h 480"/>
              <a:gd name="T4" fmla="*/ 469 w 484"/>
              <a:gd name="T5" fmla="*/ 184 h 480"/>
              <a:gd name="T6" fmla="*/ 474 w 484"/>
              <a:gd name="T7" fmla="*/ 220 h 480"/>
              <a:gd name="T8" fmla="*/ 464 w 484"/>
              <a:gd name="T9" fmla="*/ 281 h 480"/>
              <a:gd name="T10" fmla="*/ 443 w 484"/>
              <a:gd name="T11" fmla="*/ 346 h 480"/>
              <a:gd name="T12" fmla="*/ 402 w 484"/>
              <a:gd name="T13" fmla="*/ 407 h 480"/>
              <a:gd name="T14" fmla="*/ 378 w 484"/>
              <a:gd name="T15" fmla="*/ 427 h 480"/>
              <a:gd name="T16" fmla="*/ 318 w 484"/>
              <a:gd name="T17" fmla="*/ 462 h 480"/>
              <a:gd name="T18" fmla="*/ 291 w 484"/>
              <a:gd name="T19" fmla="*/ 471 h 480"/>
              <a:gd name="T20" fmla="*/ 223 w 484"/>
              <a:gd name="T21" fmla="*/ 475 h 480"/>
              <a:gd name="T22" fmla="*/ 199 w 484"/>
              <a:gd name="T23" fmla="*/ 473 h 480"/>
              <a:gd name="T24" fmla="*/ 162 w 484"/>
              <a:gd name="T25" fmla="*/ 473 h 480"/>
              <a:gd name="T26" fmla="*/ 135 w 484"/>
              <a:gd name="T27" fmla="*/ 463 h 480"/>
              <a:gd name="T28" fmla="*/ 90 w 484"/>
              <a:gd name="T29" fmla="*/ 437 h 480"/>
              <a:gd name="T30" fmla="*/ 59 w 484"/>
              <a:gd name="T31" fmla="*/ 411 h 480"/>
              <a:gd name="T32" fmla="*/ 36 w 484"/>
              <a:gd name="T33" fmla="*/ 380 h 480"/>
              <a:gd name="T34" fmla="*/ 29 w 484"/>
              <a:gd name="T35" fmla="*/ 349 h 480"/>
              <a:gd name="T36" fmla="*/ 19 w 484"/>
              <a:gd name="T37" fmla="*/ 313 h 480"/>
              <a:gd name="T38" fmla="*/ 14 w 484"/>
              <a:gd name="T39" fmla="*/ 283 h 480"/>
              <a:gd name="T40" fmla="*/ 19 w 484"/>
              <a:gd name="T41" fmla="*/ 243 h 480"/>
              <a:gd name="T42" fmla="*/ 24 w 484"/>
              <a:gd name="T43" fmla="*/ 200 h 480"/>
              <a:gd name="T44" fmla="*/ 32 w 484"/>
              <a:gd name="T45" fmla="*/ 181 h 480"/>
              <a:gd name="T46" fmla="*/ 47 w 484"/>
              <a:gd name="T47" fmla="*/ 148 h 480"/>
              <a:gd name="T48" fmla="*/ 64 w 484"/>
              <a:gd name="T49" fmla="*/ 118 h 480"/>
              <a:gd name="T50" fmla="*/ 76 w 484"/>
              <a:gd name="T51" fmla="*/ 89 h 480"/>
              <a:gd name="T52" fmla="*/ 151 w 484"/>
              <a:gd name="T53" fmla="*/ 50 h 480"/>
              <a:gd name="T54" fmla="*/ 175 w 484"/>
              <a:gd name="T55" fmla="*/ 30 h 480"/>
              <a:gd name="T56" fmla="*/ 202 w 484"/>
              <a:gd name="T57" fmla="*/ 9 h 480"/>
              <a:gd name="T58" fmla="*/ 219 w 484"/>
              <a:gd name="T59" fmla="*/ 4 h 480"/>
              <a:gd name="T60" fmla="*/ 246 w 484"/>
              <a:gd name="T61" fmla="*/ 10 h 480"/>
              <a:gd name="T62" fmla="*/ 293 w 484"/>
              <a:gd name="T63" fmla="*/ 13 h 480"/>
              <a:gd name="T64" fmla="*/ 318 w 484"/>
              <a:gd name="T65" fmla="*/ 21 h 480"/>
              <a:gd name="T66" fmla="*/ 359 w 484"/>
              <a:gd name="T67" fmla="*/ 34 h 480"/>
              <a:gd name="T68" fmla="*/ 382 w 484"/>
              <a:gd name="T69" fmla="*/ 27 h 480"/>
              <a:gd name="T70" fmla="*/ 390 w 484"/>
              <a:gd name="T71" fmla="*/ 48 h 480"/>
              <a:gd name="T72" fmla="*/ 412 w 484"/>
              <a:gd name="T73" fmla="*/ 68 h 480"/>
              <a:gd name="T74" fmla="*/ 425 w 484"/>
              <a:gd name="T75" fmla="*/ 76 h 480"/>
              <a:gd name="T76" fmla="*/ 445 w 484"/>
              <a:gd name="T77" fmla="*/ 106 h 480"/>
              <a:gd name="T78" fmla="*/ 458 w 484"/>
              <a:gd name="T79" fmla="*/ 13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4" h="480">
                <a:moveTo>
                  <a:pt x="458" y="134"/>
                </a:moveTo>
                <a:cubicBezTo>
                  <a:pt x="458" y="135"/>
                  <a:pt x="458" y="138"/>
                  <a:pt x="457" y="140"/>
                </a:cubicBezTo>
                <a:cubicBezTo>
                  <a:pt x="449" y="158"/>
                  <a:pt x="452" y="172"/>
                  <a:pt x="469" y="184"/>
                </a:cubicBezTo>
                <a:cubicBezTo>
                  <a:pt x="481" y="193"/>
                  <a:pt x="484" y="206"/>
                  <a:pt x="474" y="220"/>
                </a:cubicBezTo>
                <a:cubicBezTo>
                  <a:pt x="459" y="238"/>
                  <a:pt x="455" y="257"/>
                  <a:pt x="464" y="281"/>
                </a:cubicBezTo>
                <a:cubicBezTo>
                  <a:pt x="472" y="305"/>
                  <a:pt x="462" y="328"/>
                  <a:pt x="443" y="346"/>
                </a:cubicBezTo>
                <a:cubicBezTo>
                  <a:pt x="426" y="364"/>
                  <a:pt x="407" y="380"/>
                  <a:pt x="402" y="407"/>
                </a:cubicBezTo>
                <a:cubicBezTo>
                  <a:pt x="400" y="418"/>
                  <a:pt x="389" y="424"/>
                  <a:pt x="378" y="427"/>
                </a:cubicBezTo>
                <a:cubicBezTo>
                  <a:pt x="354" y="431"/>
                  <a:pt x="333" y="442"/>
                  <a:pt x="318" y="462"/>
                </a:cubicBezTo>
                <a:cubicBezTo>
                  <a:pt x="311" y="470"/>
                  <a:pt x="300" y="475"/>
                  <a:pt x="291" y="471"/>
                </a:cubicBezTo>
                <a:cubicBezTo>
                  <a:pt x="267" y="463"/>
                  <a:pt x="245" y="472"/>
                  <a:pt x="223" y="475"/>
                </a:cubicBezTo>
                <a:cubicBezTo>
                  <a:pt x="215" y="476"/>
                  <a:pt x="206" y="478"/>
                  <a:pt x="199" y="473"/>
                </a:cubicBezTo>
                <a:cubicBezTo>
                  <a:pt x="187" y="466"/>
                  <a:pt x="175" y="465"/>
                  <a:pt x="162" y="473"/>
                </a:cubicBezTo>
                <a:cubicBezTo>
                  <a:pt x="150" y="480"/>
                  <a:pt x="141" y="474"/>
                  <a:pt x="135" y="463"/>
                </a:cubicBezTo>
                <a:cubicBezTo>
                  <a:pt x="125" y="446"/>
                  <a:pt x="112" y="436"/>
                  <a:pt x="90" y="437"/>
                </a:cubicBezTo>
                <a:cubicBezTo>
                  <a:pt x="73" y="438"/>
                  <a:pt x="61" y="430"/>
                  <a:pt x="59" y="411"/>
                </a:cubicBezTo>
                <a:cubicBezTo>
                  <a:pt x="57" y="397"/>
                  <a:pt x="49" y="385"/>
                  <a:pt x="36" y="380"/>
                </a:cubicBezTo>
                <a:cubicBezTo>
                  <a:pt x="17" y="373"/>
                  <a:pt x="20" y="362"/>
                  <a:pt x="29" y="349"/>
                </a:cubicBezTo>
                <a:cubicBezTo>
                  <a:pt x="44" y="327"/>
                  <a:pt x="43" y="326"/>
                  <a:pt x="19" y="313"/>
                </a:cubicBezTo>
                <a:cubicBezTo>
                  <a:pt x="2" y="304"/>
                  <a:pt x="0" y="295"/>
                  <a:pt x="14" y="283"/>
                </a:cubicBezTo>
                <a:cubicBezTo>
                  <a:pt x="27" y="270"/>
                  <a:pt x="28" y="257"/>
                  <a:pt x="19" y="243"/>
                </a:cubicBezTo>
                <a:cubicBezTo>
                  <a:pt x="6" y="227"/>
                  <a:pt x="9" y="213"/>
                  <a:pt x="24" y="200"/>
                </a:cubicBezTo>
                <a:cubicBezTo>
                  <a:pt x="30" y="195"/>
                  <a:pt x="34" y="189"/>
                  <a:pt x="32" y="181"/>
                </a:cubicBezTo>
                <a:cubicBezTo>
                  <a:pt x="26" y="164"/>
                  <a:pt x="35" y="156"/>
                  <a:pt x="47" y="148"/>
                </a:cubicBezTo>
                <a:cubicBezTo>
                  <a:pt x="57" y="141"/>
                  <a:pt x="63" y="131"/>
                  <a:pt x="64" y="118"/>
                </a:cubicBezTo>
                <a:cubicBezTo>
                  <a:pt x="65" y="107"/>
                  <a:pt x="66" y="94"/>
                  <a:pt x="76" y="89"/>
                </a:cubicBezTo>
                <a:cubicBezTo>
                  <a:pt x="101" y="75"/>
                  <a:pt x="124" y="58"/>
                  <a:pt x="151" y="50"/>
                </a:cubicBezTo>
                <a:cubicBezTo>
                  <a:pt x="164" y="46"/>
                  <a:pt x="172" y="42"/>
                  <a:pt x="175" y="30"/>
                </a:cubicBezTo>
                <a:cubicBezTo>
                  <a:pt x="179" y="16"/>
                  <a:pt x="187" y="8"/>
                  <a:pt x="202" y="9"/>
                </a:cubicBezTo>
                <a:cubicBezTo>
                  <a:pt x="208" y="9"/>
                  <a:pt x="214" y="7"/>
                  <a:pt x="219" y="4"/>
                </a:cubicBezTo>
                <a:cubicBezTo>
                  <a:pt x="230" y="0"/>
                  <a:pt x="238" y="2"/>
                  <a:pt x="246" y="10"/>
                </a:cubicBezTo>
                <a:cubicBezTo>
                  <a:pt x="266" y="30"/>
                  <a:pt x="270" y="30"/>
                  <a:pt x="293" y="13"/>
                </a:cubicBezTo>
                <a:cubicBezTo>
                  <a:pt x="308" y="3"/>
                  <a:pt x="313" y="4"/>
                  <a:pt x="318" y="21"/>
                </a:cubicBezTo>
                <a:cubicBezTo>
                  <a:pt x="327" y="48"/>
                  <a:pt x="337" y="51"/>
                  <a:pt x="359" y="34"/>
                </a:cubicBezTo>
                <a:cubicBezTo>
                  <a:pt x="366" y="28"/>
                  <a:pt x="373" y="23"/>
                  <a:pt x="382" y="27"/>
                </a:cubicBezTo>
                <a:cubicBezTo>
                  <a:pt x="392" y="31"/>
                  <a:pt x="390" y="40"/>
                  <a:pt x="390" y="48"/>
                </a:cubicBezTo>
                <a:cubicBezTo>
                  <a:pt x="390" y="63"/>
                  <a:pt x="392" y="76"/>
                  <a:pt x="412" y="68"/>
                </a:cubicBezTo>
                <a:cubicBezTo>
                  <a:pt x="420" y="65"/>
                  <a:pt x="424" y="69"/>
                  <a:pt x="425" y="76"/>
                </a:cubicBezTo>
                <a:cubicBezTo>
                  <a:pt x="427" y="89"/>
                  <a:pt x="434" y="99"/>
                  <a:pt x="445" y="106"/>
                </a:cubicBezTo>
                <a:cubicBezTo>
                  <a:pt x="454" y="112"/>
                  <a:pt x="458" y="122"/>
                  <a:pt x="458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4" name="Freeform 194">
            <a:extLst>
              <a:ext uri="{FF2B5EF4-FFF2-40B4-BE49-F238E27FC236}">
                <a16:creationId xmlns:a16="http://schemas.microsoft.com/office/drawing/2014/main" id="{BE9609D0-D9EB-4382-A0F6-649EAB5AB9A9}"/>
              </a:ext>
            </a:extLst>
          </p:cNvPr>
          <p:cNvSpPr>
            <a:spLocks/>
          </p:cNvSpPr>
          <p:nvPr/>
        </p:nvSpPr>
        <p:spPr bwMode="auto">
          <a:xfrm>
            <a:off x="6167166" y="2248361"/>
            <a:ext cx="199299" cy="229960"/>
          </a:xfrm>
          <a:custGeom>
            <a:avLst/>
            <a:gdLst>
              <a:gd name="T0" fmla="*/ 209 w 303"/>
              <a:gd name="T1" fmla="*/ 343 h 349"/>
              <a:gd name="T2" fmla="*/ 150 w 303"/>
              <a:gd name="T3" fmla="*/ 334 h 349"/>
              <a:gd name="T4" fmla="*/ 127 w 303"/>
              <a:gd name="T5" fmla="*/ 311 h 349"/>
              <a:gd name="T6" fmla="*/ 107 w 303"/>
              <a:gd name="T7" fmla="*/ 278 h 349"/>
              <a:gd name="T8" fmla="*/ 102 w 303"/>
              <a:gd name="T9" fmla="*/ 262 h 349"/>
              <a:gd name="T10" fmla="*/ 82 w 303"/>
              <a:gd name="T11" fmla="*/ 229 h 349"/>
              <a:gd name="T12" fmla="*/ 13 w 303"/>
              <a:gd name="T13" fmla="*/ 159 h 349"/>
              <a:gd name="T14" fmla="*/ 35 w 303"/>
              <a:gd name="T15" fmla="*/ 36 h 349"/>
              <a:gd name="T16" fmla="*/ 83 w 303"/>
              <a:gd name="T17" fmla="*/ 7 h 349"/>
              <a:gd name="T18" fmla="*/ 179 w 303"/>
              <a:gd name="T19" fmla="*/ 22 h 349"/>
              <a:gd name="T20" fmla="*/ 214 w 303"/>
              <a:gd name="T21" fmla="*/ 73 h 349"/>
              <a:gd name="T22" fmla="*/ 230 w 303"/>
              <a:gd name="T23" fmla="*/ 111 h 349"/>
              <a:gd name="T24" fmla="*/ 252 w 303"/>
              <a:gd name="T25" fmla="*/ 156 h 349"/>
              <a:gd name="T26" fmla="*/ 276 w 303"/>
              <a:gd name="T27" fmla="*/ 184 h 349"/>
              <a:gd name="T28" fmla="*/ 296 w 303"/>
              <a:gd name="T29" fmla="*/ 223 h 349"/>
              <a:gd name="T30" fmla="*/ 297 w 303"/>
              <a:gd name="T31" fmla="*/ 240 h 349"/>
              <a:gd name="T32" fmla="*/ 249 w 303"/>
              <a:gd name="T33" fmla="*/ 336 h 349"/>
              <a:gd name="T34" fmla="*/ 209 w 303"/>
              <a:gd name="T35" fmla="*/ 343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349">
                <a:moveTo>
                  <a:pt x="209" y="343"/>
                </a:moveTo>
                <a:cubicBezTo>
                  <a:pt x="193" y="345"/>
                  <a:pt x="170" y="349"/>
                  <a:pt x="150" y="334"/>
                </a:cubicBezTo>
                <a:cubicBezTo>
                  <a:pt x="141" y="328"/>
                  <a:pt x="131" y="322"/>
                  <a:pt x="127" y="311"/>
                </a:cubicBezTo>
                <a:cubicBezTo>
                  <a:pt x="122" y="299"/>
                  <a:pt x="116" y="288"/>
                  <a:pt x="107" y="278"/>
                </a:cubicBezTo>
                <a:cubicBezTo>
                  <a:pt x="103" y="273"/>
                  <a:pt x="100" y="268"/>
                  <a:pt x="102" y="262"/>
                </a:cubicBezTo>
                <a:cubicBezTo>
                  <a:pt x="107" y="244"/>
                  <a:pt x="97" y="233"/>
                  <a:pt x="82" y="229"/>
                </a:cubicBezTo>
                <a:cubicBezTo>
                  <a:pt x="44" y="219"/>
                  <a:pt x="23" y="195"/>
                  <a:pt x="13" y="159"/>
                </a:cubicBezTo>
                <a:cubicBezTo>
                  <a:pt x="0" y="114"/>
                  <a:pt x="8" y="73"/>
                  <a:pt x="35" y="36"/>
                </a:cubicBezTo>
                <a:cubicBezTo>
                  <a:pt x="47" y="20"/>
                  <a:pt x="63" y="11"/>
                  <a:pt x="83" y="7"/>
                </a:cubicBezTo>
                <a:cubicBezTo>
                  <a:pt x="118" y="0"/>
                  <a:pt x="148" y="5"/>
                  <a:pt x="179" y="22"/>
                </a:cubicBezTo>
                <a:cubicBezTo>
                  <a:pt x="200" y="33"/>
                  <a:pt x="211" y="50"/>
                  <a:pt x="214" y="73"/>
                </a:cubicBezTo>
                <a:cubicBezTo>
                  <a:pt x="216" y="87"/>
                  <a:pt x="223" y="99"/>
                  <a:pt x="230" y="111"/>
                </a:cubicBezTo>
                <a:cubicBezTo>
                  <a:pt x="239" y="126"/>
                  <a:pt x="248" y="139"/>
                  <a:pt x="252" y="156"/>
                </a:cubicBezTo>
                <a:cubicBezTo>
                  <a:pt x="255" y="169"/>
                  <a:pt x="266" y="176"/>
                  <a:pt x="276" y="184"/>
                </a:cubicBezTo>
                <a:cubicBezTo>
                  <a:pt x="290" y="193"/>
                  <a:pt x="298" y="205"/>
                  <a:pt x="296" y="223"/>
                </a:cubicBezTo>
                <a:cubicBezTo>
                  <a:pt x="296" y="228"/>
                  <a:pt x="297" y="234"/>
                  <a:pt x="297" y="240"/>
                </a:cubicBezTo>
                <a:cubicBezTo>
                  <a:pt x="303" y="280"/>
                  <a:pt x="284" y="317"/>
                  <a:pt x="249" y="336"/>
                </a:cubicBezTo>
                <a:cubicBezTo>
                  <a:pt x="237" y="343"/>
                  <a:pt x="231" y="344"/>
                  <a:pt x="209" y="3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5" name="Freeform 195">
            <a:extLst>
              <a:ext uri="{FF2B5EF4-FFF2-40B4-BE49-F238E27FC236}">
                <a16:creationId xmlns:a16="http://schemas.microsoft.com/office/drawing/2014/main" id="{65778763-D26A-461E-84C6-B37A35B67798}"/>
              </a:ext>
            </a:extLst>
          </p:cNvPr>
          <p:cNvSpPr>
            <a:spLocks/>
          </p:cNvSpPr>
          <p:nvPr/>
        </p:nvSpPr>
        <p:spPr bwMode="auto">
          <a:xfrm>
            <a:off x="6387545" y="2064393"/>
            <a:ext cx="185885" cy="178219"/>
          </a:xfrm>
          <a:custGeom>
            <a:avLst/>
            <a:gdLst>
              <a:gd name="T0" fmla="*/ 160 w 283"/>
              <a:gd name="T1" fmla="*/ 274 h 274"/>
              <a:gd name="T2" fmla="*/ 41 w 283"/>
              <a:gd name="T3" fmla="*/ 190 h 274"/>
              <a:gd name="T4" fmla="*/ 22 w 283"/>
              <a:gd name="T5" fmla="*/ 169 h 274"/>
              <a:gd name="T6" fmla="*/ 19 w 283"/>
              <a:gd name="T7" fmla="*/ 131 h 274"/>
              <a:gd name="T8" fmla="*/ 42 w 283"/>
              <a:gd name="T9" fmla="*/ 101 h 274"/>
              <a:gd name="T10" fmla="*/ 177 w 283"/>
              <a:gd name="T11" fmla="*/ 14 h 274"/>
              <a:gd name="T12" fmla="*/ 275 w 283"/>
              <a:gd name="T13" fmla="*/ 155 h 274"/>
              <a:gd name="T14" fmla="*/ 269 w 283"/>
              <a:gd name="T15" fmla="*/ 192 h 274"/>
              <a:gd name="T16" fmla="*/ 277 w 283"/>
              <a:gd name="T17" fmla="*/ 223 h 274"/>
              <a:gd name="T18" fmla="*/ 280 w 283"/>
              <a:gd name="T19" fmla="*/ 229 h 274"/>
              <a:gd name="T20" fmla="*/ 272 w 283"/>
              <a:gd name="T21" fmla="*/ 233 h 274"/>
              <a:gd name="T22" fmla="*/ 229 w 283"/>
              <a:gd name="T23" fmla="*/ 253 h 274"/>
              <a:gd name="T24" fmla="*/ 160 w 283"/>
              <a:gd name="T2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3" h="274">
                <a:moveTo>
                  <a:pt x="160" y="274"/>
                </a:moveTo>
                <a:cubicBezTo>
                  <a:pt x="104" y="273"/>
                  <a:pt x="60" y="243"/>
                  <a:pt x="41" y="190"/>
                </a:cubicBezTo>
                <a:cubicBezTo>
                  <a:pt x="37" y="180"/>
                  <a:pt x="32" y="174"/>
                  <a:pt x="22" y="169"/>
                </a:cubicBezTo>
                <a:cubicBezTo>
                  <a:pt x="2" y="161"/>
                  <a:pt x="0" y="143"/>
                  <a:pt x="19" y="131"/>
                </a:cubicBezTo>
                <a:cubicBezTo>
                  <a:pt x="32" y="123"/>
                  <a:pt x="37" y="114"/>
                  <a:pt x="42" y="101"/>
                </a:cubicBezTo>
                <a:cubicBezTo>
                  <a:pt x="61" y="37"/>
                  <a:pt x="119" y="0"/>
                  <a:pt x="177" y="14"/>
                </a:cubicBezTo>
                <a:cubicBezTo>
                  <a:pt x="238" y="28"/>
                  <a:pt x="283" y="93"/>
                  <a:pt x="275" y="155"/>
                </a:cubicBezTo>
                <a:cubicBezTo>
                  <a:pt x="274" y="168"/>
                  <a:pt x="274" y="181"/>
                  <a:pt x="269" y="192"/>
                </a:cubicBezTo>
                <a:cubicBezTo>
                  <a:pt x="263" y="205"/>
                  <a:pt x="259" y="216"/>
                  <a:pt x="277" y="223"/>
                </a:cubicBezTo>
                <a:cubicBezTo>
                  <a:pt x="279" y="223"/>
                  <a:pt x="281" y="226"/>
                  <a:pt x="280" y="229"/>
                </a:cubicBezTo>
                <a:cubicBezTo>
                  <a:pt x="279" y="233"/>
                  <a:pt x="275" y="234"/>
                  <a:pt x="272" y="233"/>
                </a:cubicBezTo>
                <a:cubicBezTo>
                  <a:pt x="253" y="229"/>
                  <a:pt x="242" y="242"/>
                  <a:pt x="229" y="253"/>
                </a:cubicBezTo>
                <a:cubicBezTo>
                  <a:pt x="212" y="268"/>
                  <a:pt x="189" y="274"/>
                  <a:pt x="160" y="2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6" name="Freeform 196">
            <a:extLst>
              <a:ext uri="{FF2B5EF4-FFF2-40B4-BE49-F238E27FC236}">
                <a16:creationId xmlns:a16="http://schemas.microsoft.com/office/drawing/2014/main" id="{563F43A9-8194-4B89-8A04-DC9D284F3A48}"/>
              </a:ext>
            </a:extLst>
          </p:cNvPr>
          <p:cNvSpPr>
            <a:spLocks/>
          </p:cNvSpPr>
          <p:nvPr/>
        </p:nvSpPr>
        <p:spPr bwMode="auto">
          <a:xfrm>
            <a:off x="6117342" y="2508982"/>
            <a:ext cx="122645" cy="124561"/>
          </a:xfrm>
          <a:custGeom>
            <a:avLst/>
            <a:gdLst>
              <a:gd name="T0" fmla="*/ 2 w 187"/>
              <a:gd name="T1" fmla="*/ 86 h 192"/>
              <a:gd name="T2" fmla="*/ 79 w 187"/>
              <a:gd name="T3" fmla="*/ 0 h 192"/>
              <a:gd name="T4" fmla="*/ 186 w 187"/>
              <a:gd name="T5" fmla="*/ 97 h 192"/>
              <a:gd name="T6" fmla="*/ 88 w 187"/>
              <a:gd name="T7" fmla="*/ 191 h 192"/>
              <a:gd name="T8" fmla="*/ 2 w 187"/>
              <a:gd name="T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92">
                <a:moveTo>
                  <a:pt x="2" y="86"/>
                </a:moveTo>
                <a:cubicBezTo>
                  <a:pt x="1" y="44"/>
                  <a:pt x="40" y="0"/>
                  <a:pt x="79" y="0"/>
                </a:cubicBezTo>
                <a:cubicBezTo>
                  <a:pt x="140" y="0"/>
                  <a:pt x="185" y="40"/>
                  <a:pt x="186" y="97"/>
                </a:cubicBezTo>
                <a:cubicBezTo>
                  <a:pt x="187" y="146"/>
                  <a:pt x="139" y="192"/>
                  <a:pt x="88" y="191"/>
                </a:cubicBezTo>
                <a:cubicBezTo>
                  <a:pt x="47" y="191"/>
                  <a:pt x="0" y="143"/>
                  <a:pt x="2" y="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7" name="Freeform 197">
            <a:extLst>
              <a:ext uri="{FF2B5EF4-FFF2-40B4-BE49-F238E27FC236}">
                <a16:creationId xmlns:a16="http://schemas.microsoft.com/office/drawing/2014/main" id="{116C6A19-502C-4889-9C09-D4F7A89F427B}"/>
              </a:ext>
            </a:extLst>
          </p:cNvPr>
          <p:cNvSpPr>
            <a:spLocks/>
          </p:cNvSpPr>
          <p:nvPr/>
        </p:nvSpPr>
        <p:spPr bwMode="auto">
          <a:xfrm>
            <a:off x="7071636" y="3083664"/>
            <a:ext cx="103482" cy="139892"/>
          </a:xfrm>
          <a:custGeom>
            <a:avLst/>
            <a:gdLst>
              <a:gd name="T0" fmla="*/ 1 w 156"/>
              <a:gd name="T1" fmla="*/ 109 h 214"/>
              <a:gd name="T2" fmla="*/ 21 w 156"/>
              <a:gd name="T3" fmla="*/ 31 h 214"/>
              <a:gd name="T4" fmla="*/ 86 w 156"/>
              <a:gd name="T5" fmla="*/ 10 h 214"/>
              <a:gd name="T6" fmla="*/ 154 w 156"/>
              <a:gd name="T7" fmla="*/ 92 h 214"/>
              <a:gd name="T8" fmla="*/ 93 w 156"/>
              <a:gd name="T9" fmla="*/ 196 h 214"/>
              <a:gd name="T10" fmla="*/ 12 w 156"/>
              <a:gd name="T11" fmla="*/ 168 h 214"/>
              <a:gd name="T12" fmla="*/ 1 w 156"/>
              <a:gd name="T13" fmla="*/ 109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214">
                <a:moveTo>
                  <a:pt x="1" y="109"/>
                </a:moveTo>
                <a:cubicBezTo>
                  <a:pt x="0" y="81"/>
                  <a:pt x="6" y="55"/>
                  <a:pt x="21" y="31"/>
                </a:cubicBezTo>
                <a:cubicBezTo>
                  <a:pt x="39" y="5"/>
                  <a:pt x="57" y="0"/>
                  <a:pt x="86" y="10"/>
                </a:cubicBezTo>
                <a:cubicBezTo>
                  <a:pt x="125" y="25"/>
                  <a:pt x="153" y="48"/>
                  <a:pt x="154" y="92"/>
                </a:cubicBezTo>
                <a:cubicBezTo>
                  <a:pt x="156" y="139"/>
                  <a:pt x="134" y="174"/>
                  <a:pt x="93" y="196"/>
                </a:cubicBezTo>
                <a:cubicBezTo>
                  <a:pt x="59" y="214"/>
                  <a:pt x="28" y="202"/>
                  <a:pt x="12" y="168"/>
                </a:cubicBezTo>
                <a:cubicBezTo>
                  <a:pt x="4" y="151"/>
                  <a:pt x="1" y="134"/>
                  <a:pt x="1" y="1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8" name="Freeform 198">
            <a:extLst>
              <a:ext uri="{FF2B5EF4-FFF2-40B4-BE49-F238E27FC236}">
                <a16:creationId xmlns:a16="http://schemas.microsoft.com/office/drawing/2014/main" id="{63EC49E0-304A-4770-81A2-D7E708823A84}"/>
              </a:ext>
            </a:extLst>
          </p:cNvPr>
          <p:cNvSpPr>
            <a:spLocks/>
          </p:cNvSpPr>
          <p:nvPr/>
        </p:nvSpPr>
        <p:spPr bwMode="auto">
          <a:xfrm>
            <a:off x="7194321" y="1307442"/>
            <a:ext cx="91984" cy="95817"/>
          </a:xfrm>
          <a:custGeom>
            <a:avLst/>
            <a:gdLst>
              <a:gd name="T0" fmla="*/ 70 w 140"/>
              <a:gd name="T1" fmla="*/ 146 h 147"/>
              <a:gd name="T2" fmla="*/ 0 w 140"/>
              <a:gd name="T3" fmla="*/ 89 h 147"/>
              <a:gd name="T4" fmla="*/ 65 w 140"/>
              <a:gd name="T5" fmla="*/ 1 h 147"/>
              <a:gd name="T6" fmla="*/ 139 w 140"/>
              <a:gd name="T7" fmla="*/ 72 h 147"/>
              <a:gd name="T8" fmla="*/ 70 w 140"/>
              <a:gd name="T9" fmla="*/ 1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" h="147">
                <a:moveTo>
                  <a:pt x="70" y="146"/>
                </a:moveTo>
                <a:cubicBezTo>
                  <a:pt x="31" y="146"/>
                  <a:pt x="0" y="120"/>
                  <a:pt x="0" y="89"/>
                </a:cubicBezTo>
                <a:cubicBezTo>
                  <a:pt x="1" y="36"/>
                  <a:pt x="28" y="0"/>
                  <a:pt x="65" y="1"/>
                </a:cubicBezTo>
                <a:cubicBezTo>
                  <a:pt x="96" y="1"/>
                  <a:pt x="140" y="44"/>
                  <a:pt x="139" y="72"/>
                </a:cubicBezTo>
                <a:cubicBezTo>
                  <a:pt x="139" y="114"/>
                  <a:pt x="109" y="147"/>
                  <a:pt x="70" y="1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9" name="Freeform 199">
            <a:extLst>
              <a:ext uri="{FF2B5EF4-FFF2-40B4-BE49-F238E27FC236}">
                <a16:creationId xmlns:a16="http://schemas.microsoft.com/office/drawing/2014/main" id="{E8176FBF-4772-4811-8B1B-E79FAAEC0AB5}"/>
              </a:ext>
            </a:extLst>
          </p:cNvPr>
          <p:cNvSpPr>
            <a:spLocks/>
          </p:cNvSpPr>
          <p:nvPr/>
        </p:nvSpPr>
        <p:spPr bwMode="auto">
          <a:xfrm>
            <a:off x="6766979" y="2539192"/>
            <a:ext cx="97733" cy="95817"/>
          </a:xfrm>
          <a:custGeom>
            <a:avLst/>
            <a:gdLst>
              <a:gd name="T0" fmla="*/ 116 w 149"/>
              <a:gd name="T1" fmla="*/ 144 h 144"/>
              <a:gd name="T2" fmla="*/ 79 w 149"/>
              <a:gd name="T3" fmla="*/ 125 h 144"/>
              <a:gd name="T4" fmla="*/ 27 w 149"/>
              <a:gd name="T5" fmla="*/ 82 h 144"/>
              <a:gd name="T6" fmla="*/ 16 w 149"/>
              <a:gd name="T7" fmla="*/ 65 h 144"/>
              <a:gd name="T8" fmla="*/ 13 w 149"/>
              <a:gd name="T9" fmla="*/ 45 h 144"/>
              <a:gd name="T10" fmla="*/ 14 w 149"/>
              <a:gd name="T11" fmla="*/ 17 h 144"/>
              <a:gd name="T12" fmla="*/ 55 w 149"/>
              <a:gd name="T13" fmla="*/ 10 h 144"/>
              <a:gd name="T14" fmla="*/ 123 w 149"/>
              <a:gd name="T15" fmla="*/ 54 h 144"/>
              <a:gd name="T16" fmla="*/ 147 w 149"/>
              <a:gd name="T17" fmla="*/ 112 h 144"/>
              <a:gd name="T18" fmla="*/ 116 w 149"/>
              <a:gd name="T19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" h="144">
                <a:moveTo>
                  <a:pt x="116" y="144"/>
                </a:moveTo>
                <a:cubicBezTo>
                  <a:pt x="101" y="144"/>
                  <a:pt x="90" y="136"/>
                  <a:pt x="79" y="125"/>
                </a:cubicBezTo>
                <a:cubicBezTo>
                  <a:pt x="64" y="109"/>
                  <a:pt x="49" y="91"/>
                  <a:pt x="27" y="82"/>
                </a:cubicBezTo>
                <a:cubicBezTo>
                  <a:pt x="20" y="79"/>
                  <a:pt x="17" y="72"/>
                  <a:pt x="16" y="65"/>
                </a:cubicBezTo>
                <a:cubicBezTo>
                  <a:pt x="15" y="58"/>
                  <a:pt x="14" y="52"/>
                  <a:pt x="13" y="45"/>
                </a:cubicBezTo>
                <a:cubicBezTo>
                  <a:pt x="11" y="36"/>
                  <a:pt x="0" y="26"/>
                  <a:pt x="14" y="17"/>
                </a:cubicBezTo>
                <a:cubicBezTo>
                  <a:pt x="26" y="9"/>
                  <a:pt x="38" y="0"/>
                  <a:pt x="55" y="10"/>
                </a:cubicBezTo>
                <a:cubicBezTo>
                  <a:pt x="79" y="23"/>
                  <a:pt x="104" y="33"/>
                  <a:pt x="123" y="54"/>
                </a:cubicBezTo>
                <a:cubicBezTo>
                  <a:pt x="138" y="71"/>
                  <a:pt x="146" y="90"/>
                  <a:pt x="147" y="112"/>
                </a:cubicBezTo>
                <a:cubicBezTo>
                  <a:pt x="149" y="134"/>
                  <a:pt x="139" y="144"/>
                  <a:pt x="116" y="1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0" name="Freeform 200">
            <a:extLst>
              <a:ext uri="{FF2B5EF4-FFF2-40B4-BE49-F238E27FC236}">
                <a16:creationId xmlns:a16="http://schemas.microsoft.com/office/drawing/2014/main" id="{101B150F-6F78-420E-B507-67AE1A9B4B14}"/>
              </a:ext>
            </a:extLst>
          </p:cNvPr>
          <p:cNvSpPr>
            <a:spLocks/>
          </p:cNvSpPr>
          <p:nvPr/>
        </p:nvSpPr>
        <p:spPr bwMode="auto">
          <a:xfrm>
            <a:off x="6174830" y="2058645"/>
            <a:ext cx="72821" cy="109231"/>
          </a:xfrm>
          <a:custGeom>
            <a:avLst/>
            <a:gdLst>
              <a:gd name="T0" fmla="*/ 85 w 112"/>
              <a:gd name="T1" fmla="*/ 54 h 166"/>
              <a:gd name="T2" fmla="*/ 98 w 112"/>
              <a:gd name="T3" fmla="*/ 91 h 166"/>
              <a:gd name="T4" fmla="*/ 97 w 112"/>
              <a:gd name="T5" fmla="*/ 144 h 166"/>
              <a:gd name="T6" fmla="*/ 50 w 112"/>
              <a:gd name="T7" fmla="*/ 158 h 166"/>
              <a:gd name="T8" fmla="*/ 27 w 112"/>
              <a:gd name="T9" fmla="*/ 103 h 166"/>
              <a:gd name="T10" fmla="*/ 19 w 112"/>
              <a:gd name="T11" fmla="*/ 73 h 166"/>
              <a:gd name="T12" fmla="*/ 6 w 112"/>
              <a:gd name="T13" fmla="*/ 31 h 166"/>
              <a:gd name="T14" fmla="*/ 46 w 112"/>
              <a:gd name="T15" fmla="*/ 3 h 166"/>
              <a:gd name="T16" fmla="*/ 77 w 112"/>
              <a:gd name="T17" fmla="*/ 28 h 166"/>
              <a:gd name="T18" fmla="*/ 85 w 112"/>
              <a:gd name="T19" fmla="*/ 5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166">
                <a:moveTo>
                  <a:pt x="85" y="54"/>
                </a:moveTo>
                <a:cubicBezTo>
                  <a:pt x="71" y="72"/>
                  <a:pt x="87" y="80"/>
                  <a:pt x="98" y="91"/>
                </a:cubicBezTo>
                <a:cubicBezTo>
                  <a:pt x="112" y="107"/>
                  <a:pt x="110" y="129"/>
                  <a:pt x="97" y="144"/>
                </a:cubicBezTo>
                <a:cubicBezTo>
                  <a:pt x="81" y="162"/>
                  <a:pt x="65" y="166"/>
                  <a:pt x="50" y="158"/>
                </a:cubicBezTo>
                <a:cubicBezTo>
                  <a:pt x="27" y="144"/>
                  <a:pt x="17" y="124"/>
                  <a:pt x="27" y="103"/>
                </a:cubicBezTo>
                <a:cubicBezTo>
                  <a:pt x="33" y="89"/>
                  <a:pt x="32" y="81"/>
                  <a:pt x="19" y="73"/>
                </a:cubicBezTo>
                <a:cubicBezTo>
                  <a:pt x="4" y="63"/>
                  <a:pt x="0" y="49"/>
                  <a:pt x="6" y="31"/>
                </a:cubicBezTo>
                <a:cubicBezTo>
                  <a:pt x="13" y="13"/>
                  <a:pt x="27" y="5"/>
                  <a:pt x="46" y="3"/>
                </a:cubicBezTo>
                <a:cubicBezTo>
                  <a:pt x="65" y="0"/>
                  <a:pt x="71" y="15"/>
                  <a:pt x="77" y="28"/>
                </a:cubicBezTo>
                <a:cubicBezTo>
                  <a:pt x="81" y="36"/>
                  <a:pt x="82" y="44"/>
                  <a:pt x="85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1" name="Freeform 201">
            <a:extLst>
              <a:ext uri="{FF2B5EF4-FFF2-40B4-BE49-F238E27FC236}">
                <a16:creationId xmlns:a16="http://schemas.microsoft.com/office/drawing/2014/main" id="{A7E73451-8BE5-4D6E-BE2B-4C9EB3BD3CC4}"/>
              </a:ext>
            </a:extLst>
          </p:cNvPr>
          <p:cNvSpPr>
            <a:spLocks/>
          </p:cNvSpPr>
          <p:nvPr/>
        </p:nvSpPr>
        <p:spPr bwMode="auto">
          <a:xfrm>
            <a:off x="6372215" y="2003070"/>
            <a:ext cx="67072" cy="68988"/>
          </a:xfrm>
          <a:custGeom>
            <a:avLst/>
            <a:gdLst>
              <a:gd name="T0" fmla="*/ 101 w 102"/>
              <a:gd name="T1" fmla="*/ 51 h 105"/>
              <a:gd name="T2" fmla="*/ 52 w 102"/>
              <a:gd name="T3" fmla="*/ 104 h 105"/>
              <a:gd name="T4" fmla="*/ 1 w 102"/>
              <a:gd name="T5" fmla="*/ 47 h 105"/>
              <a:gd name="T6" fmla="*/ 51 w 102"/>
              <a:gd name="T7" fmla="*/ 0 h 105"/>
              <a:gd name="T8" fmla="*/ 101 w 102"/>
              <a:gd name="T9" fmla="*/ 51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05">
                <a:moveTo>
                  <a:pt x="101" y="51"/>
                </a:moveTo>
                <a:cubicBezTo>
                  <a:pt x="101" y="81"/>
                  <a:pt x="80" y="105"/>
                  <a:pt x="52" y="104"/>
                </a:cubicBezTo>
                <a:cubicBezTo>
                  <a:pt x="25" y="104"/>
                  <a:pt x="1" y="77"/>
                  <a:pt x="1" y="47"/>
                </a:cubicBezTo>
                <a:cubicBezTo>
                  <a:pt x="0" y="20"/>
                  <a:pt x="22" y="0"/>
                  <a:pt x="51" y="0"/>
                </a:cubicBezTo>
                <a:cubicBezTo>
                  <a:pt x="81" y="0"/>
                  <a:pt x="102" y="22"/>
                  <a:pt x="101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2" name="Freeform 202">
            <a:extLst>
              <a:ext uri="{FF2B5EF4-FFF2-40B4-BE49-F238E27FC236}">
                <a16:creationId xmlns:a16="http://schemas.microsoft.com/office/drawing/2014/main" id="{9D30BC6D-A2B7-424D-A8F4-93C7815DAC5A}"/>
              </a:ext>
            </a:extLst>
          </p:cNvPr>
          <p:cNvSpPr>
            <a:spLocks/>
          </p:cNvSpPr>
          <p:nvPr/>
        </p:nvSpPr>
        <p:spPr bwMode="auto">
          <a:xfrm>
            <a:off x="7621623" y="711244"/>
            <a:ext cx="70905" cy="97732"/>
          </a:xfrm>
          <a:custGeom>
            <a:avLst/>
            <a:gdLst>
              <a:gd name="T0" fmla="*/ 5 w 108"/>
              <a:gd name="T1" fmla="*/ 112 h 148"/>
              <a:gd name="T2" fmla="*/ 31 w 108"/>
              <a:gd name="T3" fmla="*/ 28 h 148"/>
              <a:gd name="T4" fmla="*/ 95 w 108"/>
              <a:gd name="T5" fmla="*/ 11 h 148"/>
              <a:gd name="T6" fmla="*/ 104 w 108"/>
              <a:gd name="T7" fmla="*/ 28 h 148"/>
              <a:gd name="T8" fmla="*/ 47 w 108"/>
              <a:gd name="T9" fmla="*/ 126 h 148"/>
              <a:gd name="T10" fmla="*/ 44 w 108"/>
              <a:gd name="T11" fmla="*/ 128 h 148"/>
              <a:gd name="T12" fmla="*/ 13 w 108"/>
              <a:gd name="T13" fmla="*/ 143 h 148"/>
              <a:gd name="T14" fmla="*/ 5 w 108"/>
              <a:gd name="T15" fmla="*/ 11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48">
                <a:moveTo>
                  <a:pt x="5" y="112"/>
                </a:moveTo>
                <a:cubicBezTo>
                  <a:pt x="6" y="80"/>
                  <a:pt x="13" y="52"/>
                  <a:pt x="31" y="28"/>
                </a:cubicBezTo>
                <a:cubicBezTo>
                  <a:pt x="47" y="7"/>
                  <a:pt x="73" y="0"/>
                  <a:pt x="95" y="11"/>
                </a:cubicBezTo>
                <a:cubicBezTo>
                  <a:pt x="102" y="14"/>
                  <a:pt x="108" y="19"/>
                  <a:pt x="104" y="28"/>
                </a:cubicBezTo>
                <a:cubicBezTo>
                  <a:pt x="89" y="63"/>
                  <a:pt x="74" y="98"/>
                  <a:pt x="47" y="126"/>
                </a:cubicBezTo>
                <a:cubicBezTo>
                  <a:pt x="46" y="127"/>
                  <a:pt x="45" y="128"/>
                  <a:pt x="44" y="128"/>
                </a:cubicBezTo>
                <a:cubicBezTo>
                  <a:pt x="34" y="134"/>
                  <a:pt x="25" y="148"/>
                  <a:pt x="13" y="143"/>
                </a:cubicBezTo>
                <a:cubicBezTo>
                  <a:pt x="0" y="137"/>
                  <a:pt x="7" y="122"/>
                  <a:pt x="5" y="1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3" name="Freeform 203">
            <a:extLst>
              <a:ext uri="{FF2B5EF4-FFF2-40B4-BE49-F238E27FC236}">
                <a16:creationId xmlns:a16="http://schemas.microsoft.com/office/drawing/2014/main" id="{9ABF5BCF-FA33-4803-BCF5-FD3BF54806CE}"/>
              </a:ext>
            </a:extLst>
          </p:cNvPr>
          <p:cNvSpPr>
            <a:spLocks/>
          </p:cNvSpPr>
          <p:nvPr/>
        </p:nvSpPr>
        <p:spPr bwMode="auto">
          <a:xfrm>
            <a:off x="7046724" y="4211933"/>
            <a:ext cx="74737" cy="76653"/>
          </a:xfrm>
          <a:custGeom>
            <a:avLst/>
            <a:gdLst>
              <a:gd name="T0" fmla="*/ 114 w 114"/>
              <a:gd name="T1" fmla="*/ 62 h 115"/>
              <a:gd name="T2" fmla="*/ 86 w 114"/>
              <a:gd name="T3" fmla="*/ 106 h 115"/>
              <a:gd name="T4" fmla="*/ 39 w 114"/>
              <a:gd name="T5" fmla="*/ 101 h 115"/>
              <a:gd name="T6" fmla="*/ 19 w 114"/>
              <a:gd name="T7" fmla="*/ 15 h 115"/>
              <a:gd name="T8" fmla="*/ 48 w 114"/>
              <a:gd name="T9" fmla="*/ 5 h 115"/>
              <a:gd name="T10" fmla="*/ 98 w 114"/>
              <a:gd name="T11" fmla="*/ 33 h 115"/>
              <a:gd name="T12" fmla="*/ 114 w 114"/>
              <a:gd name="T13" fmla="*/ 6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" h="115">
                <a:moveTo>
                  <a:pt x="114" y="62"/>
                </a:moveTo>
                <a:cubicBezTo>
                  <a:pt x="110" y="80"/>
                  <a:pt x="103" y="96"/>
                  <a:pt x="86" y="106"/>
                </a:cubicBezTo>
                <a:cubicBezTo>
                  <a:pt x="69" y="115"/>
                  <a:pt x="54" y="111"/>
                  <a:pt x="39" y="101"/>
                </a:cubicBezTo>
                <a:cubicBezTo>
                  <a:pt x="9" y="80"/>
                  <a:pt x="0" y="42"/>
                  <a:pt x="19" y="15"/>
                </a:cubicBezTo>
                <a:cubicBezTo>
                  <a:pt x="26" y="5"/>
                  <a:pt x="35" y="0"/>
                  <a:pt x="48" y="5"/>
                </a:cubicBezTo>
                <a:cubicBezTo>
                  <a:pt x="67" y="11"/>
                  <a:pt x="84" y="19"/>
                  <a:pt x="98" y="33"/>
                </a:cubicBezTo>
                <a:cubicBezTo>
                  <a:pt x="106" y="41"/>
                  <a:pt x="113" y="50"/>
                  <a:pt x="114" y="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4" name="Freeform 204">
            <a:extLst>
              <a:ext uri="{FF2B5EF4-FFF2-40B4-BE49-F238E27FC236}">
                <a16:creationId xmlns:a16="http://schemas.microsoft.com/office/drawing/2014/main" id="{46D1F711-00FA-4964-94C5-5BA6E20C4231}"/>
              </a:ext>
            </a:extLst>
          </p:cNvPr>
          <p:cNvSpPr>
            <a:spLocks/>
          </p:cNvSpPr>
          <p:nvPr/>
        </p:nvSpPr>
        <p:spPr bwMode="auto">
          <a:xfrm>
            <a:off x="7253687" y="3000809"/>
            <a:ext cx="111148" cy="49825"/>
          </a:xfrm>
          <a:custGeom>
            <a:avLst/>
            <a:gdLst>
              <a:gd name="T0" fmla="*/ 72 w 170"/>
              <a:gd name="T1" fmla="*/ 76 h 76"/>
              <a:gd name="T2" fmla="*/ 11 w 170"/>
              <a:gd name="T3" fmla="*/ 56 h 76"/>
              <a:gd name="T4" fmla="*/ 17 w 170"/>
              <a:gd name="T5" fmla="*/ 33 h 76"/>
              <a:gd name="T6" fmla="*/ 63 w 170"/>
              <a:gd name="T7" fmla="*/ 14 h 76"/>
              <a:gd name="T8" fmla="*/ 151 w 170"/>
              <a:gd name="T9" fmla="*/ 15 h 76"/>
              <a:gd name="T10" fmla="*/ 156 w 170"/>
              <a:gd name="T11" fmla="*/ 46 h 76"/>
              <a:gd name="T12" fmla="*/ 72 w 170"/>
              <a:gd name="T1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76">
                <a:moveTo>
                  <a:pt x="72" y="76"/>
                </a:moveTo>
                <a:cubicBezTo>
                  <a:pt x="49" y="76"/>
                  <a:pt x="28" y="73"/>
                  <a:pt x="11" y="56"/>
                </a:cubicBezTo>
                <a:cubicBezTo>
                  <a:pt x="0" y="44"/>
                  <a:pt x="1" y="38"/>
                  <a:pt x="17" y="33"/>
                </a:cubicBezTo>
                <a:cubicBezTo>
                  <a:pt x="32" y="27"/>
                  <a:pt x="48" y="21"/>
                  <a:pt x="63" y="14"/>
                </a:cubicBezTo>
                <a:cubicBezTo>
                  <a:pt x="93" y="0"/>
                  <a:pt x="122" y="0"/>
                  <a:pt x="151" y="15"/>
                </a:cubicBezTo>
                <a:cubicBezTo>
                  <a:pt x="168" y="25"/>
                  <a:pt x="170" y="32"/>
                  <a:pt x="156" y="46"/>
                </a:cubicBezTo>
                <a:cubicBezTo>
                  <a:pt x="132" y="68"/>
                  <a:pt x="103" y="76"/>
                  <a:pt x="72" y="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5" name="Freeform 205">
            <a:extLst>
              <a:ext uri="{FF2B5EF4-FFF2-40B4-BE49-F238E27FC236}">
                <a16:creationId xmlns:a16="http://schemas.microsoft.com/office/drawing/2014/main" id="{4805F0A0-A917-40CA-ACC4-C007C331B8D3}"/>
              </a:ext>
            </a:extLst>
          </p:cNvPr>
          <p:cNvSpPr>
            <a:spLocks/>
          </p:cNvSpPr>
          <p:nvPr/>
        </p:nvSpPr>
        <p:spPr bwMode="auto">
          <a:xfrm>
            <a:off x="6830218" y="2894165"/>
            <a:ext cx="68988" cy="72821"/>
          </a:xfrm>
          <a:custGeom>
            <a:avLst/>
            <a:gdLst>
              <a:gd name="T0" fmla="*/ 102 w 104"/>
              <a:gd name="T1" fmla="*/ 31 h 113"/>
              <a:gd name="T2" fmla="*/ 92 w 104"/>
              <a:gd name="T3" fmla="*/ 82 h 113"/>
              <a:gd name="T4" fmla="*/ 34 w 104"/>
              <a:gd name="T5" fmla="*/ 98 h 113"/>
              <a:gd name="T6" fmla="*/ 5 w 104"/>
              <a:gd name="T7" fmla="*/ 56 h 113"/>
              <a:gd name="T8" fmla="*/ 23 w 104"/>
              <a:gd name="T9" fmla="*/ 13 h 113"/>
              <a:gd name="T10" fmla="*/ 91 w 104"/>
              <a:gd name="T11" fmla="*/ 5 h 113"/>
              <a:gd name="T12" fmla="*/ 102 w 104"/>
              <a:gd name="T13" fmla="*/ 3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113">
                <a:moveTo>
                  <a:pt x="102" y="31"/>
                </a:moveTo>
                <a:cubicBezTo>
                  <a:pt x="101" y="44"/>
                  <a:pt x="100" y="64"/>
                  <a:pt x="92" y="82"/>
                </a:cubicBezTo>
                <a:cubicBezTo>
                  <a:pt x="79" y="107"/>
                  <a:pt x="58" y="113"/>
                  <a:pt x="34" y="98"/>
                </a:cubicBezTo>
                <a:cubicBezTo>
                  <a:pt x="19" y="88"/>
                  <a:pt x="10" y="73"/>
                  <a:pt x="5" y="56"/>
                </a:cubicBezTo>
                <a:cubicBezTo>
                  <a:pt x="0" y="38"/>
                  <a:pt x="6" y="23"/>
                  <a:pt x="23" y="13"/>
                </a:cubicBezTo>
                <a:cubicBezTo>
                  <a:pt x="44" y="0"/>
                  <a:pt x="67" y="2"/>
                  <a:pt x="91" y="5"/>
                </a:cubicBezTo>
                <a:cubicBezTo>
                  <a:pt x="102" y="7"/>
                  <a:pt x="104" y="15"/>
                  <a:pt x="102" y="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6" name="Freeform 206">
            <a:extLst>
              <a:ext uri="{FF2B5EF4-FFF2-40B4-BE49-F238E27FC236}">
                <a16:creationId xmlns:a16="http://schemas.microsoft.com/office/drawing/2014/main" id="{1451554C-0D93-4202-983B-DDB5B19D5188}"/>
              </a:ext>
            </a:extLst>
          </p:cNvPr>
          <p:cNvSpPr>
            <a:spLocks/>
          </p:cNvSpPr>
          <p:nvPr/>
        </p:nvSpPr>
        <p:spPr bwMode="auto">
          <a:xfrm>
            <a:off x="7276683" y="3043420"/>
            <a:ext cx="128395" cy="49825"/>
          </a:xfrm>
          <a:custGeom>
            <a:avLst/>
            <a:gdLst>
              <a:gd name="T0" fmla="*/ 90 w 195"/>
              <a:gd name="T1" fmla="*/ 73 h 76"/>
              <a:gd name="T2" fmla="*/ 11 w 195"/>
              <a:gd name="T3" fmla="*/ 61 h 76"/>
              <a:gd name="T4" fmla="*/ 1 w 195"/>
              <a:gd name="T5" fmla="*/ 53 h 76"/>
              <a:gd name="T6" fmla="*/ 9 w 195"/>
              <a:gd name="T7" fmla="*/ 43 h 76"/>
              <a:gd name="T8" fmla="*/ 70 w 195"/>
              <a:gd name="T9" fmla="*/ 27 h 76"/>
              <a:gd name="T10" fmla="*/ 156 w 195"/>
              <a:gd name="T11" fmla="*/ 8 h 76"/>
              <a:gd name="T12" fmla="*/ 187 w 195"/>
              <a:gd name="T13" fmla="*/ 23 h 76"/>
              <a:gd name="T14" fmla="*/ 180 w 195"/>
              <a:gd name="T15" fmla="*/ 44 h 76"/>
              <a:gd name="T16" fmla="*/ 90 w 195"/>
              <a:gd name="T17" fmla="*/ 7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76">
                <a:moveTo>
                  <a:pt x="90" y="73"/>
                </a:moveTo>
                <a:cubicBezTo>
                  <a:pt x="62" y="75"/>
                  <a:pt x="37" y="69"/>
                  <a:pt x="11" y="61"/>
                </a:cubicBezTo>
                <a:cubicBezTo>
                  <a:pt x="7" y="59"/>
                  <a:pt x="1" y="59"/>
                  <a:pt x="1" y="53"/>
                </a:cubicBezTo>
                <a:cubicBezTo>
                  <a:pt x="0" y="48"/>
                  <a:pt x="5" y="45"/>
                  <a:pt x="9" y="43"/>
                </a:cubicBezTo>
                <a:cubicBezTo>
                  <a:pt x="27" y="31"/>
                  <a:pt x="48" y="28"/>
                  <a:pt x="70" y="27"/>
                </a:cubicBezTo>
                <a:cubicBezTo>
                  <a:pt x="100" y="25"/>
                  <a:pt x="129" y="25"/>
                  <a:pt x="156" y="8"/>
                </a:cubicBezTo>
                <a:cubicBezTo>
                  <a:pt x="171" y="0"/>
                  <a:pt x="179" y="13"/>
                  <a:pt x="187" y="23"/>
                </a:cubicBezTo>
                <a:cubicBezTo>
                  <a:pt x="195" y="33"/>
                  <a:pt x="186" y="39"/>
                  <a:pt x="180" y="44"/>
                </a:cubicBezTo>
                <a:cubicBezTo>
                  <a:pt x="154" y="67"/>
                  <a:pt x="124" y="76"/>
                  <a:pt x="90" y="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7" name="Freeform 207">
            <a:extLst>
              <a:ext uri="{FF2B5EF4-FFF2-40B4-BE49-F238E27FC236}">
                <a16:creationId xmlns:a16="http://schemas.microsoft.com/office/drawing/2014/main" id="{40164E45-8A56-4264-9965-D21B08F6EA6D}"/>
              </a:ext>
            </a:extLst>
          </p:cNvPr>
          <p:cNvSpPr>
            <a:spLocks/>
          </p:cNvSpPr>
          <p:nvPr/>
        </p:nvSpPr>
        <p:spPr bwMode="auto">
          <a:xfrm>
            <a:off x="7119544" y="3136869"/>
            <a:ext cx="88152" cy="55573"/>
          </a:xfrm>
          <a:custGeom>
            <a:avLst/>
            <a:gdLst>
              <a:gd name="T0" fmla="*/ 65 w 136"/>
              <a:gd name="T1" fmla="*/ 83 h 83"/>
              <a:gd name="T2" fmla="*/ 11 w 136"/>
              <a:gd name="T3" fmla="*/ 59 h 83"/>
              <a:gd name="T4" fmla="*/ 20 w 136"/>
              <a:gd name="T5" fmla="*/ 19 h 83"/>
              <a:gd name="T6" fmla="*/ 128 w 136"/>
              <a:gd name="T7" fmla="*/ 33 h 83"/>
              <a:gd name="T8" fmla="*/ 119 w 136"/>
              <a:gd name="T9" fmla="*/ 69 h 83"/>
              <a:gd name="T10" fmla="*/ 65 w 136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83">
                <a:moveTo>
                  <a:pt x="65" y="83"/>
                </a:moveTo>
                <a:cubicBezTo>
                  <a:pt x="43" y="82"/>
                  <a:pt x="23" y="78"/>
                  <a:pt x="11" y="59"/>
                </a:cubicBezTo>
                <a:cubicBezTo>
                  <a:pt x="0" y="42"/>
                  <a:pt x="3" y="29"/>
                  <a:pt x="20" y="19"/>
                </a:cubicBezTo>
                <a:cubicBezTo>
                  <a:pt x="52" y="0"/>
                  <a:pt x="103" y="7"/>
                  <a:pt x="128" y="33"/>
                </a:cubicBezTo>
                <a:cubicBezTo>
                  <a:pt x="136" y="41"/>
                  <a:pt x="132" y="59"/>
                  <a:pt x="119" y="69"/>
                </a:cubicBezTo>
                <a:cubicBezTo>
                  <a:pt x="102" y="82"/>
                  <a:pt x="82" y="80"/>
                  <a:pt x="65" y="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8" name="Freeform 208">
            <a:extLst>
              <a:ext uri="{FF2B5EF4-FFF2-40B4-BE49-F238E27FC236}">
                <a16:creationId xmlns:a16="http://schemas.microsoft.com/office/drawing/2014/main" id="{97B8CC8F-921D-448E-BE7E-8D261396AA11}"/>
              </a:ext>
            </a:extLst>
          </p:cNvPr>
          <p:cNvSpPr>
            <a:spLocks/>
          </p:cNvSpPr>
          <p:nvPr/>
        </p:nvSpPr>
        <p:spPr bwMode="auto">
          <a:xfrm>
            <a:off x="6807222" y="2658456"/>
            <a:ext cx="90068" cy="72821"/>
          </a:xfrm>
          <a:custGeom>
            <a:avLst/>
            <a:gdLst>
              <a:gd name="T0" fmla="*/ 134 w 135"/>
              <a:gd name="T1" fmla="*/ 84 h 112"/>
              <a:gd name="T2" fmla="*/ 104 w 135"/>
              <a:gd name="T3" fmla="*/ 108 h 112"/>
              <a:gd name="T4" fmla="*/ 60 w 135"/>
              <a:gd name="T5" fmla="*/ 67 h 112"/>
              <a:gd name="T6" fmla="*/ 38 w 135"/>
              <a:gd name="T7" fmla="*/ 51 h 112"/>
              <a:gd name="T8" fmla="*/ 5 w 135"/>
              <a:gd name="T9" fmla="*/ 40 h 112"/>
              <a:gd name="T10" fmla="*/ 11 w 135"/>
              <a:gd name="T11" fmla="*/ 10 h 112"/>
              <a:gd name="T12" fmla="*/ 50 w 135"/>
              <a:gd name="T13" fmla="*/ 10 h 112"/>
              <a:gd name="T14" fmla="*/ 84 w 135"/>
              <a:gd name="T15" fmla="*/ 23 h 112"/>
              <a:gd name="T16" fmla="*/ 134 w 135"/>
              <a:gd name="T17" fmla="*/ 8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12">
                <a:moveTo>
                  <a:pt x="134" y="84"/>
                </a:moveTo>
                <a:cubicBezTo>
                  <a:pt x="134" y="103"/>
                  <a:pt x="122" y="112"/>
                  <a:pt x="104" y="108"/>
                </a:cubicBezTo>
                <a:cubicBezTo>
                  <a:pt x="82" y="103"/>
                  <a:pt x="65" y="90"/>
                  <a:pt x="60" y="67"/>
                </a:cubicBezTo>
                <a:cubicBezTo>
                  <a:pt x="57" y="54"/>
                  <a:pt x="54" y="46"/>
                  <a:pt x="38" y="51"/>
                </a:cubicBezTo>
                <a:cubicBezTo>
                  <a:pt x="26" y="54"/>
                  <a:pt x="11" y="54"/>
                  <a:pt x="5" y="40"/>
                </a:cubicBezTo>
                <a:cubicBezTo>
                  <a:pt x="0" y="29"/>
                  <a:pt x="2" y="18"/>
                  <a:pt x="11" y="10"/>
                </a:cubicBezTo>
                <a:cubicBezTo>
                  <a:pt x="23" y="0"/>
                  <a:pt x="38" y="1"/>
                  <a:pt x="50" y="10"/>
                </a:cubicBezTo>
                <a:cubicBezTo>
                  <a:pt x="60" y="18"/>
                  <a:pt x="70" y="23"/>
                  <a:pt x="84" y="23"/>
                </a:cubicBezTo>
                <a:cubicBezTo>
                  <a:pt x="107" y="23"/>
                  <a:pt x="135" y="59"/>
                  <a:pt x="134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9" name="Freeform 209">
            <a:extLst>
              <a:ext uri="{FF2B5EF4-FFF2-40B4-BE49-F238E27FC236}">
                <a16:creationId xmlns:a16="http://schemas.microsoft.com/office/drawing/2014/main" id="{85CB1492-6584-4409-91DF-C47E8DA9D805}"/>
              </a:ext>
            </a:extLst>
          </p:cNvPr>
          <p:cNvSpPr>
            <a:spLocks/>
          </p:cNvSpPr>
          <p:nvPr/>
        </p:nvSpPr>
        <p:spPr bwMode="auto">
          <a:xfrm>
            <a:off x="8127576" y="749788"/>
            <a:ext cx="107315" cy="76653"/>
          </a:xfrm>
          <a:custGeom>
            <a:avLst/>
            <a:gdLst>
              <a:gd name="T0" fmla="*/ 29 w 161"/>
              <a:gd name="T1" fmla="*/ 117 h 117"/>
              <a:gd name="T2" fmla="*/ 12 w 161"/>
              <a:gd name="T3" fmla="*/ 114 h 117"/>
              <a:gd name="T4" fmla="*/ 7 w 161"/>
              <a:gd name="T5" fmla="*/ 94 h 117"/>
              <a:gd name="T6" fmla="*/ 40 w 161"/>
              <a:gd name="T7" fmla="*/ 70 h 117"/>
              <a:gd name="T8" fmla="*/ 73 w 161"/>
              <a:gd name="T9" fmla="*/ 60 h 117"/>
              <a:gd name="T10" fmla="*/ 131 w 161"/>
              <a:gd name="T11" fmla="*/ 11 h 117"/>
              <a:gd name="T12" fmla="*/ 139 w 161"/>
              <a:gd name="T13" fmla="*/ 0 h 117"/>
              <a:gd name="T14" fmla="*/ 150 w 161"/>
              <a:gd name="T15" fmla="*/ 10 h 117"/>
              <a:gd name="T16" fmla="*/ 142 w 161"/>
              <a:gd name="T17" fmla="*/ 62 h 117"/>
              <a:gd name="T18" fmla="*/ 29 w 161"/>
              <a:gd name="T1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1" h="117">
                <a:moveTo>
                  <a:pt x="29" y="117"/>
                </a:moveTo>
                <a:cubicBezTo>
                  <a:pt x="24" y="116"/>
                  <a:pt x="18" y="115"/>
                  <a:pt x="12" y="114"/>
                </a:cubicBezTo>
                <a:cubicBezTo>
                  <a:pt x="1" y="110"/>
                  <a:pt x="0" y="103"/>
                  <a:pt x="7" y="94"/>
                </a:cubicBezTo>
                <a:cubicBezTo>
                  <a:pt x="15" y="82"/>
                  <a:pt x="26" y="74"/>
                  <a:pt x="40" y="70"/>
                </a:cubicBezTo>
                <a:cubicBezTo>
                  <a:pt x="51" y="66"/>
                  <a:pt x="62" y="62"/>
                  <a:pt x="73" y="60"/>
                </a:cubicBezTo>
                <a:cubicBezTo>
                  <a:pt x="100" y="53"/>
                  <a:pt x="121" y="38"/>
                  <a:pt x="131" y="11"/>
                </a:cubicBezTo>
                <a:cubicBezTo>
                  <a:pt x="132" y="6"/>
                  <a:pt x="134" y="1"/>
                  <a:pt x="139" y="0"/>
                </a:cubicBezTo>
                <a:cubicBezTo>
                  <a:pt x="145" y="0"/>
                  <a:pt x="148" y="5"/>
                  <a:pt x="150" y="10"/>
                </a:cubicBezTo>
                <a:cubicBezTo>
                  <a:pt x="161" y="29"/>
                  <a:pt x="154" y="47"/>
                  <a:pt x="142" y="62"/>
                </a:cubicBezTo>
                <a:cubicBezTo>
                  <a:pt x="113" y="96"/>
                  <a:pt x="74" y="112"/>
                  <a:pt x="29" y="1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0" name="Freeform 210">
            <a:extLst>
              <a:ext uri="{FF2B5EF4-FFF2-40B4-BE49-F238E27FC236}">
                <a16:creationId xmlns:a16="http://schemas.microsoft.com/office/drawing/2014/main" id="{9C6D70BD-B166-41C7-B11D-DD646F154D6E}"/>
              </a:ext>
            </a:extLst>
          </p:cNvPr>
          <p:cNvSpPr>
            <a:spLocks/>
          </p:cNvSpPr>
          <p:nvPr/>
        </p:nvSpPr>
        <p:spPr bwMode="auto">
          <a:xfrm>
            <a:off x="7315051" y="3739269"/>
            <a:ext cx="47909" cy="84319"/>
          </a:xfrm>
          <a:custGeom>
            <a:avLst/>
            <a:gdLst>
              <a:gd name="T0" fmla="*/ 6 w 73"/>
              <a:gd name="T1" fmla="*/ 94 h 129"/>
              <a:gd name="T2" fmla="*/ 16 w 73"/>
              <a:gd name="T3" fmla="*/ 38 h 129"/>
              <a:gd name="T4" fmla="*/ 43 w 73"/>
              <a:gd name="T5" fmla="*/ 8 h 129"/>
              <a:gd name="T6" fmla="*/ 71 w 73"/>
              <a:gd name="T7" fmla="*/ 25 h 129"/>
              <a:gd name="T8" fmla="*/ 64 w 73"/>
              <a:gd name="T9" fmla="*/ 88 h 129"/>
              <a:gd name="T10" fmla="*/ 58 w 73"/>
              <a:gd name="T11" fmla="*/ 102 h 129"/>
              <a:gd name="T12" fmla="*/ 20 w 73"/>
              <a:gd name="T13" fmla="*/ 126 h 129"/>
              <a:gd name="T14" fmla="*/ 6 w 73"/>
              <a:gd name="T15" fmla="*/ 9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" h="129">
                <a:moveTo>
                  <a:pt x="6" y="94"/>
                </a:moveTo>
                <a:cubicBezTo>
                  <a:pt x="5" y="73"/>
                  <a:pt x="9" y="55"/>
                  <a:pt x="16" y="38"/>
                </a:cubicBezTo>
                <a:cubicBezTo>
                  <a:pt x="21" y="25"/>
                  <a:pt x="29" y="14"/>
                  <a:pt x="43" y="8"/>
                </a:cubicBezTo>
                <a:cubicBezTo>
                  <a:pt x="60" y="0"/>
                  <a:pt x="70" y="6"/>
                  <a:pt x="71" y="25"/>
                </a:cubicBezTo>
                <a:cubicBezTo>
                  <a:pt x="73" y="46"/>
                  <a:pt x="70" y="67"/>
                  <a:pt x="64" y="88"/>
                </a:cubicBezTo>
                <a:cubicBezTo>
                  <a:pt x="63" y="93"/>
                  <a:pt x="61" y="98"/>
                  <a:pt x="58" y="102"/>
                </a:cubicBezTo>
                <a:cubicBezTo>
                  <a:pt x="50" y="117"/>
                  <a:pt x="38" y="129"/>
                  <a:pt x="20" y="126"/>
                </a:cubicBezTo>
                <a:cubicBezTo>
                  <a:pt x="0" y="122"/>
                  <a:pt x="9" y="103"/>
                  <a:pt x="6" y="9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1" name="Freeform 211">
            <a:extLst>
              <a:ext uri="{FF2B5EF4-FFF2-40B4-BE49-F238E27FC236}">
                <a16:creationId xmlns:a16="http://schemas.microsoft.com/office/drawing/2014/main" id="{420754A7-2176-4CB8-82FD-5D6837A74C62}"/>
              </a:ext>
            </a:extLst>
          </p:cNvPr>
          <p:cNvSpPr>
            <a:spLocks/>
          </p:cNvSpPr>
          <p:nvPr/>
        </p:nvSpPr>
        <p:spPr bwMode="auto">
          <a:xfrm>
            <a:off x="7098505" y="2491284"/>
            <a:ext cx="57490" cy="67071"/>
          </a:xfrm>
          <a:custGeom>
            <a:avLst/>
            <a:gdLst>
              <a:gd name="T0" fmla="*/ 88 w 88"/>
              <a:gd name="T1" fmla="*/ 51 h 104"/>
              <a:gd name="T2" fmla="*/ 58 w 88"/>
              <a:gd name="T3" fmla="*/ 96 h 104"/>
              <a:gd name="T4" fmla="*/ 22 w 88"/>
              <a:gd name="T5" fmla="*/ 80 h 104"/>
              <a:gd name="T6" fmla="*/ 17 w 88"/>
              <a:gd name="T7" fmla="*/ 68 h 104"/>
              <a:gd name="T8" fmla="*/ 48 w 88"/>
              <a:gd name="T9" fmla="*/ 3 h 104"/>
              <a:gd name="T10" fmla="*/ 88 w 88"/>
              <a:gd name="T11" fmla="*/ 5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" h="104">
                <a:moveTo>
                  <a:pt x="88" y="51"/>
                </a:moveTo>
                <a:cubicBezTo>
                  <a:pt x="88" y="70"/>
                  <a:pt x="76" y="89"/>
                  <a:pt x="58" y="96"/>
                </a:cubicBezTo>
                <a:cubicBezTo>
                  <a:pt x="38" y="104"/>
                  <a:pt x="30" y="101"/>
                  <a:pt x="22" y="80"/>
                </a:cubicBezTo>
                <a:cubicBezTo>
                  <a:pt x="21" y="76"/>
                  <a:pt x="19" y="72"/>
                  <a:pt x="17" y="68"/>
                </a:cubicBezTo>
                <a:cubicBezTo>
                  <a:pt x="0" y="34"/>
                  <a:pt x="11" y="10"/>
                  <a:pt x="48" y="3"/>
                </a:cubicBezTo>
                <a:cubicBezTo>
                  <a:pt x="64" y="0"/>
                  <a:pt x="88" y="28"/>
                  <a:pt x="88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2" name="Freeform 212">
            <a:extLst>
              <a:ext uri="{FF2B5EF4-FFF2-40B4-BE49-F238E27FC236}">
                <a16:creationId xmlns:a16="http://schemas.microsoft.com/office/drawing/2014/main" id="{0A76AB71-0403-4E9A-9E5D-C4F04782C015}"/>
              </a:ext>
            </a:extLst>
          </p:cNvPr>
          <p:cNvSpPr>
            <a:spLocks/>
          </p:cNvSpPr>
          <p:nvPr/>
        </p:nvSpPr>
        <p:spPr bwMode="auto">
          <a:xfrm>
            <a:off x="6688409" y="2945906"/>
            <a:ext cx="74737" cy="57490"/>
          </a:xfrm>
          <a:custGeom>
            <a:avLst/>
            <a:gdLst>
              <a:gd name="T0" fmla="*/ 43 w 115"/>
              <a:gd name="T1" fmla="*/ 88 h 88"/>
              <a:gd name="T2" fmla="*/ 14 w 115"/>
              <a:gd name="T3" fmla="*/ 52 h 88"/>
              <a:gd name="T4" fmla="*/ 96 w 115"/>
              <a:gd name="T5" fmla="*/ 12 h 88"/>
              <a:gd name="T6" fmla="*/ 107 w 115"/>
              <a:gd name="T7" fmla="*/ 38 h 88"/>
              <a:gd name="T8" fmla="*/ 43 w 115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88">
                <a:moveTo>
                  <a:pt x="43" y="88"/>
                </a:moveTo>
                <a:cubicBezTo>
                  <a:pt x="5" y="88"/>
                  <a:pt x="0" y="80"/>
                  <a:pt x="14" y="52"/>
                </a:cubicBezTo>
                <a:cubicBezTo>
                  <a:pt x="34" y="14"/>
                  <a:pt x="61" y="0"/>
                  <a:pt x="96" y="12"/>
                </a:cubicBezTo>
                <a:cubicBezTo>
                  <a:pt x="111" y="16"/>
                  <a:pt x="115" y="24"/>
                  <a:pt x="107" y="38"/>
                </a:cubicBezTo>
                <a:cubicBezTo>
                  <a:pt x="91" y="66"/>
                  <a:pt x="71" y="87"/>
                  <a:pt x="43" y="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3" name="Freeform 213">
            <a:extLst>
              <a:ext uri="{FF2B5EF4-FFF2-40B4-BE49-F238E27FC236}">
                <a16:creationId xmlns:a16="http://schemas.microsoft.com/office/drawing/2014/main" id="{19675B95-CEDB-44D0-A853-CFE67FC730D2}"/>
              </a:ext>
            </a:extLst>
          </p:cNvPr>
          <p:cNvSpPr>
            <a:spLocks/>
          </p:cNvSpPr>
          <p:nvPr/>
        </p:nvSpPr>
        <p:spPr bwMode="auto">
          <a:xfrm>
            <a:off x="6138421" y="1088980"/>
            <a:ext cx="72821" cy="55573"/>
          </a:xfrm>
          <a:custGeom>
            <a:avLst/>
            <a:gdLst>
              <a:gd name="T0" fmla="*/ 68 w 111"/>
              <a:gd name="T1" fmla="*/ 84 h 84"/>
              <a:gd name="T2" fmla="*/ 11 w 111"/>
              <a:gd name="T3" fmla="*/ 55 h 84"/>
              <a:gd name="T4" fmla="*/ 20 w 111"/>
              <a:gd name="T5" fmla="*/ 12 h 84"/>
              <a:gd name="T6" fmla="*/ 47 w 111"/>
              <a:gd name="T7" fmla="*/ 3 h 84"/>
              <a:gd name="T8" fmla="*/ 102 w 111"/>
              <a:gd name="T9" fmla="*/ 47 h 84"/>
              <a:gd name="T10" fmla="*/ 68 w 111"/>
              <a:gd name="T11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" h="84">
                <a:moveTo>
                  <a:pt x="68" y="84"/>
                </a:moveTo>
                <a:cubicBezTo>
                  <a:pt x="46" y="83"/>
                  <a:pt x="25" y="72"/>
                  <a:pt x="11" y="55"/>
                </a:cubicBezTo>
                <a:cubicBezTo>
                  <a:pt x="0" y="42"/>
                  <a:pt x="14" y="26"/>
                  <a:pt x="20" y="12"/>
                </a:cubicBezTo>
                <a:cubicBezTo>
                  <a:pt x="25" y="1"/>
                  <a:pt x="37" y="0"/>
                  <a:pt x="47" y="3"/>
                </a:cubicBezTo>
                <a:cubicBezTo>
                  <a:pt x="72" y="9"/>
                  <a:pt x="90" y="25"/>
                  <a:pt x="102" y="47"/>
                </a:cubicBezTo>
                <a:cubicBezTo>
                  <a:pt x="111" y="62"/>
                  <a:pt x="92" y="84"/>
                  <a:pt x="68" y="8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4" name="Freeform 214">
            <a:extLst>
              <a:ext uri="{FF2B5EF4-FFF2-40B4-BE49-F238E27FC236}">
                <a16:creationId xmlns:a16="http://schemas.microsoft.com/office/drawing/2014/main" id="{7EAA12E6-E2BC-4068-B8E1-58F67DDA8501}"/>
              </a:ext>
            </a:extLst>
          </p:cNvPr>
          <p:cNvSpPr>
            <a:spLocks/>
          </p:cNvSpPr>
          <p:nvPr/>
        </p:nvSpPr>
        <p:spPr bwMode="auto">
          <a:xfrm>
            <a:off x="7784552" y="795780"/>
            <a:ext cx="47909" cy="88152"/>
          </a:xfrm>
          <a:custGeom>
            <a:avLst/>
            <a:gdLst>
              <a:gd name="T0" fmla="*/ 69 w 75"/>
              <a:gd name="T1" fmla="*/ 103 h 137"/>
              <a:gd name="T2" fmla="*/ 59 w 75"/>
              <a:gd name="T3" fmla="*/ 134 h 137"/>
              <a:gd name="T4" fmla="*/ 35 w 75"/>
              <a:gd name="T5" fmla="*/ 114 h 137"/>
              <a:gd name="T6" fmla="*/ 1 w 75"/>
              <a:gd name="T7" fmla="*/ 28 h 137"/>
              <a:gd name="T8" fmla="*/ 9 w 75"/>
              <a:gd name="T9" fmla="*/ 5 h 137"/>
              <a:gd name="T10" fmla="*/ 32 w 75"/>
              <a:gd name="T11" fmla="*/ 11 h 137"/>
              <a:gd name="T12" fmla="*/ 69 w 75"/>
              <a:gd name="T13" fmla="*/ 10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" h="137">
                <a:moveTo>
                  <a:pt x="69" y="103"/>
                </a:moveTo>
                <a:cubicBezTo>
                  <a:pt x="66" y="115"/>
                  <a:pt x="75" y="130"/>
                  <a:pt x="59" y="134"/>
                </a:cubicBezTo>
                <a:cubicBezTo>
                  <a:pt x="45" y="137"/>
                  <a:pt x="41" y="122"/>
                  <a:pt x="35" y="114"/>
                </a:cubicBezTo>
                <a:cubicBezTo>
                  <a:pt x="17" y="88"/>
                  <a:pt x="4" y="60"/>
                  <a:pt x="1" y="28"/>
                </a:cubicBezTo>
                <a:cubicBezTo>
                  <a:pt x="0" y="19"/>
                  <a:pt x="0" y="10"/>
                  <a:pt x="9" y="5"/>
                </a:cubicBezTo>
                <a:cubicBezTo>
                  <a:pt x="18" y="0"/>
                  <a:pt x="26" y="5"/>
                  <a:pt x="32" y="11"/>
                </a:cubicBezTo>
                <a:cubicBezTo>
                  <a:pt x="57" y="37"/>
                  <a:pt x="67" y="69"/>
                  <a:pt x="69" y="1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5" name="Freeform 215">
            <a:extLst>
              <a:ext uri="{FF2B5EF4-FFF2-40B4-BE49-F238E27FC236}">
                <a16:creationId xmlns:a16="http://schemas.microsoft.com/office/drawing/2014/main" id="{1DDED181-19AD-4899-8252-AED874EF6054}"/>
              </a:ext>
            </a:extLst>
          </p:cNvPr>
          <p:cNvSpPr>
            <a:spLocks/>
          </p:cNvSpPr>
          <p:nvPr/>
        </p:nvSpPr>
        <p:spPr bwMode="auto">
          <a:xfrm>
            <a:off x="6830178" y="2920775"/>
            <a:ext cx="51741" cy="86235"/>
          </a:xfrm>
          <a:custGeom>
            <a:avLst/>
            <a:gdLst>
              <a:gd name="T0" fmla="*/ 23 w 80"/>
              <a:gd name="T1" fmla="*/ 134 h 134"/>
              <a:gd name="T2" fmla="*/ 2 w 80"/>
              <a:gd name="T3" fmla="*/ 115 h 134"/>
              <a:gd name="T4" fmla="*/ 52 w 80"/>
              <a:gd name="T5" fmla="*/ 11 h 134"/>
              <a:gd name="T6" fmla="*/ 71 w 80"/>
              <a:gd name="T7" fmla="*/ 4 h 134"/>
              <a:gd name="T8" fmla="*/ 74 w 80"/>
              <a:gd name="T9" fmla="*/ 24 h 134"/>
              <a:gd name="T10" fmla="*/ 55 w 80"/>
              <a:gd name="T11" fmla="*/ 111 h 134"/>
              <a:gd name="T12" fmla="*/ 23 w 80"/>
              <a:gd name="T13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34">
                <a:moveTo>
                  <a:pt x="23" y="134"/>
                </a:moveTo>
                <a:cubicBezTo>
                  <a:pt x="10" y="133"/>
                  <a:pt x="0" y="129"/>
                  <a:pt x="2" y="115"/>
                </a:cubicBezTo>
                <a:cubicBezTo>
                  <a:pt x="8" y="76"/>
                  <a:pt x="22" y="40"/>
                  <a:pt x="52" y="11"/>
                </a:cubicBezTo>
                <a:cubicBezTo>
                  <a:pt x="57" y="6"/>
                  <a:pt x="64" y="0"/>
                  <a:pt x="71" y="4"/>
                </a:cubicBezTo>
                <a:cubicBezTo>
                  <a:pt x="80" y="8"/>
                  <a:pt x="75" y="17"/>
                  <a:pt x="74" y="24"/>
                </a:cubicBezTo>
                <a:cubicBezTo>
                  <a:pt x="69" y="53"/>
                  <a:pt x="55" y="80"/>
                  <a:pt x="55" y="111"/>
                </a:cubicBezTo>
                <a:cubicBezTo>
                  <a:pt x="55" y="127"/>
                  <a:pt x="33" y="127"/>
                  <a:pt x="23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6" name="Freeform 216">
            <a:extLst>
              <a:ext uri="{FF2B5EF4-FFF2-40B4-BE49-F238E27FC236}">
                <a16:creationId xmlns:a16="http://schemas.microsoft.com/office/drawing/2014/main" id="{9F8896F1-B779-47CF-ACD7-2CF67C0E1B0A}"/>
              </a:ext>
            </a:extLst>
          </p:cNvPr>
          <p:cNvSpPr>
            <a:spLocks/>
          </p:cNvSpPr>
          <p:nvPr/>
        </p:nvSpPr>
        <p:spPr bwMode="auto">
          <a:xfrm>
            <a:off x="6916414" y="3878491"/>
            <a:ext cx="68988" cy="49825"/>
          </a:xfrm>
          <a:custGeom>
            <a:avLst/>
            <a:gdLst>
              <a:gd name="T0" fmla="*/ 45 w 106"/>
              <a:gd name="T1" fmla="*/ 0 h 75"/>
              <a:gd name="T2" fmla="*/ 100 w 106"/>
              <a:gd name="T3" fmla="*/ 32 h 75"/>
              <a:gd name="T4" fmla="*/ 82 w 106"/>
              <a:gd name="T5" fmla="*/ 67 h 75"/>
              <a:gd name="T6" fmla="*/ 8 w 106"/>
              <a:gd name="T7" fmla="*/ 34 h 75"/>
              <a:gd name="T8" fmla="*/ 21 w 106"/>
              <a:gd name="T9" fmla="*/ 6 h 75"/>
              <a:gd name="T10" fmla="*/ 45 w 106"/>
              <a:gd name="T11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75">
                <a:moveTo>
                  <a:pt x="45" y="0"/>
                </a:moveTo>
                <a:cubicBezTo>
                  <a:pt x="70" y="0"/>
                  <a:pt x="94" y="15"/>
                  <a:pt x="100" y="32"/>
                </a:cubicBezTo>
                <a:cubicBezTo>
                  <a:pt x="106" y="49"/>
                  <a:pt x="100" y="62"/>
                  <a:pt x="82" y="67"/>
                </a:cubicBezTo>
                <a:cubicBezTo>
                  <a:pt x="55" y="75"/>
                  <a:pt x="20" y="60"/>
                  <a:pt x="8" y="34"/>
                </a:cubicBezTo>
                <a:cubicBezTo>
                  <a:pt x="0" y="16"/>
                  <a:pt x="2" y="11"/>
                  <a:pt x="21" y="6"/>
                </a:cubicBezTo>
                <a:cubicBezTo>
                  <a:pt x="30" y="3"/>
                  <a:pt x="39" y="1"/>
                  <a:pt x="4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7" name="Freeform 217">
            <a:extLst>
              <a:ext uri="{FF2B5EF4-FFF2-40B4-BE49-F238E27FC236}">
                <a16:creationId xmlns:a16="http://schemas.microsoft.com/office/drawing/2014/main" id="{4E5FCD65-9A1C-464C-955E-493208E87F48}"/>
              </a:ext>
            </a:extLst>
          </p:cNvPr>
          <p:cNvSpPr>
            <a:spLocks/>
          </p:cNvSpPr>
          <p:nvPr/>
        </p:nvSpPr>
        <p:spPr bwMode="auto">
          <a:xfrm>
            <a:off x="6971986" y="3389826"/>
            <a:ext cx="55575" cy="51740"/>
          </a:xfrm>
          <a:custGeom>
            <a:avLst/>
            <a:gdLst>
              <a:gd name="T0" fmla="*/ 82 w 83"/>
              <a:gd name="T1" fmla="*/ 49 h 79"/>
              <a:gd name="T2" fmla="*/ 44 w 83"/>
              <a:gd name="T3" fmla="*/ 77 h 79"/>
              <a:gd name="T4" fmla="*/ 1 w 83"/>
              <a:gd name="T5" fmla="*/ 47 h 79"/>
              <a:gd name="T6" fmla="*/ 37 w 83"/>
              <a:gd name="T7" fmla="*/ 1 h 79"/>
              <a:gd name="T8" fmla="*/ 82 w 83"/>
              <a:gd name="T9" fmla="*/ 4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79">
                <a:moveTo>
                  <a:pt x="82" y="49"/>
                </a:moveTo>
                <a:cubicBezTo>
                  <a:pt x="81" y="78"/>
                  <a:pt x="79" y="73"/>
                  <a:pt x="44" y="77"/>
                </a:cubicBezTo>
                <a:cubicBezTo>
                  <a:pt x="25" y="79"/>
                  <a:pt x="0" y="61"/>
                  <a:pt x="1" y="47"/>
                </a:cubicBezTo>
                <a:cubicBezTo>
                  <a:pt x="1" y="22"/>
                  <a:pt x="18" y="1"/>
                  <a:pt x="37" y="1"/>
                </a:cubicBezTo>
                <a:cubicBezTo>
                  <a:pt x="59" y="0"/>
                  <a:pt x="83" y="26"/>
                  <a:pt x="82" y="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8" name="Freeform 218">
            <a:extLst>
              <a:ext uri="{FF2B5EF4-FFF2-40B4-BE49-F238E27FC236}">
                <a16:creationId xmlns:a16="http://schemas.microsoft.com/office/drawing/2014/main" id="{B82891C0-2314-432B-915D-C05E5550753F}"/>
              </a:ext>
            </a:extLst>
          </p:cNvPr>
          <p:cNvSpPr>
            <a:spLocks/>
          </p:cNvSpPr>
          <p:nvPr/>
        </p:nvSpPr>
        <p:spPr bwMode="auto">
          <a:xfrm>
            <a:off x="6684576" y="4265809"/>
            <a:ext cx="53657" cy="63239"/>
          </a:xfrm>
          <a:custGeom>
            <a:avLst/>
            <a:gdLst>
              <a:gd name="T0" fmla="*/ 78 w 80"/>
              <a:gd name="T1" fmla="*/ 47 h 97"/>
              <a:gd name="T2" fmla="*/ 51 w 80"/>
              <a:gd name="T3" fmla="*/ 80 h 97"/>
              <a:gd name="T4" fmla="*/ 33 w 80"/>
              <a:gd name="T5" fmla="*/ 92 h 97"/>
              <a:gd name="T6" fmla="*/ 26 w 80"/>
              <a:gd name="T7" fmla="*/ 97 h 97"/>
              <a:gd name="T8" fmla="*/ 20 w 80"/>
              <a:gd name="T9" fmla="*/ 88 h 97"/>
              <a:gd name="T10" fmla="*/ 11 w 80"/>
              <a:gd name="T11" fmla="*/ 62 h 97"/>
              <a:gd name="T12" fmla="*/ 15 w 80"/>
              <a:gd name="T13" fmla="*/ 18 h 97"/>
              <a:gd name="T14" fmla="*/ 52 w 80"/>
              <a:gd name="T15" fmla="*/ 4 h 97"/>
              <a:gd name="T16" fmla="*/ 78 w 80"/>
              <a:gd name="T17" fmla="*/ 42 h 97"/>
              <a:gd name="T18" fmla="*/ 78 w 80"/>
              <a:gd name="T19" fmla="*/ 4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97">
                <a:moveTo>
                  <a:pt x="78" y="47"/>
                </a:moveTo>
                <a:cubicBezTo>
                  <a:pt x="80" y="67"/>
                  <a:pt x="70" y="78"/>
                  <a:pt x="51" y="80"/>
                </a:cubicBezTo>
                <a:cubicBezTo>
                  <a:pt x="43" y="81"/>
                  <a:pt x="35" y="81"/>
                  <a:pt x="33" y="92"/>
                </a:cubicBezTo>
                <a:cubicBezTo>
                  <a:pt x="33" y="95"/>
                  <a:pt x="30" y="97"/>
                  <a:pt x="26" y="97"/>
                </a:cubicBezTo>
                <a:cubicBezTo>
                  <a:pt x="21" y="96"/>
                  <a:pt x="20" y="92"/>
                  <a:pt x="20" y="88"/>
                </a:cubicBezTo>
                <a:cubicBezTo>
                  <a:pt x="18" y="78"/>
                  <a:pt x="17" y="70"/>
                  <a:pt x="11" y="62"/>
                </a:cubicBezTo>
                <a:cubicBezTo>
                  <a:pt x="0" y="46"/>
                  <a:pt x="4" y="31"/>
                  <a:pt x="15" y="18"/>
                </a:cubicBezTo>
                <a:cubicBezTo>
                  <a:pt x="24" y="7"/>
                  <a:pt x="37" y="0"/>
                  <a:pt x="52" y="4"/>
                </a:cubicBezTo>
                <a:cubicBezTo>
                  <a:pt x="70" y="9"/>
                  <a:pt x="79" y="23"/>
                  <a:pt x="78" y="42"/>
                </a:cubicBezTo>
                <a:cubicBezTo>
                  <a:pt x="78" y="44"/>
                  <a:pt x="78" y="46"/>
                  <a:pt x="78" y="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9" name="Freeform 219">
            <a:extLst>
              <a:ext uri="{FF2B5EF4-FFF2-40B4-BE49-F238E27FC236}">
                <a16:creationId xmlns:a16="http://schemas.microsoft.com/office/drawing/2014/main" id="{3BC0F8E1-95E5-43D2-A6BF-9512E9EFCD2B}"/>
              </a:ext>
            </a:extLst>
          </p:cNvPr>
          <p:cNvSpPr>
            <a:spLocks/>
          </p:cNvSpPr>
          <p:nvPr/>
        </p:nvSpPr>
        <p:spPr bwMode="auto">
          <a:xfrm>
            <a:off x="7048680" y="2345643"/>
            <a:ext cx="57490" cy="97732"/>
          </a:xfrm>
          <a:custGeom>
            <a:avLst/>
            <a:gdLst>
              <a:gd name="T0" fmla="*/ 3 w 90"/>
              <a:gd name="T1" fmla="*/ 22 h 149"/>
              <a:gd name="T2" fmla="*/ 11 w 90"/>
              <a:gd name="T3" fmla="*/ 1 h 149"/>
              <a:gd name="T4" fmla="*/ 31 w 90"/>
              <a:gd name="T5" fmla="*/ 16 h 149"/>
              <a:gd name="T6" fmla="*/ 37 w 90"/>
              <a:gd name="T7" fmla="*/ 48 h 149"/>
              <a:gd name="T8" fmla="*/ 52 w 90"/>
              <a:gd name="T9" fmla="*/ 69 h 149"/>
              <a:gd name="T10" fmla="*/ 86 w 90"/>
              <a:gd name="T11" fmla="*/ 130 h 149"/>
              <a:gd name="T12" fmla="*/ 61 w 90"/>
              <a:gd name="T13" fmla="*/ 141 h 149"/>
              <a:gd name="T14" fmla="*/ 34 w 90"/>
              <a:gd name="T15" fmla="*/ 94 h 149"/>
              <a:gd name="T16" fmla="*/ 21 w 90"/>
              <a:gd name="T17" fmla="*/ 71 h 149"/>
              <a:gd name="T18" fmla="*/ 3 w 90"/>
              <a:gd name="T19" fmla="*/ 2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0" h="149">
                <a:moveTo>
                  <a:pt x="3" y="22"/>
                </a:moveTo>
                <a:cubicBezTo>
                  <a:pt x="5" y="14"/>
                  <a:pt x="0" y="3"/>
                  <a:pt x="11" y="1"/>
                </a:cubicBezTo>
                <a:cubicBezTo>
                  <a:pt x="21" y="0"/>
                  <a:pt x="27" y="8"/>
                  <a:pt x="31" y="16"/>
                </a:cubicBezTo>
                <a:cubicBezTo>
                  <a:pt x="37" y="26"/>
                  <a:pt x="38" y="37"/>
                  <a:pt x="37" y="48"/>
                </a:cubicBezTo>
                <a:cubicBezTo>
                  <a:pt x="37" y="59"/>
                  <a:pt x="41" y="65"/>
                  <a:pt x="52" y="69"/>
                </a:cubicBezTo>
                <a:cubicBezTo>
                  <a:pt x="75" y="76"/>
                  <a:pt x="90" y="106"/>
                  <a:pt x="86" y="130"/>
                </a:cubicBezTo>
                <a:cubicBezTo>
                  <a:pt x="83" y="145"/>
                  <a:pt x="74" y="149"/>
                  <a:pt x="61" y="141"/>
                </a:cubicBezTo>
                <a:cubicBezTo>
                  <a:pt x="44" y="130"/>
                  <a:pt x="37" y="113"/>
                  <a:pt x="34" y="94"/>
                </a:cubicBezTo>
                <a:cubicBezTo>
                  <a:pt x="32" y="84"/>
                  <a:pt x="29" y="77"/>
                  <a:pt x="21" y="71"/>
                </a:cubicBezTo>
                <a:cubicBezTo>
                  <a:pt x="6" y="58"/>
                  <a:pt x="5" y="40"/>
                  <a:pt x="3" y="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0" name="Freeform 220">
            <a:extLst>
              <a:ext uri="{FF2B5EF4-FFF2-40B4-BE49-F238E27FC236}">
                <a16:creationId xmlns:a16="http://schemas.microsoft.com/office/drawing/2014/main" id="{57C53DBB-10C8-4B1E-9E47-EBBD6BF2D89C}"/>
              </a:ext>
            </a:extLst>
          </p:cNvPr>
          <p:cNvSpPr>
            <a:spLocks/>
          </p:cNvSpPr>
          <p:nvPr/>
        </p:nvSpPr>
        <p:spPr bwMode="auto">
          <a:xfrm>
            <a:off x="6845549" y="2382053"/>
            <a:ext cx="51741" cy="59405"/>
          </a:xfrm>
          <a:custGeom>
            <a:avLst/>
            <a:gdLst>
              <a:gd name="T0" fmla="*/ 77 w 77"/>
              <a:gd name="T1" fmla="*/ 57 h 91"/>
              <a:gd name="T2" fmla="*/ 47 w 77"/>
              <a:gd name="T3" fmla="*/ 85 h 91"/>
              <a:gd name="T4" fmla="*/ 1 w 77"/>
              <a:gd name="T5" fmla="*/ 31 h 91"/>
              <a:gd name="T6" fmla="*/ 9 w 77"/>
              <a:gd name="T7" fmla="*/ 6 h 91"/>
              <a:gd name="T8" fmla="*/ 38 w 77"/>
              <a:gd name="T9" fmla="*/ 9 h 91"/>
              <a:gd name="T10" fmla="*/ 77 w 77"/>
              <a:gd name="T11" fmla="*/ 5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91">
                <a:moveTo>
                  <a:pt x="77" y="57"/>
                </a:moveTo>
                <a:cubicBezTo>
                  <a:pt x="76" y="84"/>
                  <a:pt x="64" y="91"/>
                  <a:pt x="47" y="85"/>
                </a:cubicBezTo>
                <a:cubicBezTo>
                  <a:pt x="21" y="75"/>
                  <a:pt x="6" y="58"/>
                  <a:pt x="1" y="31"/>
                </a:cubicBezTo>
                <a:cubicBezTo>
                  <a:pt x="0" y="22"/>
                  <a:pt x="0" y="12"/>
                  <a:pt x="9" y="6"/>
                </a:cubicBezTo>
                <a:cubicBezTo>
                  <a:pt x="19" y="0"/>
                  <a:pt x="29" y="1"/>
                  <a:pt x="38" y="9"/>
                </a:cubicBezTo>
                <a:cubicBezTo>
                  <a:pt x="56" y="24"/>
                  <a:pt x="77" y="37"/>
                  <a:pt x="77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1" name="Freeform 221">
            <a:extLst>
              <a:ext uri="{FF2B5EF4-FFF2-40B4-BE49-F238E27FC236}">
                <a16:creationId xmlns:a16="http://schemas.microsoft.com/office/drawing/2014/main" id="{64B694A6-5DD4-46A3-8B2F-E1FC7AA9B893}"/>
              </a:ext>
            </a:extLst>
          </p:cNvPr>
          <p:cNvSpPr>
            <a:spLocks/>
          </p:cNvSpPr>
          <p:nvPr/>
        </p:nvSpPr>
        <p:spPr bwMode="auto">
          <a:xfrm>
            <a:off x="7372541" y="3139457"/>
            <a:ext cx="63240" cy="67071"/>
          </a:xfrm>
          <a:custGeom>
            <a:avLst/>
            <a:gdLst>
              <a:gd name="T0" fmla="*/ 1 w 94"/>
              <a:gd name="T1" fmla="*/ 74 h 103"/>
              <a:gd name="T2" fmla="*/ 26 w 94"/>
              <a:gd name="T3" fmla="*/ 32 h 103"/>
              <a:gd name="T4" fmla="*/ 60 w 94"/>
              <a:gd name="T5" fmla="*/ 12 h 103"/>
              <a:gd name="T6" fmla="*/ 86 w 94"/>
              <a:gd name="T7" fmla="*/ 7 h 103"/>
              <a:gd name="T8" fmla="*/ 81 w 94"/>
              <a:gd name="T9" fmla="*/ 34 h 103"/>
              <a:gd name="T10" fmla="*/ 27 w 94"/>
              <a:gd name="T11" fmla="*/ 93 h 103"/>
              <a:gd name="T12" fmla="*/ 1 w 94"/>
              <a:gd name="T13" fmla="*/ 74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3">
                <a:moveTo>
                  <a:pt x="1" y="74"/>
                </a:moveTo>
                <a:cubicBezTo>
                  <a:pt x="2" y="58"/>
                  <a:pt x="11" y="43"/>
                  <a:pt x="26" y="32"/>
                </a:cubicBezTo>
                <a:cubicBezTo>
                  <a:pt x="36" y="23"/>
                  <a:pt x="47" y="16"/>
                  <a:pt x="60" y="12"/>
                </a:cubicBezTo>
                <a:cubicBezTo>
                  <a:pt x="68" y="9"/>
                  <a:pt x="78" y="0"/>
                  <a:pt x="86" y="7"/>
                </a:cubicBezTo>
                <a:cubicBezTo>
                  <a:pt x="94" y="15"/>
                  <a:pt x="86" y="26"/>
                  <a:pt x="81" y="34"/>
                </a:cubicBezTo>
                <a:cubicBezTo>
                  <a:pt x="68" y="59"/>
                  <a:pt x="52" y="81"/>
                  <a:pt x="27" y="93"/>
                </a:cubicBezTo>
                <a:cubicBezTo>
                  <a:pt x="8" y="103"/>
                  <a:pt x="0" y="98"/>
                  <a:pt x="1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2" name="Freeform 222">
            <a:extLst>
              <a:ext uri="{FF2B5EF4-FFF2-40B4-BE49-F238E27FC236}">
                <a16:creationId xmlns:a16="http://schemas.microsoft.com/office/drawing/2014/main" id="{51EF81AD-E8E3-492D-B54E-B5116117A630}"/>
              </a:ext>
            </a:extLst>
          </p:cNvPr>
          <p:cNvSpPr>
            <a:spLocks/>
          </p:cNvSpPr>
          <p:nvPr/>
        </p:nvSpPr>
        <p:spPr bwMode="auto">
          <a:xfrm>
            <a:off x="7328465" y="1232704"/>
            <a:ext cx="28745" cy="91984"/>
          </a:xfrm>
          <a:custGeom>
            <a:avLst/>
            <a:gdLst>
              <a:gd name="T0" fmla="*/ 42 w 43"/>
              <a:gd name="T1" fmla="*/ 70 h 142"/>
              <a:gd name="T2" fmla="*/ 34 w 43"/>
              <a:gd name="T3" fmla="*/ 132 h 142"/>
              <a:gd name="T4" fmla="*/ 25 w 43"/>
              <a:gd name="T5" fmla="*/ 142 h 142"/>
              <a:gd name="T6" fmla="*/ 17 w 43"/>
              <a:gd name="T7" fmla="*/ 132 h 142"/>
              <a:gd name="T8" fmla="*/ 0 w 43"/>
              <a:gd name="T9" fmla="*/ 26 h 142"/>
              <a:gd name="T10" fmla="*/ 11 w 43"/>
              <a:gd name="T11" fmla="*/ 3 h 142"/>
              <a:gd name="T12" fmla="*/ 35 w 43"/>
              <a:gd name="T13" fmla="*/ 20 h 142"/>
              <a:gd name="T14" fmla="*/ 42 w 43"/>
              <a:gd name="T15" fmla="*/ 7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142">
                <a:moveTo>
                  <a:pt x="42" y="70"/>
                </a:moveTo>
                <a:cubicBezTo>
                  <a:pt x="42" y="92"/>
                  <a:pt x="40" y="112"/>
                  <a:pt x="34" y="132"/>
                </a:cubicBezTo>
                <a:cubicBezTo>
                  <a:pt x="33" y="137"/>
                  <a:pt x="31" y="142"/>
                  <a:pt x="25" y="142"/>
                </a:cubicBezTo>
                <a:cubicBezTo>
                  <a:pt x="19" y="142"/>
                  <a:pt x="18" y="137"/>
                  <a:pt x="17" y="132"/>
                </a:cubicBezTo>
                <a:cubicBezTo>
                  <a:pt x="8" y="97"/>
                  <a:pt x="0" y="62"/>
                  <a:pt x="0" y="26"/>
                </a:cubicBezTo>
                <a:cubicBezTo>
                  <a:pt x="0" y="17"/>
                  <a:pt x="0" y="6"/>
                  <a:pt x="11" y="3"/>
                </a:cubicBezTo>
                <a:cubicBezTo>
                  <a:pt x="24" y="0"/>
                  <a:pt x="30" y="10"/>
                  <a:pt x="35" y="20"/>
                </a:cubicBezTo>
                <a:cubicBezTo>
                  <a:pt x="41" y="36"/>
                  <a:pt x="43" y="54"/>
                  <a:pt x="42" y="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3" name="Freeform 223">
            <a:extLst>
              <a:ext uri="{FF2B5EF4-FFF2-40B4-BE49-F238E27FC236}">
                <a16:creationId xmlns:a16="http://schemas.microsoft.com/office/drawing/2014/main" id="{A29A1C9D-624C-4FA3-9323-025640F18D32}"/>
              </a:ext>
            </a:extLst>
          </p:cNvPr>
          <p:cNvSpPr>
            <a:spLocks/>
          </p:cNvSpPr>
          <p:nvPr/>
        </p:nvSpPr>
        <p:spPr bwMode="auto">
          <a:xfrm>
            <a:off x="6713322" y="2152544"/>
            <a:ext cx="49825" cy="49825"/>
          </a:xfrm>
          <a:custGeom>
            <a:avLst/>
            <a:gdLst>
              <a:gd name="T0" fmla="*/ 74 w 74"/>
              <a:gd name="T1" fmla="*/ 42 h 76"/>
              <a:gd name="T2" fmla="*/ 41 w 74"/>
              <a:gd name="T3" fmla="*/ 75 h 76"/>
              <a:gd name="T4" fmla="*/ 1 w 74"/>
              <a:gd name="T5" fmla="*/ 39 h 76"/>
              <a:gd name="T6" fmla="*/ 37 w 74"/>
              <a:gd name="T7" fmla="*/ 1 h 76"/>
              <a:gd name="T8" fmla="*/ 74 w 74"/>
              <a:gd name="T9" fmla="*/ 4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76">
                <a:moveTo>
                  <a:pt x="74" y="42"/>
                </a:moveTo>
                <a:cubicBezTo>
                  <a:pt x="74" y="59"/>
                  <a:pt x="59" y="74"/>
                  <a:pt x="41" y="75"/>
                </a:cubicBezTo>
                <a:cubicBezTo>
                  <a:pt x="20" y="76"/>
                  <a:pt x="0" y="59"/>
                  <a:pt x="1" y="39"/>
                </a:cubicBezTo>
                <a:cubicBezTo>
                  <a:pt x="1" y="20"/>
                  <a:pt x="19" y="1"/>
                  <a:pt x="37" y="1"/>
                </a:cubicBezTo>
                <a:cubicBezTo>
                  <a:pt x="58" y="0"/>
                  <a:pt x="74" y="17"/>
                  <a:pt x="74" y="4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4" name="Freeform 224">
            <a:extLst>
              <a:ext uri="{FF2B5EF4-FFF2-40B4-BE49-F238E27FC236}">
                <a16:creationId xmlns:a16="http://schemas.microsoft.com/office/drawing/2014/main" id="{5C8D2DEC-56D9-4FE0-8A73-E185B715539A}"/>
              </a:ext>
            </a:extLst>
          </p:cNvPr>
          <p:cNvSpPr>
            <a:spLocks/>
          </p:cNvSpPr>
          <p:nvPr/>
        </p:nvSpPr>
        <p:spPr bwMode="auto">
          <a:xfrm>
            <a:off x="7548803" y="3434353"/>
            <a:ext cx="47909" cy="57490"/>
          </a:xfrm>
          <a:custGeom>
            <a:avLst/>
            <a:gdLst>
              <a:gd name="T0" fmla="*/ 0 w 72"/>
              <a:gd name="T1" fmla="*/ 29 h 87"/>
              <a:gd name="T2" fmla="*/ 31 w 72"/>
              <a:gd name="T3" fmla="*/ 11 h 87"/>
              <a:gd name="T4" fmla="*/ 69 w 72"/>
              <a:gd name="T5" fmla="*/ 59 h 87"/>
              <a:gd name="T6" fmla="*/ 43 w 72"/>
              <a:gd name="T7" fmla="*/ 84 h 87"/>
              <a:gd name="T8" fmla="*/ 0 w 72"/>
              <a:gd name="T9" fmla="*/ 29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87">
                <a:moveTo>
                  <a:pt x="0" y="29"/>
                </a:moveTo>
                <a:cubicBezTo>
                  <a:pt x="0" y="5"/>
                  <a:pt x="8" y="0"/>
                  <a:pt x="31" y="11"/>
                </a:cubicBezTo>
                <a:cubicBezTo>
                  <a:pt x="51" y="21"/>
                  <a:pt x="64" y="36"/>
                  <a:pt x="69" y="59"/>
                </a:cubicBezTo>
                <a:cubicBezTo>
                  <a:pt x="72" y="79"/>
                  <a:pt x="63" y="87"/>
                  <a:pt x="43" y="84"/>
                </a:cubicBezTo>
                <a:cubicBezTo>
                  <a:pt x="18" y="80"/>
                  <a:pt x="0" y="57"/>
                  <a:pt x="0" y="2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5" name="Freeform 225">
            <a:extLst>
              <a:ext uri="{FF2B5EF4-FFF2-40B4-BE49-F238E27FC236}">
                <a16:creationId xmlns:a16="http://schemas.microsoft.com/office/drawing/2014/main" id="{DCCE3800-FD0B-4028-8AC4-87D93D085963}"/>
              </a:ext>
            </a:extLst>
          </p:cNvPr>
          <p:cNvSpPr>
            <a:spLocks/>
          </p:cNvSpPr>
          <p:nvPr/>
        </p:nvSpPr>
        <p:spPr bwMode="auto">
          <a:xfrm>
            <a:off x="7276723" y="2947823"/>
            <a:ext cx="38327" cy="61323"/>
          </a:xfrm>
          <a:custGeom>
            <a:avLst/>
            <a:gdLst>
              <a:gd name="T0" fmla="*/ 57 w 57"/>
              <a:gd name="T1" fmla="*/ 39 h 95"/>
              <a:gd name="T2" fmla="*/ 48 w 57"/>
              <a:gd name="T3" fmla="*/ 78 h 95"/>
              <a:gd name="T4" fmla="*/ 16 w 57"/>
              <a:gd name="T5" fmla="*/ 92 h 95"/>
              <a:gd name="T6" fmla="*/ 2 w 57"/>
              <a:gd name="T7" fmla="*/ 63 h 95"/>
              <a:gd name="T8" fmla="*/ 24 w 57"/>
              <a:gd name="T9" fmla="*/ 13 h 95"/>
              <a:gd name="T10" fmla="*/ 46 w 57"/>
              <a:gd name="T11" fmla="*/ 3 h 95"/>
              <a:gd name="T12" fmla="*/ 56 w 57"/>
              <a:gd name="T13" fmla="*/ 23 h 95"/>
              <a:gd name="T14" fmla="*/ 57 w 57"/>
              <a:gd name="T15" fmla="*/ 3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95">
                <a:moveTo>
                  <a:pt x="57" y="39"/>
                </a:moveTo>
                <a:cubicBezTo>
                  <a:pt x="57" y="53"/>
                  <a:pt x="55" y="66"/>
                  <a:pt x="48" y="78"/>
                </a:cubicBezTo>
                <a:cubicBezTo>
                  <a:pt x="41" y="90"/>
                  <a:pt x="31" y="95"/>
                  <a:pt x="16" y="92"/>
                </a:cubicBezTo>
                <a:cubicBezTo>
                  <a:pt x="2" y="88"/>
                  <a:pt x="0" y="76"/>
                  <a:pt x="2" y="63"/>
                </a:cubicBezTo>
                <a:cubicBezTo>
                  <a:pt x="4" y="44"/>
                  <a:pt x="11" y="27"/>
                  <a:pt x="24" y="13"/>
                </a:cubicBezTo>
                <a:cubicBezTo>
                  <a:pt x="30" y="7"/>
                  <a:pt x="37" y="0"/>
                  <a:pt x="46" y="3"/>
                </a:cubicBezTo>
                <a:cubicBezTo>
                  <a:pt x="55" y="6"/>
                  <a:pt x="54" y="16"/>
                  <a:pt x="56" y="23"/>
                </a:cubicBezTo>
                <a:cubicBezTo>
                  <a:pt x="57" y="28"/>
                  <a:pt x="57" y="34"/>
                  <a:pt x="57" y="3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6" name="Freeform 226">
            <a:extLst>
              <a:ext uri="{FF2B5EF4-FFF2-40B4-BE49-F238E27FC236}">
                <a16:creationId xmlns:a16="http://schemas.microsoft.com/office/drawing/2014/main" id="{83E8DFDA-5635-4E9D-9F00-5499729DF409}"/>
              </a:ext>
            </a:extLst>
          </p:cNvPr>
          <p:cNvSpPr>
            <a:spLocks/>
          </p:cNvSpPr>
          <p:nvPr/>
        </p:nvSpPr>
        <p:spPr bwMode="auto">
          <a:xfrm>
            <a:off x="6611755" y="2158293"/>
            <a:ext cx="68988" cy="34494"/>
          </a:xfrm>
          <a:custGeom>
            <a:avLst/>
            <a:gdLst>
              <a:gd name="T0" fmla="*/ 43 w 104"/>
              <a:gd name="T1" fmla="*/ 53 h 54"/>
              <a:gd name="T2" fmla="*/ 29 w 104"/>
              <a:gd name="T3" fmla="*/ 50 h 54"/>
              <a:gd name="T4" fmla="*/ 2 w 104"/>
              <a:gd name="T5" fmla="*/ 25 h 54"/>
              <a:gd name="T6" fmla="*/ 32 w 104"/>
              <a:gd name="T7" fmla="*/ 4 h 54"/>
              <a:gd name="T8" fmla="*/ 93 w 104"/>
              <a:gd name="T9" fmla="*/ 18 h 54"/>
              <a:gd name="T10" fmla="*/ 92 w 104"/>
              <a:gd name="T11" fmla="*/ 37 h 54"/>
              <a:gd name="T12" fmla="*/ 43 w 104"/>
              <a:gd name="T13" fmla="*/ 5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54">
                <a:moveTo>
                  <a:pt x="43" y="53"/>
                </a:moveTo>
                <a:cubicBezTo>
                  <a:pt x="40" y="52"/>
                  <a:pt x="34" y="52"/>
                  <a:pt x="29" y="50"/>
                </a:cubicBezTo>
                <a:cubicBezTo>
                  <a:pt x="17" y="45"/>
                  <a:pt x="0" y="42"/>
                  <a:pt x="2" y="25"/>
                </a:cubicBezTo>
                <a:cubicBezTo>
                  <a:pt x="3" y="10"/>
                  <a:pt x="19" y="6"/>
                  <a:pt x="32" y="4"/>
                </a:cubicBezTo>
                <a:cubicBezTo>
                  <a:pt x="54" y="0"/>
                  <a:pt x="74" y="8"/>
                  <a:pt x="93" y="18"/>
                </a:cubicBezTo>
                <a:cubicBezTo>
                  <a:pt x="104" y="24"/>
                  <a:pt x="99" y="32"/>
                  <a:pt x="92" y="37"/>
                </a:cubicBezTo>
                <a:cubicBezTo>
                  <a:pt x="79" y="47"/>
                  <a:pt x="64" y="54"/>
                  <a:pt x="43" y="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7" name="Freeform 227">
            <a:extLst>
              <a:ext uri="{FF2B5EF4-FFF2-40B4-BE49-F238E27FC236}">
                <a16:creationId xmlns:a16="http://schemas.microsoft.com/office/drawing/2014/main" id="{CBD44023-3A4A-4E63-B7D3-6315ED0D6BD2}"/>
              </a:ext>
            </a:extLst>
          </p:cNvPr>
          <p:cNvSpPr>
            <a:spLocks/>
          </p:cNvSpPr>
          <p:nvPr/>
        </p:nvSpPr>
        <p:spPr bwMode="auto">
          <a:xfrm>
            <a:off x="6983525" y="910760"/>
            <a:ext cx="51741" cy="49825"/>
          </a:xfrm>
          <a:custGeom>
            <a:avLst/>
            <a:gdLst>
              <a:gd name="T0" fmla="*/ 64 w 80"/>
              <a:gd name="T1" fmla="*/ 74 h 75"/>
              <a:gd name="T2" fmla="*/ 1 w 80"/>
              <a:gd name="T3" fmla="*/ 11 h 75"/>
              <a:gd name="T4" fmla="*/ 9 w 80"/>
              <a:gd name="T5" fmla="*/ 1 h 75"/>
              <a:gd name="T6" fmla="*/ 79 w 80"/>
              <a:gd name="T7" fmla="*/ 58 h 75"/>
              <a:gd name="T8" fmla="*/ 64 w 80"/>
              <a:gd name="T9" fmla="*/ 74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75">
                <a:moveTo>
                  <a:pt x="64" y="74"/>
                </a:moveTo>
                <a:cubicBezTo>
                  <a:pt x="35" y="75"/>
                  <a:pt x="0" y="40"/>
                  <a:pt x="1" y="11"/>
                </a:cubicBezTo>
                <a:cubicBezTo>
                  <a:pt x="1" y="5"/>
                  <a:pt x="2" y="1"/>
                  <a:pt x="9" y="1"/>
                </a:cubicBezTo>
                <a:cubicBezTo>
                  <a:pt x="37" y="0"/>
                  <a:pt x="75" y="31"/>
                  <a:pt x="79" y="58"/>
                </a:cubicBezTo>
                <a:cubicBezTo>
                  <a:pt x="80" y="70"/>
                  <a:pt x="76" y="75"/>
                  <a:pt x="64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8" name="Freeform 228">
            <a:extLst>
              <a:ext uri="{FF2B5EF4-FFF2-40B4-BE49-F238E27FC236}">
                <a16:creationId xmlns:a16="http://schemas.microsoft.com/office/drawing/2014/main" id="{9652BBEB-3A67-498C-B27B-B9DFB14ADA59}"/>
              </a:ext>
            </a:extLst>
          </p:cNvPr>
          <p:cNvSpPr>
            <a:spLocks/>
          </p:cNvSpPr>
          <p:nvPr/>
        </p:nvSpPr>
        <p:spPr bwMode="auto">
          <a:xfrm>
            <a:off x="7550720" y="749570"/>
            <a:ext cx="49825" cy="53657"/>
          </a:xfrm>
          <a:custGeom>
            <a:avLst/>
            <a:gdLst>
              <a:gd name="T0" fmla="*/ 29 w 76"/>
              <a:gd name="T1" fmla="*/ 81 h 82"/>
              <a:gd name="T2" fmla="*/ 4 w 76"/>
              <a:gd name="T3" fmla="*/ 53 h 82"/>
              <a:gd name="T4" fmla="*/ 61 w 76"/>
              <a:gd name="T5" fmla="*/ 1 h 82"/>
              <a:gd name="T6" fmla="*/ 74 w 76"/>
              <a:gd name="T7" fmla="*/ 10 h 82"/>
              <a:gd name="T8" fmla="*/ 35 w 76"/>
              <a:gd name="T9" fmla="*/ 79 h 82"/>
              <a:gd name="T10" fmla="*/ 29 w 76"/>
              <a:gd name="T11" fmla="*/ 8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" h="82">
                <a:moveTo>
                  <a:pt x="29" y="81"/>
                </a:moveTo>
                <a:cubicBezTo>
                  <a:pt x="12" y="82"/>
                  <a:pt x="0" y="68"/>
                  <a:pt x="4" y="53"/>
                </a:cubicBezTo>
                <a:cubicBezTo>
                  <a:pt x="9" y="33"/>
                  <a:pt x="41" y="4"/>
                  <a:pt x="61" y="1"/>
                </a:cubicBezTo>
                <a:cubicBezTo>
                  <a:pt x="68" y="0"/>
                  <a:pt x="73" y="2"/>
                  <a:pt x="74" y="10"/>
                </a:cubicBezTo>
                <a:cubicBezTo>
                  <a:pt x="76" y="25"/>
                  <a:pt x="50" y="73"/>
                  <a:pt x="35" y="79"/>
                </a:cubicBezTo>
                <a:cubicBezTo>
                  <a:pt x="33" y="80"/>
                  <a:pt x="30" y="81"/>
                  <a:pt x="29" y="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9" name="Freeform 229">
            <a:extLst>
              <a:ext uri="{FF2B5EF4-FFF2-40B4-BE49-F238E27FC236}">
                <a16:creationId xmlns:a16="http://schemas.microsoft.com/office/drawing/2014/main" id="{7FE84F8F-5890-4DE6-9BA5-C9F6F17718C3}"/>
              </a:ext>
            </a:extLst>
          </p:cNvPr>
          <p:cNvSpPr>
            <a:spLocks/>
          </p:cNvSpPr>
          <p:nvPr/>
        </p:nvSpPr>
        <p:spPr bwMode="auto">
          <a:xfrm>
            <a:off x="6904915" y="3213975"/>
            <a:ext cx="36411" cy="57490"/>
          </a:xfrm>
          <a:custGeom>
            <a:avLst/>
            <a:gdLst>
              <a:gd name="T0" fmla="*/ 55 w 55"/>
              <a:gd name="T1" fmla="*/ 38 h 89"/>
              <a:gd name="T2" fmla="*/ 29 w 55"/>
              <a:gd name="T3" fmla="*/ 84 h 89"/>
              <a:gd name="T4" fmla="*/ 8 w 55"/>
              <a:gd name="T5" fmla="*/ 85 h 89"/>
              <a:gd name="T6" fmla="*/ 2 w 55"/>
              <a:gd name="T7" fmla="*/ 66 h 89"/>
              <a:gd name="T8" fmla="*/ 14 w 55"/>
              <a:gd name="T9" fmla="*/ 18 h 89"/>
              <a:gd name="T10" fmla="*/ 34 w 55"/>
              <a:gd name="T11" fmla="*/ 2 h 89"/>
              <a:gd name="T12" fmla="*/ 55 w 55"/>
              <a:gd name="T13" fmla="*/ 26 h 89"/>
              <a:gd name="T14" fmla="*/ 55 w 55"/>
              <a:gd name="T15" fmla="*/ 3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89">
                <a:moveTo>
                  <a:pt x="55" y="38"/>
                </a:moveTo>
                <a:cubicBezTo>
                  <a:pt x="54" y="57"/>
                  <a:pt x="47" y="74"/>
                  <a:pt x="29" y="84"/>
                </a:cubicBezTo>
                <a:cubicBezTo>
                  <a:pt x="22" y="88"/>
                  <a:pt x="15" y="89"/>
                  <a:pt x="8" y="85"/>
                </a:cubicBezTo>
                <a:cubicBezTo>
                  <a:pt x="0" y="80"/>
                  <a:pt x="1" y="73"/>
                  <a:pt x="2" y="66"/>
                </a:cubicBezTo>
                <a:cubicBezTo>
                  <a:pt x="5" y="49"/>
                  <a:pt x="5" y="32"/>
                  <a:pt x="14" y="18"/>
                </a:cubicBezTo>
                <a:cubicBezTo>
                  <a:pt x="19" y="10"/>
                  <a:pt x="23" y="0"/>
                  <a:pt x="34" y="2"/>
                </a:cubicBezTo>
                <a:cubicBezTo>
                  <a:pt x="47" y="4"/>
                  <a:pt x="53" y="14"/>
                  <a:pt x="55" y="26"/>
                </a:cubicBezTo>
                <a:cubicBezTo>
                  <a:pt x="55" y="30"/>
                  <a:pt x="55" y="34"/>
                  <a:pt x="55" y="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0" name="Freeform 230">
            <a:extLst>
              <a:ext uri="{FF2B5EF4-FFF2-40B4-BE49-F238E27FC236}">
                <a16:creationId xmlns:a16="http://schemas.microsoft.com/office/drawing/2014/main" id="{9E7B75A9-4156-4E7A-AC54-9F694E904713}"/>
              </a:ext>
            </a:extLst>
          </p:cNvPr>
          <p:cNvSpPr>
            <a:spLocks/>
          </p:cNvSpPr>
          <p:nvPr/>
        </p:nvSpPr>
        <p:spPr bwMode="auto">
          <a:xfrm>
            <a:off x="7058262" y="3545719"/>
            <a:ext cx="42160" cy="44075"/>
          </a:xfrm>
          <a:custGeom>
            <a:avLst/>
            <a:gdLst>
              <a:gd name="T0" fmla="*/ 64 w 65"/>
              <a:gd name="T1" fmla="*/ 46 h 68"/>
              <a:gd name="T2" fmla="*/ 41 w 65"/>
              <a:gd name="T3" fmla="*/ 67 h 68"/>
              <a:gd name="T4" fmla="*/ 0 w 65"/>
              <a:gd name="T5" fmla="*/ 46 h 68"/>
              <a:gd name="T6" fmla="*/ 34 w 65"/>
              <a:gd name="T7" fmla="*/ 1 h 68"/>
              <a:gd name="T8" fmla="*/ 64 w 65"/>
              <a:gd name="T9" fmla="*/ 4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8">
                <a:moveTo>
                  <a:pt x="64" y="46"/>
                </a:moveTo>
                <a:cubicBezTo>
                  <a:pt x="65" y="58"/>
                  <a:pt x="59" y="68"/>
                  <a:pt x="41" y="67"/>
                </a:cubicBezTo>
                <a:cubicBezTo>
                  <a:pt x="21" y="67"/>
                  <a:pt x="1" y="57"/>
                  <a:pt x="0" y="46"/>
                </a:cubicBezTo>
                <a:cubicBezTo>
                  <a:pt x="0" y="30"/>
                  <a:pt x="22" y="0"/>
                  <a:pt x="34" y="1"/>
                </a:cubicBezTo>
                <a:cubicBezTo>
                  <a:pt x="49" y="1"/>
                  <a:pt x="64" y="22"/>
                  <a:pt x="64" y="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1" name="Freeform 231">
            <a:extLst>
              <a:ext uri="{FF2B5EF4-FFF2-40B4-BE49-F238E27FC236}">
                <a16:creationId xmlns:a16="http://schemas.microsoft.com/office/drawing/2014/main" id="{FDBD4833-CDD0-41BB-8D65-FE4E63C4FD78}"/>
              </a:ext>
            </a:extLst>
          </p:cNvPr>
          <p:cNvSpPr>
            <a:spLocks/>
          </p:cNvSpPr>
          <p:nvPr/>
        </p:nvSpPr>
        <p:spPr bwMode="auto">
          <a:xfrm>
            <a:off x="6278314" y="2882669"/>
            <a:ext cx="76653" cy="32577"/>
          </a:xfrm>
          <a:custGeom>
            <a:avLst/>
            <a:gdLst>
              <a:gd name="T0" fmla="*/ 93 w 116"/>
              <a:gd name="T1" fmla="*/ 0 h 52"/>
              <a:gd name="T2" fmla="*/ 113 w 116"/>
              <a:gd name="T3" fmla="*/ 7 h 52"/>
              <a:gd name="T4" fmla="*/ 104 w 116"/>
              <a:gd name="T5" fmla="*/ 23 h 52"/>
              <a:gd name="T6" fmla="*/ 18 w 116"/>
              <a:gd name="T7" fmla="*/ 51 h 52"/>
              <a:gd name="T8" fmla="*/ 2 w 116"/>
              <a:gd name="T9" fmla="*/ 41 h 52"/>
              <a:gd name="T10" fmla="*/ 10 w 116"/>
              <a:gd name="T11" fmla="*/ 26 h 52"/>
              <a:gd name="T12" fmla="*/ 93 w 116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52">
                <a:moveTo>
                  <a:pt x="93" y="0"/>
                </a:moveTo>
                <a:cubicBezTo>
                  <a:pt x="102" y="1"/>
                  <a:pt x="110" y="0"/>
                  <a:pt x="113" y="7"/>
                </a:cubicBezTo>
                <a:cubicBezTo>
                  <a:pt x="116" y="14"/>
                  <a:pt x="109" y="19"/>
                  <a:pt x="104" y="23"/>
                </a:cubicBezTo>
                <a:cubicBezTo>
                  <a:pt x="79" y="42"/>
                  <a:pt x="48" y="48"/>
                  <a:pt x="18" y="51"/>
                </a:cubicBezTo>
                <a:cubicBezTo>
                  <a:pt x="11" y="52"/>
                  <a:pt x="4" y="48"/>
                  <a:pt x="2" y="41"/>
                </a:cubicBezTo>
                <a:cubicBezTo>
                  <a:pt x="0" y="34"/>
                  <a:pt x="4" y="28"/>
                  <a:pt x="10" y="26"/>
                </a:cubicBezTo>
                <a:cubicBezTo>
                  <a:pt x="38" y="17"/>
                  <a:pt x="67" y="8"/>
                  <a:pt x="9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2" name="Freeform 232">
            <a:extLst>
              <a:ext uri="{FF2B5EF4-FFF2-40B4-BE49-F238E27FC236}">
                <a16:creationId xmlns:a16="http://schemas.microsoft.com/office/drawing/2014/main" id="{262065C1-C7DB-43A9-95C4-C08CC9746074}"/>
              </a:ext>
            </a:extLst>
          </p:cNvPr>
          <p:cNvSpPr>
            <a:spLocks/>
          </p:cNvSpPr>
          <p:nvPr/>
        </p:nvSpPr>
        <p:spPr bwMode="auto">
          <a:xfrm>
            <a:off x="7445362" y="3225691"/>
            <a:ext cx="57490" cy="36409"/>
          </a:xfrm>
          <a:custGeom>
            <a:avLst/>
            <a:gdLst>
              <a:gd name="T0" fmla="*/ 34 w 89"/>
              <a:gd name="T1" fmla="*/ 58 h 58"/>
              <a:gd name="T2" fmla="*/ 3 w 89"/>
              <a:gd name="T3" fmla="*/ 44 h 58"/>
              <a:gd name="T4" fmla="*/ 24 w 89"/>
              <a:gd name="T5" fmla="*/ 15 h 58"/>
              <a:gd name="T6" fmla="*/ 69 w 89"/>
              <a:gd name="T7" fmla="*/ 8 h 58"/>
              <a:gd name="T8" fmla="*/ 75 w 89"/>
              <a:gd name="T9" fmla="*/ 42 h 58"/>
              <a:gd name="T10" fmla="*/ 34 w 89"/>
              <a:gd name="T1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" h="58">
                <a:moveTo>
                  <a:pt x="34" y="58"/>
                </a:moveTo>
                <a:cubicBezTo>
                  <a:pt x="24" y="53"/>
                  <a:pt x="6" y="58"/>
                  <a:pt x="3" y="44"/>
                </a:cubicBezTo>
                <a:cubicBezTo>
                  <a:pt x="0" y="31"/>
                  <a:pt x="14" y="22"/>
                  <a:pt x="24" y="15"/>
                </a:cubicBezTo>
                <a:cubicBezTo>
                  <a:pt x="38" y="6"/>
                  <a:pt x="52" y="0"/>
                  <a:pt x="69" y="8"/>
                </a:cubicBezTo>
                <a:cubicBezTo>
                  <a:pt x="86" y="15"/>
                  <a:pt x="89" y="29"/>
                  <a:pt x="75" y="42"/>
                </a:cubicBezTo>
                <a:cubicBezTo>
                  <a:pt x="64" y="53"/>
                  <a:pt x="50" y="57"/>
                  <a:pt x="34" y="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3" name="Freeform 233">
            <a:extLst>
              <a:ext uri="{FF2B5EF4-FFF2-40B4-BE49-F238E27FC236}">
                <a16:creationId xmlns:a16="http://schemas.microsoft.com/office/drawing/2014/main" id="{E9381CF7-9DDD-4F83-AED2-A9BEA48328C8}"/>
              </a:ext>
            </a:extLst>
          </p:cNvPr>
          <p:cNvSpPr>
            <a:spLocks/>
          </p:cNvSpPr>
          <p:nvPr/>
        </p:nvSpPr>
        <p:spPr bwMode="auto">
          <a:xfrm>
            <a:off x="6368382" y="2317349"/>
            <a:ext cx="93901" cy="30661"/>
          </a:xfrm>
          <a:custGeom>
            <a:avLst/>
            <a:gdLst>
              <a:gd name="T0" fmla="*/ 128 w 144"/>
              <a:gd name="T1" fmla="*/ 47 h 48"/>
              <a:gd name="T2" fmla="*/ 44 w 144"/>
              <a:gd name="T3" fmla="*/ 38 h 48"/>
              <a:gd name="T4" fmla="*/ 5 w 144"/>
              <a:gd name="T5" fmla="*/ 18 h 48"/>
              <a:gd name="T6" fmla="*/ 3 w 144"/>
              <a:gd name="T7" fmla="*/ 5 h 48"/>
              <a:gd name="T8" fmla="*/ 15 w 144"/>
              <a:gd name="T9" fmla="*/ 1 h 48"/>
              <a:gd name="T10" fmla="*/ 131 w 144"/>
              <a:gd name="T11" fmla="*/ 30 h 48"/>
              <a:gd name="T12" fmla="*/ 141 w 144"/>
              <a:gd name="T13" fmla="*/ 42 h 48"/>
              <a:gd name="T14" fmla="*/ 128 w 144"/>
              <a:gd name="T15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48">
                <a:moveTo>
                  <a:pt x="128" y="47"/>
                </a:moveTo>
                <a:cubicBezTo>
                  <a:pt x="100" y="38"/>
                  <a:pt x="72" y="40"/>
                  <a:pt x="44" y="38"/>
                </a:cubicBezTo>
                <a:cubicBezTo>
                  <a:pt x="29" y="36"/>
                  <a:pt x="14" y="32"/>
                  <a:pt x="5" y="18"/>
                </a:cubicBezTo>
                <a:cubicBezTo>
                  <a:pt x="2" y="15"/>
                  <a:pt x="0" y="10"/>
                  <a:pt x="3" y="5"/>
                </a:cubicBezTo>
                <a:cubicBezTo>
                  <a:pt x="5" y="0"/>
                  <a:pt x="10" y="0"/>
                  <a:pt x="15" y="1"/>
                </a:cubicBezTo>
                <a:cubicBezTo>
                  <a:pt x="54" y="11"/>
                  <a:pt x="92" y="20"/>
                  <a:pt x="131" y="30"/>
                </a:cubicBezTo>
                <a:cubicBezTo>
                  <a:pt x="136" y="31"/>
                  <a:pt x="144" y="34"/>
                  <a:pt x="141" y="42"/>
                </a:cubicBezTo>
                <a:cubicBezTo>
                  <a:pt x="139" y="48"/>
                  <a:pt x="132" y="46"/>
                  <a:pt x="128" y="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4" name="Freeform 234">
            <a:extLst>
              <a:ext uri="{FF2B5EF4-FFF2-40B4-BE49-F238E27FC236}">
                <a16:creationId xmlns:a16="http://schemas.microsoft.com/office/drawing/2014/main" id="{59C5A750-E4E6-4804-8CF4-4125FE139579}"/>
              </a:ext>
            </a:extLst>
          </p:cNvPr>
          <p:cNvSpPr>
            <a:spLocks/>
          </p:cNvSpPr>
          <p:nvPr/>
        </p:nvSpPr>
        <p:spPr bwMode="auto">
          <a:xfrm>
            <a:off x="6575344" y="4315634"/>
            <a:ext cx="55575" cy="36409"/>
          </a:xfrm>
          <a:custGeom>
            <a:avLst/>
            <a:gdLst>
              <a:gd name="T0" fmla="*/ 18 w 83"/>
              <a:gd name="T1" fmla="*/ 57 h 58"/>
              <a:gd name="T2" fmla="*/ 3 w 83"/>
              <a:gd name="T3" fmla="*/ 50 h 58"/>
              <a:gd name="T4" fmla="*/ 4 w 83"/>
              <a:gd name="T5" fmla="*/ 35 h 58"/>
              <a:gd name="T6" fmla="*/ 75 w 83"/>
              <a:gd name="T7" fmla="*/ 3 h 58"/>
              <a:gd name="T8" fmla="*/ 83 w 83"/>
              <a:gd name="T9" fmla="*/ 16 h 58"/>
              <a:gd name="T10" fmla="*/ 53 w 83"/>
              <a:gd name="T11" fmla="*/ 53 h 58"/>
              <a:gd name="T12" fmla="*/ 18 w 83"/>
              <a:gd name="T13" fmla="*/ 5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58">
                <a:moveTo>
                  <a:pt x="18" y="57"/>
                </a:moveTo>
                <a:cubicBezTo>
                  <a:pt x="11" y="58"/>
                  <a:pt x="6" y="56"/>
                  <a:pt x="3" y="50"/>
                </a:cubicBezTo>
                <a:cubicBezTo>
                  <a:pt x="0" y="44"/>
                  <a:pt x="1" y="40"/>
                  <a:pt x="4" y="35"/>
                </a:cubicBezTo>
                <a:cubicBezTo>
                  <a:pt x="12" y="21"/>
                  <a:pt x="59" y="0"/>
                  <a:pt x="75" y="3"/>
                </a:cubicBezTo>
                <a:cubicBezTo>
                  <a:pt x="83" y="4"/>
                  <a:pt x="83" y="9"/>
                  <a:pt x="83" y="16"/>
                </a:cubicBezTo>
                <a:cubicBezTo>
                  <a:pt x="83" y="34"/>
                  <a:pt x="71" y="50"/>
                  <a:pt x="53" y="53"/>
                </a:cubicBezTo>
                <a:cubicBezTo>
                  <a:pt x="42" y="55"/>
                  <a:pt x="30" y="55"/>
                  <a:pt x="18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5" name="Freeform 235">
            <a:extLst>
              <a:ext uri="{FF2B5EF4-FFF2-40B4-BE49-F238E27FC236}">
                <a16:creationId xmlns:a16="http://schemas.microsoft.com/office/drawing/2014/main" id="{C2B6F6A9-0E41-4A4B-96F4-90AEFE75C031}"/>
              </a:ext>
            </a:extLst>
          </p:cNvPr>
          <p:cNvSpPr>
            <a:spLocks/>
          </p:cNvSpPr>
          <p:nvPr/>
        </p:nvSpPr>
        <p:spPr bwMode="auto">
          <a:xfrm>
            <a:off x="6874294" y="1458832"/>
            <a:ext cx="40244" cy="38327"/>
          </a:xfrm>
          <a:custGeom>
            <a:avLst/>
            <a:gdLst>
              <a:gd name="T0" fmla="*/ 58 w 59"/>
              <a:gd name="T1" fmla="*/ 31 h 60"/>
              <a:gd name="T2" fmla="*/ 30 w 59"/>
              <a:gd name="T3" fmla="*/ 59 h 60"/>
              <a:gd name="T4" fmla="*/ 1 w 59"/>
              <a:gd name="T5" fmla="*/ 27 h 60"/>
              <a:gd name="T6" fmla="*/ 32 w 59"/>
              <a:gd name="T7" fmla="*/ 1 h 60"/>
              <a:gd name="T8" fmla="*/ 58 w 59"/>
              <a:gd name="T9" fmla="*/ 3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60">
                <a:moveTo>
                  <a:pt x="58" y="31"/>
                </a:moveTo>
                <a:cubicBezTo>
                  <a:pt x="57" y="51"/>
                  <a:pt x="49" y="60"/>
                  <a:pt x="30" y="59"/>
                </a:cubicBezTo>
                <a:cubicBezTo>
                  <a:pt x="15" y="59"/>
                  <a:pt x="0" y="42"/>
                  <a:pt x="1" y="27"/>
                </a:cubicBezTo>
                <a:cubicBezTo>
                  <a:pt x="2" y="13"/>
                  <a:pt x="17" y="0"/>
                  <a:pt x="32" y="1"/>
                </a:cubicBezTo>
                <a:cubicBezTo>
                  <a:pt x="50" y="2"/>
                  <a:pt x="59" y="13"/>
                  <a:pt x="58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6" name="Freeform 236">
            <a:extLst>
              <a:ext uri="{FF2B5EF4-FFF2-40B4-BE49-F238E27FC236}">
                <a16:creationId xmlns:a16="http://schemas.microsoft.com/office/drawing/2014/main" id="{0C12E10A-4BFB-4630-B946-56F2E251F7A2}"/>
              </a:ext>
            </a:extLst>
          </p:cNvPr>
          <p:cNvSpPr>
            <a:spLocks/>
          </p:cNvSpPr>
          <p:nvPr/>
        </p:nvSpPr>
        <p:spPr bwMode="auto">
          <a:xfrm>
            <a:off x="8644986" y="728708"/>
            <a:ext cx="36411" cy="47908"/>
          </a:xfrm>
          <a:custGeom>
            <a:avLst/>
            <a:gdLst>
              <a:gd name="T0" fmla="*/ 37 w 54"/>
              <a:gd name="T1" fmla="*/ 1 h 72"/>
              <a:gd name="T2" fmla="*/ 51 w 54"/>
              <a:gd name="T3" fmla="*/ 20 h 72"/>
              <a:gd name="T4" fmla="*/ 34 w 54"/>
              <a:gd name="T5" fmla="*/ 58 h 72"/>
              <a:gd name="T6" fmla="*/ 11 w 54"/>
              <a:gd name="T7" fmla="*/ 69 h 72"/>
              <a:gd name="T8" fmla="*/ 1 w 54"/>
              <a:gd name="T9" fmla="*/ 47 h 72"/>
              <a:gd name="T10" fmla="*/ 37 w 54"/>
              <a:gd name="T11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" h="72">
                <a:moveTo>
                  <a:pt x="37" y="1"/>
                </a:moveTo>
                <a:cubicBezTo>
                  <a:pt x="47" y="2"/>
                  <a:pt x="54" y="7"/>
                  <a:pt x="51" y="20"/>
                </a:cubicBezTo>
                <a:cubicBezTo>
                  <a:pt x="47" y="34"/>
                  <a:pt x="42" y="47"/>
                  <a:pt x="34" y="58"/>
                </a:cubicBezTo>
                <a:cubicBezTo>
                  <a:pt x="29" y="66"/>
                  <a:pt x="21" y="72"/>
                  <a:pt x="11" y="69"/>
                </a:cubicBezTo>
                <a:cubicBezTo>
                  <a:pt x="0" y="65"/>
                  <a:pt x="1" y="56"/>
                  <a:pt x="1" y="47"/>
                </a:cubicBezTo>
                <a:cubicBezTo>
                  <a:pt x="1" y="21"/>
                  <a:pt x="17" y="0"/>
                  <a:pt x="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7" name="Freeform 237">
            <a:extLst>
              <a:ext uri="{FF2B5EF4-FFF2-40B4-BE49-F238E27FC236}">
                <a16:creationId xmlns:a16="http://schemas.microsoft.com/office/drawing/2014/main" id="{8096F19F-B725-4C67-A177-22262AF8E3DD}"/>
              </a:ext>
            </a:extLst>
          </p:cNvPr>
          <p:cNvSpPr>
            <a:spLocks/>
          </p:cNvSpPr>
          <p:nvPr/>
        </p:nvSpPr>
        <p:spPr bwMode="auto">
          <a:xfrm>
            <a:off x="6964321" y="3788423"/>
            <a:ext cx="40244" cy="36409"/>
          </a:xfrm>
          <a:custGeom>
            <a:avLst/>
            <a:gdLst>
              <a:gd name="T0" fmla="*/ 26 w 59"/>
              <a:gd name="T1" fmla="*/ 0 h 58"/>
              <a:gd name="T2" fmla="*/ 59 w 59"/>
              <a:gd name="T3" fmla="*/ 30 h 58"/>
              <a:gd name="T4" fmla="*/ 30 w 59"/>
              <a:gd name="T5" fmla="*/ 58 h 58"/>
              <a:gd name="T6" fmla="*/ 2 w 59"/>
              <a:gd name="T7" fmla="*/ 29 h 58"/>
              <a:gd name="T8" fmla="*/ 26 w 59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8">
                <a:moveTo>
                  <a:pt x="26" y="0"/>
                </a:moveTo>
                <a:cubicBezTo>
                  <a:pt x="44" y="0"/>
                  <a:pt x="59" y="14"/>
                  <a:pt x="59" y="30"/>
                </a:cubicBezTo>
                <a:cubicBezTo>
                  <a:pt x="58" y="45"/>
                  <a:pt x="46" y="58"/>
                  <a:pt x="30" y="58"/>
                </a:cubicBezTo>
                <a:cubicBezTo>
                  <a:pt x="20" y="57"/>
                  <a:pt x="0" y="38"/>
                  <a:pt x="2" y="29"/>
                </a:cubicBezTo>
                <a:cubicBezTo>
                  <a:pt x="5" y="16"/>
                  <a:pt x="7" y="0"/>
                  <a:pt x="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8" name="Freeform 238">
            <a:extLst>
              <a:ext uri="{FF2B5EF4-FFF2-40B4-BE49-F238E27FC236}">
                <a16:creationId xmlns:a16="http://schemas.microsoft.com/office/drawing/2014/main" id="{9AB49013-6051-4B07-A43A-FD5A803E79F2}"/>
              </a:ext>
            </a:extLst>
          </p:cNvPr>
          <p:cNvSpPr>
            <a:spLocks/>
          </p:cNvSpPr>
          <p:nvPr/>
        </p:nvSpPr>
        <p:spPr bwMode="auto">
          <a:xfrm>
            <a:off x="7071676" y="3049389"/>
            <a:ext cx="59407" cy="74736"/>
          </a:xfrm>
          <a:custGeom>
            <a:avLst/>
            <a:gdLst>
              <a:gd name="T0" fmla="*/ 92 w 92"/>
              <a:gd name="T1" fmla="*/ 11 h 115"/>
              <a:gd name="T2" fmla="*/ 71 w 92"/>
              <a:gd name="T3" fmla="*/ 53 h 115"/>
              <a:gd name="T4" fmla="*/ 34 w 92"/>
              <a:gd name="T5" fmla="*/ 99 h 115"/>
              <a:gd name="T6" fmla="*/ 10 w 92"/>
              <a:gd name="T7" fmla="*/ 109 h 115"/>
              <a:gd name="T8" fmla="*/ 16 w 92"/>
              <a:gd name="T9" fmla="*/ 83 h 115"/>
              <a:gd name="T10" fmla="*/ 40 w 92"/>
              <a:gd name="T11" fmla="*/ 60 h 115"/>
              <a:gd name="T12" fmla="*/ 76 w 92"/>
              <a:gd name="T13" fmla="*/ 9 h 115"/>
              <a:gd name="T14" fmla="*/ 85 w 92"/>
              <a:gd name="T15" fmla="*/ 0 h 115"/>
              <a:gd name="T16" fmla="*/ 92 w 92"/>
              <a:gd name="T17" fmla="*/ 1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" h="115">
                <a:moveTo>
                  <a:pt x="92" y="11"/>
                </a:moveTo>
                <a:cubicBezTo>
                  <a:pt x="89" y="27"/>
                  <a:pt x="81" y="41"/>
                  <a:pt x="71" y="53"/>
                </a:cubicBezTo>
                <a:cubicBezTo>
                  <a:pt x="60" y="69"/>
                  <a:pt x="47" y="84"/>
                  <a:pt x="34" y="99"/>
                </a:cubicBezTo>
                <a:cubicBezTo>
                  <a:pt x="28" y="106"/>
                  <a:pt x="18" y="115"/>
                  <a:pt x="10" y="109"/>
                </a:cubicBezTo>
                <a:cubicBezTo>
                  <a:pt x="0" y="100"/>
                  <a:pt x="10" y="90"/>
                  <a:pt x="16" y="83"/>
                </a:cubicBezTo>
                <a:cubicBezTo>
                  <a:pt x="22" y="74"/>
                  <a:pt x="30" y="65"/>
                  <a:pt x="40" y="60"/>
                </a:cubicBezTo>
                <a:cubicBezTo>
                  <a:pt x="60" y="48"/>
                  <a:pt x="74" y="33"/>
                  <a:pt x="76" y="9"/>
                </a:cubicBezTo>
                <a:cubicBezTo>
                  <a:pt x="77" y="4"/>
                  <a:pt x="78" y="0"/>
                  <a:pt x="85" y="0"/>
                </a:cubicBezTo>
                <a:cubicBezTo>
                  <a:pt x="89" y="1"/>
                  <a:pt x="92" y="4"/>
                  <a:pt x="92" y="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9" name="Freeform 239">
            <a:extLst>
              <a:ext uri="{FF2B5EF4-FFF2-40B4-BE49-F238E27FC236}">
                <a16:creationId xmlns:a16="http://schemas.microsoft.com/office/drawing/2014/main" id="{0AA57F96-A3D5-41BD-B49F-FBBB0FC26819}"/>
              </a:ext>
            </a:extLst>
          </p:cNvPr>
          <p:cNvSpPr>
            <a:spLocks/>
          </p:cNvSpPr>
          <p:nvPr/>
        </p:nvSpPr>
        <p:spPr bwMode="auto">
          <a:xfrm>
            <a:off x="6757357" y="4029881"/>
            <a:ext cx="40244" cy="47908"/>
          </a:xfrm>
          <a:custGeom>
            <a:avLst/>
            <a:gdLst>
              <a:gd name="T0" fmla="*/ 61 w 61"/>
              <a:gd name="T1" fmla="*/ 60 h 73"/>
              <a:gd name="T2" fmla="*/ 45 w 61"/>
              <a:gd name="T3" fmla="*/ 71 h 73"/>
              <a:gd name="T4" fmla="*/ 2 w 61"/>
              <a:gd name="T5" fmla="*/ 13 h 73"/>
              <a:gd name="T6" fmla="*/ 15 w 61"/>
              <a:gd name="T7" fmla="*/ 2 h 73"/>
              <a:gd name="T8" fmla="*/ 61 w 61"/>
              <a:gd name="T9" fmla="*/ 6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73">
                <a:moveTo>
                  <a:pt x="61" y="60"/>
                </a:moveTo>
                <a:cubicBezTo>
                  <a:pt x="61" y="68"/>
                  <a:pt x="56" y="73"/>
                  <a:pt x="45" y="71"/>
                </a:cubicBezTo>
                <a:cubicBezTo>
                  <a:pt x="27" y="68"/>
                  <a:pt x="0" y="31"/>
                  <a:pt x="2" y="13"/>
                </a:cubicBezTo>
                <a:cubicBezTo>
                  <a:pt x="3" y="5"/>
                  <a:pt x="7" y="0"/>
                  <a:pt x="15" y="2"/>
                </a:cubicBezTo>
                <a:cubicBezTo>
                  <a:pt x="30" y="5"/>
                  <a:pt x="60" y="42"/>
                  <a:pt x="61" y="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0" name="Freeform 240">
            <a:extLst>
              <a:ext uri="{FF2B5EF4-FFF2-40B4-BE49-F238E27FC236}">
                <a16:creationId xmlns:a16="http://schemas.microsoft.com/office/drawing/2014/main" id="{EE7BABBC-E885-433F-B7C6-6F9180C3FDE8}"/>
              </a:ext>
            </a:extLst>
          </p:cNvPr>
          <p:cNvSpPr>
            <a:spLocks/>
          </p:cNvSpPr>
          <p:nvPr/>
        </p:nvSpPr>
        <p:spPr bwMode="auto">
          <a:xfrm>
            <a:off x="7224942" y="3389825"/>
            <a:ext cx="42160" cy="32577"/>
          </a:xfrm>
          <a:custGeom>
            <a:avLst/>
            <a:gdLst>
              <a:gd name="T0" fmla="*/ 33 w 62"/>
              <a:gd name="T1" fmla="*/ 0 h 49"/>
              <a:gd name="T2" fmla="*/ 60 w 62"/>
              <a:gd name="T3" fmla="*/ 25 h 49"/>
              <a:gd name="T4" fmla="*/ 32 w 62"/>
              <a:gd name="T5" fmla="*/ 48 h 49"/>
              <a:gd name="T6" fmla="*/ 1 w 62"/>
              <a:gd name="T7" fmla="*/ 26 h 49"/>
              <a:gd name="T8" fmla="*/ 33 w 62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49">
                <a:moveTo>
                  <a:pt x="33" y="0"/>
                </a:moveTo>
                <a:cubicBezTo>
                  <a:pt x="51" y="1"/>
                  <a:pt x="62" y="11"/>
                  <a:pt x="60" y="25"/>
                </a:cubicBezTo>
                <a:cubicBezTo>
                  <a:pt x="59" y="42"/>
                  <a:pt x="48" y="49"/>
                  <a:pt x="32" y="48"/>
                </a:cubicBezTo>
                <a:cubicBezTo>
                  <a:pt x="17" y="48"/>
                  <a:pt x="3" y="45"/>
                  <a:pt x="1" y="26"/>
                </a:cubicBezTo>
                <a:cubicBezTo>
                  <a:pt x="0" y="14"/>
                  <a:pt x="18" y="0"/>
                  <a:pt x="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1" name="Freeform 241">
            <a:extLst>
              <a:ext uri="{FF2B5EF4-FFF2-40B4-BE49-F238E27FC236}">
                <a16:creationId xmlns:a16="http://schemas.microsoft.com/office/drawing/2014/main" id="{FD06A60A-20FC-445B-AE48-57131815587D}"/>
              </a:ext>
            </a:extLst>
          </p:cNvPr>
          <p:cNvSpPr>
            <a:spLocks/>
          </p:cNvSpPr>
          <p:nvPr/>
        </p:nvSpPr>
        <p:spPr bwMode="auto">
          <a:xfrm>
            <a:off x="6849381" y="2521945"/>
            <a:ext cx="30661" cy="38327"/>
          </a:xfrm>
          <a:custGeom>
            <a:avLst/>
            <a:gdLst>
              <a:gd name="T0" fmla="*/ 47 w 48"/>
              <a:gd name="T1" fmla="*/ 37 h 58"/>
              <a:gd name="T2" fmla="*/ 25 w 48"/>
              <a:gd name="T3" fmla="*/ 58 h 58"/>
              <a:gd name="T4" fmla="*/ 0 w 48"/>
              <a:gd name="T5" fmla="*/ 22 h 58"/>
              <a:gd name="T6" fmla="*/ 30 w 48"/>
              <a:gd name="T7" fmla="*/ 0 h 58"/>
              <a:gd name="T8" fmla="*/ 47 w 48"/>
              <a:gd name="T9" fmla="*/ 3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58">
                <a:moveTo>
                  <a:pt x="47" y="37"/>
                </a:moveTo>
                <a:cubicBezTo>
                  <a:pt x="48" y="51"/>
                  <a:pt x="39" y="58"/>
                  <a:pt x="25" y="58"/>
                </a:cubicBezTo>
                <a:cubicBezTo>
                  <a:pt x="12" y="58"/>
                  <a:pt x="1" y="41"/>
                  <a:pt x="0" y="22"/>
                </a:cubicBezTo>
                <a:cubicBezTo>
                  <a:pt x="0" y="13"/>
                  <a:pt x="17" y="0"/>
                  <a:pt x="30" y="0"/>
                </a:cubicBezTo>
                <a:cubicBezTo>
                  <a:pt x="40" y="0"/>
                  <a:pt x="47" y="15"/>
                  <a:pt x="47" y="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2" name="Freeform 242">
            <a:extLst>
              <a:ext uri="{FF2B5EF4-FFF2-40B4-BE49-F238E27FC236}">
                <a16:creationId xmlns:a16="http://schemas.microsoft.com/office/drawing/2014/main" id="{BFE16503-134C-48CA-A832-11C136C29D79}"/>
              </a:ext>
            </a:extLst>
          </p:cNvPr>
          <p:cNvSpPr>
            <a:spLocks/>
          </p:cNvSpPr>
          <p:nvPr/>
        </p:nvSpPr>
        <p:spPr bwMode="auto">
          <a:xfrm>
            <a:off x="6883835" y="657586"/>
            <a:ext cx="38327" cy="44075"/>
          </a:xfrm>
          <a:custGeom>
            <a:avLst/>
            <a:gdLst>
              <a:gd name="T0" fmla="*/ 58 w 58"/>
              <a:gd name="T1" fmla="*/ 25 h 69"/>
              <a:gd name="T2" fmla="*/ 34 w 58"/>
              <a:gd name="T3" fmla="*/ 59 h 69"/>
              <a:gd name="T4" fmla="*/ 9 w 58"/>
              <a:gd name="T5" fmla="*/ 58 h 69"/>
              <a:gd name="T6" fmla="*/ 11 w 58"/>
              <a:gd name="T7" fmla="*/ 25 h 69"/>
              <a:gd name="T8" fmla="*/ 35 w 58"/>
              <a:gd name="T9" fmla="*/ 7 h 69"/>
              <a:gd name="T10" fmla="*/ 58 w 58"/>
              <a:gd name="T11" fmla="*/ 2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" h="69">
                <a:moveTo>
                  <a:pt x="58" y="25"/>
                </a:moveTo>
                <a:cubicBezTo>
                  <a:pt x="54" y="36"/>
                  <a:pt x="46" y="49"/>
                  <a:pt x="34" y="59"/>
                </a:cubicBezTo>
                <a:cubicBezTo>
                  <a:pt x="27" y="64"/>
                  <a:pt x="16" y="69"/>
                  <a:pt x="9" y="58"/>
                </a:cubicBezTo>
                <a:cubicBezTo>
                  <a:pt x="3" y="47"/>
                  <a:pt x="0" y="35"/>
                  <a:pt x="11" y="25"/>
                </a:cubicBezTo>
                <a:cubicBezTo>
                  <a:pt x="18" y="18"/>
                  <a:pt x="27" y="12"/>
                  <a:pt x="35" y="7"/>
                </a:cubicBezTo>
                <a:cubicBezTo>
                  <a:pt x="48" y="0"/>
                  <a:pt x="57" y="7"/>
                  <a:pt x="58" y="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3" name="Freeform 243">
            <a:extLst>
              <a:ext uri="{FF2B5EF4-FFF2-40B4-BE49-F238E27FC236}">
                <a16:creationId xmlns:a16="http://schemas.microsoft.com/office/drawing/2014/main" id="{D12AE417-96BA-4EB5-9BC9-C716749DA9E8}"/>
              </a:ext>
            </a:extLst>
          </p:cNvPr>
          <p:cNvSpPr>
            <a:spLocks/>
          </p:cNvSpPr>
          <p:nvPr/>
        </p:nvSpPr>
        <p:spPr bwMode="auto">
          <a:xfrm>
            <a:off x="6970109" y="2548774"/>
            <a:ext cx="26829" cy="78569"/>
          </a:xfrm>
          <a:custGeom>
            <a:avLst/>
            <a:gdLst>
              <a:gd name="T0" fmla="*/ 3 w 40"/>
              <a:gd name="T1" fmla="*/ 26 h 121"/>
              <a:gd name="T2" fmla="*/ 3 w 40"/>
              <a:gd name="T3" fmla="*/ 13 h 121"/>
              <a:gd name="T4" fmla="*/ 9 w 40"/>
              <a:gd name="T5" fmla="*/ 1 h 121"/>
              <a:gd name="T6" fmla="*/ 21 w 40"/>
              <a:gd name="T7" fmla="*/ 10 h 121"/>
              <a:gd name="T8" fmla="*/ 25 w 40"/>
              <a:gd name="T9" fmla="*/ 38 h 121"/>
              <a:gd name="T10" fmla="*/ 37 w 40"/>
              <a:gd name="T11" fmla="*/ 106 h 121"/>
              <a:gd name="T12" fmla="*/ 32 w 40"/>
              <a:gd name="T13" fmla="*/ 120 h 121"/>
              <a:gd name="T14" fmla="*/ 20 w 40"/>
              <a:gd name="T15" fmla="*/ 109 h 121"/>
              <a:gd name="T16" fmla="*/ 3 w 40"/>
              <a:gd name="T17" fmla="*/ 2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" h="121">
                <a:moveTo>
                  <a:pt x="3" y="26"/>
                </a:moveTo>
                <a:cubicBezTo>
                  <a:pt x="3" y="21"/>
                  <a:pt x="3" y="17"/>
                  <a:pt x="3" y="13"/>
                </a:cubicBezTo>
                <a:cubicBezTo>
                  <a:pt x="3" y="8"/>
                  <a:pt x="4" y="2"/>
                  <a:pt x="9" y="1"/>
                </a:cubicBezTo>
                <a:cubicBezTo>
                  <a:pt x="15" y="0"/>
                  <a:pt x="20" y="5"/>
                  <a:pt x="21" y="10"/>
                </a:cubicBezTo>
                <a:cubicBezTo>
                  <a:pt x="23" y="19"/>
                  <a:pt x="24" y="28"/>
                  <a:pt x="25" y="38"/>
                </a:cubicBezTo>
                <a:cubicBezTo>
                  <a:pt x="29" y="61"/>
                  <a:pt x="33" y="83"/>
                  <a:pt x="37" y="106"/>
                </a:cubicBezTo>
                <a:cubicBezTo>
                  <a:pt x="37" y="111"/>
                  <a:pt x="40" y="118"/>
                  <a:pt x="32" y="120"/>
                </a:cubicBezTo>
                <a:cubicBezTo>
                  <a:pt x="25" y="121"/>
                  <a:pt x="20" y="115"/>
                  <a:pt x="20" y="109"/>
                </a:cubicBezTo>
                <a:cubicBezTo>
                  <a:pt x="23" y="79"/>
                  <a:pt x="0" y="55"/>
                  <a:pt x="3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4" name="Freeform 244">
            <a:extLst>
              <a:ext uri="{FF2B5EF4-FFF2-40B4-BE49-F238E27FC236}">
                <a16:creationId xmlns:a16="http://schemas.microsoft.com/office/drawing/2014/main" id="{E2FE926F-CC42-4890-8C0D-2A2B547EA976}"/>
              </a:ext>
            </a:extLst>
          </p:cNvPr>
          <p:cNvSpPr>
            <a:spLocks/>
          </p:cNvSpPr>
          <p:nvPr/>
        </p:nvSpPr>
        <p:spPr bwMode="auto">
          <a:xfrm>
            <a:off x="6766939" y="4148694"/>
            <a:ext cx="44076" cy="32577"/>
          </a:xfrm>
          <a:custGeom>
            <a:avLst/>
            <a:gdLst>
              <a:gd name="T0" fmla="*/ 22 w 67"/>
              <a:gd name="T1" fmla="*/ 0 h 50"/>
              <a:gd name="T2" fmla="*/ 59 w 67"/>
              <a:gd name="T3" fmla="*/ 17 h 50"/>
              <a:gd name="T4" fmla="*/ 60 w 67"/>
              <a:gd name="T5" fmla="*/ 35 h 50"/>
              <a:gd name="T6" fmla="*/ 35 w 67"/>
              <a:gd name="T7" fmla="*/ 46 h 50"/>
              <a:gd name="T8" fmla="*/ 5 w 67"/>
              <a:gd name="T9" fmla="*/ 25 h 50"/>
              <a:gd name="T10" fmla="*/ 3 w 67"/>
              <a:gd name="T11" fmla="*/ 8 h 50"/>
              <a:gd name="T12" fmla="*/ 22 w 67"/>
              <a:gd name="T1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50">
                <a:moveTo>
                  <a:pt x="22" y="0"/>
                </a:moveTo>
                <a:cubicBezTo>
                  <a:pt x="34" y="2"/>
                  <a:pt x="47" y="9"/>
                  <a:pt x="59" y="17"/>
                </a:cubicBezTo>
                <a:cubicBezTo>
                  <a:pt x="67" y="22"/>
                  <a:pt x="64" y="29"/>
                  <a:pt x="60" y="35"/>
                </a:cubicBezTo>
                <a:cubicBezTo>
                  <a:pt x="54" y="43"/>
                  <a:pt x="47" y="50"/>
                  <a:pt x="35" y="46"/>
                </a:cubicBezTo>
                <a:cubicBezTo>
                  <a:pt x="24" y="41"/>
                  <a:pt x="14" y="34"/>
                  <a:pt x="5" y="25"/>
                </a:cubicBezTo>
                <a:cubicBezTo>
                  <a:pt x="0" y="20"/>
                  <a:pt x="0" y="14"/>
                  <a:pt x="3" y="8"/>
                </a:cubicBezTo>
                <a:cubicBezTo>
                  <a:pt x="6" y="1"/>
                  <a:pt x="12" y="0"/>
                  <a:pt x="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5" name="Freeform 245">
            <a:extLst>
              <a:ext uri="{FF2B5EF4-FFF2-40B4-BE49-F238E27FC236}">
                <a16:creationId xmlns:a16="http://schemas.microsoft.com/office/drawing/2014/main" id="{9674729D-F884-4F7F-AD79-690CE30589AA}"/>
              </a:ext>
            </a:extLst>
          </p:cNvPr>
          <p:cNvSpPr>
            <a:spLocks/>
          </p:cNvSpPr>
          <p:nvPr/>
        </p:nvSpPr>
        <p:spPr bwMode="auto">
          <a:xfrm>
            <a:off x="7152122" y="3361080"/>
            <a:ext cx="30661" cy="38327"/>
          </a:xfrm>
          <a:custGeom>
            <a:avLst/>
            <a:gdLst>
              <a:gd name="T0" fmla="*/ 45 w 46"/>
              <a:gd name="T1" fmla="*/ 33 h 57"/>
              <a:gd name="T2" fmla="*/ 26 w 46"/>
              <a:gd name="T3" fmla="*/ 56 h 57"/>
              <a:gd name="T4" fmla="*/ 0 w 46"/>
              <a:gd name="T5" fmla="*/ 12 h 57"/>
              <a:gd name="T6" fmla="*/ 12 w 46"/>
              <a:gd name="T7" fmla="*/ 0 h 57"/>
              <a:gd name="T8" fmla="*/ 45 w 46"/>
              <a:gd name="T9" fmla="*/ 3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7">
                <a:moveTo>
                  <a:pt x="45" y="33"/>
                </a:moveTo>
                <a:cubicBezTo>
                  <a:pt x="46" y="46"/>
                  <a:pt x="39" y="55"/>
                  <a:pt x="26" y="56"/>
                </a:cubicBezTo>
                <a:cubicBezTo>
                  <a:pt x="11" y="57"/>
                  <a:pt x="0" y="37"/>
                  <a:pt x="0" y="12"/>
                </a:cubicBezTo>
                <a:cubicBezTo>
                  <a:pt x="0" y="4"/>
                  <a:pt x="2" y="0"/>
                  <a:pt x="12" y="0"/>
                </a:cubicBezTo>
                <a:cubicBezTo>
                  <a:pt x="32" y="2"/>
                  <a:pt x="45" y="14"/>
                  <a:pt x="45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6" name="Freeform 246">
            <a:extLst>
              <a:ext uri="{FF2B5EF4-FFF2-40B4-BE49-F238E27FC236}">
                <a16:creationId xmlns:a16="http://schemas.microsoft.com/office/drawing/2014/main" id="{03138A48-3858-4E98-B4CD-768EEF08F942}"/>
              </a:ext>
            </a:extLst>
          </p:cNvPr>
          <p:cNvSpPr>
            <a:spLocks/>
          </p:cNvSpPr>
          <p:nvPr/>
        </p:nvSpPr>
        <p:spPr bwMode="auto">
          <a:xfrm>
            <a:off x="6713282" y="2356921"/>
            <a:ext cx="53657" cy="49825"/>
          </a:xfrm>
          <a:custGeom>
            <a:avLst/>
            <a:gdLst>
              <a:gd name="T0" fmla="*/ 8 w 81"/>
              <a:gd name="T1" fmla="*/ 74 h 74"/>
              <a:gd name="T2" fmla="*/ 3 w 81"/>
              <a:gd name="T3" fmla="*/ 64 h 74"/>
              <a:gd name="T4" fmla="*/ 17 w 81"/>
              <a:gd name="T5" fmla="*/ 45 h 74"/>
              <a:gd name="T6" fmla="*/ 51 w 81"/>
              <a:gd name="T7" fmla="*/ 11 h 74"/>
              <a:gd name="T8" fmla="*/ 68 w 81"/>
              <a:gd name="T9" fmla="*/ 2 h 74"/>
              <a:gd name="T10" fmla="*/ 78 w 81"/>
              <a:gd name="T11" fmla="*/ 5 h 74"/>
              <a:gd name="T12" fmla="*/ 77 w 81"/>
              <a:gd name="T13" fmla="*/ 16 h 74"/>
              <a:gd name="T14" fmla="*/ 13 w 81"/>
              <a:gd name="T15" fmla="*/ 72 h 74"/>
              <a:gd name="T16" fmla="*/ 8 w 81"/>
              <a:gd name="T17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" h="74">
                <a:moveTo>
                  <a:pt x="8" y="74"/>
                </a:moveTo>
                <a:cubicBezTo>
                  <a:pt x="0" y="73"/>
                  <a:pt x="1" y="68"/>
                  <a:pt x="3" y="64"/>
                </a:cubicBezTo>
                <a:cubicBezTo>
                  <a:pt x="6" y="56"/>
                  <a:pt x="11" y="50"/>
                  <a:pt x="17" y="45"/>
                </a:cubicBezTo>
                <a:cubicBezTo>
                  <a:pt x="30" y="35"/>
                  <a:pt x="42" y="25"/>
                  <a:pt x="51" y="11"/>
                </a:cubicBezTo>
                <a:cubicBezTo>
                  <a:pt x="54" y="5"/>
                  <a:pt x="61" y="3"/>
                  <a:pt x="68" y="2"/>
                </a:cubicBezTo>
                <a:cubicBezTo>
                  <a:pt x="72" y="1"/>
                  <a:pt x="76" y="0"/>
                  <a:pt x="78" y="5"/>
                </a:cubicBezTo>
                <a:cubicBezTo>
                  <a:pt x="81" y="9"/>
                  <a:pt x="80" y="13"/>
                  <a:pt x="77" y="16"/>
                </a:cubicBezTo>
                <a:cubicBezTo>
                  <a:pt x="58" y="37"/>
                  <a:pt x="37" y="56"/>
                  <a:pt x="13" y="72"/>
                </a:cubicBezTo>
                <a:cubicBezTo>
                  <a:pt x="11" y="73"/>
                  <a:pt x="9" y="74"/>
                  <a:pt x="8" y="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7" name="Freeform 247">
            <a:extLst>
              <a:ext uri="{FF2B5EF4-FFF2-40B4-BE49-F238E27FC236}">
                <a16:creationId xmlns:a16="http://schemas.microsoft.com/office/drawing/2014/main" id="{90B8B1EE-146D-4A2F-BA10-148E36D8255C}"/>
              </a:ext>
            </a:extLst>
          </p:cNvPr>
          <p:cNvSpPr>
            <a:spLocks/>
          </p:cNvSpPr>
          <p:nvPr/>
        </p:nvSpPr>
        <p:spPr bwMode="auto">
          <a:xfrm>
            <a:off x="7000731" y="3456896"/>
            <a:ext cx="36411" cy="28744"/>
          </a:xfrm>
          <a:custGeom>
            <a:avLst/>
            <a:gdLst>
              <a:gd name="T0" fmla="*/ 23 w 55"/>
              <a:gd name="T1" fmla="*/ 43 h 44"/>
              <a:gd name="T2" fmla="*/ 1 w 55"/>
              <a:gd name="T3" fmla="*/ 18 h 44"/>
              <a:gd name="T4" fmla="*/ 25 w 55"/>
              <a:gd name="T5" fmla="*/ 0 h 44"/>
              <a:gd name="T6" fmla="*/ 52 w 55"/>
              <a:gd name="T7" fmla="*/ 19 h 44"/>
              <a:gd name="T8" fmla="*/ 23 w 55"/>
              <a:gd name="T9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4">
                <a:moveTo>
                  <a:pt x="23" y="43"/>
                </a:moveTo>
                <a:cubicBezTo>
                  <a:pt x="6" y="44"/>
                  <a:pt x="2" y="31"/>
                  <a:pt x="1" y="18"/>
                </a:cubicBezTo>
                <a:cubicBezTo>
                  <a:pt x="0" y="3"/>
                  <a:pt x="14" y="0"/>
                  <a:pt x="25" y="0"/>
                </a:cubicBezTo>
                <a:cubicBezTo>
                  <a:pt x="37" y="0"/>
                  <a:pt x="50" y="4"/>
                  <a:pt x="52" y="19"/>
                </a:cubicBezTo>
                <a:cubicBezTo>
                  <a:pt x="55" y="34"/>
                  <a:pt x="42" y="43"/>
                  <a:pt x="23" y="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8" name="Freeform 248">
            <a:extLst>
              <a:ext uri="{FF2B5EF4-FFF2-40B4-BE49-F238E27FC236}">
                <a16:creationId xmlns:a16="http://schemas.microsoft.com/office/drawing/2014/main" id="{99B4A5D0-ADA7-4653-BA09-6138F06589A8}"/>
              </a:ext>
            </a:extLst>
          </p:cNvPr>
          <p:cNvSpPr>
            <a:spLocks/>
          </p:cNvSpPr>
          <p:nvPr/>
        </p:nvSpPr>
        <p:spPr bwMode="auto">
          <a:xfrm>
            <a:off x="7069720" y="3236971"/>
            <a:ext cx="30661" cy="36409"/>
          </a:xfrm>
          <a:custGeom>
            <a:avLst/>
            <a:gdLst>
              <a:gd name="T0" fmla="*/ 4 w 46"/>
              <a:gd name="T1" fmla="*/ 31 h 54"/>
              <a:gd name="T2" fmla="*/ 23 w 46"/>
              <a:gd name="T3" fmla="*/ 1 h 54"/>
              <a:gd name="T4" fmla="*/ 46 w 46"/>
              <a:gd name="T5" fmla="*/ 28 h 54"/>
              <a:gd name="T6" fmla="*/ 18 w 46"/>
              <a:gd name="T7" fmla="*/ 52 h 54"/>
              <a:gd name="T8" fmla="*/ 4 w 46"/>
              <a:gd name="T9" fmla="*/ 3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4">
                <a:moveTo>
                  <a:pt x="4" y="31"/>
                </a:moveTo>
                <a:cubicBezTo>
                  <a:pt x="4" y="17"/>
                  <a:pt x="3" y="0"/>
                  <a:pt x="23" y="1"/>
                </a:cubicBezTo>
                <a:cubicBezTo>
                  <a:pt x="38" y="1"/>
                  <a:pt x="46" y="12"/>
                  <a:pt x="46" y="28"/>
                </a:cubicBezTo>
                <a:cubicBezTo>
                  <a:pt x="45" y="43"/>
                  <a:pt x="33" y="54"/>
                  <a:pt x="18" y="52"/>
                </a:cubicBezTo>
                <a:cubicBezTo>
                  <a:pt x="4" y="51"/>
                  <a:pt x="0" y="43"/>
                  <a:pt x="4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9" name="Freeform 249">
            <a:extLst>
              <a:ext uri="{FF2B5EF4-FFF2-40B4-BE49-F238E27FC236}">
                <a16:creationId xmlns:a16="http://schemas.microsoft.com/office/drawing/2014/main" id="{43EF3AB5-CAEC-48DA-B9F9-59298C37D883}"/>
              </a:ext>
            </a:extLst>
          </p:cNvPr>
          <p:cNvSpPr>
            <a:spLocks/>
          </p:cNvSpPr>
          <p:nvPr/>
        </p:nvSpPr>
        <p:spPr bwMode="auto">
          <a:xfrm>
            <a:off x="6632836" y="2234947"/>
            <a:ext cx="28745" cy="30661"/>
          </a:xfrm>
          <a:custGeom>
            <a:avLst/>
            <a:gdLst>
              <a:gd name="T0" fmla="*/ 0 w 42"/>
              <a:gd name="T1" fmla="*/ 23 h 47"/>
              <a:gd name="T2" fmla="*/ 18 w 42"/>
              <a:gd name="T3" fmla="*/ 0 h 47"/>
              <a:gd name="T4" fmla="*/ 41 w 42"/>
              <a:gd name="T5" fmla="*/ 23 h 47"/>
              <a:gd name="T6" fmla="*/ 17 w 42"/>
              <a:gd name="T7" fmla="*/ 46 h 47"/>
              <a:gd name="T8" fmla="*/ 0 w 42"/>
              <a:gd name="T9" fmla="*/ 23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7">
                <a:moveTo>
                  <a:pt x="0" y="23"/>
                </a:moveTo>
                <a:cubicBezTo>
                  <a:pt x="0" y="9"/>
                  <a:pt x="5" y="0"/>
                  <a:pt x="18" y="0"/>
                </a:cubicBezTo>
                <a:cubicBezTo>
                  <a:pt x="32" y="0"/>
                  <a:pt x="40" y="9"/>
                  <a:pt x="41" y="23"/>
                </a:cubicBezTo>
                <a:cubicBezTo>
                  <a:pt x="42" y="35"/>
                  <a:pt x="29" y="47"/>
                  <a:pt x="17" y="46"/>
                </a:cubicBezTo>
                <a:cubicBezTo>
                  <a:pt x="2" y="45"/>
                  <a:pt x="2" y="32"/>
                  <a:pt x="0" y="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0" name="Freeform 250">
            <a:extLst>
              <a:ext uri="{FF2B5EF4-FFF2-40B4-BE49-F238E27FC236}">
                <a16:creationId xmlns:a16="http://schemas.microsoft.com/office/drawing/2014/main" id="{57C53D7B-E3DF-459B-B998-0A8A6756ADF2}"/>
              </a:ext>
            </a:extLst>
          </p:cNvPr>
          <p:cNvSpPr>
            <a:spLocks/>
          </p:cNvSpPr>
          <p:nvPr/>
        </p:nvSpPr>
        <p:spPr bwMode="auto">
          <a:xfrm>
            <a:off x="6870462" y="2629712"/>
            <a:ext cx="28745" cy="24912"/>
          </a:xfrm>
          <a:custGeom>
            <a:avLst/>
            <a:gdLst>
              <a:gd name="T0" fmla="*/ 42 w 43"/>
              <a:gd name="T1" fmla="*/ 21 h 40"/>
              <a:gd name="T2" fmla="*/ 22 w 43"/>
              <a:gd name="T3" fmla="*/ 40 h 40"/>
              <a:gd name="T4" fmla="*/ 1 w 43"/>
              <a:gd name="T5" fmla="*/ 19 h 40"/>
              <a:gd name="T6" fmla="*/ 21 w 43"/>
              <a:gd name="T7" fmla="*/ 0 h 40"/>
              <a:gd name="T8" fmla="*/ 42 w 43"/>
              <a:gd name="T9" fmla="*/ 2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0">
                <a:moveTo>
                  <a:pt x="42" y="21"/>
                </a:moveTo>
                <a:cubicBezTo>
                  <a:pt x="43" y="35"/>
                  <a:pt x="34" y="40"/>
                  <a:pt x="22" y="40"/>
                </a:cubicBezTo>
                <a:cubicBezTo>
                  <a:pt x="9" y="40"/>
                  <a:pt x="2" y="32"/>
                  <a:pt x="1" y="19"/>
                </a:cubicBezTo>
                <a:cubicBezTo>
                  <a:pt x="0" y="5"/>
                  <a:pt x="9" y="0"/>
                  <a:pt x="21" y="0"/>
                </a:cubicBezTo>
                <a:cubicBezTo>
                  <a:pt x="35" y="0"/>
                  <a:pt x="42" y="7"/>
                  <a:pt x="42" y="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1" name="Freeform 251">
            <a:extLst>
              <a:ext uri="{FF2B5EF4-FFF2-40B4-BE49-F238E27FC236}">
                <a16:creationId xmlns:a16="http://schemas.microsoft.com/office/drawing/2014/main" id="{6A5789DD-AAB0-4B10-B1A5-EDDE62EE813D}"/>
              </a:ext>
            </a:extLst>
          </p:cNvPr>
          <p:cNvSpPr>
            <a:spLocks/>
          </p:cNvSpPr>
          <p:nvPr/>
        </p:nvSpPr>
        <p:spPr bwMode="auto">
          <a:xfrm>
            <a:off x="7276723" y="3045556"/>
            <a:ext cx="38327" cy="30661"/>
          </a:xfrm>
          <a:custGeom>
            <a:avLst/>
            <a:gdLst>
              <a:gd name="T0" fmla="*/ 56 w 57"/>
              <a:gd name="T1" fmla="*/ 0 h 48"/>
              <a:gd name="T2" fmla="*/ 24 w 57"/>
              <a:gd name="T3" fmla="*/ 47 h 48"/>
              <a:gd name="T4" fmla="*/ 2 w 57"/>
              <a:gd name="T5" fmla="*/ 34 h 48"/>
              <a:gd name="T6" fmla="*/ 17 w 57"/>
              <a:gd name="T7" fmla="*/ 19 h 48"/>
              <a:gd name="T8" fmla="*/ 56 w 57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48">
                <a:moveTo>
                  <a:pt x="56" y="0"/>
                </a:moveTo>
                <a:cubicBezTo>
                  <a:pt x="57" y="28"/>
                  <a:pt x="46" y="44"/>
                  <a:pt x="24" y="47"/>
                </a:cubicBezTo>
                <a:cubicBezTo>
                  <a:pt x="14" y="48"/>
                  <a:pt x="5" y="43"/>
                  <a:pt x="2" y="34"/>
                </a:cubicBezTo>
                <a:cubicBezTo>
                  <a:pt x="0" y="25"/>
                  <a:pt x="9" y="19"/>
                  <a:pt x="17" y="19"/>
                </a:cubicBezTo>
                <a:cubicBezTo>
                  <a:pt x="32" y="18"/>
                  <a:pt x="45" y="14"/>
                  <a:pt x="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2" name="Freeform 191">
            <a:extLst>
              <a:ext uri="{FF2B5EF4-FFF2-40B4-BE49-F238E27FC236}">
                <a16:creationId xmlns:a16="http://schemas.microsoft.com/office/drawing/2014/main" id="{93BF59A7-C814-4AAC-89C3-65A87A648CB7}"/>
              </a:ext>
            </a:extLst>
          </p:cNvPr>
          <p:cNvSpPr>
            <a:spLocks noEditPoints="1"/>
          </p:cNvSpPr>
          <p:nvPr/>
        </p:nvSpPr>
        <p:spPr bwMode="auto">
          <a:xfrm rot="5400000">
            <a:off x="6039039" y="1711475"/>
            <a:ext cx="2775074" cy="2578667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3CDABE-69FD-44FC-8DFD-EC010F95052D}"/>
              </a:ext>
            </a:extLst>
          </p:cNvPr>
          <p:cNvSpPr txBox="1"/>
          <p:nvPr/>
        </p:nvSpPr>
        <p:spPr>
          <a:xfrm>
            <a:off x="602308" y="1045995"/>
            <a:ext cx="3220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8000">
                <a:gradFill flip="none" rotWithShape="1">
                  <a:gsLst>
                    <a:gs pos="67000">
                      <a:schemeClr val="accent1"/>
                    </a:gs>
                    <a:gs pos="10000">
                      <a:schemeClr val="accent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listoga" panose="00000500000000000000" pitchFamily="2" charset="0"/>
              </a:defRPr>
            </a:lvl1pPr>
          </a:lstStyle>
          <a:p>
            <a:pPr algn="l"/>
            <a:r>
              <a:rPr lang="en-ID" sz="2400" dirty="0">
                <a:solidFill>
                  <a:schemeClr val="accent1"/>
                </a:solidFill>
                <a:latin typeface="+mj-lt"/>
              </a:rPr>
              <a:t>WELCOME TO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611FC7-DD49-4361-B24E-C3515C910D05}"/>
              </a:ext>
            </a:extLst>
          </p:cNvPr>
          <p:cNvSpPr txBox="1"/>
          <p:nvPr/>
        </p:nvSpPr>
        <p:spPr>
          <a:xfrm>
            <a:off x="611059" y="3366541"/>
            <a:ext cx="3126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400" b="1" dirty="0">
                <a:solidFill>
                  <a:schemeClr val="bg1">
                    <a:lumMod val="75000"/>
                  </a:schemeClr>
                </a:solidFill>
              </a:rPr>
              <a:t>Carnival Presentation Template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5B3298-CF0A-44A4-8A69-3FEBA2CDFC5A}"/>
              </a:ext>
            </a:extLst>
          </p:cNvPr>
          <p:cNvSpPr/>
          <p:nvPr/>
        </p:nvSpPr>
        <p:spPr>
          <a:xfrm>
            <a:off x="611059" y="3820589"/>
            <a:ext cx="3986342" cy="117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sed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do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eiusmod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tempor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incididunt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labore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et dolore magna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aliqua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. Semper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auctor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neque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vitae tempus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quam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pellentesque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6CB66DC-19FB-4C57-B453-90592019DB25}"/>
              </a:ext>
            </a:extLst>
          </p:cNvPr>
          <p:cNvSpPr/>
          <p:nvPr/>
        </p:nvSpPr>
        <p:spPr>
          <a:xfrm>
            <a:off x="720336" y="5469211"/>
            <a:ext cx="1280483" cy="3427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199506-905B-4ACE-8CFB-21D5F5882B42}"/>
              </a:ext>
            </a:extLst>
          </p:cNvPr>
          <p:cNvSpPr txBox="1"/>
          <p:nvPr/>
        </p:nvSpPr>
        <p:spPr>
          <a:xfrm>
            <a:off x="873455" y="5517514"/>
            <a:ext cx="974244" cy="24618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D" sz="1000" dirty="0">
                <a:solidFill>
                  <a:schemeClr val="bg1"/>
                </a:solidFill>
              </a:rPr>
              <a:t>Learn more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9211C369-D9A2-4DFC-8865-16BB8F8336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1" t="22996" r="15859" b="40207"/>
          <a:stretch/>
        </p:blipFill>
        <p:spPr>
          <a:xfrm>
            <a:off x="674687" y="1710375"/>
            <a:ext cx="2892426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72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7541B87-44E9-4626-958D-796BCC621A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CBA92D0-5DEF-41ED-9102-60BBA31868AE}"/>
              </a:ext>
            </a:extLst>
          </p:cNvPr>
          <p:cNvSpPr/>
          <p:nvPr/>
        </p:nvSpPr>
        <p:spPr>
          <a:xfrm>
            <a:off x="0" y="447"/>
            <a:ext cx="12192000" cy="6857107"/>
          </a:xfrm>
          <a:custGeom>
            <a:avLst/>
            <a:gdLst>
              <a:gd name="connsiteX0" fmla="*/ 0 w 12193588"/>
              <a:gd name="connsiteY0" fmla="*/ 0 h 6858000"/>
              <a:gd name="connsiteX1" fmla="*/ 12193588 w 12193588"/>
              <a:gd name="connsiteY1" fmla="*/ 0 h 6858000"/>
              <a:gd name="connsiteX2" fmla="*/ 12193588 w 12193588"/>
              <a:gd name="connsiteY2" fmla="*/ 6858000 h 6858000"/>
              <a:gd name="connsiteX3" fmla="*/ 0 w 121935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8" h="6858000">
                <a:moveTo>
                  <a:pt x="0" y="0"/>
                </a:moveTo>
                <a:lnTo>
                  <a:pt x="12193588" y="0"/>
                </a:lnTo>
                <a:lnTo>
                  <a:pt x="1219358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F09A0E-B137-4CF8-BADB-6AA30F3EAC69}"/>
              </a:ext>
            </a:extLst>
          </p:cNvPr>
          <p:cNvSpPr txBox="1"/>
          <p:nvPr/>
        </p:nvSpPr>
        <p:spPr>
          <a:xfrm>
            <a:off x="1111099" y="2833021"/>
            <a:ext cx="99698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3200">
                <a:gradFill flip="none" rotWithShape="1">
                  <a:gsLst>
                    <a:gs pos="67000">
                      <a:schemeClr val="accent1"/>
                    </a:gs>
                    <a:gs pos="10000">
                      <a:schemeClr val="accent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listoga" panose="00000500000000000000" pitchFamily="2" charset="0"/>
              </a:defRPr>
            </a:lvl1pPr>
          </a:lstStyle>
          <a:p>
            <a:pPr algn="ctr"/>
            <a:r>
              <a:rPr lang="en-ID" dirty="0">
                <a:solidFill>
                  <a:schemeClr val="bg1"/>
                </a:solidFill>
                <a:latin typeface="+mj-lt"/>
              </a:rPr>
              <a:t>Success is no accident. It is hard work, perseverance, learning, studying, sacrifice an most of all. Love of what you are doing or learning to do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B2D127-15BC-45DD-9289-F292EEC84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l="15481" t="22996" r="15859" b="40207"/>
          <a:stretch/>
        </p:blipFill>
        <p:spPr>
          <a:xfrm>
            <a:off x="5453630" y="1710375"/>
            <a:ext cx="1284741" cy="349743"/>
          </a:xfrm>
          <a:prstGeom prst="rect">
            <a:avLst/>
          </a:prstGeom>
        </p:spPr>
      </p:pic>
      <p:sp>
        <p:nvSpPr>
          <p:cNvPr id="8" name="Freeform 191">
            <a:extLst>
              <a:ext uri="{FF2B5EF4-FFF2-40B4-BE49-F238E27FC236}">
                <a16:creationId xmlns:a16="http://schemas.microsoft.com/office/drawing/2014/main" id="{A483B6B1-610F-4BC7-B677-00AF385F069F}"/>
              </a:ext>
            </a:extLst>
          </p:cNvPr>
          <p:cNvSpPr>
            <a:spLocks noEditPoints="1"/>
          </p:cNvSpPr>
          <p:nvPr/>
        </p:nvSpPr>
        <p:spPr bwMode="auto">
          <a:xfrm>
            <a:off x="9318321" y="-564943"/>
            <a:ext cx="3674187" cy="3414145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Freeform 191">
            <a:extLst>
              <a:ext uri="{FF2B5EF4-FFF2-40B4-BE49-F238E27FC236}">
                <a16:creationId xmlns:a16="http://schemas.microsoft.com/office/drawing/2014/main" id="{7DCB4DE3-E6D5-448F-9FCB-E81F84A0C228}"/>
              </a:ext>
            </a:extLst>
          </p:cNvPr>
          <p:cNvSpPr>
            <a:spLocks noEditPoints="1"/>
          </p:cNvSpPr>
          <p:nvPr/>
        </p:nvSpPr>
        <p:spPr bwMode="auto">
          <a:xfrm>
            <a:off x="-611130" y="5654570"/>
            <a:ext cx="2464263" cy="2289855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79913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191">
            <a:extLst>
              <a:ext uri="{FF2B5EF4-FFF2-40B4-BE49-F238E27FC236}">
                <a16:creationId xmlns:a16="http://schemas.microsoft.com/office/drawing/2014/main" id="{4B5779DC-C5E3-4436-ADC0-097DE6BAEFB2}"/>
              </a:ext>
            </a:extLst>
          </p:cNvPr>
          <p:cNvSpPr>
            <a:spLocks noEditPoints="1"/>
          </p:cNvSpPr>
          <p:nvPr/>
        </p:nvSpPr>
        <p:spPr bwMode="auto">
          <a:xfrm>
            <a:off x="-336639" y="3467483"/>
            <a:ext cx="4019640" cy="3735150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32" name="Freeform 192">
            <a:extLst>
              <a:ext uri="{FF2B5EF4-FFF2-40B4-BE49-F238E27FC236}">
                <a16:creationId xmlns:a16="http://schemas.microsoft.com/office/drawing/2014/main" id="{2FDAA6DD-1978-4916-9778-2D91149ED0EB}"/>
              </a:ext>
            </a:extLst>
          </p:cNvPr>
          <p:cNvSpPr>
            <a:spLocks/>
          </p:cNvSpPr>
          <p:nvPr/>
        </p:nvSpPr>
        <p:spPr bwMode="auto">
          <a:xfrm>
            <a:off x="-311523" y="4941233"/>
            <a:ext cx="419377" cy="488045"/>
          </a:xfrm>
          <a:custGeom>
            <a:avLst/>
            <a:gdLst>
              <a:gd name="T0" fmla="*/ 342 w 499"/>
              <a:gd name="T1" fmla="*/ 63 h 583"/>
              <a:gd name="T2" fmla="*/ 371 w 499"/>
              <a:gd name="T3" fmla="*/ 90 h 583"/>
              <a:gd name="T4" fmla="*/ 381 w 499"/>
              <a:gd name="T5" fmla="*/ 88 h 583"/>
              <a:gd name="T6" fmla="*/ 394 w 499"/>
              <a:gd name="T7" fmla="*/ 94 h 583"/>
              <a:gd name="T8" fmla="*/ 384 w 499"/>
              <a:gd name="T9" fmla="*/ 104 h 583"/>
              <a:gd name="T10" fmla="*/ 335 w 499"/>
              <a:gd name="T11" fmla="*/ 174 h 583"/>
              <a:gd name="T12" fmla="*/ 345 w 499"/>
              <a:gd name="T13" fmla="*/ 180 h 583"/>
              <a:gd name="T14" fmla="*/ 378 w 499"/>
              <a:gd name="T15" fmla="*/ 184 h 583"/>
              <a:gd name="T16" fmla="*/ 373 w 499"/>
              <a:gd name="T17" fmla="*/ 220 h 583"/>
              <a:gd name="T18" fmla="*/ 382 w 499"/>
              <a:gd name="T19" fmla="*/ 247 h 583"/>
              <a:gd name="T20" fmla="*/ 417 w 499"/>
              <a:gd name="T21" fmla="*/ 269 h 583"/>
              <a:gd name="T22" fmla="*/ 437 w 499"/>
              <a:gd name="T23" fmla="*/ 277 h 583"/>
              <a:gd name="T24" fmla="*/ 484 w 499"/>
              <a:gd name="T25" fmla="*/ 284 h 583"/>
              <a:gd name="T26" fmla="*/ 498 w 499"/>
              <a:gd name="T27" fmla="*/ 298 h 583"/>
              <a:gd name="T28" fmla="*/ 479 w 499"/>
              <a:gd name="T29" fmla="*/ 308 h 583"/>
              <a:gd name="T30" fmla="*/ 449 w 499"/>
              <a:gd name="T31" fmla="*/ 303 h 583"/>
              <a:gd name="T32" fmla="*/ 437 w 499"/>
              <a:gd name="T33" fmla="*/ 319 h 583"/>
              <a:gd name="T34" fmla="*/ 428 w 499"/>
              <a:gd name="T35" fmla="*/ 387 h 583"/>
              <a:gd name="T36" fmla="*/ 416 w 499"/>
              <a:gd name="T37" fmla="*/ 414 h 583"/>
              <a:gd name="T38" fmla="*/ 382 w 499"/>
              <a:gd name="T39" fmla="*/ 470 h 583"/>
              <a:gd name="T40" fmla="*/ 345 w 499"/>
              <a:gd name="T41" fmla="*/ 548 h 583"/>
              <a:gd name="T42" fmla="*/ 317 w 499"/>
              <a:gd name="T43" fmla="*/ 565 h 583"/>
              <a:gd name="T44" fmla="*/ 246 w 499"/>
              <a:gd name="T45" fmla="*/ 569 h 583"/>
              <a:gd name="T46" fmla="*/ 179 w 499"/>
              <a:gd name="T47" fmla="*/ 571 h 583"/>
              <a:gd name="T48" fmla="*/ 123 w 499"/>
              <a:gd name="T49" fmla="*/ 562 h 583"/>
              <a:gd name="T50" fmla="*/ 88 w 499"/>
              <a:gd name="T51" fmla="*/ 535 h 583"/>
              <a:gd name="T52" fmla="*/ 85 w 499"/>
              <a:gd name="T53" fmla="*/ 519 h 583"/>
              <a:gd name="T54" fmla="*/ 40 w 499"/>
              <a:gd name="T55" fmla="*/ 452 h 583"/>
              <a:gd name="T56" fmla="*/ 14 w 499"/>
              <a:gd name="T57" fmla="*/ 378 h 583"/>
              <a:gd name="T58" fmla="*/ 8 w 499"/>
              <a:gd name="T59" fmla="*/ 277 h 583"/>
              <a:gd name="T60" fmla="*/ 18 w 499"/>
              <a:gd name="T61" fmla="*/ 254 h 583"/>
              <a:gd name="T62" fmla="*/ 37 w 499"/>
              <a:gd name="T63" fmla="*/ 222 h 583"/>
              <a:gd name="T64" fmla="*/ 50 w 499"/>
              <a:gd name="T65" fmla="*/ 207 h 583"/>
              <a:gd name="T66" fmla="*/ 68 w 499"/>
              <a:gd name="T67" fmla="*/ 205 h 583"/>
              <a:gd name="T68" fmla="*/ 116 w 499"/>
              <a:gd name="T69" fmla="*/ 137 h 583"/>
              <a:gd name="T70" fmla="*/ 139 w 499"/>
              <a:gd name="T71" fmla="*/ 57 h 583"/>
              <a:gd name="T72" fmla="*/ 146 w 499"/>
              <a:gd name="T73" fmla="*/ 51 h 583"/>
              <a:gd name="T74" fmla="*/ 191 w 499"/>
              <a:gd name="T75" fmla="*/ 11 h 583"/>
              <a:gd name="T76" fmla="*/ 321 w 499"/>
              <a:gd name="T77" fmla="*/ 35 h 583"/>
              <a:gd name="T78" fmla="*/ 342 w 499"/>
              <a:gd name="T79" fmla="*/ 63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9" h="583">
                <a:moveTo>
                  <a:pt x="342" y="63"/>
                </a:moveTo>
                <a:cubicBezTo>
                  <a:pt x="341" y="87"/>
                  <a:pt x="348" y="94"/>
                  <a:pt x="371" y="90"/>
                </a:cubicBezTo>
                <a:cubicBezTo>
                  <a:pt x="375" y="89"/>
                  <a:pt x="378" y="89"/>
                  <a:pt x="381" y="88"/>
                </a:cubicBezTo>
                <a:cubicBezTo>
                  <a:pt x="386" y="88"/>
                  <a:pt x="393" y="87"/>
                  <a:pt x="394" y="94"/>
                </a:cubicBezTo>
                <a:cubicBezTo>
                  <a:pt x="395" y="100"/>
                  <a:pt x="389" y="102"/>
                  <a:pt x="384" y="104"/>
                </a:cubicBezTo>
                <a:cubicBezTo>
                  <a:pt x="368" y="110"/>
                  <a:pt x="334" y="159"/>
                  <a:pt x="335" y="174"/>
                </a:cubicBezTo>
                <a:cubicBezTo>
                  <a:pt x="335" y="183"/>
                  <a:pt x="339" y="182"/>
                  <a:pt x="345" y="180"/>
                </a:cubicBezTo>
                <a:cubicBezTo>
                  <a:pt x="357" y="176"/>
                  <a:pt x="369" y="171"/>
                  <a:pt x="378" y="184"/>
                </a:cubicBezTo>
                <a:cubicBezTo>
                  <a:pt x="385" y="197"/>
                  <a:pt x="381" y="208"/>
                  <a:pt x="373" y="220"/>
                </a:cubicBezTo>
                <a:cubicBezTo>
                  <a:pt x="362" y="235"/>
                  <a:pt x="365" y="242"/>
                  <a:pt x="382" y="247"/>
                </a:cubicBezTo>
                <a:cubicBezTo>
                  <a:pt x="396" y="252"/>
                  <a:pt x="409" y="256"/>
                  <a:pt x="417" y="269"/>
                </a:cubicBezTo>
                <a:cubicBezTo>
                  <a:pt x="421" y="276"/>
                  <a:pt x="429" y="276"/>
                  <a:pt x="437" y="277"/>
                </a:cubicBezTo>
                <a:cubicBezTo>
                  <a:pt x="452" y="279"/>
                  <a:pt x="468" y="281"/>
                  <a:pt x="484" y="284"/>
                </a:cubicBezTo>
                <a:cubicBezTo>
                  <a:pt x="491" y="286"/>
                  <a:pt x="499" y="289"/>
                  <a:pt x="498" y="298"/>
                </a:cubicBezTo>
                <a:cubicBezTo>
                  <a:pt x="496" y="308"/>
                  <a:pt x="487" y="309"/>
                  <a:pt x="479" y="308"/>
                </a:cubicBezTo>
                <a:cubicBezTo>
                  <a:pt x="469" y="307"/>
                  <a:pt x="459" y="304"/>
                  <a:pt x="449" y="303"/>
                </a:cubicBezTo>
                <a:cubicBezTo>
                  <a:pt x="436" y="301"/>
                  <a:pt x="430" y="307"/>
                  <a:pt x="437" y="319"/>
                </a:cubicBezTo>
                <a:cubicBezTo>
                  <a:pt x="451" y="344"/>
                  <a:pt x="445" y="365"/>
                  <a:pt x="428" y="387"/>
                </a:cubicBezTo>
                <a:cubicBezTo>
                  <a:pt x="422" y="394"/>
                  <a:pt x="416" y="404"/>
                  <a:pt x="416" y="414"/>
                </a:cubicBezTo>
                <a:cubicBezTo>
                  <a:pt x="414" y="439"/>
                  <a:pt x="400" y="455"/>
                  <a:pt x="382" y="470"/>
                </a:cubicBezTo>
                <a:cubicBezTo>
                  <a:pt x="357" y="490"/>
                  <a:pt x="345" y="515"/>
                  <a:pt x="345" y="548"/>
                </a:cubicBezTo>
                <a:cubicBezTo>
                  <a:pt x="346" y="569"/>
                  <a:pt x="335" y="576"/>
                  <a:pt x="317" y="565"/>
                </a:cubicBezTo>
                <a:cubicBezTo>
                  <a:pt x="292" y="550"/>
                  <a:pt x="269" y="555"/>
                  <a:pt x="246" y="569"/>
                </a:cubicBezTo>
                <a:cubicBezTo>
                  <a:pt x="224" y="581"/>
                  <a:pt x="202" y="583"/>
                  <a:pt x="179" y="571"/>
                </a:cubicBezTo>
                <a:cubicBezTo>
                  <a:pt x="162" y="562"/>
                  <a:pt x="143" y="559"/>
                  <a:pt x="123" y="562"/>
                </a:cubicBezTo>
                <a:cubicBezTo>
                  <a:pt x="103" y="564"/>
                  <a:pt x="92" y="555"/>
                  <a:pt x="88" y="535"/>
                </a:cubicBezTo>
                <a:cubicBezTo>
                  <a:pt x="87" y="530"/>
                  <a:pt x="85" y="525"/>
                  <a:pt x="85" y="519"/>
                </a:cubicBezTo>
                <a:cubicBezTo>
                  <a:pt x="86" y="486"/>
                  <a:pt x="65" y="467"/>
                  <a:pt x="40" y="452"/>
                </a:cubicBezTo>
                <a:cubicBezTo>
                  <a:pt x="9" y="433"/>
                  <a:pt x="0" y="412"/>
                  <a:pt x="14" y="378"/>
                </a:cubicBezTo>
                <a:cubicBezTo>
                  <a:pt x="28" y="343"/>
                  <a:pt x="34" y="310"/>
                  <a:pt x="8" y="277"/>
                </a:cubicBezTo>
                <a:cubicBezTo>
                  <a:pt x="0" y="267"/>
                  <a:pt x="11" y="259"/>
                  <a:pt x="18" y="254"/>
                </a:cubicBezTo>
                <a:cubicBezTo>
                  <a:pt x="29" y="246"/>
                  <a:pt x="38" y="238"/>
                  <a:pt x="37" y="222"/>
                </a:cubicBezTo>
                <a:cubicBezTo>
                  <a:pt x="36" y="213"/>
                  <a:pt x="42" y="209"/>
                  <a:pt x="50" y="207"/>
                </a:cubicBezTo>
                <a:cubicBezTo>
                  <a:pt x="56" y="207"/>
                  <a:pt x="62" y="205"/>
                  <a:pt x="68" y="205"/>
                </a:cubicBezTo>
                <a:cubicBezTo>
                  <a:pt x="111" y="200"/>
                  <a:pt x="124" y="180"/>
                  <a:pt x="116" y="137"/>
                </a:cubicBezTo>
                <a:cubicBezTo>
                  <a:pt x="110" y="108"/>
                  <a:pt x="121" y="81"/>
                  <a:pt x="139" y="57"/>
                </a:cubicBezTo>
                <a:cubicBezTo>
                  <a:pt x="141" y="55"/>
                  <a:pt x="145" y="54"/>
                  <a:pt x="146" y="51"/>
                </a:cubicBezTo>
                <a:cubicBezTo>
                  <a:pt x="154" y="30"/>
                  <a:pt x="166" y="18"/>
                  <a:pt x="191" y="11"/>
                </a:cubicBezTo>
                <a:cubicBezTo>
                  <a:pt x="239" y="0"/>
                  <a:pt x="283" y="0"/>
                  <a:pt x="321" y="35"/>
                </a:cubicBezTo>
                <a:cubicBezTo>
                  <a:pt x="330" y="43"/>
                  <a:pt x="349" y="45"/>
                  <a:pt x="342" y="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3" name="Freeform 193">
            <a:extLst>
              <a:ext uri="{FF2B5EF4-FFF2-40B4-BE49-F238E27FC236}">
                <a16:creationId xmlns:a16="http://schemas.microsoft.com/office/drawing/2014/main" id="{BE2D15B3-9DCE-442C-961D-7CDF5A71D030}"/>
              </a:ext>
            </a:extLst>
          </p:cNvPr>
          <p:cNvSpPr>
            <a:spLocks/>
          </p:cNvSpPr>
          <p:nvPr/>
        </p:nvSpPr>
        <p:spPr bwMode="auto">
          <a:xfrm>
            <a:off x="3502107" y="4946137"/>
            <a:ext cx="407114" cy="402210"/>
          </a:xfrm>
          <a:custGeom>
            <a:avLst/>
            <a:gdLst>
              <a:gd name="T0" fmla="*/ 458 w 484"/>
              <a:gd name="T1" fmla="*/ 134 h 480"/>
              <a:gd name="T2" fmla="*/ 457 w 484"/>
              <a:gd name="T3" fmla="*/ 140 h 480"/>
              <a:gd name="T4" fmla="*/ 469 w 484"/>
              <a:gd name="T5" fmla="*/ 184 h 480"/>
              <a:gd name="T6" fmla="*/ 474 w 484"/>
              <a:gd name="T7" fmla="*/ 220 h 480"/>
              <a:gd name="T8" fmla="*/ 464 w 484"/>
              <a:gd name="T9" fmla="*/ 281 h 480"/>
              <a:gd name="T10" fmla="*/ 443 w 484"/>
              <a:gd name="T11" fmla="*/ 346 h 480"/>
              <a:gd name="T12" fmla="*/ 402 w 484"/>
              <a:gd name="T13" fmla="*/ 407 h 480"/>
              <a:gd name="T14" fmla="*/ 378 w 484"/>
              <a:gd name="T15" fmla="*/ 427 h 480"/>
              <a:gd name="T16" fmla="*/ 318 w 484"/>
              <a:gd name="T17" fmla="*/ 462 h 480"/>
              <a:gd name="T18" fmla="*/ 291 w 484"/>
              <a:gd name="T19" fmla="*/ 471 h 480"/>
              <a:gd name="T20" fmla="*/ 223 w 484"/>
              <a:gd name="T21" fmla="*/ 475 h 480"/>
              <a:gd name="T22" fmla="*/ 199 w 484"/>
              <a:gd name="T23" fmla="*/ 473 h 480"/>
              <a:gd name="T24" fmla="*/ 162 w 484"/>
              <a:gd name="T25" fmla="*/ 473 h 480"/>
              <a:gd name="T26" fmla="*/ 135 w 484"/>
              <a:gd name="T27" fmla="*/ 463 h 480"/>
              <a:gd name="T28" fmla="*/ 90 w 484"/>
              <a:gd name="T29" fmla="*/ 437 h 480"/>
              <a:gd name="T30" fmla="*/ 59 w 484"/>
              <a:gd name="T31" fmla="*/ 411 h 480"/>
              <a:gd name="T32" fmla="*/ 36 w 484"/>
              <a:gd name="T33" fmla="*/ 380 h 480"/>
              <a:gd name="T34" fmla="*/ 29 w 484"/>
              <a:gd name="T35" fmla="*/ 349 h 480"/>
              <a:gd name="T36" fmla="*/ 19 w 484"/>
              <a:gd name="T37" fmla="*/ 313 h 480"/>
              <a:gd name="T38" fmla="*/ 14 w 484"/>
              <a:gd name="T39" fmla="*/ 283 h 480"/>
              <a:gd name="T40" fmla="*/ 19 w 484"/>
              <a:gd name="T41" fmla="*/ 243 h 480"/>
              <a:gd name="T42" fmla="*/ 24 w 484"/>
              <a:gd name="T43" fmla="*/ 200 h 480"/>
              <a:gd name="T44" fmla="*/ 32 w 484"/>
              <a:gd name="T45" fmla="*/ 181 h 480"/>
              <a:gd name="T46" fmla="*/ 47 w 484"/>
              <a:gd name="T47" fmla="*/ 148 h 480"/>
              <a:gd name="T48" fmla="*/ 64 w 484"/>
              <a:gd name="T49" fmla="*/ 118 h 480"/>
              <a:gd name="T50" fmla="*/ 76 w 484"/>
              <a:gd name="T51" fmla="*/ 89 h 480"/>
              <a:gd name="T52" fmla="*/ 151 w 484"/>
              <a:gd name="T53" fmla="*/ 50 h 480"/>
              <a:gd name="T54" fmla="*/ 175 w 484"/>
              <a:gd name="T55" fmla="*/ 30 h 480"/>
              <a:gd name="T56" fmla="*/ 202 w 484"/>
              <a:gd name="T57" fmla="*/ 9 h 480"/>
              <a:gd name="T58" fmla="*/ 219 w 484"/>
              <a:gd name="T59" fmla="*/ 4 h 480"/>
              <a:gd name="T60" fmla="*/ 246 w 484"/>
              <a:gd name="T61" fmla="*/ 10 h 480"/>
              <a:gd name="T62" fmla="*/ 293 w 484"/>
              <a:gd name="T63" fmla="*/ 13 h 480"/>
              <a:gd name="T64" fmla="*/ 318 w 484"/>
              <a:gd name="T65" fmla="*/ 21 h 480"/>
              <a:gd name="T66" fmla="*/ 359 w 484"/>
              <a:gd name="T67" fmla="*/ 34 h 480"/>
              <a:gd name="T68" fmla="*/ 382 w 484"/>
              <a:gd name="T69" fmla="*/ 27 h 480"/>
              <a:gd name="T70" fmla="*/ 390 w 484"/>
              <a:gd name="T71" fmla="*/ 48 h 480"/>
              <a:gd name="T72" fmla="*/ 412 w 484"/>
              <a:gd name="T73" fmla="*/ 68 h 480"/>
              <a:gd name="T74" fmla="*/ 425 w 484"/>
              <a:gd name="T75" fmla="*/ 76 h 480"/>
              <a:gd name="T76" fmla="*/ 445 w 484"/>
              <a:gd name="T77" fmla="*/ 106 h 480"/>
              <a:gd name="T78" fmla="*/ 458 w 484"/>
              <a:gd name="T79" fmla="*/ 13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4" h="480">
                <a:moveTo>
                  <a:pt x="458" y="134"/>
                </a:moveTo>
                <a:cubicBezTo>
                  <a:pt x="458" y="135"/>
                  <a:pt x="458" y="138"/>
                  <a:pt x="457" y="140"/>
                </a:cubicBezTo>
                <a:cubicBezTo>
                  <a:pt x="449" y="158"/>
                  <a:pt x="452" y="172"/>
                  <a:pt x="469" y="184"/>
                </a:cubicBezTo>
                <a:cubicBezTo>
                  <a:pt x="481" y="193"/>
                  <a:pt x="484" y="206"/>
                  <a:pt x="474" y="220"/>
                </a:cubicBezTo>
                <a:cubicBezTo>
                  <a:pt x="459" y="238"/>
                  <a:pt x="455" y="257"/>
                  <a:pt x="464" y="281"/>
                </a:cubicBezTo>
                <a:cubicBezTo>
                  <a:pt x="472" y="305"/>
                  <a:pt x="462" y="328"/>
                  <a:pt x="443" y="346"/>
                </a:cubicBezTo>
                <a:cubicBezTo>
                  <a:pt x="426" y="364"/>
                  <a:pt x="407" y="380"/>
                  <a:pt x="402" y="407"/>
                </a:cubicBezTo>
                <a:cubicBezTo>
                  <a:pt x="400" y="418"/>
                  <a:pt x="389" y="424"/>
                  <a:pt x="378" y="427"/>
                </a:cubicBezTo>
                <a:cubicBezTo>
                  <a:pt x="354" y="431"/>
                  <a:pt x="333" y="442"/>
                  <a:pt x="318" y="462"/>
                </a:cubicBezTo>
                <a:cubicBezTo>
                  <a:pt x="311" y="470"/>
                  <a:pt x="300" y="475"/>
                  <a:pt x="291" y="471"/>
                </a:cubicBezTo>
                <a:cubicBezTo>
                  <a:pt x="267" y="463"/>
                  <a:pt x="245" y="472"/>
                  <a:pt x="223" y="475"/>
                </a:cubicBezTo>
                <a:cubicBezTo>
                  <a:pt x="215" y="476"/>
                  <a:pt x="206" y="478"/>
                  <a:pt x="199" y="473"/>
                </a:cubicBezTo>
                <a:cubicBezTo>
                  <a:pt x="187" y="466"/>
                  <a:pt x="175" y="465"/>
                  <a:pt x="162" y="473"/>
                </a:cubicBezTo>
                <a:cubicBezTo>
                  <a:pt x="150" y="480"/>
                  <a:pt x="141" y="474"/>
                  <a:pt x="135" y="463"/>
                </a:cubicBezTo>
                <a:cubicBezTo>
                  <a:pt x="125" y="446"/>
                  <a:pt x="112" y="436"/>
                  <a:pt x="90" y="437"/>
                </a:cubicBezTo>
                <a:cubicBezTo>
                  <a:pt x="73" y="438"/>
                  <a:pt x="61" y="430"/>
                  <a:pt x="59" y="411"/>
                </a:cubicBezTo>
                <a:cubicBezTo>
                  <a:pt x="57" y="397"/>
                  <a:pt x="49" y="385"/>
                  <a:pt x="36" y="380"/>
                </a:cubicBezTo>
                <a:cubicBezTo>
                  <a:pt x="17" y="373"/>
                  <a:pt x="20" y="362"/>
                  <a:pt x="29" y="349"/>
                </a:cubicBezTo>
                <a:cubicBezTo>
                  <a:pt x="44" y="327"/>
                  <a:pt x="43" y="326"/>
                  <a:pt x="19" y="313"/>
                </a:cubicBezTo>
                <a:cubicBezTo>
                  <a:pt x="2" y="304"/>
                  <a:pt x="0" y="295"/>
                  <a:pt x="14" y="283"/>
                </a:cubicBezTo>
                <a:cubicBezTo>
                  <a:pt x="27" y="270"/>
                  <a:pt x="28" y="257"/>
                  <a:pt x="19" y="243"/>
                </a:cubicBezTo>
                <a:cubicBezTo>
                  <a:pt x="6" y="227"/>
                  <a:pt x="9" y="213"/>
                  <a:pt x="24" y="200"/>
                </a:cubicBezTo>
                <a:cubicBezTo>
                  <a:pt x="30" y="195"/>
                  <a:pt x="34" y="189"/>
                  <a:pt x="32" y="181"/>
                </a:cubicBezTo>
                <a:cubicBezTo>
                  <a:pt x="26" y="164"/>
                  <a:pt x="35" y="156"/>
                  <a:pt x="47" y="148"/>
                </a:cubicBezTo>
                <a:cubicBezTo>
                  <a:pt x="57" y="141"/>
                  <a:pt x="63" y="131"/>
                  <a:pt x="64" y="118"/>
                </a:cubicBezTo>
                <a:cubicBezTo>
                  <a:pt x="65" y="107"/>
                  <a:pt x="66" y="94"/>
                  <a:pt x="76" y="89"/>
                </a:cubicBezTo>
                <a:cubicBezTo>
                  <a:pt x="101" y="75"/>
                  <a:pt x="124" y="58"/>
                  <a:pt x="151" y="50"/>
                </a:cubicBezTo>
                <a:cubicBezTo>
                  <a:pt x="164" y="46"/>
                  <a:pt x="172" y="42"/>
                  <a:pt x="175" y="30"/>
                </a:cubicBezTo>
                <a:cubicBezTo>
                  <a:pt x="179" y="16"/>
                  <a:pt x="187" y="8"/>
                  <a:pt x="202" y="9"/>
                </a:cubicBezTo>
                <a:cubicBezTo>
                  <a:pt x="208" y="9"/>
                  <a:pt x="214" y="7"/>
                  <a:pt x="219" y="4"/>
                </a:cubicBezTo>
                <a:cubicBezTo>
                  <a:pt x="230" y="0"/>
                  <a:pt x="238" y="2"/>
                  <a:pt x="246" y="10"/>
                </a:cubicBezTo>
                <a:cubicBezTo>
                  <a:pt x="266" y="30"/>
                  <a:pt x="270" y="30"/>
                  <a:pt x="293" y="13"/>
                </a:cubicBezTo>
                <a:cubicBezTo>
                  <a:pt x="308" y="3"/>
                  <a:pt x="313" y="4"/>
                  <a:pt x="318" y="21"/>
                </a:cubicBezTo>
                <a:cubicBezTo>
                  <a:pt x="327" y="48"/>
                  <a:pt x="337" y="51"/>
                  <a:pt x="359" y="34"/>
                </a:cubicBezTo>
                <a:cubicBezTo>
                  <a:pt x="366" y="28"/>
                  <a:pt x="373" y="23"/>
                  <a:pt x="382" y="27"/>
                </a:cubicBezTo>
                <a:cubicBezTo>
                  <a:pt x="392" y="31"/>
                  <a:pt x="390" y="40"/>
                  <a:pt x="390" y="48"/>
                </a:cubicBezTo>
                <a:cubicBezTo>
                  <a:pt x="390" y="63"/>
                  <a:pt x="392" y="76"/>
                  <a:pt x="412" y="68"/>
                </a:cubicBezTo>
                <a:cubicBezTo>
                  <a:pt x="420" y="65"/>
                  <a:pt x="424" y="69"/>
                  <a:pt x="425" y="76"/>
                </a:cubicBezTo>
                <a:cubicBezTo>
                  <a:pt x="427" y="89"/>
                  <a:pt x="434" y="99"/>
                  <a:pt x="445" y="106"/>
                </a:cubicBezTo>
                <a:cubicBezTo>
                  <a:pt x="454" y="112"/>
                  <a:pt x="458" y="122"/>
                  <a:pt x="458" y="1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4" name="Freeform 194">
            <a:extLst>
              <a:ext uri="{FF2B5EF4-FFF2-40B4-BE49-F238E27FC236}">
                <a16:creationId xmlns:a16="http://schemas.microsoft.com/office/drawing/2014/main" id="{4B20757D-2BD9-4B23-A11A-92B9D4532558}"/>
              </a:ext>
            </a:extLst>
          </p:cNvPr>
          <p:cNvSpPr>
            <a:spLocks/>
          </p:cNvSpPr>
          <p:nvPr/>
        </p:nvSpPr>
        <p:spPr bwMode="auto">
          <a:xfrm>
            <a:off x="-738258" y="4779367"/>
            <a:ext cx="255060" cy="294300"/>
          </a:xfrm>
          <a:custGeom>
            <a:avLst/>
            <a:gdLst>
              <a:gd name="T0" fmla="*/ 209 w 303"/>
              <a:gd name="T1" fmla="*/ 343 h 349"/>
              <a:gd name="T2" fmla="*/ 150 w 303"/>
              <a:gd name="T3" fmla="*/ 334 h 349"/>
              <a:gd name="T4" fmla="*/ 127 w 303"/>
              <a:gd name="T5" fmla="*/ 311 h 349"/>
              <a:gd name="T6" fmla="*/ 107 w 303"/>
              <a:gd name="T7" fmla="*/ 278 h 349"/>
              <a:gd name="T8" fmla="*/ 102 w 303"/>
              <a:gd name="T9" fmla="*/ 262 h 349"/>
              <a:gd name="T10" fmla="*/ 82 w 303"/>
              <a:gd name="T11" fmla="*/ 229 h 349"/>
              <a:gd name="T12" fmla="*/ 13 w 303"/>
              <a:gd name="T13" fmla="*/ 159 h 349"/>
              <a:gd name="T14" fmla="*/ 35 w 303"/>
              <a:gd name="T15" fmla="*/ 36 h 349"/>
              <a:gd name="T16" fmla="*/ 83 w 303"/>
              <a:gd name="T17" fmla="*/ 7 h 349"/>
              <a:gd name="T18" fmla="*/ 179 w 303"/>
              <a:gd name="T19" fmla="*/ 22 h 349"/>
              <a:gd name="T20" fmla="*/ 214 w 303"/>
              <a:gd name="T21" fmla="*/ 73 h 349"/>
              <a:gd name="T22" fmla="*/ 230 w 303"/>
              <a:gd name="T23" fmla="*/ 111 h 349"/>
              <a:gd name="T24" fmla="*/ 252 w 303"/>
              <a:gd name="T25" fmla="*/ 156 h 349"/>
              <a:gd name="T26" fmla="*/ 276 w 303"/>
              <a:gd name="T27" fmla="*/ 184 h 349"/>
              <a:gd name="T28" fmla="*/ 296 w 303"/>
              <a:gd name="T29" fmla="*/ 223 h 349"/>
              <a:gd name="T30" fmla="*/ 297 w 303"/>
              <a:gd name="T31" fmla="*/ 240 h 349"/>
              <a:gd name="T32" fmla="*/ 249 w 303"/>
              <a:gd name="T33" fmla="*/ 336 h 349"/>
              <a:gd name="T34" fmla="*/ 209 w 303"/>
              <a:gd name="T35" fmla="*/ 343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349">
                <a:moveTo>
                  <a:pt x="209" y="343"/>
                </a:moveTo>
                <a:cubicBezTo>
                  <a:pt x="193" y="345"/>
                  <a:pt x="170" y="349"/>
                  <a:pt x="150" y="334"/>
                </a:cubicBezTo>
                <a:cubicBezTo>
                  <a:pt x="141" y="328"/>
                  <a:pt x="131" y="322"/>
                  <a:pt x="127" y="311"/>
                </a:cubicBezTo>
                <a:cubicBezTo>
                  <a:pt x="122" y="299"/>
                  <a:pt x="116" y="288"/>
                  <a:pt x="107" y="278"/>
                </a:cubicBezTo>
                <a:cubicBezTo>
                  <a:pt x="103" y="273"/>
                  <a:pt x="100" y="268"/>
                  <a:pt x="102" y="262"/>
                </a:cubicBezTo>
                <a:cubicBezTo>
                  <a:pt x="107" y="244"/>
                  <a:pt x="97" y="233"/>
                  <a:pt x="82" y="229"/>
                </a:cubicBezTo>
                <a:cubicBezTo>
                  <a:pt x="44" y="219"/>
                  <a:pt x="23" y="195"/>
                  <a:pt x="13" y="159"/>
                </a:cubicBezTo>
                <a:cubicBezTo>
                  <a:pt x="0" y="114"/>
                  <a:pt x="8" y="73"/>
                  <a:pt x="35" y="36"/>
                </a:cubicBezTo>
                <a:cubicBezTo>
                  <a:pt x="47" y="20"/>
                  <a:pt x="63" y="11"/>
                  <a:pt x="83" y="7"/>
                </a:cubicBezTo>
                <a:cubicBezTo>
                  <a:pt x="118" y="0"/>
                  <a:pt x="148" y="5"/>
                  <a:pt x="179" y="22"/>
                </a:cubicBezTo>
                <a:cubicBezTo>
                  <a:pt x="200" y="33"/>
                  <a:pt x="211" y="50"/>
                  <a:pt x="214" y="73"/>
                </a:cubicBezTo>
                <a:cubicBezTo>
                  <a:pt x="216" y="87"/>
                  <a:pt x="223" y="99"/>
                  <a:pt x="230" y="111"/>
                </a:cubicBezTo>
                <a:cubicBezTo>
                  <a:pt x="239" y="126"/>
                  <a:pt x="248" y="139"/>
                  <a:pt x="252" y="156"/>
                </a:cubicBezTo>
                <a:cubicBezTo>
                  <a:pt x="255" y="169"/>
                  <a:pt x="266" y="176"/>
                  <a:pt x="276" y="184"/>
                </a:cubicBezTo>
                <a:cubicBezTo>
                  <a:pt x="290" y="193"/>
                  <a:pt x="298" y="205"/>
                  <a:pt x="296" y="223"/>
                </a:cubicBezTo>
                <a:cubicBezTo>
                  <a:pt x="296" y="228"/>
                  <a:pt x="297" y="234"/>
                  <a:pt x="297" y="240"/>
                </a:cubicBezTo>
                <a:cubicBezTo>
                  <a:pt x="303" y="280"/>
                  <a:pt x="284" y="317"/>
                  <a:pt x="249" y="336"/>
                </a:cubicBezTo>
                <a:cubicBezTo>
                  <a:pt x="237" y="343"/>
                  <a:pt x="231" y="344"/>
                  <a:pt x="209" y="3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5" name="Freeform 195">
            <a:extLst>
              <a:ext uri="{FF2B5EF4-FFF2-40B4-BE49-F238E27FC236}">
                <a16:creationId xmlns:a16="http://schemas.microsoft.com/office/drawing/2014/main" id="{A7B7E9C4-04AA-4930-816F-04D11B2957A5}"/>
              </a:ext>
            </a:extLst>
          </p:cNvPr>
          <p:cNvSpPr>
            <a:spLocks/>
          </p:cNvSpPr>
          <p:nvPr/>
        </p:nvSpPr>
        <p:spPr bwMode="auto">
          <a:xfrm>
            <a:off x="-456220" y="4543928"/>
            <a:ext cx="237893" cy="228081"/>
          </a:xfrm>
          <a:custGeom>
            <a:avLst/>
            <a:gdLst>
              <a:gd name="T0" fmla="*/ 160 w 283"/>
              <a:gd name="T1" fmla="*/ 274 h 274"/>
              <a:gd name="T2" fmla="*/ 41 w 283"/>
              <a:gd name="T3" fmla="*/ 190 h 274"/>
              <a:gd name="T4" fmla="*/ 22 w 283"/>
              <a:gd name="T5" fmla="*/ 169 h 274"/>
              <a:gd name="T6" fmla="*/ 19 w 283"/>
              <a:gd name="T7" fmla="*/ 131 h 274"/>
              <a:gd name="T8" fmla="*/ 42 w 283"/>
              <a:gd name="T9" fmla="*/ 101 h 274"/>
              <a:gd name="T10" fmla="*/ 177 w 283"/>
              <a:gd name="T11" fmla="*/ 14 h 274"/>
              <a:gd name="T12" fmla="*/ 275 w 283"/>
              <a:gd name="T13" fmla="*/ 155 h 274"/>
              <a:gd name="T14" fmla="*/ 269 w 283"/>
              <a:gd name="T15" fmla="*/ 192 h 274"/>
              <a:gd name="T16" fmla="*/ 277 w 283"/>
              <a:gd name="T17" fmla="*/ 223 h 274"/>
              <a:gd name="T18" fmla="*/ 280 w 283"/>
              <a:gd name="T19" fmla="*/ 229 h 274"/>
              <a:gd name="T20" fmla="*/ 272 w 283"/>
              <a:gd name="T21" fmla="*/ 233 h 274"/>
              <a:gd name="T22" fmla="*/ 229 w 283"/>
              <a:gd name="T23" fmla="*/ 253 h 274"/>
              <a:gd name="T24" fmla="*/ 160 w 283"/>
              <a:gd name="T2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3" h="274">
                <a:moveTo>
                  <a:pt x="160" y="274"/>
                </a:moveTo>
                <a:cubicBezTo>
                  <a:pt x="104" y="273"/>
                  <a:pt x="60" y="243"/>
                  <a:pt x="41" y="190"/>
                </a:cubicBezTo>
                <a:cubicBezTo>
                  <a:pt x="37" y="180"/>
                  <a:pt x="32" y="174"/>
                  <a:pt x="22" y="169"/>
                </a:cubicBezTo>
                <a:cubicBezTo>
                  <a:pt x="2" y="161"/>
                  <a:pt x="0" y="143"/>
                  <a:pt x="19" y="131"/>
                </a:cubicBezTo>
                <a:cubicBezTo>
                  <a:pt x="32" y="123"/>
                  <a:pt x="37" y="114"/>
                  <a:pt x="42" y="101"/>
                </a:cubicBezTo>
                <a:cubicBezTo>
                  <a:pt x="61" y="37"/>
                  <a:pt x="119" y="0"/>
                  <a:pt x="177" y="14"/>
                </a:cubicBezTo>
                <a:cubicBezTo>
                  <a:pt x="238" y="28"/>
                  <a:pt x="283" y="93"/>
                  <a:pt x="275" y="155"/>
                </a:cubicBezTo>
                <a:cubicBezTo>
                  <a:pt x="274" y="168"/>
                  <a:pt x="274" y="181"/>
                  <a:pt x="269" y="192"/>
                </a:cubicBezTo>
                <a:cubicBezTo>
                  <a:pt x="263" y="205"/>
                  <a:pt x="259" y="216"/>
                  <a:pt x="277" y="223"/>
                </a:cubicBezTo>
                <a:cubicBezTo>
                  <a:pt x="279" y="223"/>
                  <a:pt x="281" y="226"/>
                  <a:pt x="280" y="229"/>
                </a:cubicBezTo>
                <a:cubicBezTo>
                  <a:pt x="279" y="233"/>
                  <a:pt x="275" y="234"/>
                  <a:pt x="272" y="233"/>
                </a:cubicBezTo>
                <a:cubicBezTo>
                  <a:pt x="253" y="229"/>
                  <a:pt x="242" y="242"/>
                  <a:pt x="229" y="253"/>
                </a:cubicBezTo>
                <a:cubicBezTo>
                  <a:pt x="212" y="268"/>
                  <a:pt x="189" y="274"/>
                  <a:pt x="160" y="2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6" name="Freeform 196">
            <a:extLst>
              <a:ext uri="{FF2B5EF4-FFF2-40B4-BE49-F238E27FC236}">
                <a16:creationId xmlns:a16="http://schemas.microsoft.com/office/drawing/2014/main" id="{B31D0A6F-F9BA-43A2-965E-FE810173EFC9}"/>
              </a:ext>
            </a:extLst>
          </p:cNvPr>
          <p:cNvSpPr>
            <a:spLocks/>
          </p:cNvSpPr>
          <p:nvPr/>
        </p:nvSpPr>
        <p:spPr bwMode="auto">
          <a:xfrm>
            <a:off x="-802023" y="5112907"/>
            <a:ext cx="156960" cy="159411"/>
          </a:xfrm>
          <a:custGeom>
            <a:avLst/>
            <a:gdLst>
              <a:gd name="T0" fmla="*/ 2 w 187"/>
              <a:gd name="T1" fmla="*/ 86 h 192"/>
              <a:gd name="T2" fmla="*/ 79 w 187"/>
              <a:gd name="T3" fmla="*/ 0 h 192"/>
              <a:gd name="T4" fmla="*/ 186 w 187"/>
              <a:gd name="T5" fmla="*/ 97 h 192"/>
              <a:gd name="T6" fmla="*/ 88 w 187"/>
              <a:gd name="T7" fmla="*/ 191 h 192"/>
              <a:gd name="T8" fmla="*/ 2 w 187"/>
              <a:gd name="T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92">
                <a:moveTo>
                  <a:pt x="2" y="86"/>
                </a:moveTo>
                <a:cubicBezTo>
                  <a:pt x="1" y="44"/>
                  <a:pt x="40" y="0"/>
                  <a:pt x="79" y="0"/>
                </a:cubicBezTo>
                <a:cubicBezTo>
                  <a:pt x="140" y="0"/>
                  <a:pt x="185" y="40"/>
                  <a:pt x="186" y="97"/>
                </a:cubicBezTo>
                <a:cubicBezTo>
                  <a:pt x="187" y="146"/>
                  <a:pt x="139" y="192"/>
                  <a:pt x="88" y="191"/>
                </a:cubicBezTo>
                <a:cubicBezTo>
                  <a:pt x="47" y="191"/>
                  <a:pt x="0" y="143"/>
                  <a:pt x="2" y="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7" name="Freeform 197">
            <a:extLst>
              <a:ext uri="{FF2B5EF4-FFF2-40B4-BE49-F238E27FC236}">
                <a16:creationId xmlns:a16="http://schemas.microsoft.com/office/drawing/2014/main" id="{7B43922E-93A0-4503-BC8C-D67AE9887732}"/>
              </a:ext>
            </a:extLst>
          </p:cNvPr>
          <p:cNvSpPr>
            <a:spLocks/>
          </p:cNvSpPr>
          <p:nvPr/>
        </p:nvSpPr>
        <p:spPr bwMode="auto">
          <a:xfrm>
            <a:off x="2256239" y="6459329"/>
            <a:ext cx="132435" cy="179032"/>
          </a:xfrm>
          <a:custGeom>
            <a:avLst/>
            <a:gdLst>
              <a:gd name="T0" fmla="*/ 1 w 156"/>
              <a:gd name="T1" fmla="*/ 109 h 214"/>
              <a:gd name="T2" fmla="*/ 21 w 156"/>
              <a:gd name="T3" fmla="*/ 31 h 214"/>
              <a:gd name="T4" fmla="*/ 86 w 156"/>
              <a:gd name="T5" fmla="*/ 10 h 214"/>
              <a:gd name="T6" fmla="*/ 154 w 156"/>
              <a:gd name="T7" fmla="*/ 92 h 214"/>
              <a:gd name="T8" fmla="*/ 93 w 156"/>
              <a:gd name="T9" fmla="*/ 196 h 214"/>
              <a:gd name="T10" fmla="*/ 12 w 156"/>
              <a:gd name="T11" fmla="*/ 168 h 214"/>
              <a:gd name="T12" fmla="*/ 1 w 156"/>
              <a:gd name="T13" fmla="*/ 109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214">
                <a:moveTo>
                  <a:pt x="1" y="109"/>
                </a:moveTo>
                <a:cubicBezTo>
                  <a:pt x="0" y="81"/>
                  <a:pt x="6" y="55"/>
                  <a:pt x="21" y="31"/>
                </a:cubicBezTo>
                <a:cubicBezTo>
                  <a:pt x="39" y="5"/>
                  <a:pt x="57" y="0"/>
                  <a:pt x="86" y="10"/>
                </a:cubicBezTo>
                <a:cubicBezTo>
                  <a:pt x="125" y="25"/>
                  <a:pt x="153" y="48"/>
                  <a:pt x="154" y="92"/>
                </a:cubicBezTo>
                <a:cubicBezTo>
                  <a:pt x="156" y="139"/>
                  <a:pt x="134" y="174"/>
                  <a:pt x="93" y="196"/>
                </a:cubicBezTo>
                <a:cubicBezTo>
                  <a:pt x="59" y="214"/>
                  <a:pt x="28" y="202"/>
                  <a:pt x="12" y="168"/>
                </a:cubicBezTo>
                <a:cubicBezTo>
                  <a:pt x="4" y="151"/>
                  <a:pt x="1" y="134"/>
                  <a:pt x="1" y="1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8" name="Freeform 198">
            <a:extLst>
              <a:ext uri="{FF2B5EF4-FFF2-40B4-BE49-F238E27FC236}">
                <a16:creationId xmlns:a16="http://schemas.microsoft.com/office/drawing/2014/main" id="{A5CB041E-31FB-4B38-ABB7-9FD87960BBDB}"/>
              </a:ext>
            </a:extLst>
          </p:cNvPr>
          <p:cNvSpPr>
            <a:spLocks/>
          </p:cNvSpPr>
          <p:nvPr/>
        </p:nvSpPr>
        <p:spPr bwMode="auto">
          <a:xfrm>
            <a:off x="576280" y="3575193"/>
            <a:ext cx="117720" cy="122625"/>
          </a:xfrm>
          <a:custGeom>
            <a:avLst/>
            <a:gdLst>
              <a:gd name="T0" fmla="*/ 70 w 140"/>
              <a:gd name="T1" fmla="*/ 146 h 147"/>
              <a:gd name="T2" fmla="*/ 0 w 140"/>
              <a:gd name="T3" fmla="*/ 89 h 147"/>
              <a:gd name="T4" fmla="*/ 65 w 140"/>
              <a:gd name="T5" fmla="*/ 1 h 147"/>
              <a:gd name="T6" fmla="*/ 139 w 140"/>
              <a:gd name="T7" fmla="*/ 72 h 147"/>
              <a:gd name="T8" fmla="*/ 70 w 140"/>
              <a:gd name="T9" fmla="*/ 1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" h="147">
                <a:moveTo>
                  <a:pt x="70" y="146"/>
                </a:moveTo>
                <a:cubicBezTo>
                  <a:pt x="31" y="146"/>
                  <a:pt x="0" y="120"/>
                  <a:pt x="0" y="89"/>
                </a:cubicBezTo>
                <a:cubicBezTo>
                  <a:pt x="1" y="36"/>
                  <a:pt x="28" y="0"/>
                  <a:pt x="65" y="1"/>
                </a:cubicBezTo>
                <a:cubicBezTo>
                  <a:pt x="96" y="1"/>
                  <a:pt x="140" y="44"/>
                  <a:pt x="139" y="72"/>
                </a:cubicBezTo>
                <a:cubicBezTo>
                  <a:pt x="139" y="114"/>
                  <a:pt x="109" y="147"/>
                  <a:pt x="70" y="1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9" name="Freeform 199">
            <a:extLst>
              <a:ext uri="{FF2B5EF4-FFF2-40B4-BE49-F238E27FC236}">
                <a16:creationId xmlns:a16="http://schemas.microsoft.com/office/drawing/2014/main" id="{6217DB63-8144-43B4-BF6A-32CA52A71711}"/>
              </a:ext>
            </a:extLst>
          </p:cNvPr>
          <p:cNvSpPr>
            <a:spLocks/>
          </p:cNvSpPr>
          <p:nvPr/>
        </p:nvSpPr>
        <p:spPr bwMode="auto">
          <a:xfrm>
            <a:off x="1071683" y="3298061"/>
            <a:ext cx="125078" cy="122625"/>
          </a:xfrm>
          <a:custGeom>
            <a:avLst/>
            <a:gdLst>
              <a:gd name="T0" fmla="*/ 116 w 149"/>
              <a:gd name="T1" fmla="*/ 144 h 144"/>
              <a:gd name="T2" fmla="*/ 79 w 149"/>
              <a:gd name="T3" fmla="*/ 125 h 144"/>
              <a:gd name="T4" fmla="*/ 27 w 149"/>
              <a:gd name="T5" fmla="*/ 82 h 144"/>
              <a:gd name="T6" fmla="*/ 16 w 149"/>
              <a:gd name="T7" fmla="*/ 65 h 144"/>
              <a:gd name="T8" fmla="*/ 13 w 149"/>
              <a:gd name="T9" fmla="*/ 45 h 144"/>
              <a:gd name="T10" fmla="*/ 14 w 149"/>
              <a:gd name="T11" fmla="*/ 17 h 144"/>
              <a:gd name="T12" fmla="*/ 55 w 149"/>
              <a:gd name="T13" fmla="*/ 10 h 144"/>
              <a:gd name="T14" fmla="*/ 123 w 149"/>
              <a:gd name="T15" fmla="*/ 54 h 144"/>
              <a:gd name="T16" fmla="*/ 147 w 149"/>
              <a:gd name="T17" fmla="*/ 112 h 144"/>
              <a:gd name="T18" fmla="*/ 116 w 149"/>
              <a:gd name="T19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" h="144">
                <a:moveTo>
                  <a:pt x="116" y="144"/>
                </a:moveTo>
                <a:cubicBezTo>
                  <a:pt x="101" y="144"/>
                  <a:pt x="90" y="136"/>
                  <a:pt x="79" y="125"/>
                </a:cubicBezTo>
                <a:cubicBezTo>
                  <a:pt x="64" y="109"/>
                  <a:pt x="49" y="91"/>
                  <a:pt x="27" y="82"/>
                </a:cubicBezTo>
                <a:cubicBezTo>
                  <a:pt x="20" y="79"/>
                  <a:pt x="17" y="72"/>
                  <a:pt x="16" y="65"/>
                </a:cubicBezTo>
                <a:cubicBezTo>
                  <a:pt x="15" y="58"/>
                  <a:pt x="14" y="52"/>
                  <a:pt x="13" y="45"/>
                </a:cubicBezTo>
                <a:cubicBezTo>
                  <a:pt x="11" y="36"/>
                  <a:pt x="0" y="26"/>
                  <a:pt x="14" y="17"/>
                </a:cubicBezTo>
                <a:cubicBezTo>
                  <a:pt x="26" y="9"/>
                  <a:pt x="38" y="0"/>
                  <a:pt x="55" y="10"/>
                </a:cubicBezTo>
                <a:cubicBezTo>
                  <a:pt x="79" y="23"/>
                  <a:pt x="104" y="33"/>
                  <a:pt x="123" y="54"/>
                </a:cubicBezTo>
                <a:cubicBezTo>
                  <a:pt x="138" y="71"/>
                  <a:pt x="146" y="90"/>
                  <a:pt x="147" y="112"/>
                </a:cubicBezTo>
                <a:cubicBezTo>
                  <a:pt x="149" y="134"/>
                  <a:pt x="139" y="144"/>
                  <a:pt x="116" y="1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0" name="Freeform 200">
            <a:extLst>
              <a:ext uri="{FF2B5EF4-FFF2-40B4-BE49-F238E27FC236}">
                <a16:creationId xmlns:a16="http://schemas.microsoft.com/office/drawing/2014/main" id="{5CCC5743-6FD3-46E0-8632-094A50873BFD}"/>
              </a:ext>
            </a:extLst>
          </p:cNvPr>
          <p:cNvSpPr>
            <a:spLocks/>
          </p:cNvSpPr>
          <p:nvPr/>
        </p:nvSpPr>
        <p:spPr bwMode="auto">
          <a:xfrm>
            <a:off x="-728448" y="4536572"/>
            <a:ext cx="93195" cy="139792"/>
          </a:xfrm>
          <a:custGeom>
            <a:avLst/>
            <a:gdLst>
              <a:gd name="T0" fmla="*/ 85 w 112"/>
              <a:gd name="T1" fmla="*/ 54 h 166"/>
              <a:gd name="T2" fmla="*/ 98 w 112"/>
              <a:gd name="T3" fmla="*/ 91 h 166"/>
              <a:gd name="T4" fmla="*/ 97 w 112"/>
              <a:gd name="T5" fmla="*/ 144 h 166"/>
              <a:gd name="T6" fmla="*/ 50 w 112"/>
              <a:gd name="T7" fmla="*/ 158 h 166"/>
              <a:gd name="T8" fmla="*/ 27 w 112"/>
              <a:gd name="T9" fmla="*/ 103 h 166"/>
              <a:gd name="T10" fmla="*/ 19 w 112"/>
              <a:gd name="T11" fmla="*/ 73 h 166"/>
              <a:gd name="T12" fmla="*/ 6 w 112"/>
              <a:gd name="T13" fmla="*/ 31 h 166"/>
              <a:gd name="T14" fmla="*/ 46 w 112"/>
              <a:gd name="T15" fmla="*/ 3 h 166"/>
              <a:gd name="T16" fmla="*/ 77 w 112"/>
              <a:gd name="T17" fmla="*/ 28 h 166"/>
              <a:gd name="T18" fmla="*/ 85 w 112"/>
              <a:gd name="T19" fmla="*/ 5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166">
                <a:moveTo>
                  <a:pt x="85" y="54"/>
                </a:moveTo>
                <a:cubicBezTo>
                  <a:pt x="71" y="72"/>
                  <a:pt x="87" y="80"/>
                  <a:pt x="98" y="91"/>
                </a:cubicBezTo>
                <a:cubicBezTo>
                  <a:pt x="112" y="107"/>
                  <a:pt x="110" y="129"/>
                  <a:pt x="97" y="144"/>
                </a:cubicBezTo>
                <a:cubicBezTo>
                  <a:pt x="81" y="162"/>
                  <a:pt x="65" y="166"/>
                  <a:pt x="50" y="158"/>
                </a:cubicBezTo>
                <a:cubicBezTo>
                  <a:pt x="27" y="144"/>
                  <a:pt x="17" y="124"/>
                  <a:pt x="27" y="103"/>
                </a:cubicBezTo>
                <a:cubicBezTo>
                  <a:pt x="33" y="89"/>
                  <a:pt x="32" y="81"/>
                  <a:pt x="19" y="73"/>
                </a:cubicBezTo>
                <a:cubicBezTo>
                  <a:pt x="4" y="63"/>
                  <a:pt x="0" y="49"/>
                  <a:pt x="6" y="31"/>
                </a:cubicBezTo>
                <a:cubicBezTo>
                  <a:pt x="13" y="13"/>
                  <a:pt x="27" y="5"/>
                  <a:pt x="46" y="3"/>
                </a:cubicBezTo>
                <a:cubicBezTo>
                  <a:pt x="65" y="0"/>
                  <a:pt x="71" y="15"/>
                  <a:pt x="77" y="28"/>
                </a:cubicBezTo>
                <a:cubicBezTo>
                  <a:pt x="81" y="36"/>
                  <a:pt x="82" y="44"/>
                  <a:pt x="85" y="5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1" name="Freeform 201">
            <a:extLst>
              <a:ext uri="{FF2B5EF4-FFF2-40B4-BE49-F238E27FC236}">
                <a16:creationId xmlns:a16="http://schemas.microsoft.com/office/drawing/2014/main" id="{FF39F6E1-DAFD-4045-9DAF-F8B9F65D5484}"/>
              </a:ext>
            </a:extLst>
          </p:cNvPr>
          <p:cNvSpPr>
            <a:spLocks/>
          </p:cNvSpPr>
          <p:nvPr/>
        </p:nvSpPr>
        <p:spPr bwMode="auto">
          <a:xfrm>
            <a:off x="-475840" y="4465448"/>
            <a:ext cx="85838" cy="88290"/>
          </a:xfrm>
          <a:custGeom>
            <a:avLst/>
            <a:gdLst>
              <a:gd name="T0" fmla="*/ 101 w 102"/>
              <a:gd name="T1" fmla="*/ 51 h 105"/>
              <a:gd name="T2" fmla="*/ 52 w 102"/>
              <a:gd name="T3" fmla="*/ 104 h 105"/>
              <a:gd name="T4" fmla="*/ 1 w 102"/>
              <a:gd name="T5" fmla="*/ 47 h 105"/>
              <a:gd name="T6" fmla="*/ 51 w 102"/>
              <a:gd name="T7" fmla="*/ 0 h 105"/>
              <a:gd name="T8" fmla="*/ 101 w 102"/>
              <a:gd name="T9" fmla="*/ 51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05">
                <a:moveTo>
                  <a:pt x="101" y="51"/>
                </a:moveTo>
                <a:cubicBezTo>
                  <a:pt x="101" y="81"/>
                  <a:pt x="80" y="105"/>
                  <a:pt x="52" y="104"/>
                </a:cubicBezTo>
                <a:cubicBezTo>
                  <a:pt x="25" y="104"/>
                  <a:pt x="1" y="77"/>
                  <a:pt x="1" y="47"/>
                </a:cubicBezTo>
                <a:cubicBezTo>
                  <a:pt x="0" y="20"/>
                  <a:pt x="22" y="0"/>
                  <a:pt x="51" y="0"/>
                </a:cubicBezTo>
                <a:cubicBezTo>
                  <a:pt x="81" y="0"/>
                  <a:pt x="102" y="22"/>
                  <a:pt x="101" y="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2" name="Freeform 202">
            <a:extLst>
              <a:ext uri="{FF2B5EF4-FFF2-40B4-BE49-F238E27FC236}">
                <a16:creationId xmlns:a16="http://schemas.microsoft.com/office/drawing/2014/main" id="{97511A34-B482-4DEB-9ACD-0453D22DCEDF}"/>
              </a:ext>
            </a:extLst>
          </p:cNvPr>
          <p:cNvSpPr>
            <a:spLocks/>
          </p:cNvSpPr>
          <p:nvPr/>
        </p:nvSpPr>
        <p:spPr bwMode="auto">
          <a:xfrm>
            <a:off x="2960105" y="3423139"/>
            <a:ext cx="90743" cy="125077"/>
          </a:xfrm>
          <a:custGeom>
            <a:avLst/>
            <a:gdLst>
              <a:gd name="T0" fmla="*/ 5 w 108"/>
              <a:gd name="T1" fmla="*/ 112 h 148"/>
              <a:gd name="T2" fmla="*/ 31 w 108"/>
              <a:gd name="T3" fmla="*/ 28 h 148"/>
              <a:gd name="T4" fmla="*/ 95 w 108"/>
              <a:gd name="T5" fmla="*/ 11 h 148"/>
              <a:gd name="T6" fmla="*/ 104 w 108"/>
              <a:gd name="T7" fmla="*/ 28 h 148"/>
              <a:gd name="T8" fmla="*/ 47 w 108"/>
              <a:gd name="T9" fmla="*/ 126 h 148"/>
              <a:gd name="T10" fmla="*/ 44 w 108"/>
              <a:gd name="T11" fmla="*/ 128 h 148"/>
              <a:gd name="T12" fmla="*/ 13 w 108"/>
              <a:gd name="T13" fmla="*/ 143 h 148"/>
              <a:gd name="T14" fmla="*/ 5 w 108"/>
              <a:gd name="T15" fmla="*/ 11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48">
                <a:moveTo>
                  <a:pt x="5" y="112"/>
                </a:moveTo>
                <a:cubicBezTo>
                  <a:pt x="6" y="80"/>
                  <a:pt x="13" y="52"/>
                  <a:pt x="31" y="28"/>
                </a:cubicBezTo>
                <a:cubicBezTo>
                  <a:pt x="47" y="7"/>
                  <a:pt x="73" y="0"/>
                  <a:pt x="95" y="11"/>
                </a:cubicBezTo>
                <a:cubicBezTo>
                  <a:pt x="102" y="14"/>
                  <a:pt x="108" y="19"/>
                  <a:pt x="104" y="28"/>
                </a:cubicBezTo>
                <a:cubicBezTo>
                  <a:pt x="89" y="63"/>
                  <a:pt x="74" y="98"/>
                  <a:pt x="47" y="126"/>
                </a:cubicBezTo>
                <a:cubicBezTo>
                  <a:pt x="46" y="127"/>
                  <a:pt x="45" y="128"/>
                  <a:pt x="44" y="128"/>
                </a:cubicBezTo>
                <a:cubicBezTo>
                  <a:pt x="34" y="134"/>
                  <a:pt x="25" y="148"/>
                  <a:pt x="13" y="143"/>
                </a:cubicBezTo>
                <a:cubicBezTo>
                  <a:pt x="0" y="137"/>
                  <a:pt x="7" y="122"/>
                  <a:pt x="5" y="1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3" name="Freeform 203">
            <a:extLst>
              <a:ext uri="{FF2B5EF4-FFF2-40B4-BE49-F238E27FC236}">
                <a16:creationId xmlns:a16="http://schemas.microsoft.com/office/drawing/2014/main" id="{3FA98CD5-6477-474A-AD2A-F5543D6B655C}"/>
              </a:ext>
            </a:extLst>
          </p:cNvPr>
          <p:cNvSpPr>
            <a:spLocks/>
          </p:cNvSpPr>
          <p:nvPr/>
        </p:nvSpPr>
        <p:spPr bwMode="auto">
          <a:xfrm>
            <a:off x="3266668" y="6049761"/>
            <a:ext cx="95649" cy="98100"/>
          </a:xfrm>
          <a:custGeom>
            <a:avLst/>
            <a:gdLst>
              <a:gd name="T0" fmla="*/ 114 w 114"/>
              <a:gd name="T1" fmla="*/ 62 h 115"/>
              <a:gd name="T2" fmla="*/ 86 w 114"/>
              <a:gd name="T3" fmla="*/ 106 h 115"/>
              <a:gd name="T4" fmla="*/ 39 w 114"/>
              <a:gd name="T5" fmla="*/ 101 h 115"/>
              <a:gd name="T6" fmla="*/ 19 w 114"/>
              <a:gd name="T7" fmla="*/ 15 h 115"/>
              <a:gd name="T8" fmla="*/ 48 w 114"/>
              <a:gd name="T9" fmla="*/ 5 h 115"/>
              <a:gd name="T10" fmla="*/ 98 w 114"/>
              <a:gd name="T11" fmla="*/ 33 h 115"/>
              <a:gd name="T12" fmla="*/ 114 w 114"/>
              <a:gd name="T13" fmla="*/ 6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" h="115">
                <a:moveTo>
                  <a:pt x="114" y="62"/>
                </a:moveTo>
                <a:cubicBezTo>
                  <a:pt x="110" y="80"/>
                  <a:pt x="103" y="96"/>
                  <a:pt x="86" y="106"/>
                </a:cubicBezTo>
                <a:cubicBezTo>
                  <a:pt x="69" y="115"/>
                  <a:pt x="54" y="111"/>
                  <a:pt x="39" y="101"/>
                </a:cubicBezTo>
                <a:cubicBezTo>
                  <a:pt x="9" y="80"/>
                  <a:pt x="0" y="42"/>
                  <a:pt x="19" y="15"/>
                </a:cubicBezTo>
                <a:cubicBezTo>
                  <a:pt x="26" y="5"/>
                  <a:pt x="35" y="0"/>
                  <a:pt x="48" y="5"/>
                </a:cubicBezTo>
                <a:cubicBezTo>
                  <a:pt x="67" y="11"/>
                  <a:pt x="84" y="19"/>
                  <a:pt x="98" y="33"/>
                </a:cubicBezTo>
                <a:cubicBezTo>
                  <a:pt x="106" y="41"/>
                  <a:pt x="113" y="50"/>
                  <a:pt x="114" y="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4" name="Freeform 204">
            <a:extLst>
              <a:ext uri="{FF2B5EF4-FFF2-40B4-BE49-F238E27FC236}">
                <a16:creationId xmlns:a16="http://schemas.microsoft.com/office/drawing/2014/main" id="{17D13DC9-A519-4C40-8001-B3F7DAC7BBD2}"/>
              </a:ext>
            </a:extLst>
          </p:cNvPr>
          <p:cNvSpPr>
            <a:spLocks/>
          </p:cNvSpPr>
          <p:nvPr/>
        </p:nvSpPr>
        <p:spPr bwMode="auto">
          <a:xfrm>
            <a:off x="3531538" y="4499784"/>
            <a:ext cx="142244" cy="63765"/>
          </a:xfrm>
          <a:custGeom>
            <a:avLst/>
            <a:gdLst>
              <a:gd name="T0" fmla="*/ 72 w 170"/>
              <a:gd name="T1" fmla="*/ 76 h 76"/>
              <a:gd name="T2" fmla="*/ 11 w 170"/>
              <a:gd name="T3" fmla="*/ 56 h 76"/>
              <a:gd name="T4" fmla="*/ 17 w 170"/>
              <a:gd name="T5" fmla="*/ 33 h 76"/>
              <a:gd name="T6" fmla="*/ 63 w 170"/>
              <a:gd name="T7" fmla="*/ 14 h 76"/>
              <a:gd name="T8" fmla="*/ 151 w 170"/>
              <a:gd name="T9" fmla="*/ 15 h 76"/>
              <a:gd name="T10" fmla="*/ 156 w 170"/>
              <a:gd name="T11" fmla="*/ 46 h 76"/>
              <a:gd name="T12" fmla="*/ 72 w 170"/>
              <a:gd name="T1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76">
                <a:moveTo>
                  <a:pt x="72" y="76"/>
                </a:moveTo>
                <a:cubicBezTo>
                  <a:pt x="49" y="76"/>
                  <a:pt x="28" y="73"/>
                  <a:pt x="11" y="56"/>
                </a:cubicBezTo>
                <a:cubicBezTo>
                  <a:pt x="0" y="44"/>
                  <a:pt x="1" y="38"/>
                  <a:pt x="17" y="33"/>
                </a:cubicBezTo>
                <a:cubicBezTo>
                  <a:pt x="32" y="27"/>
                  <a:pt x="48" y="21"/>
                  <a:pt x="63" y="14"/>
                </a:cubicBezTo>
                <a:cubicBezTo>
                  <a:pt x="93" y="0"/>
                  <a:pt x="122" y="0"/>
                  <a:pt x="151" y="15"/>
                </a:cubicBezTo>
                <a:cubicBezTo>
                  <a:pt x="168" y="25"/>
                  <a:pt x="170" y="32"/>
                  <a:pt x="156" y="46"/>
                </a:cubicBezTo>
                <a:cubicBezTo>
                  <a:pt x="132" y="68"/>
                  <a:pt x="103" y="76"/>
                  <a:pt x="72" y="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5" name="Freeform 205">
            <a:extLst>
              <a:ext uri="{FF2B5EF4-FFF2-40B4-BE49-F238E27FC236}">
                <a16:creationId xmlns:a16="http://schemas.microsoft.com/office/drawing/2014/main" id="{93A9EEB1-0DDF-4DA5-8E9B-069EF2AF32D1}"/>
              </a:ext>
            </a:extLst>
          </p:cNvPr>
          <p:cNvSpPr>
            <a:spLocks/>
          </p:cNvSpPr>
          <p:nvPr/>
        </p:nvSpPr>
        <p:spPr bwMode="auto">
          <a:xfrm>
            <a:off x="110306" y="5605860"/>
            <a:ext cx="88290" cy="93195"/>
          </a:xfrm>
          <a:custGeom>
            <a:avLst/>
            <a:gdLst>
              <a:gd name="T0" fmla="*/ 102 w 104"/>
              <a:gd name="T1" fmla="*/ 31 h 113"/>
              <a:gd name="T2" fmla="*/ 92 w 104"/>
              <a:gd name="T3" fmla="*/ 82 h 113"/>
              <a:gd name="T4" fmla="*/ 34 w 104"/>
              <a:gd name="T5" fmla="*/ 98 h 113"/>
              <a:gd name="T6" fmla="*/ 5 w 104"/>
              <a:gd name="T7" fmla="*/ 56 h 113"/>
              <a:gd name="T8" fmla="*/ 23 w 104"/>
              <a:gd name="T9" fmla="*/ 13 h 113"/>
              <a:gd name="T10" fmla="*/ 91 w 104"/>
              <a:gd name="T11" fmla="*/ 5 h 113"/>
              <a:gd name="T12" fmla="*/ 102 w 104"/>
              <a:gd name="T13" fmla="*/ 3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113">
                <a:moveTo>
                  <a:pt x="102" y="31"/>
                </a:moveTo>
                <a:cubicBezTo>
                  <a:pt x="101" y="44"/>
                  <a:pt x="100" y="64"/>
                  <a:pt x="92" y="82"/>
                </a:cubicBezTo>
                <a:cubicBezTo>
                  <a:pt x="79" y="107"/>
                  <a:pt x="58" y="113"/>
                  <a:pt x="34" y="98"/>
                </a:cubicBezTo>
                <a:cubicBezTo>
                  <a:pt x="19" y="88"/>
                  <a:pt x="10" y="73"/>
                  <a:pt x="5" y="56"/>
                </a:cubicBezTo>
                <a:cubicBezTo>
                  <a:pt x="0" y="38"/>
                  <a:pt x="6" y="23"/>
                  <a:pt x="23" y="13"/>
                </a:cubicBezTo>
                <a:cubicBezTo>
                  <a:pt x="44" y="0"/>
                  <a:pt x="67" y="2"/>
                  <a:pt x="91" y="5"/>
                </a:cubicBezTo>
                <a:cubicBezTo>
                  <a:pt x="102" y="7"/>
                  <a:pt x="104" y="15"/>
                  <a:pt x="102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6" name="Freeform 206">
            <a:extLst>
              <a:ext uri="{FF2B5EF4-FFF2-40B4-BE49-F238E27FC236}">
                <a16:creationId xmlns:a16="http://schemas.microsoft.com/office/drawing/2014/main" id="{8940AC27-350C-45B5-9F5C-522C8B658C65}"/>
              </a:ext>
            </a:extLst>
          </p:cNvPr>
          <p:cNvSpPr>
            <a:spLocks/>
          </p:cNvSpPr>
          <p:nvPr/>
        </p:nvSpPr>
        <p:spPr bwMode="auto">
          <a:xfrm>
            <a:off x="2518656" y="6407825"/>
            <a:ext cx="164318" cy="63765"/>
          </a:xfrm>
          <a:custGeom>
            <a:avLst/>
            <a:gdLst>
              <a:gd name="T0" fmla="*/ 90 w 195"/>
              <a:gd name="T1" fmla="*/ 73 h 76"/>
              <a:gd name="T2" fmla="*/ 11 w 195"/>
              <a:gd name="T3" fmla="*/ 61 h 76"/>
              <a:gd name="T4" fmla="*/ 1 w 195"/>
              <a:gd name="T5" fmla="*/ 53 h 76"/>
              <a:gd name="T6" fmla="*/ 9 w 195"/>
              <a:gd name="T7" fmla="*/ 43 h 76"/>
              <a:gd name="T8" fmla="*/ 70 w 195"/>
              <a:gd name="T9" fmla="*/ 27 h 76"/>
              <a:gd name="T10" fmla="*/ 156 w 195"/>
              <a:gd name="T11" fmla="*/ 8 h 76"/>
              <a:gd name="T12" fmla="*/ 187 w 195"/>
              <a:gd name="T13" fmla="*/ 23 h 76"/>
              <a:gd name="T14" fmla="*/ 180 w 195"/>
              <a:gd name="T15" fmla="*/ 44 h 76"/>
              <a:gd name="T16" fmla="*/ 90 w 195"/>
              <a:gd name="T17" fmla="*/ 7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76">
                <a:moveTo>
                  <a:pt x="90" y="73"/>
                </a:moveTo>
                <a:cubicBezTo>
                  <a:pt x="62" y="75"/>
                  <a:pt x="37" y="69"/>
                  <a:pt x="11" y="61"/>
                </a:cubicBezTo>
                <a:cubicBezTo>
                  <a:pt x="7" y="59"/>
                  <a:pt x="1" y="59"/>
                  <a:pt x="1" y="53"/>
                </a:cubicBezTo>
                <a:cubicBezTo>
                  <a:pt x="0" y="48"/>
                  <a:pt x="5" y="45"/>
                  <a:pt x="9" y="43"/>
                </a:cubicBezTo>
                <a:cubicBezTo>
                  <a:pt x="27" y="31"/>
                  <a:pt x="48" y="28"/>
                  <a:pt x="70" y="27"/>
                </a:cubicBezTo>
                <a:cubicBezTo>
                  <a:pt x="100" y="25"/>
                  <a:pt x="129" y="25"/>
                  <a:pt x="156" y="8"/>
                </a:cubicBezTo>
                <a:cubicBezTo>
                  <a:pt x="171" y="0"/>
                  <a:pt x="179" y="13"/>
                  <a:pt x="187" y="23"/>
                </a:cubicBezTo>
                <a:cubicBezTo>
                  <a:pt x="195" y="33"/>
                  <a:pt x="186" y="39"/>
                  <a:pt x="180" y="44"/>
                </a:cubicBezTo>
                <a:cubicBezTo>
                  <a:pt x="154" y="67"/>
                  <a:pt x="124" y="76"/>
                  <a:pt x="90" y="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7" name="Freeform 207">
            <a:extLst>
              <a:ext uri="{FF2B5EF4-FFF2-40B4-BE49-F238E27FC236}">
                <a16:creationId xmlns:a16="http://schemas.microsoft.com/office/drawing/2014/main" id="{5B3B7F57-DE9B-47B3-88A1-3A5E08D5EA98}"/>
              </a:ext>
            </a:extLst>
          </p:cNvPr>
          <p:cNvSpPr>
            <a:spLocks/>
          </p:cNvSpPr>
          <p:nvPr/>
        </p:nvSpPr>
        <p:spPr bwMode="auto">
          <a:xfrm>
            <a:off x="3359863" y="4673911"/>
            <a:ext cx="112814" cy="71122"/>
          </a:xfrm>
          <a:custGeom>
            <a:avLst/>
            <a:gdLst>
              <a:gd name="T0" fmla="*/ 65 w 136"/>
              <a:gd name="T1" fmla="*/ 83 h 83"/>
              <a:gd name="T2" fmla="*/ 11 w 136"/>
              <a:gd name="T3" fmla="*/ 59 h 83"/>
              <a:gd name="T4" fmla="*/ 20 w 136"/>
              <a:gd name="T5" fmla="*/ 19 h 83"/>
              <a:gd name="T6" fmla="*/ 128 w 136"/>
              <a:gd name="T7" fmla="*/ 33 h 83"/>
              <a:gd name="T8" fmla="*/ 119 w 136"/>
              <a:gd name="T9" fmla="*/ 69 h 83"/>
              <a:gd name="T10" fmla="*/ 65 w 136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83">
                <a:moveTo>
                  <a:pt x="65" y="83"/>
                </a:moveTo>
                <a:cubicBezTo>
                  <a:pt x="43" y="82"/>
                  <a:pt x="23" y="78"/>
                  <a:pt x="11" y="59"/>
                </a:cubicBezTo>
                <a:cubicBezTo>
                  <a:pt x="0" y="42"/>
                  <a:pt x="3" y="29"/>
                  <a:pt x="20" y="19"/>
                </a:cubicBezTo>
                <a:cubicBezTo>
                  <a:pt x="52" y="0"/>
                  <a:pt x="103" y="7"/>
                  <a:pt x="128" y="33"/>
                </a:cubicBezTo>
                <a:cubicBezTo>
                  <a:pt x="136" y="41"/>
                  <a:pt x="132" y="59"/>
                  <a:pt x="119" y="69"/>
                </a:cubicBezTo>
                <a:cubicBezTo>
                  <a:pt x="102" y="82"/>
                  <a:pt x="82" y="80"/>
                  <a:pt x="65" y="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8" name="Freeform 208">
            <a:extLst>
              <a:ext uri="{FF2B5EF4-FFF2-40B4-BE49-F238E27FC236}">
                <a16:creationId xmlns:a16="http://schemas.microsoft.com/office/drawing/2014/main" id="{B448353A-66E0-4B1B-9AB7-0DF9461E9135}"/>
              </a:ext>
            </a:extLst>
          </p:cNvPr>
          <p:cNvSpPr>
            <a:spLocks/>
          </p:cNvSpPr>
          <p:nvPr/>
        </p:nvSpPr>
        <p:spPr bwMode="auto">
          <a:xfrm>
            <a:off x="80876" y="5304202"/>
            <a:ext cx="115268" cy="93195"/>
          </a:xfrm>
          <a:custGeom>
            <a:avLst/>
            <a:gdLst>
              <a:gd name="T0" fmla="*/ 134 w 135"/>
              <a:gd name="T1" fmla="*/ 84 h 112"/>
              <a:gd name="T2" fmla="*/ 104 w 135"/>
              <a:gd name="T3" fmla="*/ 108 h 112"/>
              <a:gd name="T4" fmla="*/ 60 w 135"/>
              <a:gd name="T5" fmla="*/ 67 h 112"/>
              <a:gd name="T6" fmla="*/ 38 w 135"/>
              <a:gd name="T7" fmla="*/ 51 h 112"/>
              <a:gd name="T8" fmla="*/ 5 w 135"/>
              <a:gd name="T9" fmla="*/ 40 h 112"/>
              <a:gd name="T10" fmla="*/ 11 w 135"/>
              <a:gd name="T11" fmla="*/ 10 h 112"/>
              <a:gd name="T12" fmla="*/ 50 w 135"/>
              <a:gd name="T13" fmla="*/ 10 h 112"/>
              <a:gd name="T14" fmla="*/ 84 w 135"/>
              <a:gd name="T15" fmla="*/ 23 h 112"/>
              <a:gd name="T16" fmla="*/ 134 w 135"/>
              <a:gd name="T17" fmla="*/ 8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12">
                <a:moveTo>
                  <a:pt x="134" y="84"/>
                </a:moveTo>
                <a:cubicBezTo>
                  <a:pt x="134" y="103"/>
                  <a:pt x="122" y="112"/>
                  <a:pt x="104" y="108"/>
                </a:cubicBezTo>
                <a:cubicBezTo>
                  <a:pt x="82" y="103"/>
                  <a:pt x="65" y="90"/>
                  <a:pt x="60" y="67"/>
                </a:cubicBezTo>
                <a:cubicBezTo>
                  <a:pt x="57" y="54"/>
                  <a:pt x="54" y="46"/>
                  <a:pt x="38" y="51"/>
                </a:cubicBezTo>
                <a:cubicBezTo>
                  <a:pt x="26" y="54"/>
                  <a:pt x="11" y="54"/>
                  <a:pt x="5" y="40"/>
                </a:cubicBezTo>
                <a:cubicBezTo>
                  <a:pt x="0" y="29"/>
                  <a:pt x="2" y="18"/>
                  <a:pt x="11" y="10"/>
                </a:cubicBezTo>
                <a:cubicBezTo>
                  <a:pt x="23" y="0"/>
                  <a:pt x="38" y="1"/>
                  <a:pt x="50" y="10"/>
                </a:cubicBezTo>
                <a:cubicBezTo>
                  <a:pt x="60" y="18"/>
                  <a:pt x="70" y="23"/>
                  <a:pt x="84" y="23"/>
                </a:cubicBezTo>
                <a:cubicBezTo>
                  <a:pt x="107" y="23"/>
                  <a:pt x="135" y="59"/>
                  <a:pt x="134" y="8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9" name="Freeform 209">
            <a:extLst>
              <a:ext uri="{FF2B5EF4-FFF2-40B4-BE49-F238E27FC236}">
                <a16:creationId xmlns:a16="http://schemas.microsoft.com/office/drawing/2014/main" id="{41DA5078-2434-4343-BE33-6BC121EEF1D7}"/>
              </a:ext>
            </a:extLst>
          </p:cNvPr>
          <p:cNvSpPr>
            <a:spLocks/>
          </p:cNvSpPr>
          <p:nvPr/>
        </p:nvSpPr>
        <p:spPr bwMode="auto">
          <a:xfrm>
            <a:off x="1770645" y="2861517"/>
            <a:ext cx="137340" cy="98100"/>
          </a:xfrm>
          <a:custGeom>
            <a:avLst/>
            <a:gdLst>
              <a:gd name="T0" fmla="*/ 29 w 161"/>
              <a:gd name="T1" fmla="*/ 117 h 117"/>
              <a:gd name="T2" fmla="*/ 12 w 161"/>
              <a:gd name="T3" fmla="*/ 114 h 117"/>
              <a:gd name="T4" fmla="*/ 7 w 161"/>
              <a:gd name="T5" fmla="*/ 94 h 117"/>
              <a:gd name="T6" fmla="*/ 40 w 161"/>
              <a:gd name="T7" fmla="*/ 70 h 117"/>
              <a:gd name="T8" fmla="*/ 73 w 161"/>
              <a:gd name="T9" fmla="*/ 60 h 117"/>
              <a:gd name="T10" fmla="*/ 131 w 161"/>
              <a:gd name="T11" fmla="*/ 11 h 117"/>
              <a:gd name="T12" fmla="*/ 139 w 161"/>
              <a:gd name="T13" fmla="*/ 0 h 117"/>
              <a:gd name="T14" fmla="*/ 150 w 161"/>
              <a:gd name="T15" fmla="*/ 10 h 117"/>
              <a:gd name="T16" fmla="*/ 142 w 161"/>
              <a:gd name="T17" fmla="*/ 62 h 117"/>
              <a:gd name="T18" fmla="*/ 29 w 161"/>
              <a:gd name="T1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1" h="117">
                <a:moveTo>
                  <a:pt x="29" y="117"/>
                </a:moveTo>
                <a:cubicBezTo>
                  <a:pt x="24" y="116"/>
                  <a:pt x="18" y="115"/>
                  <a:pt x="12" y="114"/>
                </a:cubicBezTo>
                <a:cubicBezTo>
                  <a:pt x="1" y="110"/>
                  <a:pt x="0" y="103"/>
                  <a:pt x="7" y="94"/>
                </a:cubicBezTo>
                <a:cubicBezTo>
                  <a:pt x="15" y="82"/>
                  <a:pt x="26" y="74"/>
                  <a:pt x="40" y="70"/>
                </a:cubicBezTo>
                <a:cubicBezTo>
                  <a:pt x="51" y="66"/>
                  <a:pt x="62" y="62"/>
                  <a:pt x="73" y="60"/>
                </a:cubicBezTo>
                <a:cubicBezTo>
                  <a:pt x="100" y="53"/>
                  <a:pt x="121" y="38"/>
                  <a:pt x="131" y="11"/>
                </a:cubicBezTo>
                <a:cubicBezTo>
                  <a:pt x="132" y="6"/>
                  <a:pt x="134" y="1"/>
                  <a:pt x="139" y="0"/>
                </a:cubicBezTo>
                <a:cubicBezTo>
                  <a:pt x="145" y="0"/>
                  <a:pt x="148" y="5"/>
                  <a:pt x="150" y="10"/>
                </a:cubicBezTo>
                <a:cubicBezTo>
                  <a:pt x="161" y="29"/>
                  <a:pt x="154" y="47"/>
                  <a:pt x="142" y="62"/>
                </a:cubicBezTo>
                <a:cubicBezTo>
                  <a:pt x="113" y="96"/>
                  <a:pt x="74" y="112"/>
                  <a:pt x="29" y="1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0" name="Freeform 210">
            <a:extLst>
              <a:ext uri="{FF2B5EF4-FFF2-40B4-BE49-F238E27FC236}">
                <a16:creationId xmlns:a16="http://schemas.microsoft.com/office/drawing/2014/main" id="{12321877-2093-4809-9E49-E64251E09AC1}"/>
              </a:ext>
            </a:extLst>
          </p:cNvPr>
          <p:cNvSpPr>
            <a:spLocks/>
          </p:cNvSpPr>
          <p:nvPr/>
        </p:nvSpPr>
        <p:spPr bwMode="auto">
          <a:xfrm>
            <a:off x="730788" y="6687410"/>
            <a:ext cx="61313" cy="107910"/>
          </a:xfrm>
          <a:custGeom>
            <a:avLst/>
            <a:gdLst>
              <a:gd name="T0" fmla="*/ 6 w 73"/>
              <a:gd name="T1" fmla="*/ 94 h 129"/>
              <a:gd name="T2" fmla="*/ 16 w 73"/>
              <a:gd name="T3" fmla="*/ 38 h 129"/>
              <a:gd name="T4" fmla="*/ 43 w 73"/>
              <a:gd name="T5" fmla="*/ 8 h 129"/>
              <a:gd name="T6" fmla="*/ 71 w 73"/>
              <a:gd name="T7" fmla="*/ 25 h 129"/>
              <a:gd name="T8" fmla="*/ 64 w 73"/>
              <a:gd name="T9" fmla="*/ 88 h 129"/>
              <a:gd name="T10" fmla="*/ 58 w 73"/>
              <a:gd name="T11" fmla="*/ 102 h 129"/>
              <a:gd name="T12" fmla="*/ 20 w 73"/>
              <a:gd name="T13" fmla="*/ 126 h 129"/>
              <a:gd name="T14" fmla="*/ 6 w 73"/>
              <a:gd name="T15" fmla="*/ 9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" h="129">
                <a:moveTo>
                  <a:pt x="6" y="94"/>
                </a:moveTo>
                <a:cubicBezTo>
                  <a:pt x="5" y="73"/>
                  <a:pt x="9" y="55"/>
                  <a:pt x="16" y="38"/>
                </a:cubicBezTo>
                <a:cubicBezTo>
                  <a:pt x="21" y="25"/>
                  <a:pt x="29" y="14"/>
                  <a:pt x="43" y="8"/>
                </a:cubicBezTo>
                <a:cubicBezTo>
                  <a:pt x="60" y="0"/>
                  <a:pt x="70" y="6"/>
                  <a:pt x="71" y="25"/>
                </a:cubicBezTo>
                <a:cubicBezTo>
                  <a:pt x="73" y="46"/>
                  <a:pt x="70" y="67"/>
                  <a:pt x="64" y="88"/>
                </a:cubicBezTo>
                <a:cubicBezTo>
                  <a:pt x="63" y="93"/>
                  <a:pt x="61" y="98"/>
                  <a:pt x="58" y="102"/>
                </a:cubicBezTo>
                <a:cubicBezTo>
                  <a:pt x="50" y="117"/>
                  <a:pt x="38" y="129"/>
                  <a:pt x="20" y="126"/>
                </a:cubicBezTo>
                <a:cubicBezTo>
                  <a:pt x="0" y="122"/>
                  <a:pt x="9" y="103"/>
                  <a:pt x="6" y="9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1" name="Freeform 211">
            <a:extLst>
              <a:ext uri="{FF2B5EF4-FFF2-40B4-BE49-F238E27FC236}">
                <a16:creationId xmlns:a16="http://schemas.microsoft.com/office/drawing/2014/main" id="{D2A79065-27D1-4382-B031-97879813B8DB}"/>
              </a:ext>
            </a:extLst>
          </p:cNvPr>
          <p:cNvSpPr>
            <a:spLocks/>
          </p:cNvSpPr>
          <p:nvPr/>
        </p:nvSpPr>
        <p:spPr bwMode="auto">
          <a:xfrm>
            <a:off x="1495966" y="3236749"/>
            <a:ext cx="73574" cy="85837"/>
          </a:xfrm>
          <a:custGeom>
            <a:avLst/>
            <a:gdLst>
              <a:gd name="T0" fmla="*/ 88 w 88"/>
              <a:gd name="T1" fmla="*/ 51 h 104"/>
              <a:gd name="T2" fmla="*/ 58 w 88"/>
              <a:gd name="T3" fmla="*/ 96 h 104"/>
              <a:gd name="T4" fmla="*/ 22 w 88"/>
              <a:gd name="T5" fmla="*/ 80 h 104"/>
              <a:gd name="T6" fmla="*/ 17 w 88"/>
              <a:gd name="T7" fmla="*/ 68 h 104"/>
              <a:gd name="T8" fmla="*/ 48 w 88"/>
              <a:gd name="T9" fmla="*/ 3 h 104"/>
              <a:gd name="T10" fmla="*/ 88 w 88"/>
              <a:gd name="T11" fmla="*/ 5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" h="104">
                <a:moveTo>
                  <a:pt x="88" y="51"/>
                </a:moveTo>
                <a:cubicBezTo>
                  <a:pt x="88" y="70"/>
                  <a:pt x="76" y="89"/>
                  <a:pt x="58" y="96"/>
                </a:cubicBezTo>
                <a:cubicBezTo>
                  <a:pt x="38" y="104"/>
                  <a:pt x="30" y="101"/>
                  <a:pt x="22" y="80"/>
                </a:cubicBezTo>
                <a:cubicBezTo>
                  <a:pt x="21" y="76"/>
                  <a:pt x="19" y="72"/>
                  <a:pt x="17" y="68"/>
                </a:cubicBezTo>
                <a:cubicBezTo>
                  <a:pt x="0" y="34"/>
                  <a:pt x="11" y="10"/>
                  <a:pt x="48" y="3"/>
                </a:cubicBezTo>
                <a:cubicBezTo>
                  <a:pt x="64" y="0"/>
                  <a:pt x="88" y="28"/>
                  <a:pt x="88" y="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2" name="Freeform 212">
            <a:extLst>
              <a:ext uri="{FF2B5EF4-FFF2-40B4-BE49-F238E27FC236}">
                <a16:creationId xmlns:a16="http://schemas.microsoft.com/office/drawing/2014/main" id="{985DFEB8-93CE-44EE-AEEA-F69CF8C15563}"/>
              </a:ext>
            </a:extLst>
          </p:cNvPr>
          <p:cNvSpPr>
            <a:spLocks/>
          </p:cNvSpPr>
          <p:nvPr/>
        </p:nvSpPr>
        <p:spPr bwMode="auto">
          <a:xfrm>
            <a:off x="-71179" y="5672076"/>
            <a:ext cx="95649" cy="73574"/>
          </a:xfrm>
          <a:custGeom>
            <a:avLst/>
            <a:gdLst>
              <a:gd name="T0" fmla="*/ 43 w 115"/>
              <a:gd name="T1" fmla="*/ 88 h 88"/>
              <a:gd name="T2" fmla="*/ 14 w 115"/>
              <a:gd name="T3" fmla="*/ 52 h 88"/>
              <a:gd name="T4" fmla="*/ 96 w 115"/>
              <a:gd name="T5" fmla="*/ 12 h 88"/>
              <a:gd name="T6" fmla="*/ 107 w 115"/>
              <a:gd name="T7" fmla="*/ 38 h 88"/>
              <a:gd name="T8" fmla="*/ 43 w 115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88">
                <a:moveTo>
                  <a:pt x="43" y="88"/>
                </a:moveTo>
                <a:cubicBezTo>
                  <a:pt x="5" y="88"/>
                  <a:pt x="0" y="80"/>
                  <a:pt x="14" y="52"/>
                </a:cubicBezTo>
                <a:cubicBezTo>
                  <a:pt x="34" y="14"/>
                  <a:pt x="61" y="0"/>
                  <a:pt x="96" y="12"/>
                </a:cubicBezTo>
                <a:cubicBezTo>
                  <a:pt x="111" y="16"/>
                  <a:pt x="115" y="24"/>
                  <a:pt x="107" y="38"/>
                </a:cubicBezTo>
                <a:cubicBezTo>
                  <a:pt x="91" y="66"/>
                  <a:pt x="71" y="87"/>
                  <a:pt x="43" y="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3" name="Freeform 213">
            <a:extLst>
              <a:ext uri="{FF2B5EF4-FFF2-40B4-BE49-F238E27FC236}">
                <a16:creationId xmlns:a16="http://schemas.microsoft.com/office/drawing/2014/main" id="{37573F26-B61F-4EF7-88D4-E81F0B966C63}"/>
              </a:ext>
            </a:extLst>
          </p:cNvPr>
          <p:cNvSpPr>
            <a:spLocks/>
          </p:cNvSpPr>
          <p:nvPr/>
        </p:nvSpPr>
        <p:spPr bwMode="auto">
          <a:xfrm>
            <a:off x="120116" y="3599718"/>
            <a:ext cx="93195" cy="71122"/>
          </a:xfrm>
          <a:custGeom>
            <a:avLst/>
            <a:gdLst>
              <a:gd name="T0" fmla="*/ 68 w 111"/>
              <a:gd name="T1" fmla="*/ 84 h 84"/>
              <a:gd name="T2" fmla="*/ 11 w 111"/>
              <a:gd name="T3" fmla="*/ 55 h 84"/>
              <a:gd name="T4" fmla="*/ 20 w 111"/>
              <a:gd name="T5" fmla="*/ 12 h 84"/>
              <a:gd name="T6" fmla="*/ 47 w 111"/>
              <a:gd name="T7" fmla="*/ 3 h 84"/>
              <a:gd name="T8" fmla="*/ 102 w 111"/>
              <a:gd name="T9" fmla="*/ 47 h 84"/>
              <a:gd name="T10" fmla="*/ 68 w 111"/>
              <a:gd name="T11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" h="84">
                <a:moveTo>
                  <a:pt x="68" y="84"/>
                </a:moveTo>
                <a:cubicBezTo>
                  <a:pt x="46" y="83"/>
                  <a:pt x="25" y="72"/>
                  <a:pt x="11" y="55"/>
                </a:cubicBezTo>
                <a:cubicBezTo>
                  <a:pt x="0" y="42"/>
                  <a:pt x="14" y="26"/>
                  <a:pt x="20" y="12"/>
                </a:cubicBezTo>
                <a:cubicBezTo>
                  <a:pt x="25" y="1"/>
                  <a:pt x="37" y="0"/>
                  <a:pt x="47" y="3"/>
                </a:cubicBezTo>
                <a:cubicBezTo>
                  <a:pt x="72" y="9"/>
                  <a:pt x="90" y="25"/>
                  <a:pt x="102" y="47"/>
                </a:cubicBezTo>
                <a:cubicBezTo>
                  <a:pt x="111" y="62"/>
                  <a:pt x="92" y="84"/>
                  <a:pt x="68" y="8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4" name="Freeform 214">
            <a:extLst>
              <a:ext uri="{FF2B5EF4-FFF2-40B4-BE49-F238E27FC236}">
                <a16:creationId xmlns:a16="http://schemas.microsoft.com/office/drawing/2014/main" id="{342AD125-1686-4F86-B514-3A21BC304792}"/>
              </a:ext>
            </a:extLst>
          </p:cNvPr>
          <p:cNvSpPr>
            <a:spLocks/>
          </p:cNvSpPr>
          <p:nvPr/>
        </p:nvSpPr>
        <p:spPr bwMode="auto">
          <a:xfrm>
            <a:off x="1331648" y="2920377"/>
            <a:ext cx="61313" cy="112814"/>
          </a:xfrm>
          <a:custGeom>
            <a:avLst/>
            <a:gdLst>
              <a:gd name="T0" fmla="*/ 69 w 75"/>
              <a:gd name="T1" fmla="*/ 103 h 137"/>
              <a:gd name="T2" fmla="*/ 59 w 75"/>
              <a:gd name="T3" fmla="*/ 134 h 137"/>
              <a:gd name="T4" fmla="*/ 35 w 75"/>
              <a:gd name="T5" fmla="*/ 114 h 137"/>
              <a:gd name="T6" fmla="*/ 1 w 75"/>
              <a:gd name="T7" fmla="*/ 28 h 137"/>
              <a:gd name="T8" fmla="*/ 9 w 75"/>
              <a:gd name="T9" fmla="*/ 5 h 137"/>
              <a:gd name="T10" fmla="*/ 32 w 75"/>
              <a:gd name="T11" fmla="*/ 11 h 137"/>
              <a:gd name="T12" fmla="*/ 69 w 75"/>
              <a:gd name="T13" fmla="*/ 10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" h="137">
                <a:moveTo>
                  <a:pt x="69" y="103"/>
                </a:moveTo>
                <a:cubicBezTo>
                  <a:pt x="66" y="115"/>
                  <a:pt x="75" y="130"/>
                  <a:pt x="59" y="134"/>
                </a:cubicBezTo>
                <a:cubicBezTo>
                  <a:pt x="45" y="137"/>
                  <a:pt x="41" y="122"/>
                  <a:pt x="35" y="114"/>
                </a:cubicBezTo>
                <a:cubicBezTo>
                  <a:pt x="17" y="88"/>
                  <a:pt x="4" y="60"/>
                  <a:pt x="1" y="28"/>
                </a:cubicBezTo>
                <a:cubicBezTo>
                  <a:pt x="0" y="19"/>
                  <a:pt x="0" y="10"/>
                  <a:pt x="9" y="5"/>
                </a:cubicBezTo>
                <a:cubicBezTo>
                  <a:pt x="18" y="0"/>
                  <a:pt x="26" y="5"/>
                  <a:pt x="32" y="11"/>
                </a:cubicBezTo>
                <a:cubicBezTo>
                  <a:pt x="57" y="37"/>
                  <a:pt x="67" y="69"/>
                  <a:pt x="69" y="1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5" name="Freeform 215">
            <a:extLst>
              <a:ext uri="{FF2B5EF4-FFF2-40B4-BE49-F238E27FC236}">
                <a16:creationId xmlns:a16="http://schemas.microsoft.com/office/drawing/2014/main" id="{FCC197F8-2A2A-4F07-AB70-BD862107709E}"/>
              </a:ext>
            </a:extLst>
          </p:cNvPr>
          <p:cNvSpPr>
            <a:spLocks/>
          </p:cNvSpPr>
          <p:nvPr/>
        </p:nvSpPr>
        <p:spPr bwMode="auto">
          <a:xfrm>
            <a:off x="1947226" y="6250864"/>
            <a:ext cx="66218" cy="110362"/>
          </a:xfrm>
          <a:custGeom>
            <a:avLst/>
            <a:gdLst>
              <a:gd name="T0" fmla="*/ 23 w 80"/>
              <a:gd name="T1" fmla="*/ 134 h 134"/>
              <a:gd name="T2" fmla="*/ 2 w 80"/>
              <a:gd name="T3" fmla="*/ 115 h 134"/>
              <a:gd name="T4" fmla="*/ 52 w 80"/>
              <a:gd name="T5" fmla="*/ 11 h 134"/>
              <a:gd name="T6" fmla="*/ 71 w 80"/>
              <a:gd name="T7" fmla="*/ 4 h 134"/>
              <a:gd name="T8" fmla="*/ 74 w 80"/>
              <a:gd name="T9" fmla="*/ 24 h 134"/>
              <a:gd name="T10" fmla="*/ 55 w 80"/>
              <a:gd name="T11" fmla="*/ 111 h 134"/>
              <a:gd name="T12" fmla="*/ 23 w 80"/>
              <a:gd name="T13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34">
                <a:moveTo>
                  <a:pt x="23" y="134"/>
                </a:moveTo>
                <a:cubicBezTo>
                  <a:pt x="10" y="133"/>
                  <a:pt x="0" y="129"/>
                  <a:pt x="2" y="115"/>
                </a:cubicBezTo>
                <a:cubicBezTo>
                  <a:pt x="8" y="76"/>
                  <a:pt x="22" y="40"/>
                  <a:pt x="52" y="11"/>
                </a:cubicBezTo>
                <a:cubicBezTo>
                  <a:pt x="57" y="6"/>
                  <a:pt x="64" y="0"/>
                  <a:pt x="71" y="4"/>
                </a:cubicBezTo>
                <a:cubicBezTo>
                  <a:pt x="80" y="8"/>
                  <a:pt x="75" y="17"/>
                  <a:pt x="74" y="24"/>
                </a:cubicBezTo>
                <a:cubicBezTo>
                  <a:pt x="69" y="53"/>
                  <a:pt x="55" y="80"/>
                  <a:pt x="55" y="111"/>
                </a:cubicBezTo>
                <a:cubicBezTo>
                  <a:pt x="55" y="127"/>
                  <a:pt x="33" y="127"/>
                  <a:pt x="23" y="1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6" name="Freeform 216">
            <a:extLst>
              <a:ext uri="{FF2B5EF4-FFF2-40B4-BE49-F238E27FC236}">
                <a16:creationId xmlns:a16="http://schemas.microsoft.com/office/drawing/2014/main" id="{450AF7CA-EBD2-4FFD-B5DC-E3883F0B1E9D}"/>
              </a:ext>
            </a:extLst>
          </p:cNvPr>
          <p:cNvSpPr>
            <a:spLocks/>
          </p:cNvSpPr>
          <p:nvPr/>
        </p:nvSpPr>
        <p:spPr bwMode="auto">
          <a:xfrm>
            <a:off x="3099897" y="5623027"/>
            <a:ext cx="88290" cy="63765"/>
          </a:xfrm>
          <a:custGeom>
            <a:avLst/>
            <a:gdLst>
              <a:gd name="T0" fmla="*/ 45 w 106"/>
              <a:gd name="T1" fmla="*/ 0 h 75"/>
              <a:gd name="T2" fmla="*/ 100 w 106"/>
              <a:gd name="T3" fmla="*/ 32 h 75"/>
              <a:gd name="T4" fmla="*/ 82 w 106"/>
              <a:gd name="T5" fmla="*/ 67 h 75"/>
              <a:gd name="T6" fmla="*/ 8 w 106"/>
              <a:gd name="T7" fmla="*/ 34 h 75"/>
              <a:gd name="T8" fmla="*/ 21 w 106"/>
              <a:gd name="T9" fmla="*/ 6 h 75"/>
              <a:gd name="T10" fmla="*/ 45 w 106"/>
              <a:gd name="T11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75">
                <a:moveTo>
                  <a:pt x="45" y="0"/>
                </a:moveTo>
                <a:cubicBezTo>
                  <a:pt x="70" y="0"/>
                  <a:pt x="94" y="15"/>
                  <a:pt x="100" y="32"/>
                </a:cubicBezTo>
                <a:cubicBezTo>
                  <a:pt x="106" y="49"/>
                  <a:pt x="100" y="62"/>
                  <a:pt x="82" y="67"/>
                </a:cubicBezTo>
                <a:cubicBezTo>
                  <a:pt x="55" y="75"/>
                  <a:pt x="20" y="60"/>
                  <a:pt x="8" y="34"/>
                </a:cubicBezTo>
                <a:cubicBezTo>
                  <a:pt x="0" y="16"/>
                  <a:pt x="2" y="11"/>
                  <a:pt x="21" y="6"/>
                </a:cubicBezTo>
                <a:cubicBezTo>
                  <a:pt x="30" y="3"/>
                  <a:pt x="39" y="1"/>
                  <a:pt x="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7" name="Freeform 217">
            <a:extLst>
              <a:ext uri="{FF2B5EF4-FFF2-40B4-BE49-F238E27FC236}">
                <a16:creationId xmlns:a16="http://schemas.microsoft.com/office/drawing/2014/main" id="{2A19418A-B8DE-4C3C-9FB6-908C8997F54D}"/>
              </a:ext>
            </a:extLst>
          </p:cNvPr>
          <p:cNvSpPr>
            <a:spLocks/>
          </p:cNvSpPr>
          <p:nvPr/>
        </p:nvSpPr>
        <p:spPr bwMode="auto">
          <a:xfrm>
            <a:off x="3171019" y="4997641"/>
            <a:ext cx="71123" cy="66216"/>
          </a:xfrm>
          <a:custGeom>
            <a:avLst/>
            <a:gdLst>
              <a:gd name="T0" fmla="*/ 82 w 83"/>
              <a:gd name="T1" fmla="*/ 49 h 79"/>
              <a:gd name="T2" fmla="*/ 44 w 83"/>
              <a:gd name="T3" fmla="*/ 77 h 79"/>
              <a:gd name="T4" fmla="*/ 1 w 83"/>
              <a:gd name="T5" fmla="*/ 47 h 79"/>
              <a:gd name="T6" fmla="*/ 37 w 83"/>
              <a:gd name="T7" fmla="*/ 1 h 79"/>
              <a:gd name="T8" fmla="*/ 82 w 83"/>
              <a:gd name="T9" fmla="*/ 4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79">
                <a:moveTo>
                  <a:pt x="82" y="49"/>
                </a:moveTo>
                <a:cubicBezTo>
                  <a:pt x="81" y="78"/>
                  <a:pt x="79" y="73"/>
                  <a:pt x="44" y="77"/>
                </a:cubicBezTo>
                <a:cubicBezTo>
                  <a:pt x="25" y="79"/>
                  <a:pt x="0" y="61"/>
                  <a:pt x="1" y="47"/>
                </a:cubicBezTo>
                <a:cubicBezTo>
                  <a:pt x="1" y="22"/>
                  <a:pt x="18" y="1"/>
                  <a:pt x="37" y="1"/>
                </a:cubicBezTo>
                <a:cubicBezTo>
                  <a:pt x="59" y="0"/>
                  <a:pt x="83" y="26"/>
                  <a:pt x="82" y="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8" name="Freeform 218">
            <a:extLst>
              <a:ext uri="{FF2B5EF4-FFF2-40B4-BE49-F238E27FC236}">
                <a16:creationId xmlns:a16="http://schemas.microsoft.com/office/drawing/2014/main" id="{E6A77F45-6D5E-46D2-B5A5-F4BE813E1E66}"/>
              </a:ext>
            </a:extLst>
          </p:cNvPr>
          <p:cNvSpPr>
            <a:spLocks/>
          </p:cNvSpPr>
          <p:nvPr/>
        </p:nvSpPr>
        <p:spPr bwMode="auto">
          <a:xfrm>
            <a:off x="966227" y="5507760"/>
            <a:ext cx="68670" cy="80931"/>
          </a:xfrm>
          <a:custGeom>
            <a:avLst/>
            <a:gdLst>
              <a:gd name="T0" fmla="*/ 78 w 80"/>
              <a:gd name="T1" fmla="*/ 47 h 97"/>
              <a:gd name="T2" fmla="*/ 51 w 80"/>
              <a:gd name="T3" fmla="*/ 80 h 97"/>
              <a:gd name="T4" fmla="*/ 33 w 80"/>
              <a:gd name="T5" fmla="*/ 92 h 97"/>
              <a:gd name="T6" fmla="*/ 26 w 80"/>
              <a:gd name="T7" fmla="*/ 97 h 97"/>
              <a:gd name="T8" fmla="*/ 20 w 80"/>
              <a:gd name="T9" fmla="*/ 88 h 97"/>
              <a:gd name="T10" fmla="*/ 11 w 80"/>
              <a:gd name="T11" fmla="*/ 62 h 97"/>
              <a:gd name="T12" fmla="*/ 15 w 80"/>
              <a:gd name="T13" fmla="*/ 18 h 97"/>
              <a:gd name="T14" fmla="*/ 52 w 80"/>
              <a:gd name="T15" fmla="*/ 4 h 97"/>
              <a:gd name="T16" fmla="*/ 78 w 80"/>
              <a:gd name="T17" fmla="*/ 42 h 97"/>
              <a:gd name="T18" fmla="*/ 78 w 80"/>
              <a:gd name="T19" fmla="*/ 4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97">
                <a:moveTo>
                  <a:pt x="78" y="47"/>
                </a:moveTo>
                <a:cubicBezTo>
                  <a:pt x="80" y="67"/>
                  <a:pt x="70" y="78"/>
                  <a:pt x="51" y="80"/>
                </a:cubicBezTo>
                <a:cubicBezTo>
                  <a:pt x="43" y="81"/>
                  <a:pt x="35" y="81"/>
                  <a:pt x="33" y="92"/>
                </a:cubicBezTo>
                <a:cubicBezTo>
                  <a:pt x="33" y="95"/>
                  <a:pt x="30" y="97"/>
                  <a:pt x="26" y="97"/>
                </a:cubicBezTo>
                <a:cubicBezTo>
                  <a:pt x="21" y="96"/>
                  <a:pt x="20" y="92"/>
                  <a:pt x="20" y="88"/>
                </a:cubicBezTo>
                <a:cubicBezTo>
                  <a:pt x="18" y="78"/>
                  <a:pt x="17" y="70"/>
                  <a:pt x="11" y="62"/>
                </a:cubicBezTo>
                <a:cubicBezTo>
                  <a:pt x="0" y="46"/>
                  <a:pt x="4" y="31"/>
                  <a:pt x="15" y="18"/>
                </a:cubicBezTo>
                <a:cubicBezTo>
                  <a:pt x="24" y="7"/>
                  <a:pt x="37" y="0"/>
                  <a:pt x="52" y="4"/>
                </a:cubicBezTo>
                <a:cubicBezTo>
                  <a:pt x="70" y="9"/>
                  <a:pt x="79" y="23"/>
                  <a:pt x="78" y="42"/>
                </a:cubicBezTo>
                <a:cubicBezTo>
                  <a:pt x="78" y="44"/>
                  <a:pt x="78" y="46"/>
                  <a:pt x="78" y="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9" name="Freeform 219">
            <a:extLst>
              <a:ext uri="{FF2B5EF4-FFF2-40B4-BE49-F238E27FC236}">
                <a16:creationId xmlns:a16="http://schemas.microsoft.com/office/drawing/2014/main" id="{135DA768-2795-4AB3-91EF-3E7FFDE14ABD}"/>
              </a:ext>
            </a:extLst>
          </p:cNvPr>
          <p:cNvSpPr>
            <a:spLocks/>
          </p:cNvSpPr>
          <p:nvPr/>
        </p:nvSpPr>
        <p:spPr bwMode="auto">
          <a:xfrm>
            <a:off x="1432201" y="3050360"/>
            <a:ext cx="73574" cy="125077"/>
          </a:xfrm>
          <a:custGeom>
            <a:avLst/>
            <a:gdLst>
              <a:gd name="T0" fmla="*/ 3 w 90"/>
              <a:gd name="T1" fmla="*/ 22 h 149"/>
              <a:gd name="T2" fmla="*/ 11 w 90"/>
              <a:gd name="T3" fmla="*/ 1 h 149"/>
              <a:gd name="T4" fmla="*/ 31 w 90"/>
              <a:gd name="T5" fmla="*/ 16 h 149"/>
              <a:gd name="T6" fmla="*/ 37 w 90"/>
              <a:gd name="T7" fmla="*/ 48 h 149"/>
              <a:gd name="T8" fmla="*/ 52 w 90"/>
              <a:gd name="T9" fmla="*/ 69 h 149"/>
              <a:gd name="T10" fmla="*/ 86 w 90"/>
              <a:gd name="T11" fmla="*/ 130 h 149"/>
              <a:gd name="T12" fmla="*/ 61 w 90"/>
              <a:gd name="T13" fmla="*/ 141 h 149"/>
              <a:gd name="T14" fmla="*/ 34 w 90"/>
              <a:gd name="T15" fmla="*/ 94 h 149"/>
              <a:gd name="T16" fmla="*/ 21 w 90"/>
              <a:gd name="T17" fmla="*/ 71 h 149"/>
              <a:gd name="T18" fmla="*/ 3 w 90"/>
              <a:gd name="T19" fmla="*/ 2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0" h="149">
                <a:moveTo>
                  <a:pt x="3" y="22"/>
                </a:moveTo>
                <a:cubicBezTo>
                  <a:pt x="5" y="14"/>
                  <a:pt x="0" y="3"/>
                  <a:pt x="11" y="1"/>
                </a:cubicBezTo>
                <a:cubicBezTo>
                  <a:pt x="21" y="0"/>
                  <a:pt x="27" y="8"/>
                  <a:pt x="31" y="16"/>
                </a:cubicBezTo>
                <a:cubicBezTo>
                  <a:pt x="37" y="26"/>
                  <a:pt x="38" y="37"/>
                  <a:pt x="37" y="48"/>
                </a:cubicBezTo>
                <a:cubicBezTo>
                  <a:pt x="37" y="59"/>
                  <a:pt x="41" y="65"/>
                  <a:pt x="52" y="69"/>
                </a:cubicBezTo>
                <a:cubicBezTo>
                  <a:pt x="75" y="76"/>
                  <a:pt x="90" y="106"/>
                  <a:pt x="86" y="130"/>
                </a:cubicBezTo>
                <a:cubicBezTo>
                  <a:pt x="83" y="145"/>
                  <a:pt x="74" y="149"/>
                  <a:pt x="61" y="141"/>
                </a:cubicBezTo>
                <a:cubicBezTo>
                  <a:pt x="44" y="130"/>
                  <a:pt x="37" y="113"/>
                  <a:pt x="34" y="94"/>
                </a:cubicBezTo>
                <a:cubicBezTo>
                  <a:pt x="32" y="84"/>
                  <a:pt x="29" y="77"/>
                  <a:pt x="21" y="71"/>
                </a:cubicBezTo>
                <a:cubicBezTo>
                  <a:pt x="6" y="58"/>
                  <a:pt x="5" y="40"/>
                  <a:pt x="3" y="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0" name="Freeform 220">
            <a:extLst>
              <a:ext uri="{FF2B5EF4-FFF2-40B4-BE49-F238E27FC236}">
                <a16:creationId xmlns:a16="http://schemas.microsoft.com/office/drawing/2014/main" id="{A79BE1A7-6840-4A85-A135-98AAD2B8DBEE}"/>
              </a:ext>
            </a:extLst>
          </p:cNvPr>
          <p:cNvSpPr>
            <a:spLocks/>
          </p:cNvSpPr>
          <p:nvPr/>
        </p:nvSpPr>
        <p:spPr bwMode="auto">
          <a:xfrm>
            <a:off x="1172237" y="3096955"/>
            <a:ext cx="66218" cy="76026"/>
          </a:xfrm>
          <a:custGeom>
            <a:avLst/>
            <a:gdLst>
              <a:gd name="T0" fmla="*/ 77 w 77"/>
              <a:gd name="T1" fmla="*/ 57 h 91"/>
              <a:gd name="T2" fmla="*/ 47 w 77"/>
              <a:gd name="T3" fmla="*/ 85 h 91"/>
              <a:gd name="T4" fmla="*/ 1 w 77"/>
              <a:gd name="T5" fmla="*/ 31 h 91"/>
              <a:gd name="T6" fmla="*/ 9 w 77"/>
              <a:gd name="T7" fmla="*/ 6 h 91"/>
              <a:gd name="T8" fmla="*/ 38 w 77"/>
              <a:gd name="T9" fmla="*/ 9 h 91"/>
              <a:gd name="T10" fmla="*/ 77 w 77"/>
              <a:gd name="T11" fmla="*/ 5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91">
                <a:moveTo>
                  <a:pt x="77" y="57"/>
                </a:moveTo>
                <a:cubicBezTo>
                  <a:pt x="76" y="84"/>
                  <a:pt x="64" y="91"/>
                  <a:pt x="47" y="85"/>
                </a:cubicBezTo>
                <a:cubicBezTo>
                  <a:pt x="21" y="75"/>
                  <a:pt x="6" y="58"/>
                  <a:pt x="1" y="31"/>
                </a:cubicBezTo>
                <a:cubicBezTo>
                  <a:pt x="0" y="22"/>
                  <a:pt x="0" y="12"/>
                  <a:pt x="9" y="6"/>
                </a:cubicBezTo>
                <a:cubicBezTo>
                  <a:pt x="19" y="0"/>
                  <a:pt x="29" y="1"/>
                  <a:pt x="38" y="9"/>
                </a:cubicBezTo>
                <a:cubicBezTo>
                  <a:pt x="56" y="24"/>
                  <a:pt x="77" y="37"/>
                  <a:pt x="77" y="5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1" name="Freeform 221">
            <a:extLst>
              <a:ext uri="{FF2B5EF4-FFF2-40B4-BE49-F238E27FC236}">
                <a16:creationId xmlns:a16="http://schemas.microsoft.com/office/drawing/2014/main" id="{099FB63B-143B-40DC-A3A6-1868593D15B3}"/>
              </a:ext>
            </a:extLst>
          </p:cNvPr>
          <p:cNvSpPr>
            <a:spLocks/>
          </p:cNvSpPr>
          <p:nvPr/>
        </p:nvSpPr>
        <p:spPr bwMode="auto">
          <a:xfrm>
            <a:off x="804362" y="5919779"/>
            <a:ext cx="80933" cy="85837"/>
          </a:xfrm>
          <a:custGeom>
            <a:avLst/>
            <a:gdLst>
              <a:gd name="T0" fmla="*/ 1 w 94"/>
              <a:gd name="T1" fmla="*/ 74 h 103"/>
              <a:gd name="T2" fmla="*/ 26 w 94"/>
              <a:gd name="T3" fmla="*/ 32 h 103"/>
              <a:gd name="T4" fmla="*/ 60 w 94"/>
              <a:gd name="T5" fmla="*/ 12 h 103"/>
              <a:gd name="T6" fmla="*/ 86 w 94"/>
              <a:gd name="T7" fmla="*/ 7 h 103"/>
              <a:gd name="T8" fmla="*/ 81 w 94"/>
              <a:gd name="T9" fmla="*/ 34 h 103"/>
              <a:gd name="T10" fmla="*/ 27 w 94"/>
              <a:gd name="T11" fmla="*/ 93 h 103"/>
              <a:gd name="T12" fmla="*/ 1 w 94"/>
              <a:gd name="T13" fmla="*/ 74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3">
                <a:moveTo>
                  <a:pt x="1" y="74"/>
                </a:moveTo>
                <a:cubicBezTo>
                  <a:pt x="2" y="58"/>
                  <a:pt x="11" y="43"/>
                  <a:pt x="26" y="32"/>
                </a:cubicBezTo>
                <a:cubicBezTo>
                  <a:pt x="36" y="23"/>
                  <a:pt x="47" y="16"/>
                  <a:pt x="60" y="12"/>
                </a:cubicBezTo>
                <a:cubicBezTo>
                  <a:pt x="68" y="9"/>
                  <a:pt x="78" y="0"/>
                  <a:pt x="86" y="7"/>
                </a:cubicBezTo>
                <a:cubicBezTo>
                  <a:pt x="94" y="15"/>
                  <a:pt x="86" y="26"/>
                  <a:pt x="81" y="34"/>
                </a:cubicBezTo>
                <a:cubicBezTo>
                  <a:pt x="68" y="59"/>
                  <a:pt x="52" y="81"/>
                  <a:pt x="27" y="93"/>
                </a:cubicBezTo>
                <a:cubicBezTo>
                  <a:pt x="8" y="103"/>
                  <a:pt x="0" y="98"/>
                  <a:pt x="1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2" name="Freeform 222">
            <a:extLst>
              <a:ext uri="{FF2B5EF4-FFF2-40B4-BE49-F238E27FC236}">
                <a16:creationId xmlns:a16="http://schemas.microsoft.com/office/drawing/2014/main" id="{800459AC-A0B4-4CFE-B4A5-016DC2C5AB8D}"/>
              </a:ext>
            </a:extLst>
          </p:cNvPr>
          <p:cNvSpPr>
            <a:spLocks/>
          </p:cNvSpPr>
          <p:nvPr/>
        </p:nvSpPr>
        <p:spPr bwMode="auto">
          <a:xfrm>
            <a:off x="747955" y="3479546"/>
            <a:ext cx="36788" cy="117720"/>
          </a:xfrm>
          <a:custGeom>
            <a:avLst/>
            <a:gdLst>
              <a:gd name="T0" fmla="*/ 42 w 43"/>
              <a:gd name="T1" fmla="*/ 70 h 142"/>
              <a:gd name="T2" fmla="*/ 34 w 43"/>
              <a:gd name="T3" fmla="*/ 132 h 142"/>
              <a:gd name="T4" fmla="*/ 25 w 43"/>
              <a:gd name="T5" fmla="*/ 142 h 142"/>
              <a:gd name="T6" fmla="*/ 17 w 43"/>
              <a:gd name="T7" fmla="*/ 132 h 142"/>
              <a:gd name="T8" fmla="*/ 0 w 43"/>
              <a:gd name="T9" fmla="*/ 26 h 142"/>
              <a:gd name="T10" fmla="*/ 11 w 43"/>
              <a:gd name="T11" fmla="*/ 3 h 142"/>
              <a:gd name="T12" fmla="*/ 35 w 43"/>
              <a:gd name="T13" fmla="*/ 20 h 142"/>
              <a:gd name="T14" fmla="*/ 42 w 43"/>
              <a:gd name="T15" fmla="*/ 7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142">
                <a:moveTo>
                  <a:pt x="42" y="70"/>
                </a:moveTo>
                <a:cubicBezTo>
                  <a:pt x="42" y="92"/>
                  <a:pt x="40" y="112"/>
                  <a:pt x="34" y="132"/>
                </a:cubicBezTo>
                <a:cubicBezTo>
                  <a:pt x="33" y="137"/>
                  <a:pt x="31" y="142"/>
                  <a:pt x="25" y="142"/>
                </a:cubicBezTo>
                <a:cubicBezTo>
                  <a:pt x="19" y="142"/>
                  <a:pt x="18" y="137"/>
                  <a:pt x="17" y="132"/>
                </a:cubicBezTo>
                <a:cubicBezTo>
                  <a:pt x="8" y="97"/>
                  <a:pt x="0" y="62"/>
                  <a:pt x="0" y="26"/>
                </a:cubicBezTo>
                <a:cubicBezTo>
                  <a:pt x="0" y="17"/>
                  <a:pt x="0" y="6"/>
                  <a:pt x="11" y="3"/>
                </a:cubicBezTo>
                <a:cubicBezTo>
                  <a:pt x="24" y="0"/>
                  <a:pt x="30" y="10"/>
                  <a:pt x="35" y="20"/>
                </a:cubicBezTo>
                <a:cubicBezTo>
                  <a:pt x="41" y="36"/>
                  <a:pt x="43" y="54"/>
                  <a:pt x="42" y="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3" name="Freeform 223">
            <a:extLst>
              <a:ext uri="{FF2B5EF4-FFF2-40B4-BE49-F238E27FC236}">
                <a16:creationId xmlns:a16="http://schemas.microsoft.com/office/drawing/2014/main" id="{56E14DEE-007E-44C8-A609-F27F131306F9}"/>
              </a:ext>
            </a:extLst>
          </p:cNvPr>
          <p:cNvSpPr>
            <a:spLocks/>
          </p:cNvSpPr>
          <p:nvPr/>
        </p:nvSpPr>
        <p:spPr bwMode="auto">
          <a:xfrm>
            <a:off x="-39296" y="4656743"/>
            <a:ext cx="63765" cy="63765"/>
          </a:xfrm>
          <a:custGeom>
            <a:avLst/>
            <a:gdLst>
              <a:gd name="T0" fmla="*/ 74 w 74"/>
              <a:gd name="T1" fmla="*/ 42 h 76"/>
              <a:gd name="T2" fmla="*/ 41 w 74"/>
              <a:gd name="T3" fmla="*/ 75 h 76"/>
              <a:gd name="T4" fmla="*/ 1 w 74"/>
              <a:gd name="T5" fmla="*/ 39 h 76"/>
              <a:gd name="T6" fmla="*/ 37 w 74"/>
              <a:gd name="T7" fmla="*/ 1 h 76"/>
              <a:gd name="T8" fmla="*/ 74 w 74"/>
              <a:gd name="T9" fmla="*/ 4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76">
                <a:moveTo>
                  <a:pt x="74" y="42"/>
                </a:moveTo>
                <a:cubicBezTo>
                  <a:pt x="74" y="59"/>
                  <a:pt x="59" y="74"/>
                  <a:pt x="41" y="75"/>
                </a:cubicBezTo>
                <a:cubicBezTo>
                  <a:pt x="20" y="76"/>
                  <a:pt x="0" y="59"/>
                  <a:pt x="1" y="39"/>
                </a:cubicBezTo>
                <a:cubicBezTo>
                  <a:pt x="1" y="20"/>
                  <a:pt x="19" y="1"/>
                  <a:pt x="37" y="1"/>
                </a:cubicBezTo>
                <a:cubicBezTo>
                  <a:pt x="58" y="0"/>
                  <a:pt x="74" y="17"/>
                  <a:pt x="74" y="4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4" name="Freeform 224">
            <a:extLst>
              <a:ext uri="{FF2B5EF4-FFF2-40B4-BE49-F238E27FC236}">
                <a16:creationId xmlns:a16="http://schemas.microsoft.com/office/drawing/2014/main" id="{D04E88A6-7FC9-40F6-9C3C-7431F686DC93}"/>
              </a:ext>
            </a:extLst>
          </p:cNvPr>
          <p:cNvSpPr>
            <a:spLocks/>
          </p:cNvSpPr>
          <p:nvPr/>
        </p:nvSpPr>
        <p:spPr bwMode="auto">
          <a:xfrm>
            <a:off x="2866910" y="6908580"/>
            <a:ext cx="61313" cy="73574"/>
          </a:xfrm>
          <a:custGeom>
            <a:avLst/>
            <a:gdLst>
              <a:gd name="T0" fmla="*/ 0 w 72"/>
              <a:gd name="T1" fmla="*/ 29 h 87"/>
              <a:gd name="T2" fmla="*/ 31 w 72"/>
              <a:gd name="T3" fmla="*/ 11 h 87"/>
              <a:gd name="T4" fmla="*/ 69 w 72"/>
              <a:gd name="T5" fmla="*/ 59 h 87"/>
              <a:gd name="T6" fmla="*/ 43 w 72"/>
              <a:gd name="T7" fmla="*/ 84 h 87"/>
              <a:gd name="T8" fmla="*/ 0 w 72"/>
              <a:gd name="T9" fmla="*/ 29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87">
                <a:moveTo>
                  <a:pt x="0" y="29"/>
                </a:moveTo>
                <a:cubicBezTo>
                  <a:pt x="0" y="5"/>
                  <a:pt x="8" y="0"/>
                  <a:pt x="31" y="11"/>
                </a:cubicBezTo>
                <a:cubicBezTo>
                  <a:pt x="51" y="21"/>
                  <a:pt x="64" y="36"/>
                  <a:pt x="69" y="59"/>
                </a:cubicBezTo>
                <a:cubicBezTo>
                  <a:pt x="72" y="79"/>
                  <a:pt x="63" y="87"/>
                  <a:pt x="43" y="84"/>
                </a:cubicBezTo>
                <a:cubicBezTo>
                  <a:pt x="18" y="80"/>
                  <a:pt x="0" y="57"/>
                  <a:pt x="0" y="2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5" name="Freeform 225">
            <a:extLst>
              <a:ext uri="{FF2B5EF4-FFF2-40B4-BE49-F238E27FC236}">
                <a16:creationId xmlns:a16="http://schemas.microsoft.com/office/drawing/2014/main" id="{5EBD9044-8D6C-43B6-A09B-E4D1E37B903D}"/>
              </a:ext>
            </a:extLst>
          </p:cNvPr>
          <p:cNvSpPr>
            <a:spLocks/>
          </p:cNvSpPr>
          <p:nvPr/>
        </p:nvSpPr>
        <p:spPr bwMode="auto">
          <a:xfrm>
            <a:off x="681737" y="5674530"/>
            <a:ext cx="49050" cy="78480"/>
          </a:xfrm>
          <a:custGeom>
            <a:avLst/>
            <a:gdLst>
              <a:gd name="T0" fmla="*/ 57 w 57"/>
              <a:gd name="T1" fmla="*/ 39 h 95"/>
              <a:gd name="T2" fmla="*/ 48 w 57"/>
              <a:gd name="T3" fmla="*/ 78 h 95"/>
              <a:gd name="T4" fmla="*/ 16 w 57"/>
              <a:gd name="T5" fmla="*/ 92 h 95"/>
              <a:gd name="T6" fmla="*/ 2 w 57"/>
              <a:gd name="T7" fmla="*/ 63 h 95"/>
              <a:gd name="T8" fmla="*/ 24 w 57"/>
              <a:gd name="T9" fmla="*/ 13 h 95"/>
              <a:gd name="T10" fmla="*/ 46 w 57"/>
              <a:gd name="T11" fmla="*/ 3 h 95"/>
              <a:gd name="T12" fmla="*/ 56 w 57"/>
              <a:gd name="T13" fmla="*/ 23 h 95"/>
              <a:gd name="T14" fmla="*/ 57 w 57"/>
              <a:gd name="T15" fmla="*/ 3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95">
                <a:moveTo>
                  <a:pt x="57" y="39"/>
                </a:moveTo>
                <a:cubicBezTo>
                  <a:pt x="57" y="53"/>
                  <a:pt x="55" y="66"/>
                  <a:pt x="48" y="78"/>
                </a:cubicBezTo>
                <a:cubicBezTo>
                  <a:pt x="41" y="90"/>
                  <a:pt x="31" y="95"/>
                  <a:pt x="16" y="92"/>
                </a:cubicBezTo>
                <a:cubicBezTo>
                  <a:pt x="2" y="88"/>
                  <a:pt x="0" y="76"/>
                  <a:pt x="2" y="63"/>
                </a:cubicBezTo>
                <a:cubicBezTo>
                  <a:pt x="4" y="44"/>
                  <a:pt x="11" y="27"/>
                  <a:pt x="24" y="13"/>
                </a:cubicBezTo>
                <a:cubicBezTo>
                  <a:pt x="30" y="7"/>
                  <a:pt x="37" y="0"/>
                  <a:pt x="46" y="3"/>
                </a:cubicBezTo>
                <a:cubicBezTo>
                  <a:pt x="55" y="6"/>
                  <a:pt x="54" y="16"/>
                  <a:pt x="56" y="23"/>
                </a:cubicBezTo>
                <a:cubicBezTo>
                  <a:pt x="57" y="28"/>
                  <a:pt x="57" y="34"/>
                  <a:pt x="57" y="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6" name="Freeform 226">
            <a:extLst>
              <a:ext uri="{FF2B5EF4-FFF2-40B4-BE49-F238E27FC236}">
                <a16:creationId xmlns:a16="http://schemas.microsoft.com/office/drawing/2014/main" id="{7C772328-E58E-4967-80E5-076FA0BEDA96}"/>
              </a:ext>
            </a:extLst>
          </p:cNvPr>
          <p:cNvSpPr>
            <a:spLocks/>
          </p:cNvSpPr>
          <p:nvPr/>
        </p:nvSpPr>
        <p:spPr bwMode="auto">
          <a:xfrm>
            <a:off x="-169279" y="4664102"/>
            <a:ext cx="88290" cy="44145"/>
          </a:xfrm>
          <a:custGeom>
            <a:avLst/>
            <a:gdLst>
              <a:gd name="T0" fmla="*/ 43 w 104"/>
              <a:gd name="T1" fmla="*/ 53 h 54"/>
              <a:gd name="T2" fmla="*/ 29 w 104"/>
              <a:gd name="T3" fmla="*/ 50 h 54"/>
              <a:gd name="T4" fmla="*/ 2 w 104"/>
              <a:gd name="T5" fmla="*/ 25 h 54"/>
              <a:gd name="T6" fmla="*/ 32 w 104"/>
              <a:gd name="T7" fmla="*/ 4 h 54"/>
              <a:gd name="T8" fmla="*/ 93 w 104"/>
              <a:gd name="T9" fmla="*/ 18 h 54"/>
              <a:gd name="T10" fmla="*/ 92 w 104"/>
              <a:gd name="T11" fmla="*/ 37 h 54"/>
              <a:gd name="T12" fmla="*/ 43 w 104"/>
              <a:gd name="T13" fmla="*/ 5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54">
                <a:moveTo>
                  <a:pt x="43" y="53"/>
                </a:moveTo>
                <a:cubicBezTo>
                  <a:pt x="40" y="52"/>
                  <a:pt x="34" y="52"/>
                  <a:pt x="29" y="50"/>
                </a:cubicBezTo>
                <a:cubicBezTo>
                  <a:pt x="17" y="45"/>
                  <a:pt x="0" y="42"/>
                  <a:pt x="2" y="25"/>
                </a:cubicBezTo>
                <a:cubicBezTo>
                  <a:pt x="3" y="10"/>
                  <a:pt x="19" y="6"/>
                  <a:pt x="32" y="4"/>
                </a:cubicBezTo>
                <a:cubicBezTo>
                  <a:pt x="54" y="0"/>
                  <a:pt x="74" y="8"/>
                  <a:pt x="93" y="18"/>
                </a:cubicBezTo>
                <a:cubicBezTo>
                  <a:pt x="104" y="24"/>
                  <a:pt x="99" y="32"/>
                  <a:pt x="92" y="37"/>
                </a:cubicBezTo>
                <a:cubicBezTo>
                  <a:pt x="79" y="47"/>
                  <a:pt x="64" y="54"/>
                  <a:pt x="43" y="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7" name="Freeform 227">
            <a:extLst>
              <a:ext uri="{FF2B5EF4-FFF2-40B4-BE49-F238E27FC236}">
                <a16:creationId xmlns:a16="http://schemas.microsoft.com/office/drawing/2014/main" id="{F553672D-E91C-4EB2-BF42-B023571F3A71}"/>
              </a:ext>
            </a:extLst>
          </p:cNvPr>
          <p:cNvSpPr>
            <a:spLocks/>
          </p:cNvSpPr>
          <p:nvPr/>
        </p:nvSpPr>
        <p:spPr bwMode="auto">
          <a:xfrm>
            <a:off x="283582" y="3589770"/>
            <a:ext cx="66218" cy="63765"/>
          </a:xfrm>
          <a:custGeom>
            <a:avLst/>
            <a:gdLst>
              <a:gd name="T0" fmla="*/ 64 w 80"/>
              <a:gd name="T1" fmla="*/ 74 h 75"/>
              <a:gd name="T2" fmla="*/ 1 w 80"/>
              <a:gd name="T3" fmla="*/ 11 h 75"/>
              <a:gd name="T4" fmla="*/ 9 w 80"/>
              <a:gd name="T5" fmla="*/ 1 h 75"/>
              <a:gd name="T6" fmla="*/ 79 w 80"/>
              <a:gd name="T7" fmla="*/ 58 h 75"/>
              <a:gd name="T8" fmla="*/ 64 w 80"/>
              <a:gd name="T9" fmla="*/ 74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75">
                <a:moveTo>
                  <a:pt x="64" y="74"/>
                </a:moveTo>
                <a:cubicBezTo>
                  <a:pt x="35" y="75"/>
                  <a:pt x="0" y="40"/>
                  <a:pt x="1" y="11"/>
                </a:cubicBezTo>
                <a:cubicBezTo>
                  <a:pt x="1" y="5"/>
                  <a:pt x="2" y="1"/>
                  <a:pt x="9" y="1"/>
                </a:cubicBezTo>
                <a:cubicBezTo>
                  <a:pt x="37" y="0"/>
                  <a:pt x="75" y="31"/>
                  <a:pt x="79" y="58"/>
                </a:cubicBezTo>
                <a:cubicBezTo>
                  <a:pt x="80" y="70"/>
                  <a:pt x="76" y="75"/>
                  <a:pt x="64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8" name="Freeform 228">
            <a:extLst>
              <a:ext uri="{FF2B5EF4-FFF2-40B4-BE49-F238E27FC236}">
                <a16:creationId xmlns:a16="http://schemas.microsoft.com/office/drawing/2014/main" id="{E5EBF3CF-A86F-4833-87C4-5EF9A353FB4D}"/>
              </a:ext>
            </a:extLst>
          </p:cNvPr>
          <p:cNvSpPr>
            <a:spLocks/>
          </p:cNvSpPr>
          <p:nvPr/>
        </p:nvSpPr>
        <p:spPr bwMode="auto">
          <a:xfrm>
            <a:off x="2869363" y="3472189"/>
            <a:ext cx="63765" cy="68670"/>
          </a:xfrm>
          <a:custGeom>
            <a:avLst/>
            <a:gdLst>
              <a:gd name="T0" fmla="*/ 29 w 76"/>
              <a:gd name="T1" fmla="*/ 81 h 82"/>
              <a:gd name="T2" fmla="*/ 4 w 76"/>
              <a:gd name="T3" fmla="*/ 53 h 82"/>
              <a:gd name="T4" fmla="*/ 61 w 76"/>
              <a:gd name="T5" fmla="*/ 1 h 82"/>
              <a:gd name="T6" fmla="*/ 74 w 76"/>
              <a:gd name="T7" fmla="*/ 10 h 82"/>
              <a:gd name="T8" fmla="*/ 35 w 76"/>
              <a:gd name="T9" fmla="*/ 79 h 82"/>
              <a:gd name="T10" fmla="*/ 29 w 76"/>
              <a:gd name="T11" fmla="*/ 8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" h="82">
                <a:moveTo>
                  <a:pt x="29" y="81"/>
                </a:moveTo>
                <a:cubicBezTo>
                  <a:pt x="12" y="82"/>
                  <a:pt x="0" y="68"/>
                  <a:pt x="4" y="53"/>
                </a:cubicBezTo>
                <a:cubicBezTo>
                  <a:pt x="9" y="33"/>
                  <a:pt x="41" y="4"/>
                  <a:pt x="61" y="1"/>
                </a:cubicBezTo>
                <a:cubicBezTo>
                  <a:pt x="68" y="0"/>
                  <a:pt x="73" y="2"/>
                  <a:pt x="74" y="10"/>
                </a:cubicBezTo>
                <a:cubicBezTo>
                  <a:pt x="76" y="25"/>
                  <a:pt x="50" y="73"/>
                  <a:pt x="35" y="79"/>
                </a:cubicBezTo>
                <a:cubicBezTo>
                  <a:pt x="33" y="80"/>
                  <a:pt x="30" y="81"/>
                  <a:pt x="29" y="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9" name="Freeform 229">
            <a:extLst>
              <a:ext uri="{FF2B5EF4-FFF2-40B4-BE49-F238E27FC236}">
                <a16:creationId xmlns:a16="http://schemas.microsoft.com/office/drawing/2014/main" id="{F55DBBD5-BAAA-4654-A779-CF6F5BEF5BFA}"/>
              </a:ext>
            </a:extLst>
          </p:cNvPr>
          <p:cNvSpPr>
            <a:spLocks/>
          </p:cNvSpPr>
          <p:nvPr/>
        </p:nvSpPr>
        <p:spPr bwMode="auto">
          <a:xfrm>
            <a:off x="2042872" y="6626098"/>
            <a:ext cx="46598" cy="73574"/>
          </a:xfrm>
          <a:custGeom>
            <a:avLst/>
            <a:gdLst>
              <a:gd name="T0" fmla="*/ 55 w 55"/>
              <a:gd name="T1" fmla="*/ 38 h 89"/>
              <a:gd name="T2" fmla="*/ 29 w 55"/>
              <a:gd name="T3" fmla="*/ 84 h 89"/>
              <a:gd name="T4" fmla="*/ 8 w 55"/>
              <a:gd name="T5" fmla="*/ 85 h 89"/>
              <a:gd name="T6" fmla="*/ 2 w 55"/>
              <a:gd name="T7" fmla="*/ 66 h 89"/>
              <a:gd name="T8" fmla="*/ 14 w 55"/>
              <a:gd name="T9" fmla="*/ 18 h 89"/>
              <a:gd name="T10" fmla="*/ 34 w 55"/>
              <a:gd name="T11" fmla="*/ 2 h 89"/>
              <a:gd name="T12" fmla="*/ 55 w 55"/>
              <a:gd name="T13" fmla="*/ 26 h 89"/>
              <a:gd name="T14" fmla="*/ 55 w 55"/>
              <a:gd name="T15" fmla="*/ 3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89">
                <a:moveTo>
                  <a:pt x="55" y="38"/>
                </a:moveTo>
                <a:cubicBezTo>
                  <a:pt x="54" y="57"/>
                  <a:pt x="47" y="74"/>
                  <a:pt x="29" y="84"/>
                </a:cubicBezTo>
                <a:cubicBezTo>
                  <a:pt x="22" y="88"/>
                  <a:pt x="15" y="89"/>
                  <a:pt x="8" y="85"/>
                </a:cubicBezTo>
                <a:cubicBezTo>
                  <a:pt x="0" y="80"/>
                  <a:pt x="1" y="73"/>
                  <a:pt x="2" y="66"/>
                </a:cubicBezTo>
                <a:cubicBezTo>
                  <a:pt x="5" y="49"/>
                  <a:pt x="5" y="32"/>
                  <a:pt x="14" y="18"/>
                </a:cubicBezTo>
                <a:cubicBezTo>
                  <a:pt x="19" y="10"/>
                  <a:pt x="23" y="0"/>
                  <a:pt x="34" y="2"/>
                </a:cubicBezTo>
                <a:cubicBezTo>
                  <a:pt x="47" y="4"/>
                  <a:pt x="53" y="14"/>
                  <a:pt x="55" y="26"/>
                </a:cubicBezTo>
                <a:cubicBezTo>
                  <a:pt x="55" y="30"/>
                  <a:pt x="55" y="34"/>
                  <a:pt x="55" y="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0" name="Freeform 230">
            <a:extLst>
              <a:ext uri="{FF2B5EF4-FFF2-40B4-BE49-F238E27FC236}">
                <a16:creationId xmlns:a16="http://schemas.microsoft.com/office/drawing/2014/main" id="{656BD536-5064-4A09-9886-359108524101}"/>
              </a:ext>
            </a:extLst>
          </p:cNvPr>
          <p:cNvSpPr>
            <a:spLocks/>
          </p:cNvSpPr>
          <p:nvPr/>
        </p:nvSpPr>
        <p:spPr bwMode="auto">
          <a:xfrm>
            <a:off x="402153" y="6439708"/>
            <a:ext cx="53955" cy="56407"/>
          </a:xfrm>
          <a:custGeom>
            <a:avLst/>
            <a:gdLst>
              <a:gd name="T0" fmla="*/ 64 w 65"/>
              <a:gd name="T1" fmla="*/ 46 h 68"/>
              <a:gd name="T2" fmla="*/ 41 w 65"/>
              <a:gd name="T3" fmla="*/ 67 h 68"/>
              <a:gd name="T4" fmla="*/ 0 w 65"/>
              <a:gd name="T5" fmla="*/ 46 h 68"/>
              <a:gd name="T6" fmla="*/ 34 w 65"/>
              <a:gd name="T7" fmla="*/ 1 h 68"/>
              <a:gd name="T8" fmla="*/ 64 w 65"/>
              <a:gd name="T9" fmla="*/ 4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8">
                <a:moveTo>
                  <a:pt x="64" y="46"/>
                </a:moveTo>
                <a:cubicBezTo>
                  <a:pt x="65" y="58"/>
                  <a:pt x="59" y="68"/>
                  <a:pt x="41" y="67"/>
                </a:cubicBezTo>
                <a:cubicBezTo>
                  <a:pt x="21" y="67"/>
                  <a:pt x="1" y="57"/>
                  <a:pt x="0" y="46"/>
                </a:cubicBezTo>
                <a:cubicBezTo>
                  <a:pt x="0" y="30"/>
                  <a:pt x="22" y="0"/>
                  <a:pt x="34" y="1"/>
                </a:cubicBezTo>
                <a:cubicBezTo>
                  <a:pt x="49" y="1"/>
                  <a:pt x="64" y="22"/>
                  <a:pt x="64" y="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1" name="Freeform 231">
            <a:extLst>
              <a:ext uri="{FF2B5EF4-FFF2-40B4-BE49-F238E27FC236}">
                <a16:creationId xmlns:a16="http://schemas.microsoft.com/office/drawing/2014/main" id="{94FE629B-61C0-4DB9-8C60-116A8C683257}"/>
              </a:ext>
            </a:extLst>
          </p:cNvPr>
          <p:cNvSpPr>
            <a:spLocks/>
          </p:cNvSpPr>
          <p:nvPr/>
        </p:nvSpPr>
        <p:spPr bwMode="auto">
          <a:xfrm>
            <a:off x="-596013" y="5591145"/>
            <a:ext cx="98100" cy="41692"/>
          </a:xfrm>
          <a:custGeom>
            <a:avLst/>
            <a:gdLst>
              <a:gd name="T0" fmla="*/ 93 w 116"/>
              <a:gd name="T1" fmla="*/ 0 h 52"/>
              <a:gd name="T2" fmla="*/ 113 w 116"/>
              <a:gd name="T3" fmla="*/ 7 h 52"/>
              <a:gd name="T4" fmla="*/ 104 w 116"/>
              <a:gd name="T5" fmla="*/ 23 h 52"/>
              <a:gd name="T6" fmla="*/ 18 w 116"/>
              <a:gd name="T7" fmla="*/ 51 h 52"/>
              <a:gd name="T8" fmla="*/ 2 w 116"/>
              <a:gd name="T9" fmla="*/ 41 h 52"/>
              <a:gd name="T10" fmla="*/ 10 w 116"/>
              <a:gd name="T11" fmla="*/ 26 h 52"/>
              <a:gd name="T12" fmla="*/ 93 w 116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52">
                <a:moveTo>
                  <a:pt x="93" y="0"/>
                </a:moveTo>
                <a:cubicBezTo>
                  <a:pt x="102" y="1"/>
                  <a:pt x="110" y="0"/>
                  <a:pt x="113" y="7"/>
                </a:cubicBezTo>
                <a:cubicBezTo>
                  <a:pt x="116" y="14"/>
                  <a:pt x="109" y="19"/>
                  <a:pt x="104" y="23"/>
                </a:cubicBezTo>
                <a:cubicBezTo>
                  <a:pt x="79" y="42"/>
                  <a:pt x="48" y="48"/>
                  <a:pt x="18" y="51"/>
                </a:cubicBezTo>
                <a:cubicBezTo>
                  <a:pt x="11" y="52"/>
                  <a:pt x="4" y="48"/>
                  <a:pt x="2" y="41"/>
                </a:cubicBezTo>
                <a:cubicBezTo>
                  <a:pt x="0" y="34"/>
                  <a:pt x="4" y="28"/>
                  <a:pt x="10" y="26"/>
                </a:cubicBezTo>
                <a:cubicBezTo>
                  <a:pt x="38" y="17"/>
                  <a:pt x="67" y="8"/>
                  <a:pt x="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2" name="Freeform 232">
            <a:extLst>
              <a:ext uri="{FF2B5EF4-FFF2-40B4-BE49-F238E27FC236}">
                <a16:creationId xmlns:a16="http://schemas.microsoft.com/office/drawing/2014/main" id="{0010E1C7-6BDC-47A6-B615-FC8DA5AB4578}"/>
              </a:ext>
            </a:extLst>
          </p:cNvPr>
          <p:cNvSpPr>
            <a:spLocks/>
          </p:cNvSpPr>
          <p:nvPr/>
        </p:nvSpPr>
        <p:spPr bwMode="auto">
          <a:xfrm>
            <a:off x="897557" y="6030141"/>
            <a:ext cx="73574" cy="46597"/>
          </a:xfrm>
          <a:custGeom>
            <a:avLst/>
            <a:gdLst>
              <a:gd name="T0" fmla="*/ 34 w 89"/>
              <a:gd name="T1" fmla="*/ 58 h 58"/>
              <a:gd name="T2" fmla="*/ 3 w 89"/>
              <a:gd name="T3" fmla="*/ 44 h 58"/>
              <a:gd name="T4" fmla="*/ 24 w 89"/>
              <a:gd name="T5" fmla="*/ 15 h 58"/>
              <a:gd name="T6" fmla="*/ 69 w 89"/>
              <a:gd name="T7" fmla="*/ 8 h 58"/>
              <a:gd name="T8" fmla="*/ 75 w 89"/>
              <a:gd name="T9" fmla="*/ 42 h 58"/>
              <a:gd name="T10" fmla="*/ 34 w 89"/>
              <a:gd name="T1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" h="58">
                <a:moveTo>
                  <a:pt x="34" y="58"/>
                </a:moveTo>
                <a:cubicBezTo>
                  <a:pt x="24" y="53"/>
                  <a:pt x="6" y="58"/>
                  <a:pt x="3" y="44"/>
                </a:cubicBezTo>
                <a:cubicBezTo>
                  <a:pt x="0" y="31"/>
                  <a:pt x="14" y="22"/>
                  <a:pt x="24" y="15"/>
                </a:cubicBezTo>
                <a:cubicBezTo>
                  <a:pt x="38" y="6"/>
                  <a:pt x="52" y="0"/>
                  <a:pt x="69" y="8"/>
                </a:cubicBezTo>
                <a:cubicBezTo>
                  <a:pt x="86" y="15"/>
                  <a:pt x="89" y="29"/>
                  <a:pt x="75" y="42"/>
                </a:cubicBezTo>
                <a:cubicBezTo>
                  <a:pt x="64" y="53"/>
                  <a:pt x="50" y="57"/>
                  <a:pt x="34" y="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3" name="Freeform 233">
            <a:extLst>
              <a:ext uri="{FF2B5EF4-FFF2-40B4-BE49-F238E27FC236}">
                <a16:creationId xmlns:a16="http://schemas.microsoft.com/office/drawing/2014/main" id="{8CDDE851-0CC4-4775-8067-B6E332CB7615}"/>
              </a:ext>
            </a:extLst>
          </p:cNvPr>
          <p:cNvSpPr>
            <a:spLocks/>
          </p:cNvSpPr>
          <p:nvPr/>
        </p:nvSpPr>
        <p:spPr bwMode="auto">
          <a:xfrm>
            <a:off x="-480745" y="4867658"/>
            <a:ext cx="120173" cy="39240"/>
          </a:xfrm>
          <a:custGeom>
            <a:avLst/>
            <a:gdLst>
              <a:gd name="T0" fmla="*/ 128 w 144"/>
              <a:gd name="T1" fmla="*/ 47 h 48"/>
              <a:gd name="T2" fmla="*/ 44 w 144"/>
              <a:gd name="T3" fmla="*/ 38 h 48"/>
              <a:gd name="T4" fmla="*/ 5 w 144"/>
              <a:gd name="T5" fmla="*/ 18 h 48"/>
              <a:gd name="T6" fmla="*/ 3 w 144"/>
              <a:gd name="T7" fmla="*/ 5 h 48"/>
              <a:gd name="T8" fmla="*/ 15 w 144"/>
              <a:gd name="T9" fmla="*/ 1 h 48"/>
              <a:gd name="T10" fmla="*/ 131 w 144"/>
              <a:gd name="T11" fmla="*/ 30 h 48"/>
              <a:gd name="T12" fmla="*/ 141 w 144"/>
              <a:gd name="T13" fmla="*/ 42 h 48"/>
              <a:gd name="T14" fmla="*/ 128 w 144"/>
              <a:gd name="T15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48">
                <a:moveTo>
                  <a:pt x="128" y="47"/>
                </a:moveTo>
                <a:cubicBezTo>
                  <a:pt x="100" y="38"/>
                  <a:pt x="72" y="40"/>
                  <a:pt x="44" y="38"/>
                </a:cubicBezTo>
                <a:cubicBezTo>
                  <a:pt x="29" y="36"/>
                  <a:pt x="14" y="32"/>
                  <a:pt x="5" y="18"/>
                </a:cubicBezTo>
                <a:cubicBezTo>
                  <a:pt x="2" y="15"/>
                  <a:pt x="0" y="10"/>
                  <a:pt x="3" y="5"/>
                </a:cubicBezTo>
                <a:cubicBezTo>
                  <a:pt x="5" y="0"/>
                  <a:pt x="10" y="0"/>
                  <a:pt x="15" y="1"/>
                </a:cubicBezTo>
                <a:cubicBezTo>
                  <a:pt x="54" y="11"/>
                  <a:pt x="92" y="20"/>
                  <a:pt x="131" y="30"/>
                </a:cubicBezTo>
                <a:cubicBezTo>
                  <a:pt x="136" y="31"/>
                  <a:pt x="144" y="34"/>
                  <a:pt x="141" y="42"/>
                </a:cubicBezTo>
                <a:cubicBezTo>
                  <a:pt x="139" y="48"/>
                  <a:pt x="132" y="46"/>
                  <a:pt x="128" y="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4" name="Freeform 234">
            <a:extLst>
              <a:ext uri="{FF2B5EF4-FFF2-40B4-BE49-F238E27FC236}">
                <a16:creationId xmlns:a16="http://schemas.microsoft.com/office/drawing/2014/main" id="{836A5907-1DBE-489D-9990-F8C6F55BEED3}"/>
              </a:ext>
            </a:extLst>
          </p:cNvPr>
          <p:cNvSpPr>
            <a:spLocks/>
          </p:cNvSpPr>
          <p:nvPr/>
        </p:nvSpPr>
        <p:spPr bwMode="auto">
          <a:xfrm>
            <a:off x="826434" y="5571525"/>
            <a:ext cx="71123" cy="46597"/>
          </a:xfrm>
          <a:custGeom>
            <a:avLst/>
            <a:gdLst>
              <a:gd name="T0" fmla="*/ 18 w 83"/>
              <a:gd name="T1" fmla="*/ 57 h 58"/>
              <a:gd name="T2" fmla="*/ 3 w 83"/>
              <a:gd name="T3" fmla="*/ 50 h 58"/>
              <a:gd name="T4" fmla="*/ 4 w 83"/>
              <a:gd name="T5" fmla="*/ 35 h 58"/>
              <a:gd name="T6" fmla="*/ 75 w 83"/>
              <a:gd name="T7" fmla="*/ 3 h 58"/>
              <a:gd name="T8" fmla="*/ 83 w 83"/>
              <a:gd name="T9" fmla="*/ 16 h 58"/>
              <a:gd name="T10" fmla="*/ 53 w 83"/>
              <a:gd name="T11" fmla="*/ 53 h 58"/>
              <a:gd name="T12" fmla="*/ 18 w 83"/>
              <a:gd name="T13" fmla="*/ 5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58">
                <a:moveTo>
                  <a:pt x="18" y="57"/>
                </a:moveTo>
                <a:cubicBezTo>
                  <a:pt x="11" y="58"/>
                  <a:pt x="6" y="56"/>
                  <a:pt x="3" y="50"/>
                </a:cubicBezTo>
                <a:cubicBezTo>
                  <a:pt x="0" y="44"/>
                  <a:pt x="1" y="40"/>
                  <a:pt x="4" y="35"/>
                </a:cubicBezTo>
                <a:cubicBezTo>
                  <a:pt x="12" y="21"/>
                  <a:pt x="59" y="0"/>
                  <a:pt x="75" y="3"/>
                </a:cubicBezTo>
                <a:cubicBezTo>
                  <a:pt x="83" y="4"/>
                  <a:pt x="83" y="9"/>
                  <a:pt x="83" y="16"/>
                </a:cubicBezTo>
                <a:cubicBezTo>
                  <a:pt x="83" y="34"/>
                  <a:pt x="71" y="50"/>
                  <a:pt x="53" y="53"/>
                </a:cubicBezTo>
                <a:cubicBezTo>
                  <a:pt x="42" y="55"/>
                  <a:pt x="30" y="55"/>
                  <a:pt x="18" y="5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5" name="Freeform 235">
            <a:extLst>
              <a:ext uri="{FF2B5EF4-FFF2-40B4-BE49-F238E27FC236}">
                <a16:creationId xmlns:a16="http://schemas.microsoft.com/office/drawing/2014/main" id="{7CD67D6F-5489-42CB-A054-96F61632CE32}"/>
              </a:ext>
            </a:extLst>
          </p:cNvPr>
          <p:cNvSpPr>
            <a:spLocks/>
          </p:cNvSpPr>
          <p:nvPr/>
        </p:nvSpPr>
        <p:spPr bwMode="auto">
          <a:xfrm>
            <a:off x="166713" y="3768940"/>
            <a:ext cx="51503" cy="49050"/>
          </a:xfrm>
          <a:custGeom>
            <a:avLst/>
            <a:gdLst>
              <a:gd name="T0" fmla="*/ 58 w 59"/>
              <a:gd name="T1" fmla="*/ 31 h 60"/>
              <a:gd name="T2" fmla="*/ 30 w 59"/>
              <a:gd name="T3" fmla="*/ 59 h 60"/>
              <a:gd name="T4" fmla="*/ 1 w 59"/>
              <a:gd name="T5" fmla="*/ 27 h 60"/>
              <a:gd name="T6" fmla="*/ 32 w 59"/>
              <a:gd name="T7" fmla="*/ 1 h 60"/>
              <a:gd name="T8" fmla="*/ 58 w 59"/>
              <a:gd name="T9" fmla="*/ 3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60">
                <a:moveTo>
                  <a:pt x="58" y="31"/>
                </a:moveTo>
                <a:cubicBezTo>
                  <a:pt x="57" y="51"/>
                  <a:pt x="49" y="60"/>
                  <a:pt x="30" y="59"/>
                </a:cubicBezTo>
                <a:cubicBezTo>
                  <a:pt x="15" y="59"/>
                  <a:pt x="0" y="42"/>
                  <a:pt x="1" y="27"/>
                </a:cubicBezTo>
                <a:cubicBezTo>
                  <a:pt x="2" y="13"/>
                  <a:pt x="17" y="0"/>
                  <a:pt x="32" y="1"/>
                </a:cubicBezTo>
                <a:cubicBezTo>
                  <a:pt x="50" y="2"/>
                  <a:pt x="59" y="13"/>
                  <a:pt x="58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6" name="Freeform 236">
            <a:extLst>
              <a:ext uri="{FF2B5EF4-FFF2-40B4-BE49-F238E27FC236}">
                <a16:creationId xmlns:a16="http://schemas.microsoft.com/office/drawing/2014/main" id="{22BD0C3A-5AA7-4232-BC6E-EEBD9E7E05D4}"/>
              </a:ext>
            </a:extLst>
          </p:cNvPr>
          <p:cNvSpPr>
            <a:spLocks/>
          </p:cNvSpPr>
          <p:nvPr/>
        </p:nvSpPr>
        <p:spPr bwMode="auto">
          <a:xfrm>
            <a:off x="2432819" y="2834539"/>
            <a:ext cx="46598" cy="61312"/>
          </a:xfrm>
          <a:custGeom>
            <a:avLst/>
            <a:gdLst>
              <a:gd name="T0" fmla="*/ 37 w 54"/>
              <a:gd name="T1" fmla="*/ 1 h 72"/>
              <a:gd name="T2" fmla="*/ 51 w 54"/>
              <a:gd name="T3" fmla="*/ 20 h 72"/>
              <a:gd name="T4" fmla="*/ 34 w 54"/>
              <a:gd name="T5" fmla="*/ 58 h 72"/>
              <a:gd name="T6" fmla="*/ 11 w 54"/>
              <a:gd name="T7" fmla="*/ 69 h 72"/>
              <a:gd name="T8" fmla="*/ 1 w 54"/>
              <a:gd name="T9" fmla="*/ 47 h 72"/>
              <a:gd name="T10" fmla="*/ 37 w 54"/>
              <a:gd name="T11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" h="72">
                <a:moveTo>
                  <a:pt x="37" y="1"/>
                </a:moveTo>
                <a:cubicBezTo>
                  <a:pt x="47" y="2"/>
                  <a:pt x="54" y="7"/>
                  <a:pt x="51" y="20"/>
                </a:cubicBezTo>
                <a:cubicBezTo>
                  <a:pt x="47" y="34"/>
                  <a:pt x="42" y="47"/>
                  <a:pt x="34" y="58"/>
                </a:cubicBezTo>
                <a:cubicBezTo>
                  <a:pt x="29" y="66"/>
                  <a:pt x="21" y="72"/>
                  <a:pt x="11" y="69"/>
                </a:cubicBezTo>
                <a:cubicBezTo>
                  <a:pt x="0" y="65"/>
                  <a:pt x="1" y="56"/>
                  <a:pt x="1" y="47"/>
                </a:cubicBezTo>
                <a:cubicBezTo>
                  <a:pt x="1" y="21"/>
                  <a:pt x="17" y="0"/>
                  <a:pt x="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7" name="Freeform 237">
            <a:extLst>
              <a:ext uri="{FF2B5EF4-FFF2-40B4-BE49-F238E27FC236}">
                <a16:creationId xmlns:a16="http://schemas.microsoft.com/office/drawing/2014/main" id="{F9323FDD-7653-4E0D-A544-195F2B479AC1}"/>
              </a:ext>
            </a:extLst>
          </p:cNvPr>
          <p:cNvSpPr>
            <a:spLocks/>
          </p:cNvSpPr>
          <p:nvPr/>
        </p:nvSpPr>
        <p:spPr bwMode="auto">
          <a:xfrm>
            <a:off x="3161209" y="5507760"/>
            <a:ext cx="51503" cy="46597"/>
          </a:xfrm>
          <a:custGeom>
            <a:avLst/>
            <a:gdLst>
              <a:gd name="T0" fmla="*/ 26 w 59"/>
              <a:gd name="T1" fmla="*/ 0 h 58"/>
              <a:gd name="T2" fmla="*/ 59 w 59"/>
              <a:gd name="T3" fmla="*/ 30 h 58"/>
              <a:gd name="T4" fmla="*/ 30 w 59"/>
              <a:gd name="T5" fmla="*/ 58 h 58"/>
              <a:gd name="T6" fmla="*/ 2 w 59"/>
              <a:gd name="T7" fmla="*/ 29 h 58"/>
              <a:gd name="T8" fmla="*/ 26 w 59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8">
                <a:moveTo>
                  <a:pt x="26" y="0"/>
                </a:moveTo>
                <a:cubicBezTo>
                  <a:pt x="44" y="0"/>
                  <a:pt x="59" y="14"/>
                  <a:pt x="59" y="30"/>
                </a:cubicBezTo>
                <a:cubicBezTo>
                  <a:pt x="58" y="45"/>
                  <a:pt x="46" y="58"/>
                  <a:pt x="30" y="58"/>
                </a:cubicBezTo>
                <a:cubicBezTo>
                  <a:pt x="20" y="57"/>
                  <a:pt x="0" y="38"/>
                  <a:pt x="2" y="29"/>
                </a:cubicBezTo>
                <a:cubicBezTo>
                  <a:pt x="5" y="16"/>
                  <a:pt x="7" y="0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8" name="Freeform 238">
            <a:extLst>
              <a:ext uri="{FF2B5EF4-FFF2-40B4-BE49-F238E27FC236}">
                <a16:creationId xmlns:a16="http://schemas.microsoft.com/office/drawing/2014/main" id="{48B7400E-D54A-46B3-909A-E2E49B7A461D}"/>
              </a:ext>
            </a:extLst>
          </p:cNvPr>
          <p:cNvSpPr>
            <a:spLocks/>
          </p:cNvSpPr>
          <p:nvPr/>
        </p:nvSpPr>
        <p:spPr bwMode="auto">
          <a:xfrm>
            <a:off x="419320" y="5804511"/>
            <a:ext cx="76028" cy="95647"/>
          </a:xfrm>
          <a:custGeom>
            <a:avLst/>
            <a:gdLst>
              <a:gd name="T0" fmla="*/ 92 w 92"/>
              <a:gd name="T1" fmla="*/ 11 h 115"/>
              <a:gd name="T2" fmla="*/ 71 w 92"/>
              <a:gd name="T3" fmla="*/ 53 h 115"/>
              <a:gd name="T4" fmla="*/ 34 w 92"/>
              <a:gd name="T5" fmla="*/ 99 h 115"/>
              <a:gd name="T6" fmla="*/ 10 w 92"/>
              <a:gd name="T7" fmla="*/ 109 h 115"/>
              <a:gd name="T8" fmla="*/ 16 w 92"/>
              <a:gd name="T9" fmla="*/ 83 h 115"/>
              <a:gd name="T10" fmla="*/ 40 w 92"/>
              <a:gd name="T11" fmla="*/ 60 h 115"/>
              <a:gd name="T12" fmla="*/ 76 w 92"/>
              <a:gd name="T13" fmla="*/ 9 h 115"/>
              <a:gd name="T14" fmla="*/ 85 w 92"/>
              <a:gd name="T15" fmla="*/ 0 h 115"/>
              <a:gd name="T16" fmla="*/ 92 w 92"/>
              <a:gd name="T17" fmla="*/ 1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" h="115">
                <a:moveTo>
                  <a:pt x="92" y="11"/>
                </a:moveTo>
                <a:cubicBezTo>
                  <a:pt x="89" y="27"/>
                  <a:pt x="81" y="41"/>
                  <a:pt x="71" y="53"/>
                </a:cubicBezTo>
                <a:cubicBezTo>
                  <a:pt x="60" y="69"/>
                  <a:pt x="47" y="84"/>
                  <a:pt x="34" y="99"/>
                </a:cubicBezTo>
                <a:cubicBezTo>
                  <a:pt x="28" y="106"/>
                  <a:pt x="18" y="115"/>
                  <a:pt x="10" y="109"/>
                </a:cubicBezTo>
                <a:cubicBezTo>
                  <a:pt x="0" y="100"/>
                  <a:pt x="10" y="90"/>
                  <a:pt x="16" y="83"/>
                </a:cubicBezTo>
                <a:cubicBezTo>
                  <a:pt x="22" y="74"/>
                  <a:pt x="30" y="65"/>
                  <a:pt x="40" y="60"/>
                </a:cubicBezTo>
                <a:cubicBezTo>
                  <a:pt x="60" y="48"/>
                  <a:pt x="74" y="33"/>
                  <a:pt x="76" y="9"/>
                </a:cubicBezTo>
                <a:cubicBezTo>
                  <a:pt x="77" y="4"/>
                  <a:pt x="78" y="0"/>
                  <a:pt x="85" y="0"/>
                </a:cubicBezTo>
                <a:cubicBezTo>
                  <a:pt x="89" y="1"/>
                  <a:pt x="92" y="4"/>
                  <a:pt x="92" y="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9" name="Freeform 239">
            <a:extLst>
              <a:ext uri="{FF2B5EF4-FFF2-40B4-BE49-F238E27FC236}">
                <a16:creationId xmlns:a16="http://schemas.microsoft.com/office/drawing/2014/main" id="{91E62A6F-838F-46E1-9424-727DA00B013D}"/>
              </a:ext>
            </a:extLst>
          </p:cNvPr>
          <p:cNvSpPr>
            <a:spLocks/>
          </p:cNvSpPr>
          <p:nvPr/>
        </p:nvSpPr>
        <p:spPr bwMode="auto">
          <a:xfrm>
            <a:off x="2896340" y="5816774"/>
            <a:ext cx="51503" cy="61312"/>
          </a:xfrm>
          <a:custGeom>
            <a:avLst/>
            <a:gdLst>
              <a:gd name="T0" fmla="*/ 61 w 61"/>
              <a:gd name="T1" fmla="*/ 60 h 73"/>
              <a:gd name="T2" fmla="*/ 45 w 61"/>
              <a:gd name="T3" fmla="*/ 71 h 73"/>
              <a:gd name="T4" fmla="*/ 2 w 61"/>
              <a:gd name="T5" fmla="*/ 13 h 73"/>
              <a:gd name="T6" fmla="*/ 15 w 61"/>
              <a:gd name="T7" fmla="*/ 2 h 73"/>
              <a:gd name="T8" fmla="*/ 61 w 61"/>
              <a:gd name="T9" fmla="*/ 6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73">
                <a:moveTo>
                  <a:pt x="61" y="60"/>
                </a:moveTo>
                <a:cubicBezTo>
                  <a:pt x="61" y="68"/>
                  <a:pt x="56" y="73"/>
                  <a:pt x="45" y="71"/>
                </a:cubicBezTo>
                <a:cubicBezTo>
                  <a:pt x="27" y="68"/>
                  <a:pt x="0" y="31"/>
                  <a:pt x="2" y="13"/>
                </a:cubicBezTo>
                <a:cubicBezTo>
                  <a:pt x="3" y="5"/>
                  <a:pt x="7" y="0"/>
                  <a:pt x="15" y="2"/>
                </a:cubicBezTo>
                <a:cubicBezTo>
                  <a:pt x="30" y="5"/>
                  <a:pt x="60" y="42"/>
                  <a:pt x="61" y="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0" name="Freeform 240">
            <a:extLst>
              <a:ext uri="{FF2B5EF4-FFF2-40B4-BE49-F238E27FC236}">
                <a16:creationId xmlns:a16="http://schemas.microsoft.com/office/drawing/2014/main" id="{3E046592-E367-46B3-901C-99066B1A989B}"/>
              </a:ext>
            </a:extLst>
          </p:cNvPr>
          <p:cNvSpPr>
            <a:spLocks/>
          </p:cNvSpPr>
          <p:nvPr/>
        </p:nvSpPr>
        <p:spPr bwMode="auto">
          <a:xfrm>
            <a:off x="3494749" y="4997641"/>
            <a:ext cx="53955" cy="41692"/>
          </a:xfrm>
          <a:custGeom>
            <a:avLst/>
            <a:gdLst>
              <a:gd name="T0" fmla="*/ 33 w 62"/>
              <a:gd name="T1" fmla="*/ 0 h 49"/>
              <a:gd name="T2" fmla="*/ 60 w 62"/>
              <a:gd name="T3" fmla="*/ 25 h 49"/>
              <a:gd name="T4" fmla="*/ 32 w 62"/>
              <a:gd name="T5" fmla="*/ 48 h 49"/>
              <a:gd name="T6" fmla="*/ 1 w 62"/>
              <a:gd name="T7" fmla="*/ 26 h 49"/>
              <a:gd name="T8" fmla="*/ 33 w 62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49">
                <a:moveTo>
                  <a:pt x="33" y="0"/>
                </a:moveTo>
                <a:cubicBezTo>
                  <a:pt x="51" y="1"/>
                  <a:pt x="62" y="11"/>
                  <a:pt x="60" y="25"/>
                </a:cubicBezTo>
                <a:cubicBezTo>
                  <a:pt x="59" y="42"/>
                  <a:pt x="48" y="49"/>
                  <a:pt x="32" y="48"/>
                </a:cubicBezTo>
                <a:cubicBezTo>
                  <a:pt x="17" y="48"/>
                  <a:pt x="3" y="45"/>
                  <a:pt x="1" y="26"/>
                </a:cubicBezTo>
                <a:cubicBezTo>
                  <a:pt x="0" y="14"/>
                  <a:pt x="18" y="0"/>
                  <a:pt x="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1" name="Freeform 241">
            <a:extLst>
              <a:ext uri="{FF2B5EF4-FFF2-40B4-BE49-F238E27FC236}">
                <a16:creationId xmlns:a16="http://schemas.microsoft.com/office/drawing/2014/main" id="{8C2D69ED-511C-4243-9EFB-2D93BAA5876D}"/>
              </a:ext>
            </a:extLst>
          </p:cNvPr>
          <p:cNvSpPr>
            <a:spLocks/>
          </p:cNvSpPr>
          <p:nvPr/>
        </p:nvSpPr>
        <p:spPr bwMode="auto">
          <a:xfrm>
            <a:off x="1177142" y="3275989"/>
            <a:ext cx="39240" cy="49050"/>
          </a:xfrm>
          <a:custGeom>
            <a:avLst/>
            <a:gdLst>
              <a:gd name="T0" fmla="*/ 47 w 48"/>
              <a:gd name="T1" fmla="*/ 37 h 58"/>
              <a:gd name="T2" fmla="*/ 25 w 48"/>
              <a:gd name="T3" fmla="*/ 58 h 58"/>
              <a:gd name="T4" fmla="*/ 0 w 48"/>
              <a:gd name="T5" fmla="*/ 22 h 58"/>
              <a:gd name="T6" fmla="*/ 30 w 48"/>
              <a:gd name="T7" fmla="*/ 0 h 58"/>
              <a:gd name="T8" fmla="*/ 47 w 48"/>
              <a:gd name="T9" fmla="*/ 3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58">
                <a:moveTo>
                  <a:pt x="47" y="37"/>
                </a:moveTo>
                <a:cubicBezTo>
                  <a:pt x="48" y="51"/>
                  <a:pt x="39" y="58"/>
                  <a:pt x="25" y="58"/>
                </a:cubicBezTo>
                <a:cubicBezTo>
                  <a:pt x="12" y="58"/>
                  <a:pt x="1" y="41"/>
                  <a:pt x="0" y="22"/>
                </a:cubicBezTo>
                <a:cubicBezTo>
                  <a:pt x="0" y="13"/>
                  <a:pt x="17" y="0"/>
                  <a:pt x="30" y="0"/>
                </a:cubicBezTo>
                <a:cubicBezTo>
                  <a:pt x="40" y="0"/>
                  <a:pt x="47" y="15"/>
                  <a:pt x="47" y="3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2" name="Freeform 242">
            <a:extLst>
              <a:ext uri="{FF2B5EF4-FFF2-40B4-BE49-F238E27FC236}">
                <a16:creationId xmlns:a16="http://schemas.microsoft.com/office/drawing/2014/main" id="{21C5892B-9697-4949-B118-6912E41D3AE5}"/>
              </a:ext>
            </a:extLst>
          </p:cNvPr>
          <p:cNvSpPr>
            <a:spLocks/>
          </p:cNvSpPr>
          <p:nvPr/>
        </p:nvSpPr>
        <p:spPr bwMode="auto">
          <a:xfrm>
            <a:off x="2015894" y="3354469"/>
            <a:ext cx="49050" cy="56407"/>
          </a:xfrm>
          <a:custGeom>
            <a:avLst/>
            <a:gdLst>
              <a:gd name="T0" fmla="*/ 58 w 58"/>
              <a:gd name="T1" fmla="*/ 25 h 69"/>
              <a:gd name="T2" fmla="*/ 34 w 58"/>
              <a:gd name="T3" fmla="*/ 59 h 69"/>
              <a:gd name="T4" fmla="*/ 9 w 58"/>
              <a:gd name="T5" fmla="*/ 58 h 69"/>
              <a:gd name="T6" fmla="*/ 11 w 58"/>
              <a:gd name="T7" fmla="*/ 25 h 69"/>
              <a:gd name="T8" fmla="*/ 35 w 58"/>
              <a:gd name="T9" fmla="*/ 7 h 69"/>
              <a:gd name="T10" fmla="*/ 58 w 58"/>
              <a:gd name="T11" fmla="*/ 2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" h="69">
                <a:moveTo>
                  <a:pt x="58" y="25"/>
                </a:moveTo>
                <a:cubicBezTo>
                  <a:pt x="54" y="36"/>
                  <a:pt x="46" y="49"/>
                  <a:pt x="34" y="59"/>
                </a:cubicBezTo>
                <a:cubicBezTo>
                  <a:pt x="27" y="64"/>
                  <a:pt x="16" y="69"/>
                  <a:pt x="9" y="58"/>
                </a:cubicBezTo>
                <a:cubicBezTo>
                  <a:pt x="3" y="47"/>
                  <a:pt x="0" y="35"/>
                  <a:pt x="11" y="25"/>
                </a:cubicBezTo>
                <a:cubicBezTo>
                  <a:pt x="18" y="18"/>
                  <a:pt x="27" y="12"/>
                  <a:pt x="35" y="7"/>
                </a:cubicBezTo>
                <a:cubicBezTo>
                  <a:pt x="48" y="0"/>
                  <a:pt x="57" y="7"/>
                  <a:pt x="58" y="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3" name="Freeform 243">
            <a:extLst>
              <a:ext uri="{FF2B5EF4-FFF2-40B4-BE49-F238E27FC236}">
                <a16:creationId xmlns:a16="http://schemas.microsoft.com/office/drawing/2014/main" id="{04981273-B282-4A6E-B30B-CCD02046C9DF}"/>
              </a:ext>
            </a:extLst>
          </p:cNvPr>
          <p:cNvSpPr>
            <a:spLocks/>
          </p:cNvSpPr>
          <p:nvPr/>
        </p:nvSpPr>
        <p:spPr bwMode="auto">
          <a:xfrm>
            <a:off x="1331648" y="3310324"/>
            <a:ext cx="34335" cy="100552"/>
          </a:xfrm>
          <a:custGeom>
            <a:avLst/>
            <a:gdLst>
              <a:gd name="T0" fmla="*/ 3 w 40"/>
              <a:gd name="T1" fmla="*/ 26 h 121"/>
              <a:gd name="T2" fmla="*/ 3 w 40"/>
              <a:gd name="T3" fmla="*/ 13 h 121"/>
              <a:gd name="T4" fmla="*/ 9 w 40"/>
              <a:gd name="T5" fmla="*/ 1 h 121"/>
              <a:gd name="T6" fmla="*/ 21 w 40"/>
              <a:gd name="T7" fmla="*/ 10 h 121"/>
              <a:gd name="T8" fmla="*/ 25 w 40"/>
              <a:gd name="T9" fmla="*/ 38 h 121"/>
              <a:gd name="T10" fmla="*/ 37 w 40"/>
              <a:gd name="T11" fmla="*/ 106 h 121"/>
              <a:gd name="T12" fmla="*/ 32 w 40"/>
              <a:gd name="T13" fmla="*/ 120 h 121"/>
              <a:gd name="T14" fmla="*/ 20 w 40"/>
              <a:gd name="T15" fmla="*/ 109 h 121"/>
              <a:gd name="T16" fmla="*/ 3 w 40"/>
              <a:gd name="T17" fmla="*/ 2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" h="121">
                <a:moveTo>
                  <a:pt x="3" y="26"/>
                </a:moveTo>
                <a:cubicBezTo>
                  <a:pt x="3" y="21"/>
                  <a:pt x="3" y="17"/>
                  <a:pt x="3" y="13"/>
                </a:cubicBezTo>
                <a:cubicBezTo>
                  <a:pt x="3" y="8"/>
                  <a:pt x="4" y="2"/>
                  <a:pt x="9" y="1"/>
                </a:cubicBezTo>
                <a:cubicBezTo>
                  <a:pt x="15" y="0"/>
                  <a:pt x="20" y="5"/>
                  <a:pt x="21" y="10"/>
                </a:cubicBezTo>
                <a:cubicBezTo>
                  <a:pt x="23" y="19"/>
                  <a:pt x="24" y="28"/>
                  <a:pt x="25" y="38"/>
                </a:cubicBezTo>
                <a:cubicBezTo>
                  <a:pt x="29" y="61"/>
                  <a:pt x="33" y="83"/>
                  <a:pt x="37" y="106"/>
                </a:cubicBezTo>
                <a:cubicBezTo>
                  <a:pt x="37" y="111"/>
                  <a:pt x="40" y="118"/>
                  <a:pt x="32" y="120"/>
                </a:cubicBezTo>
                <a:cubicBezTo>
                  <a:pt x="25" y="121"/>
                  <a:pt x="20" y="115"/>
                  <a:pt x="20" y="109"/>
                </a:cubicBezTo>
                <a:cubicBezTo>
                  <a:pt x="23" y="79"/>
                  <a:pt x="0" y="55"/>
                  <a:pt x="3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4" name="Freeform 244">
            <a:extLst>
              <a:ext uri="{FF2B5EF4-FFF2-40B4-BE49-F238E27FC236}">
                <a16:creationId xmlns:a16="http://schemas.microsoft.com/office/drawing/2014/main" id="{CE328FAB-40D4-4670-9FE5-288489F29B35}"/>
              </a:ext>
            </a:extLst>
          </p:cNvPr>
          <p:cNvSpPr>
            <a:spLocks/>
          </p:cNvSpPr>
          <p:nvPr/>
        </p:nvSpPr>
        <p:spPr bwMode="auto">
          <a:xfrm>
            <a:off x="2908603" y="5968830"/>
            <a:ext cx="56409" cy="41692"/>
          </a:xfrm>
          <a:custGeom>
            <a:avLst/>
            <a:gdLst>
              <a:gd name="T0" fmla="*/ 22 w 67"/>
              <a:gd name="T1" fmla="*/ 0 h 50"/>
              <a:gd name="T2" fmla="*/ 59 w 67"/>
              <a:gd name="T3" fmla="*/ 17 h 50"/>
              <a:gd name="T4" fmla="*/ 60 w 67"/>
              <a:gd name="T5" fmla="*/ 35 h 50"/>
              <a:gd name="T6" fmla="*/ 35 w 67"/>
              <a:gd name="T7" fmla="*/ 46 h 50"/>
              <a:gd name="T8" fmla="*/ 5 w 67"/>
              <a:gd name="T9" fmla="*/ 25 h 50"/>
              <a:gd name="T10" fmla="*/ 3 w 67"/>
              <a:gd name="T11" fmla="*/ 8 h 50"/>
              <a:gd name="T12" fmla="*/ 22 w 67"/>
              <a:gd name="T1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50">
                <a:moveTo>
                  <a:pt x="22" y="0"/>
                </a:moveTo>
                <a:cubicBezTo>
                  <a:pt x="34" y="2"/>
                  <a:pt x="47" y="9"/>
                  <a:pt x="59" y="17"/>
                </a:cubicBezTo>
                <a:cubicBezTo>
                  <a:pt x="67" y="22"/>
                  <a:pt x="64" y="29"/>
                  <a:pt x="60" y="35"/>
                </a:cubicBezTo>
                <a:cubicBezTo>
                  <a:pt x="54" y="43"/>
                  <a:pt x="47" y="50"/>
                  <a:pt x="35" y="46"/>
                </a:cubicBezTo>
                <a:cubicBezTo>
                  <a:pt x="24" y="41"/>
                  <a:pt x="14" y="34"/>
                  <a:pt x="5" y="25"/>
                </a:cubicBezTo>
                <a:cubicBezTo>
                  <a:pt x="0" y="20"/>
                  <a:pt x="0" y="14"/>
                  <a:pt x="3" y="8"/>
                </a:cubicBezTo>
                <a:cubicBezTo>
                  <a:pt x="6" y="1"/>
                  <a:pt x="12" y="0"/>
                  <a:pt x="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5" name="Freeform 245">
            <a:extLst>
              <a:ext uri="{FF2B5EF4-FFF2-40B4-BE49-F238E27FC236}">
                <a16:creationId xmlns:a16="http://schemas.microsoft.com/office/drawing/2014/main" id="{B904D86A-1F75-4985-BD13-1A24055AEFA6}"/>
              </a:ext>
            </a:extLst>
          </p:cNvPr>
          <p:cNvSpPr>
            <a:spLocks/>
          </p:cNvSpPr>
          <p:nvPr/>
        </p:nvSpPr>
        <p:spPr bwMode="auto">
          <a:xfrm>
            <a:off x="3401554" y="4960852"/>
            <a:ext cx="39240" cy="49050"/>
          </a:xfrm>
          <a:custGeom>
            <a:avLst/>
            <a:gdLst>
              <a:gd name="T0" fmla="*/ 45 w 46"/>
              <a:gd name="T1" fmla="*/ 33 h 57"/>
              <a:gd name="T2" fmla="*/ 26 w 46"/>
              <a:gd name="T3" fmla="*/ 56 h 57"/>
              <a:gd name="T4" fmla="*/ 0 w 46"/>
              <a:gd name="T5" fmla="*/ 12 h 57"/>
              <a:gd name="T6" fmla="*/ 12 w 46"/>
              <a:gd name="T7" fmla="*/ 0 h 57"/>
              <a:gd name="T8" fmla="*/ 45 w 46"/>
              <a:gd name="T9" fmla="*/ 3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7">
                <a:moveTo>
                  <a:pt x="45" y="33"/>
                </a:moveTo>
                <a:cubicBezTo>
                  <a:pt x="46" y="46"/>
                  <a:pt x="39" y="55"/>
                  <a:pt x="26" y="56"/>
                </a:cubicBezTo>
                <a:cubicBezTo>
                  <a:pt x="11" y="57"/>
                  <a:pt x="0" y="37"/>
                  <a:pt x="0" y="12"/>
                </a:cubicBezTo>
                <a:cubicBezTo>
                  <a:pt x="0" y="4"/>
                  <a:pt x="2" y="0"/>
                  <a:pt x="12" y="0"/>
                </a:cubicBezTo>
                <a:cubicBezTo>
                  <a:pt x="32" y="2"/>
                  <a:pt x="45" y="14"/>
                  <a:pt x="45" y="3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6" name="Freeform 246">
            <a:extLst>
              <a:ext uri="{FF2B5EF4-FFF2-40B4-BE49-F238E27FC236}">
                <a16:creationId xmlns:a16="http://schemas.microsoft.com/office/drawing/2014/main" id="{648D18C8-3408-4153-86B7-190B44260B20}"/>
              </a:ext>
            </a:extLst>
          </p:cNvPr>
          <p:cNvSpPr>
            <a:spLocks/>
          </p:cNvSpPr>
          <p:nvPr/>
        </p:nvSpPr>
        <p:spPr bwMode="auto">
          <a:xfrm>
            <a:off x="2839933" y="3675745"/>
            <a:ext cx="68670" cy="63765"/>
          </a:xfrm>
          <a:custGeom>
            <a:avLst/>
            <a:gdLst>
              <a:gd name="T0" fmla="*/ 8 w 81"/>
              <a:gd name="T1" fmla="*/ 74 h 74"/>
              <a:gd name="T2" fmla="*/ 3 w 81"/>
              <a:gd name="T3" fmla="*/ 64 h 74"/>
              <a:gd name="T4" fmla="*/ 17 w 81"/>
              <a:gd name="T5" fmla="*/ 45 h 74"/>
              <a:gd name="T6" fmla="*/ 51 w 81"/>
              <a:gd name="T7" fmla="*/ 11 h 74"/>
              <a:gd name="T8" fmla="*/ 68 w 81"/>
              <a:gd name="T9" fmla="*/ 2 h 74"/>
              <a:gd name="T10" fmla="*/ 78 w 81"/>
              <a:gd name="T11" fmla="*/ 5 h 74"/>
              <a:gd name="T12" fmla="*/ 77 w 81"/>
              <a:gd name="T13" fmla="*/ 16 h 74"/>
              <a:gd name="T14" fmla="*/ 13 w 81"/>
              <a:gd name="T15" fmla="*/ 72 h 74"/>
              <a:gd name="T16" fmla="*/ 8 w 81"/>
              <a:gd name="T17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" h="74">
                <a:moveTo>
                  <a:pt x="8" y="74"/>
                </a:moveTo>
                <a:cubicBezTo>
                  <a:pt x="0" y="73"/>
                  <a:pt x="1" y="68"/>
                  <a:pt x="3" y="64"/>
                </a:cubicBezTo>
                <a:cubicBezTo>
                  <a:pt x="6" y="56"/>
                  <a:pt x="11" y="50"/>
                  <a:pt x="17" y="45"/>
                </a:cubicBezTo>
                <a:cubicBezTo>
                  <a:pt x="30" y="35"/>
                  <a:pt x="42" y="25"/>
                  <a:pt x="51" y="11"/>
                </a:cubicBezTo>
                <a:cubicBezTo>
                  <a:pt x="54" y="5"/>
                  <a:pt x="61" y="3"/>
                  <a:pt x="68" y="2"/>
                </a:cubicBezTo>
                <a:cubicBezTo>
                  <a:pt x="72" y="1"/>
                  <a:pt x="76" y="0"/>
                  <a:pt x="78" y="5"/>
                </a:cubicBezTo>
                <a:cubicBezTo>
                  <a:pt x="81" y="9"/>
                  <a:pt x="80" y="13"/>
                  <a:pt x="77" y="16"/>
                </a:cubicBezTo>
                <a:cubicBezTo>
                  <a:pt x="58" y="37"/>
                  <a:pt x="37" y="56"/>
                  <a:pt x="13" y="72"/>
                </a:cubicBezTo>
                <a:cubicBezTo>
                  <a:pt x="11" y="73"/>
                  <a:pt x="9" y="74"/>
                  <a:pt x="8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7" name="Freeform 247">
            <a:extLst>
              <a:ext uri="{FF2B5EF4-FFF2-40B4-BE49-F238E27FC236}">
                <a16:creationId xmlns:a16="http://schemas.microsoft.com/office/drawing/2014/main" id="{FA4AEF3A-34D2-4D4F-BE1F-9745D190892F}"/>
              </a:ext>
            </a:extLst>
          </p:cNvPr>
          <p:cNvSpPr>
            <a:spLocks/>
          </p:cNvSpPr>
          <p:nvPr/>
        </p:nvSpPr>
        <p:spPr bwMode="auto">
          <a:xfrm>
            <a:off x="3207807" y="5083478"/>
            <a:ext cx="46598" cy="36786"/>
          </a:xfrm>
          <a:custGeom>
            <a:avLst/>
            <a:gdLst>
              <a:gd name="T0" fmla="*/ 23 w 55"/>
              <a:gd name="T1" fmla="*/ 43 h 44"/>
              <a:gd name="T2" fmla="*/ 1 w 55"/>
              <a:gd name="T3" fmla="*/ 18 h 44"/>
              <a:gd name="T4" fmla="*/ 25 w 55"/>
              <a:gd name="T5" fmla="*/ 0 h 44"/>
              <a:gd name="T6" fmla="*/ 52 w 55"/>
              <a:gd name="T7" fmla="*/ 19 h 44"/>
              <a:gd name="T8" fmla="*/ 23 w 55"/>
              <a:gd name="T9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4">
                <a:moveTo>
                  <a:pt x="23" y="43"/>
                </a:moveTo>
                <a:cubicBezTo>
                  <a:pt x="6" y="44"/>
                  <a:pt x="2" y="31"/>
                  <a:pt x="1" y="18"/>
                </a:cubicBezTo>
                <a:cubicBezTo>
                  <a:pt x="0" y="3"/>
                  <a:pt x="14" y="0"/>
                  <a:pt x="25" y="0"/>
                </a:cubicBezTo>
                <a:cubicBezTo>
                  <a:pt x="37" y="0"/>
                  <a:pt x="50" y="4"/>
                  <a:pt x="52" y="19"/>
                </a:cubicBezTo>
                <a:cubicBezTo>
                  <a:pt x="55" y="34"/>
                  <a:pt x="42" y="43"/>
                  <a:pt x="23" y="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8" name="Freeform 248">
            <a:extLst>
              <a:ext uri="{FF2B5EF4-FFF2-40B4-BE49-F238E27FC236}">
                <a16:creationId xmlns:a16="http://schemas.microsoft.com/office/drawing/2014/main" id="{19D64198-C98D-4AD4-82A4-1C263DD0896E}"/>
              </a:ext>
            </a:extLst>
          </p:cNvPr>
          <p:cNvSpPr>
            <a:spLocks/>
          </p:cNvSpPr>
          <p:nvPr/>
        </p:nvSpPr>
        <p:spPr bwMode="auto">
          <a:xfrm>
            <a:off x="2253787" y="6655528"/>
            <a:ext cx="39240" cy="46597"/>
          </a:xfrm>
          <a:custGeom>
            <a:avLst/>
            <a:gdLst>
              <a:gd name="T0" fmla="*/ 4 w 46"/>
              <a:gd name="T1" fmla="*/ 31 h 54"/>
              <a:gd name="T2" fmla="*/ 23 w 46"/>
              <a:gd name="T3" fmla="*/ 1 h 54"/>
              <a:gd name="T4" fmla="*/ 46 w 46"/>
              <a:gd name="T5" fmla="*/ 28 h 54"/>
              <a:gd name="T6" fmla="*/ 18 w 46"/>
              <a:gd name="T7" fmla="*/ 52 h 54"/>
              <a:gd name="T8" fmla="*/ 4 w 46"/>
              <a:gd name="T9" fmla="*/ 3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4">
                <a:moveTo>
                  <a:pt x="4" y="31"/>
                </a:moveTo>
                <a:cubicBezTo>
                  <a:pt x="4" y="17"/>
                  <a:pt x="3" y="0"/>
                  <a:pt x="23" y="1"/>
                </a:cubicBezTo>
                <a:cubicBezTo>
                  <a:pt x="38" y="1"/>
                  <a:pt x="46" y="12"/>
                  <a:pt x="46" y="28"/>
                </a:cubicBezTo>
                <a:cubicBezTo>
                  <a:pt x="45" y="43"/>
                  <a:pt x="33" y="54"/>
                  <a:pt x="18" y="52"/>
                </a:cubicBezTo>
                <a:cubicBezTo>
                  <a:pt x="4" y="51"/>
                  <a:pt x="0" y="43"/>
                  <a:pt x="4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9" name="Freeform 249">
            <a:extLst>
              <a:ext uri="{FF2B5EF4-FFF2-40B4-BE49-F238E27FC236}">
                <a16:creationId xmlns:a16="http://schemas.microsoft.com/office/drawing/2014/main" id="{88BDDBB2-0534-45B8-99B5-9B878EE17DCC}"/>
              </a:ext>
            </a:extLst>
          </p:cNvPr>
          <p:cNvSpPr>
            <a:spLocks/>
          </p:cNvSpPr>
          <p:nvPr/>
        </p:nvSpPr>
        <p:spPr bwMode="auto">
          <a:xfrm>
            <a:off x="-142300" y="4762202"/>
            <a:ext cx="36788" cy="39240"/>
          </a:xfrm>
          <a:custGeom>
            <a:avLst/>
            <a:gdLst>
              <a:gd name="T0" fmla="*/ 0 w 42"/>
              <a:gd name="T1" fmla="*/ 23 h 47"/>
              <a:gd name="T2" fmla="*/ 18 w 42"/>
              <a:gd name="T3" fmla="*/ 0 h 47"/>
              <a:gd name="T4" fmla="*/ 41 w 42"/>
              <a:gd name="T5" fmla="*/ 23 h 47"/>
              <a:gd name="T6" fmla="*/ 17 w 42"/>
              <a:gd name="T7" fmla="*/ 46 h 47"/>
              <a:gd name="T8" fmla="*/ 0 w 42"/>
              <a:gd name="T9" fmla="*/ 23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7">
                <a:moveTo>
                  <a:pt x="0" y="23"/>
                </a:moveTo>
                <a:cubicBezTo>
                  <a:pt x="0" y="9"/>
                  <a:pt x="5" y="0"/>
                  <a:pt x="18" y="0"/>
                </a:cubicBezTo>
                <a:cubicBezTo>
                  <a:pt x="32" y="0"/>
                  <a:pt x="40" y="9"/>
                  <a:pt x="41" y="23"/>
                </a:cubicBezTo>
                <a:cubicBezTo>
                  <a:pt x="42" y="35"/>
                  <a:pt x="29" y="47"/>
                  <a:pt x="17" y="46"/>
                </a:cubicBezTo>
                <a:cubicBezTo>
                  <a:pt x="2" y="45"/>
                  <a:pt x="2" y="32"/>
                  <a:pt x="0" y="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0" name="Freeform 250">
            <a:extLst>
              <a:ext uri="{FF2B5EF4-FFF2-40B4-BE49-F238E27FC236}">
                <a16:creationId xmlns:a16="http://schemas.microsoft.com/office/drawing/2014/main" id="{AC37672E-C66D-4C65-B9BF-AB44ACC7DFEB}"/>
              </a:ext>
            </a:extLst>
          </p:cNvPr>
          <p:cNvSpPr>
            <a:spLocks/>
          </p:cNvSpPr>
          <p:nvPr/>
        </p:nvSpPr>
        <p:spPr bwMode="auto">
          <a:xfrm>
            <a:off x="161809" y="5267415"/>
            <a:ext cx="36788" cy="31882"/>
          </a:xfrm>
          <a:custGeom>
            <a:avLst/>
            <a:gdLst>
              <a:gd name="T0" fmla="*/ 42 w 43"/>
              <a:gd name="T1" fmla="*/ 21 h 40"/>
              <a:gd name="T2" fmla="*/ 22 w 43"/>
              <a:gd name="T3" fmla="*/ 40 h 40"/>
              <a:gd name="T4" fmla="*/ 1 w 43"/>
              <a:gd name="T5" fmla="*/ 19 h 40"/>
              <a:gd name="T6" fmla="*/ 21 w 43"/>
              <a:gd name="T7" fmla="*/ 0 h 40"/>
              <a:gd name="T8" fmla="*/ 42 w 43"/>
              <a:gd name="T9" fmla="*/ 2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0">
                <a:moveTo>
                  <a:pt x="42" y="21"/>
                </a:moveTo>
                <a:cubicBezTo>
                  <a:pt x="43" y="35"/>
                  <a:pt x="34" y="40"/>
                  <a:pt x="22" y="40"/>
                </a:cubicBezTo>
                <a:cubicBezTo>
                  <a:pt x="9" y="40"/>
                  <a:pt x="2" y="32"/>
                  <a:pt x="1" y="19"/>
                </a:cubicBezTo>
                <a:cubicBezTo>
                  <a:pt x="0" y="5"/>
                  <a:pt x="9" y="0"/>
                  <a:pt x="21" y="0"/>
                </a:cubicBezTo>
                <a:cubicBezTo>
                  <a:pt x="35" y="0"/>
                  <a:pt x="42" y="7"/>
                  <a:pt x="42" y="2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1" name="Freeform 251">
            <a:extLst>
              <a:ext uri="{FF2B5EF4-FFF2-40B4-BE49-F238E27FC236}">
                <a16:creationId xmlns:a16="http://schemas.microsoft.com/office/drawing/2014/main" id="{B7262438-9150-417D-8F92-5364FA5531D9}"/>
              </a:ext>
            </a:extLst>
          </p:cNvPr>
          <p:cNvSpPr>
            <a:spLocks/>
          </p:cNvSpPr>
          <p:nvPr/>
        </p:nvSpPr>
        <p:spPr bwMode="auto">
          <a:xfrm>
            <a:off x="681737" y="5799607"/>
            <a:ext cx="49050" cy="39240"/>
          </a:xfrm>
          <a:custGeom>
            <a:avLst/>
            <a:gdLst>
              <a:gd name="T0" fmla="*/ 56 w 57"/>
              <a:gd name="T1" fmla="*/ 0 h 48"/>
              <a:gd name="T2" fmla="*/ 24 w 57"/>
              <a:gd name="T3" fmla="*/ 47 h 48"/>
              <a:gd name="T4" fmla="*/ 2 w 57"/>
              <a:gd name="T5" fmla="*/ 34 h 48"/>
              <a:gd name="T6" fmla="*/ 17 w 57"/>
              <a:gd name="T7" fmla="*/ 19 h 48"/>
              <a:gd name="T8" fmla="*/ 56 w 57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48">
                <a:moveTo>
                  <a:pt x="56" y="0"/>
                </a:moveTo>
                <a:cubicBezTo>
                  <a:pt x="57" y="28"/>
                  <a:pt x="46" y="44"/>
                  <a:pt x="24" y="47"/>
                </a:cubicBezTo>
                <a:cubicBezTo>
                  <a:pt x="14" y="48"/>
                  <a:pt x="5" y="43"/>
                  <a:pt x="2" y="34"/>
                </a:cubicBezTo>
                <a:cubicBezTo>
                  <a:pt x="0" y="25"/>
                  <a:pt x="9" y="19"/>
                  <a:pt x="17" y="19"/>
                </a:cubicBezTo>
                <a:cubicBezTo>
                  <a:pt x="32" y="18"/>
                  <a:pt x="45" y="14"/>
                  <a:pt x="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1C4410B3-0B71-4605-8B0E-8D8C65B1FF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" r="2726"/>
          <a:stretch>
            <a:fillRect/>
          </a:stretch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A5FB82-3D8A-40C4-A3B3-E638D2649F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-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11" y="1603401"/>
            <a:ext cx="6422318" cy="3648504"/>
          </a:xfrm>
          <a:prstGeom prst="rect">
            <a:avLst/>
          </a:prstGeom>
        </p:spPr>
      </p:pic>
      <p:sp>
        <p:nvSpPr>
          <p:cNvPr id="92" name="Freeform 191">
            <a:extLst>
              <a:ext uri="{FF2B5EF4-FFF2-40B4-BE49-F238E27FC236}">
                <a16:creationId xmlns:a16="http://schemas.microsoft.com/office/drawing/2014/main" id="{044C4963-7D3A-4FAF-A2ED-47D041B4A9A6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779876" y="4293303"/>
            <a:ext cx="2381333" cy="2188663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E2A50FCF-195C-4A4A-915A-38184CB13112}"/>
              </a:ext>
            </a:extLst>
          </p:cNvPr>
          <p:cNvSpPr/>
          <p:nvPr/>
        </p:nvSpPr>
        <p:spPr>
          <a:xfrm flipH="1">
            <a:off x="7962769" y="4965524"/>
            <a:ext cx="3451187" cy="623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Lorem ipsum dolor sit amet, consectetuer adipiscing elit. Maecenas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porttitor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congue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F773475-A7D1-44B5-8840-382F2D3E05F7}"/>
              </a:ext>
            </a:extLst>
          </p:cNvPr>
          <p:cNvSpPr txBox="1"/>
          <p:nvPr/>
        </p:nvSpPr>
        <p:spPr>
          <a:xfrm flipH="1">
            <a:off x="8235891" y="4564605"/>
            <a:ext cx="3178065" cy="3849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100000" t="100000"/>
                  </a:path>
                </a:gradFill>
                <a:latin typeface="+mj-lt"/>
              </a:defRPr>
            </a:lvl1pPr>
          </a:lstStyle>
          <a:p>
            <a:pPr algn="r"/>
            <a:r>
              <a:rPr lang="en-US" dirty="0">
                <a:solidFill>
                  <a:schemeClr val="accent2"/>
                </a:solidFill>
              </a:rPr>
              <a:t>Device Features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E2DA01A-1C5F-4202-845F-7BDD0CDB3D82}"/>
              </a:ext>
            </a:extLst>
          </p:cNvPr>
          <p:cNvSpPr txBox="1"/>
          <p:nvPr/>
        </p:nvSpPr>
        <p:spPr>
          <a:xfrm>
            <a:off x="8084456" y="2094193"/>
            <a:ext cx="3329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gradFill flip="none" rotWithShape="1">
                  <a:gsLst>
                    <a:gs pos="67000">
                      <a:schemeClr val="accent1"/>
                    </a:gs>
                    <a:gs pos="10000">
                      <a:schemeClr val="accent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listoga" panose="00000500000000000000" pitchFamily="2" charset="0"/>
              </a:defRPr>
            </a:lvl1pPr>
          </a:lstStyle>
          <a:p>
            <a:pPr algn="r"/>
            <a:r>
              <a:rPr lang="en-ID" dirty="0">
                <a:solidFill>
                  <a:schemeClr val="accent2"/>
                </a:solidFill>
                <a:latin typeface="+mj-lt"/>
              </a:rPr>
              <a:t>Our Best Market Division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A41F1EC4-3D95-400B-BFAF-5B3318E03955}"/>
              </a:ext>
            </a:extLst>
          </p:cNvPr>
          <p:cNvSpPr/>
          <p:nvPr/>
        </p:nvSpPr>
        <p:spPr>
          <a:xfrm>
            <a:off x="6649000" y="3270720"/>
            <a:ext cx="4764956" cy="900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sed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do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eiusmod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tempor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incididunt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labore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et dolore magna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aliqua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. Semper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auctor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neque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vitae tempus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quam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DBF7C90B-90E4-4167-8D58-F4896EB4CD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81" t="22996" r="15859" b="40207"/>
          <a:stretch/>
        </p:blipFill>
        <p:spPr>
          <a:xfrm>
            <a:off x="10071159" y="1013688"/>
            <a:ext cx="1284741" cy="34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39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C46ED84-825B-4923-97A0-8DF5711DFB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6" b="18696"/>
          <a:stretch>
            <a:fillRect/>
          </a:stretch>
        </p:blipFill>
        <p:spPr/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E36C2BB-18F0-4E4A-92B5-E66BD2FEB963}"/>
              </a:ext>
            </a:extLst>
          </p:cNvPr>
          <p:cNvSpPr txBox="1"/>
          <p:nvPr/>
        </p:nvSpPr>
        <p:spPr>
          <a:xfrm>
            <a:off x="1030513" y="2400065"/>
            <a:ext cx="4963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gradFill flip="none" rotWithShape="1">
                  <a:gsLst>
                    <a:gs pos="67000">
                      <a:schemeClr val="accent1"/>
                    </a:gs>
                    <a:gs pos="10000">
                      <a:schemeClr val="accent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listoga" panose="00000500000000000000" pitchFamily="2" charset="0"/>
              </a:defRPr>
            </a:lvl1pPr>
          </a:lstStyle>
          <a:p>
            <a:r>
              <a:rPr lang="en-ID" sz="3200" dirty="0">
                <a:solidFill>
                  <a:schemeClr val="accent2"/>
                </a:solidFill>
                <a:latin typeface="+mj-lt"/>
              </a:rPr>
              <a:t>Let’s Begin Addition Presentation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2B4A837-7A6C-409A-8CE3-5732AE8B8348}"/>
              </a:ext>
            </a:extLst>
          </p:cNvPr>
          <p:cNvSpPr/>
          <p:nvPr/>
        </p:nvSpPr>
        <p:spPr>
          <a:xfrm>
            <a:off x="1030513" y="3746016"/>
            <a:ext cx="3744686" cy="117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sed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do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eiusmod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tempor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incididunt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labore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et dolore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aliqua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. Semper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auctor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neque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vitae tempus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quamo</a:t>
            </a:r>
            <a:endParaRPr lang="en-ID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3A824C8-A5C9-450C-A00A-AFDBAD3036A2}"/>
              </a:ext>
            </a:extLst>
          </p:cNvPr>
          <p:cNvSpPr/>
          <p:nvPr/>
        </p:nvSpPr>
        <p:spPr>
          <a:xfrm>
            <a:off x="1126734" y="5295040"/>
            <a:ext cx="1280483" cy="3427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64381A-9287-49E7-8F3E-203FEA2B0E6F}"/>
              </a:ext>
            </a:extLst>
          </p:cNvPr>
          <p:cNvSpPr txBox="1"/>
          <p:nvPr/>
        </p:nvSpPr>
        <p:spPr>
          <a:xfrm>
            <a:off x="1279853" y="5343343"/>
            <a:ext cx="974244" cy="24618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D" sz="1000" dirty="0">
                <a:solidFill>
                  <a:schemeClr val="bg1"/>
                </a:solidFill>
              </a:rPr>
              <a:t>Learn more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1B1C7FE-62DA-4953-BF8D-05136B362E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1" t="22996" r="15859" b="40207"/>
          <a:stretch/>
        </p:blipFill>
        <p:spPr>
          <a:xfrm>
            <a:off x="1139144" y="1536204"/>
            <a:ext cx="1284741" cy="34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70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33">
            <a:extLst>
              <a:ext uri="{FF2B5EF4-FFF2-40B4-BE49-F238E27FC236}">
                <a16:creationId xmlns:a16="http://schemas.microsoft.com/office/drawing/2014/main" id="{21B7B9D7-06DF-4214-8868-649BF18F48B2}"/>
              </a:ext>
            </a:extLst>
          </p:cNvPr>
          <p:cNvSpPr/>
          <p:nvPr/>
        </p:nvSpPr>
        <p:spPr>
          <a:xfrm rot="10800000">
            <a:off x="8369849" y="3429000"/>
            <a:ext cx="1562359" cy="676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98" extrusionOk="0">
                <a:moveTo>
                  <a:pt x="0" y="19886"/>
                </a:moveTo>
                <a:cubicBezTo>
                  <a:pt x="2048" y="7826"/>
                  <a:pt x="6072" y="195"/>
                  <a:pt x="10484" y="4"/>
                </a:cubicBezTo>
                <a:cubicBezTo>
                  <a:pt x="15228" y="-202"/>
                  <a:pt x="19574" y="8162"/>
                  <a:pt x="21600" y="21398"/>
                </a:cubicBezTo>
              </a:path>
            </a:pathLst>
          </a:custGeom>
          <a:ln w="25400">
            <a:solidFill>
              <a:schemeClr val="bg1">
                <a:lumMod val="85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" name="Shape 435">
            <a:extLst>
              <a:ext uri="{FF2B5EF4-FFF2-40B4-BE49-F238E27FC236}">
                <a16:creationId xmlns:a16="http://schemas.microsoft.com/office/drawing/2014/main" id="{9ECFD376-763F-40DA-AD2D-D71EC33498CF}"/>
              </a:ext>
            </a:extLst>
          </p:cNvPr>
          <p:cNvSpPr/>
          <p:nvPr/>
        </p:nvSpPr>
        <p:spPr>
          <a:xfrm rot="10800000">
            <a:off x="4366344" y="3535188"/>
            <a:ext cx="1562358" cy="676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98" extrusionOk="0">
                <a:moveTo>
                  <a:pt x="0" y="19886"/>
                </a:moveTo>
                <a:cubicBezTo>
                  <a:pt x="2048" y="7826"/>
                  <a:pt x="6072" y="195"/>
                  <a:pt x="10484" y="4"/>
                </a:cubicBezTo>
                <a:cubicBezTo>
                  <a:pt x="15228" y="-202"/>
                  <a:pt x="19574" y="8162"/>
                  <a:pt x="21600" y="21398"/>
                </a:cubicBezTo>
              </a:path>
            </a:pathLst>
          </a:custGeom>
          <a:ln w="25400">
            <a:solidFill>
              <a:schemeClr val="bg1">
                <a:lumMod val="85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Shape 434">
            <a:extLst>
              <a:ext uri="{FF2B5EF4-FFF2-40B4-BE49-F238E27FC236}">
                <a16:creationId xmlns:a16="http://schemas.microsoft.com/office/drawing/2014/main" id="{43BF110B-6F5B-4D97-9DC0-183BD04E05B1}"/>
              </a:ext>
            </a:extLst>
          </p:cNvPr>
          <p:cNvSpPr/>
          <p:nvPr/>
        </p:nvSpPr>
        <p:spPr>
          <a:xfrm>
            <a:off x="6357477" y="2197393"/>
            <a:ext cx="1562359" cy="641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98" extrusionOk="0">
                <a:moveTo>
                  <a:pt x="0" y="19886"/>
                </a:moveTo>
                <a:cubicBezTo>
                  <a:pt x="2048" y="7826"/>
                  <a:pt x="6072" y="195"/>
                  <a:pt x="10484" y="4"/>
                </a:cubicBezTo>
                <a:cubicBezTo>
                  <a:pt x="15228" y="-202"/>
                  <a:pt x="19574" y="8162"/>
                  <a:pt x="21600" y="21398"/>
                </a:cubicBezTo>
              </a:path>
            </a:pathLst>
          </a:custGeom>
          <a:ln w="25400">
            <a:solidFill>
              <a:schemeClr val="bg1">
                <a:lumMod val="85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Shape 436">
            <a:extLst>
              <a:ext uri="{FF2B5EF4-FFF2-40B4-BE49-F238E27FC236}">
                <a16:creationId xmlns:a16="http://schemas.microsoft.com/office/drawing/2014/main" id="{1A6C81F2-0B0C-42A5-A26D-9F56A9D29204}"/>
              </a:ext>
            </a:extLst>
          </p:cNvPr>
          <p:cNvSpPr/>
          <p:nvPr/>
        </p:nvSpPr>
        <p:spPr>
          <a:xfrm>
            <a:off x="2280073" y="2197393"/>
            <a:ext cx="1562358" cy="641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98" extrusionOk="0">
                <a:moveTo>
                  <a:pt x="0" y="19886"/>
                </a:moveTo>
                <a:cubicBezTo>
                  <a:pt x="2048" y="7826"/>
                  <a:pt x="6072" y="195"/>
                  <a:pt x="10484" y="4"/>
                </a:cubicBezTo>
                <a:cubicBezTo>
                  <a:pt x="15228" y="-202"/>
                  <a:pt x="19574" y="8162"/>
                  <a:pt x="21600" y="21398"/>
                </a:cubicBezTo>
              </a:path>
            </a:pathLst>
          </a:custGeom>
          <a:ln w="25400">
            <a:solidFill>
              <a:schemeClr val="bg1">
                <a:lumMod val="85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E394870-A04A-4269-852E-ABE0F2784829}"/>
              </a:ext>
            </a:extLst>
          </p:cNvPr>
          <p:cNvSpPr>
            <a:spLocks/>
          </p:cNvSpPr>
          <p:nvPr/>
        </p:nvSpPr>
        <p:spPr bwMode="auto">
          <a:xfrm>
            <a:off x="9255760" y="1699611"/>
            <a:ext cx="2024254" cy="2459584"/>
          </a:xfrm>
          <a:custGeom>
            <a:avLst/>
            <a:gdLst>
              <a:gd name="connsiteX0" fmla="*/ 858428 w 2546359"/>
              <a:gd name="connsiteY0" fmla="*/ 3048647 h 3093969"/>
              <a:gd name="connsiteX1" fmla="*/ 873921 w 2546359"/>
              <a:gd name="connsiteY1" fmla="*/ 3067033 h 3093969"/>
              <a:gd name="connsiteX2" fmla="*/ 852469 w 2546359"/>
              <a:gd name="connsiteY2" fmla="*/ 3090164 h 3093969"/>
              <a:gd name="connsiteX3" fmla="*/ 835187 w 2546359"/>
              <a:gd name="connsiteY3" fmla="*/ 3072371 h 3093969"/>
              <a:gd name="connsiteX4" fmla="*/ 858428 w 2546359"/>
              <a:gd name="connsiteY4" fmla="*/ 3048647 h 3093969"/>
              <a:gd name="connsiteX5" fmla="*/ 534704 w 2546359"/>
              <a:gd name="connsiteY5" fmla="*/ 3040216 h 3093969"/>
              <a:gd name="connsiteX6" fmla="*/ 553819 w 2546359"/>
              <a:gd name="connsiteY6" fmla="*/ 3053328 h 3093969"/>
              <a:gd name="connsiteX7" fmla="*/ 539482 w 2546359"/>
              <a:gd name="connsiteY7" fmla="*/ 3075380 h 3093969"/>
              <a:gd name="connsiteX8" fmla="*/ 514991 w 2546359"/>
              <a:gd name="connsiteY8" fmla="*/ 3053328 h 3093969"/>
              <a:gd name="connsiteX9" fmla="*/ 534704 w 2546359"/>
              <a:gd name="connsiteY9" fmla="*/ 3040216 h 3093969"/>
              <a:gd name="connsiteX10" fmla="*/ 622187 w 2546359"/>
              <a:gd name="connsiteY10" fmla="*/ 2988596 h 3093969"/>
              <a:gd name="connsiteX11" fmla="*/ 630784 w 2546359"/>
              <a:gd name="connsiteY11" fmla="*/ 2994861 h 3093969"/>
              <a:gd name="connsiteX12" fmla="*/ 629005 w 2546359"/>
              <a:gd name="connsiteY12" fmla="*/ 3037903 h 3093969"/>
              <a:gd name="connsiteX13" fmla="*/ 602323 w 2546359"/>
              <a:gd name="connsiteY13" fmla="*/ 3050874 h 3093969"/>
              <a:gd name="connsiteX14" fmla="*/ 588092 w 2546359"/>
              <a:gd name="connsiteY14" fmla="*/ 3026700 h 3093969"/>
              <a:gd name="connsiteX15" fmla="*/ 611810 w 2546359"/>
              <a:gd name="connsiteY15" fmla="*/ 2988965 h 3093969"/>
              <a:gd name="connsiteX16" fmla="*/ 622187 w 2546359"/>
              <a:gd name="connsiteY16" fmla="*/ 2988596 h 3093969"/>
              <a:gd name="connsiteX17" fmla="*/ 1009995 w 2546359"/>
              <a:gd name="connsiteY17" fmla="*/ 2962789 h 3093969"/>
              <a:gd name="connsiteX18" fmla="*/ 1014180 w 2546359"/>
              <a:gd name="connsiteY18" fmla="*/ 2971057 h 3093969"/>
              <a:gd name="connsiteX19" fmla="*/ 1004614 w 2546359"/>
              <a:gd name="connsiteY19" fmla="*/ 3012396 h 3093969"/>
              <a:gd name="connsiteX20" fmla="*/ 996841 w 2546359"/>
              <a:gd name="connsiteY20" fmla="*/ 3017711 h 3093969"/>
              <a:gd name="connsiteX21" fmla="*/ 994449 w 2546359"/>
              <a:gd name="connsiteY21" fmla="*/ 3010034 h 3093969"/>
              <a:gd name="connsiteX22" fmla="*/ 1003418 w 2546359"/>
              <a:gd name="connsiteY22" fmla="*/ 2969875 h 3093969"/>
              <a:gd name="connsiteX23" fmla="*/ 1009995 w 2546359"/>
              <a:gd name="connsiteY23" fmla="*/ 2962789 h 3093969"/>
              <a:gd name="connsiteX24" fmla="*/ 971927 w 2546359"/>
              <a:gd name="connsiteY24" fmla="*/ 2940224 h 3093969"/>
              <a:gd name="connsiteX25" fmla="*/ 977283 w 2546359"/>
              <a:gd name="connsiteY25" fmla="*/ 2948503 h 3093969"/>
              <a:gd name="connsiteX26" fmla="*/ 967761 w 2546359"/>
              <a:gd name="connsiteY26" fmla="*/ 2991675 h 3093969"/>
              <a:gd name="connsiteX27" fmla="*/ 948715 w 2546359"/>
              <a:gd name="connsiteY27" fmla="*/ 3069739 h 3093969"/>
              <a:gd name="connsiteX28" fmla="*/ 948120 w 2546359"/>
              <a:gd name="connsiteY28" fmla="*/ 3082750 h 3093969"/>
              <a:gd name="connsiteX29" fmla="*/ 943359 w 2546359"/>
              <a:gd name="connsiteY29" fmla="*/ 3092212 h 3093969"/>
              <a:gd name="connsiteX30" fmla="*/ 934431 w 2546359"/>
              <a:gd name="connsiteY30" fmla="*/ 3092804 h 3093969"/>
              <a:gd name="connsiteX31" fmla="*/ 933241 w 2546359"/>
              <a:gd name="connsiteY31" fmla="*/ 3082750 h 3093969"/>
              <a:gd name="connsiteX32" fmla="*/ 965975 w 2546359"/>
              <a:gd name="connsiteY32" fmla="*/ 2947320 h 3093969"/>
              <a:gd name="connsiteX33" fmla="*/ 971927 w 2546359"/>
              <a:gd name="connsiteY33" fmla="*/ 2940224 h 3093969"/>
              <a:gd name="connsiteX34" fmla="*/ 1914630 w 2546359"/>
              <a:gd name="connsiteY34" fmla="*/ 2847369 h 3093969"/>
              <a:gd name="connsiteX35" fmla="*/ 1924179 w 2546359"/>
              <a:gd name="connsiteY35" fmla="*/ 2847369 h 3093969"/>
              <a:gd name="connsiteX36" fmla="*/ 1940891 w 2546359"/>
              <a:gd name="connsiteY36" fmla="*/ 2863976 h 3093969"/>
              <a:gd name="connsiteX37" fmla="*/ 1961780 w 2546359"/>
              <a:gd name="connsiteY37" fmla="*/ 2889479 h 3093969"/>
              <a:gd name="connsiteX38" fmla="*/ 1963571 w 2546359"/>
              <a:gd name="connsiteY38" fmla="*/ 2898376 h 3093969"/>
              <a:gd name="connsiteX39" fmla="*/ 1960587 w 2546359"/>
              <a:gd name="connsiteY39" fmla="*/ 2900748 h 3093969"/>
              <a:gd name="connsiteX40" fmla="*/ 1952828 w 2546359"/>
              <a:gd name="connsiteY40" fmla="*/ 2896596 h 3093969"/>
              <a:gd name="connsiteX41" fmla="*/ 1915823 w 2546359"/>
              <a:gd name="connsiteY41" fmla="*/ 2854486 h 3093969"/>
              <a:gd name="connsiteX42" fmla="*/ 1914630 w 2546359"/>
              <a:gd name="connsiteY42" fmla="*/ 2847369 h 3093969"/>
              <a:gd name="connsiteX43" fmla="*/ 404392 w 2546359"/>
              <a:gd name="connsiteY43" fmla="*/ 2844504 h 3093969"/>
              <a:gd name="connsiteX44" fmla="*/ 437675 w 2546359"/>
              <a:gd name="connsiteY44" fmla="*/ 2862238 h 3093969"/>
              <a:gd name="connsiteX45" fmla="*/ 439458 w 2546359"/>
              <a:gd name="connsiteY45" fmla="*/ 2888249 h 3093969"/>
              <a:gd name="connsiteX46" fmla="*/ 400826 w 2546359"/>
              <a:gd name="connsiteY46" fmla="*/ 2909530 h 3093969"/>
              <a:gd name="connsiteX47" fmla="*/ 378836 w 2546359"/>
              <a:gd name="connsiteY47" fmla="*/ 2881155 h 3093969"/>
              <a:gd name="connsiteX48" fmla="*/ 402015 w 2546359"/>
              <a:gd name="connsiteY48" fmla="*/ 2845095 h 3093969"/>
              <a:gd name="connsiteX49" fmla="*/ 404392 w 2546359"/>
              <a:gd name="connsiteY49" fmla="*/ 2844504 h 3093969"/>
              <a:gd name="connsiteX50" fmla="*/ 1592310 w 2546359"/>
              <a:gd name="connsiteY50" fmla="*/ 2797685 h 3093969"/>
              <a:gd name="connsiteX51" fmla="*/ 1600562 w 2546359"/>
              <a:gd name="connsiteY51" fmla="*/ 2800065 h 3093969"/>
              <a:gd name="connsiteX52" fmla="*/ 1613528 w 2546359"/>
              <a:gd name="connsiteY52" fmla="*/ 2826848 h 3093969"/>
              <a:gd name="connsiteX53" fmla="*/ 1610581 w 2546359"/>
              <a:gd name="connsiteY53" fmla="*/ 2832205 h 3093969"/>
              <a:gd name="connsiteX54" fmla="*/ 1599383 w 2546359"/>
              <a:gd name="connsiteY54" fmla="*/ 2829824 h 3093969"/>
              <a:gd name="connsiteX55" fmla="*/ 1589363 w 2546359"/>
              <a:gd name="connsiteY55" fmla="*/ 2805422 h 3093969"/>
              <a:gd name="connsiteX56" fmla="*/ 1592310 w 2546359"/>
              <a:gd name="connsiteY56" fmla="*/ 2797685 h 3093969"/>
              <a:gd name="connsiteX57" fmla="*/ 2858 w 2546359"/>
              <a:gd name="connsiteY57" fmla="*/ 2774656 h 3093969"/>
              <a:gd name="connsiteX58" fmla="*/ 10030 w 2546359"/>
              <a:gd name="connsiteY58" fmla="*/ 2775839 h 3093969"/>
              <a:gd name="connsiteX59" fmla="*/ 35727 w 2546359"/>
              <a:gd name="connsiteY59" fmla="*/ 2823750 h 3093969"/>
              <a:gd name="connsiteX60" fmla="*/ 32141 w 2546359"/>
              <a:gd name="connsiteY60" fmla="*/ 2834397 h 3093969"/>
              <a:gd name="connsiteX61" fmla="*/ 23775 w 2546359"/>
              <a:gd name="connsiteY61" fmla="*/ 2831439 h 3093969"/>
              <a:gd name="connsiteX62" fmla="*/ 468 w 2546359"/>
              <a:gd name="connsiteY62" fmla="*/ 2780571 h 3093969"/>
              <a:gd name="connsiteX63" fmla="*/ 2858 w 2546359"/>
              <a:gd name="connsiteY63" fmla="*/ 2774656 h 3093969"/>
              <a:gd name="connsiteX64" fmla="*/ 1558222 w 2546359"/>
              <a:gd name="connsiteY64" fmla="*/ 2734485 h 3093969"/>
              <a:gd name="connsiteX65" fmla="*/ 1564779 w 2546359"/>
              <a:gd name="connsiteY65" fmla="*/ 2735076 h 3093969"/>
              <a:gd name="connsiteX66" fmla="*/ 1586239 w 2546359"/>
              <a:gd name="connsiteY66" fmla="*/ 2774085 h 3093969"/>
              <a:gd name="connsiteX67" fmla="*/ 1582066 w 2546359"/>
              <a:gd name="connsiteY67" fmla="*/ 2781768 h 3093969"/>
              <a:gd name="connsiteX68" fmla="*/ 1576105 w 2546359"/>
              <a:gd name="connsiteY68" fmla="*/ 2779404 h 3093969"/>
              <a:gd name="connsiteX69" fmla="*/ 1556434 w 2546359"/>
              <a:gd name="connsiteY69" fmla="*/ 2743351 h 3093969"/>
              <a:gd name="connsiteX70" fmla="*/ 1558222 w 2546359"/>
              <a:gd name="connsiteY70" fmla="*/ 2734485 h 3093969"/>
              <a:gd name="connsiteX71" fmla="*/ 1301084 w 2546359"/>
              <a:gd name="connsiteY71" fmla="*/ 2717925 h 3093969"/>
              <a:gd name="connsiteX72" fmla="*/ 1308790 w 2546359"/>
              <a:gd name="connsiteY72" fmla="*/ 2723254 h 3093969"/>
              <a:gd name="connsiteX73" fmla="*/ 1320645 w 2546359"/>
              <a:gd name="connsiteY73" fmla="*/ 2774172 h 3093969"/>
              <a:gd name="connsiteX74" fmla="*/ 1316496 w 2546359"/>
              <a:gd name="connsiteY74" fmla="*/ 2781869 h 3093969"/>
              <a:gd name="connsiteX75" fmla="*/ 1308790 w 2546359"/>
              <a:gd name="connsiteY75" fmla="*/ 2776540 h 3093969"/>
              <a:gd name="connsiteX76" fmla="*/ 1297528 w 2546359"/>
              <a:gd name="connsiteY76" fmla="*/ 2725622 h 3093969"/>
              <a:gd name="connsiteX77" fmla="*/ 1301084 w 2546359"/>
              <a:gd name="connsiteY77" fmla="*/ 2717925 h 3093969"/>
              <a:gd name="connsiteX78" fmla="*/ 903041 w 2546359"/>
              <a:gd name="connsiteY78" fmla="*/ 2625578 h 3093969"/>
              <a:gd name="connsiteX79" fmla="*/ 905416 w 2546359"/>
              <a:gd name="connsiteY79" fmla="*/ 2630917 h 3093969"/>
              <a:gd name="connsiteX80" fmla="*/ 901259 w 2546359"/>
              <a:gd name="connsiteY80" fmla="*/ 2658802 h 3093969"/>
              <a:gd name="connsiteX81" fmla="*/ 895914 w 2546359"/>
              <a:gd name="connsiteY81" fmla="*/ 2666515 h 3093969"/>
              <a:gd name="connsiteX82" fmla="*/ 887006 w 2546359"/>
              <a:gd name="connsiteY82" fmla="*/ 2669481 h 3093969"/>
              <a:gd name="connsiteX83" fmla="*/ 882849 w 2546359"/>
              <a:gd name="connsiteY83" fmla="*/ 2659989 h 3093969"/>
              <a:gd name="connsiteX84" fmla="*/ 896508 w 2546359"/>
              <a:gd name="connsiteY84" fmla="*/ 2627951 h 3093969"/>
              <a:gd name="connsiteX85" fmla="*/ 903041 w 2546359"/>
              <a:gd name="connsiteY85" fmla="*/ 2625578 h 3093969"/>
              <a:gd name="connsiteX86" fmla="*/ 612641 w 2546359"/>
              <a:gd name="connsiteY86" fmla="*/ 2611524 h 3093969"/>
              <a:gd name="connsiteX87" fmla="*/ 610258 w 2546359"/>
              <a:gd name="connsiteY87" fmla="*/ 2622775 h 3093969"/>
              <a:gd name="connsiteX88" fmla="*/ 576300 w 2546359"/>
              <a:gd name="connsiteY88" fmla="*/ 2659487 h 3093969"/>
              <a:gd name="connsiteX89" fmla="*/ 545916 w 2546359"/>
              <a:gd name="connsiteY89" fmla="*/ 2697384 h 3093969"/>
              <a:gd name="connsiteX90" fmla="*/ 523873 w 2546359"/>
              <a:gd name="connsiteY90" fmla="*/ 2713964 h 3093969"/>
              <a:gd name="connsiteX91" fmla="*/ 515532 w 2546359"/>
              <a:gd name="connsiteY91" fmla="*/ 2703306 h 3093969"/>
              <a:gd name="connsiteX92" fmla="*/ 520298 w 2546359"/>
              <a:gd name="connsiteY92" fmla="*/ 2692647 h 3093969"/>
              <a:gd name="connsiteX93" fmla="*/ 593576 w 2546359"/>
              <a:gd name="connsiteY93" fmla="*/ 2617445 h 3093969"/>
              <a:gd name="connsiteX94" fmla="*/ 599534 w 2546359"/>
              <a:gd name="connsiteY94" fmla="*/ 2612116 h 3093969"/>
              <a:gd name="connsiteX95" fmla="*/ 612641 w 2546359"/>
              <a:gd name="connsiteY95" fmla="*/ 2611524 h 3093969"/>
              <a:gd name="connsiteX96" fmla="*/ 1647259 w 2546359"/>
              <a:gd name="connsiteY96" fmla="*/ 2527813 h 3093969"/>
              <a:gd name="connsiteX97" fmla="*/ 1652898 w 2546359"/>
              <a:gd name="connsiteY97" fmla="*/ 2533298 h 3093969"/>
              <a:gd name="connsiteX98" fmla="*/ 1720565 w 2546359"/>
              <a:gd name="connsiteY98" fmla="*/ 2616321 h 3093969"/>
              <a:gd name="connsiteX99" fmla="*/ 1726500 w 2546359"/>
              <a:gd name="connsiteY99" fmla="*/ 2626403 h 3093969"/>
              <a:gd name="connsiteX100" fmla="*/ 1722345 w 2546359"/>
              <a:gd name="connsiteY100" fmla="*/ 2632926 h 3093969"/>
              <a:gd name="connsiteX101" fmla="*/ 1712255 w 2546359"/>
              <a:gd name="connsiteY101" fmla="*/ 2628182 h 3093969"/>
              <a:gd name="connsiteX102" fmla="*/ 1674266 w 2546359"/>
              <a:gd name="connsiteY102" fmla="*/ 2581333 h 3093969"/>
              <a:gd name="connsiteX103" fmla="*/ 1641620 w 2546359"/>
              <a:gd name="connsiteY103" fmla="*/ 2542194 h 3093969"/>
              <a:gd name="connsiteX104" fmla="*/ 1639839 w 2546359"/>
              <a:gd name="connsiteY104" fmla="*/ 2528554 h 3093969"/>
              <a:gd name="connsiteX105" fmla="*/ 1647259 w 2546359"/>
              <a:gd name="connsiteY105" fmla="*/ 2527813 h 3093969"/>
              <a:gd name="connsiteX106" fmla="*/ 457511 w 2546359"/>
              <a:gd name="connsiteY106" fmla="*/ 2458374 h 3093969"/>
              <a:gd name="connsiteX107" fmla="*/ 465836 w 2546359"/>
              <a:gd name="connsiteY107" fmla="*/ 2458966 h 3093969"/>
              <a:gd name="connsiteX108" fmla="*/ 464647 w 2546359"/>
              <a:gd name="connsiteY108" fmla="*/ 2466064 h 3093969"/>
              <a:gd name="connsiteX109" fmla="*/ 418262 w 2546359"/>
              <a:gd name="connsiteY109" fmla="*/ 2502736 h 3093969"/>
              <a:gd name="connsiteX110" fmla="*/ 414694 w 2546359"/>
              <a:gd name="connsiteY110" fmla="*/ 2503328 h 3093969"/>
              <a:gd name="connsiteX111" fmla="*/ 408748 w 2546359"/>
              <a:gd name="connsiteY111" fmla="*/ 2500962 h 3093969"/>
              <a:gd name="connsiteX112" fmla="*/ 411721 w 2546359"/>
              <a:gd name="connsiteY112" fmla="*/ 2493864 h 3093969"/>
              <a:gd name="connsiteX113" fmla="*/ 437887 w 2546359"/>
              <a:gd name="connsiteY113" fmla="*/ 2473161 h 3093969"/>
              <a:gd name="connsiteX114" fmla="*/ 457511 w 2546359"/>
              <a:gd name="connsiteY114" fmla="*/ 2458374 h 3093969"/>
              <a:gd name="connsiteX115" fmla="*/ 99139 w 2546359"/>
              <a:gd name="connsiteY115" fmla="*/ 2393103 h 3093969"/>
              <a:gd name="connsiteX116" fmla="*/ 99731 w 2546359"/>
              <a:gd name="connsiteY116" fmla="*/ 2403153 h 3093969"/>
              <a:gd name="connsiteX117" fmla="*/ 72488 w 2546359"/>
              <a:gd name="connsiteY117" fmla="*/ 2412611 h 3093969"/>
              <a:gd name="connsiteX118" fmla="*/ 65381 w 2546359"/>
              <a:gd name="connsiteY118" fmla="*/ 2409064 h 3093969"/>
              <a:gd name="connsiteX119" fmla="*/ 67750 w 2546359"/>
              <a:gd name="connsiteY119" fmla="*/ 2400788 h 3093969"/>
              <a:gd name="connsiteX120" fmla="*/ 99139 w 2546359"/>
              <a:gd name="connsiteY120" fmla="*/ 2393103 h 3093969"/>
              <a:gd name="connsiteX121" fmla="*/ 427768 w 2546359"/>
              <a:gd name="connsiteY121" fmla="*/ 2322691 h 3093969"/>
              <a:gd name="connsiteX122" fmla="*/ 437270 w 2546359"/>
              <a:gd name="connsiteY122" fmla="*/ 2327430 h 3093969"/>
              <a:gd name="connsiteX123" fmla="*/ 430144 w 2546359"/>
              <a:gd name="connsiteY123" fmla="*/ 2336908 h 3093969"/>
              <a:gd name="connsiteX124" fmla="*/ 383231 w 2546359"/>
              <a:gd name="connsiteY124" fmla="*/ 2358825 h 3093969"/>
              <a:gd name="connsiteX125" fmla="*/ 363634 w 2546359"/>
              <a:gd name="connsiteY125" fmla="*/ 2373042 h 3093969"/>
              <a:gd name="connsiteX126" fmla="*/ 352945 w 2546359"/>
              <a:gd name="connsiteY126" fmla="*/ 2382520 h 3093969"/>
              <a:gd name="connsiteX127" fmla="*/ 275747 w 2546359"/>
              <a:gd name="connsiteY127" fmla="*/ 2423986 h 3093969"/>
              <a:gd name="connsiteX128" fmla="*/ 265058 w 2546359"/>
              <a:gd name="connsiteY128" fmla="*/ 2423986 h 3093969"/>
              <a:gd name="connsiteX129" fmla="*/ 269809 w 2546359"/>
              <a:gd name="connsiteY129" fmla="*/ 2413323 h 3093969"/>
              <a:gd name="connsiteX130" fmla="*/ 285249 w 2546359"/>
              <a:gd name="connsiteY130" fmla="*/ 2404438 h 3093969"/>
              <a:gd name="connsiteX131" fmla="*/ 303064 w 2546359"/>
              <a:gd name="connsiteY131" fmla="*/ 2383705 h 3093969"/>
              <a:gd name="connsiteX132" fmla="*/ 310190 w 2546359"/>
              <a:gd name="connsiteY132" fmla="*/ 2377781 h 3093969"/>
              <a:gd name="connsiteX133" fmla="*/ 418861 w 2546359"/>
              <a:gd name="connsiteY133" fmla="*/ 2325653 h 3093969"/>
              <a:gd name="connsiteX134" fmla="*/ 427768 w 2546359"/>
              <a:gd name="connsiteY134" fmla="*/ 2322691 h 3093969"/>
              <a:gd name="connsiteX135" fmla="*/ 2223114 w 2546359"/>
              <a:gd name="connsiteY135" fmla="*/ 1998076 h 3093969"/>
              <a:gd name="connsiteX136" fmla="*/ 2241023 w 2546359"/>
              <a:gd name="connsiteY136" fmla="*/ 2014107 h 3093969"/>
              <a:gd name="connsiteX137" fmla="*/ 2220726 w 2546359"/>
              <a:gd name="connsiteY137" fmla="*/ 2039043 h 3093969"/>
              <a:gd name="connsiteX138" fmla="*/ 2192667 w 2546359"/>
              <a:gd name="connsiteY138" fmla="*/ 2018263 h 3093969"/>
              <a:gd name="connsiteX139" fmla="*/ 2223114 w 2546359"/>
              <a:gd name="connsiteY139" fmla="*/ 1998076 h 3093969"/>
              <a:gd name="connsiteX140" fmla="*/ 2116411 w 2546359"/>
              <a:gd name="connsiteY140" fmla="*/ 1929524 h 3093969"/>
              <a:gd name="connsiteX141" fmla="*/ 2139213 w 2546359"/>
              <a:gd name="connsiteY141" fmla="*/ 1934711 h 3093969"/>
              <a:gd name="connsiteX142" fmla="*/ 2146343 w 2546359"/>
              <a:gd name="connsiteY142" fmla="*/ 1941824 h 3093969"/>
              <a:gd name="connsiteX143" fmla="*/ 2138024 w 2546359"/>
              <a:gd name="connsiteY143" fmla="*/ 1948937 h 3093969"/>
              <a:gd name="connsiteX144" fmla="*/ 2094649 w 2546359"/>
              <a:gd name="connsiteY144" fmla="*/ 1949530 h 3093969"/>
              <a:gd name="connsiteX145" fmla="*/ 2046519 w 2546359"/>
              <a:gd name="connsiteY145" fmla="*/ 1950715 h 3093969"/>
              <a:gd name="connsiteX146" fmla="*/ 2009085 w 2546359"/>
              <a:gd name="connsiteY146" fmla="*/ 1951901 h 3093969"/>
              <a:gd name="connsiteX147" fmla="*/ 1996607 w 2546359"/>
              <a:gd name="connsiteY147" fmla="*/ 1941824 h 3093969"/>
              <a:gd name="connsiteX148" fmla="*/ 2010274 w 2546359"/>
              <a:gd name="connsiteY148" fmla="*/ 1932340 h 3093969"/>
              <a:gd name="connsiteX149" fmla="*/ 2094054 w 2546359"/>
              <a:gd name="connsiteY149" fmla="*/ 1930562 h 3093969"/>
              <a:gd name="connsiteX150" fmla="*/ 2116411 w 2546359"/>
              <a:gd name="connsiteY150" fmla="*/ 1929524 h 3093969"/>
              <a:gd name="connsiteX151" fmla="*/ 130046 w 2546359"/>
              <a:gd name="connsiteY151" fmla="*/ 1834901 h 3093969"/>
              <a:gd name="connsiteX152" fmla="*/ 147359 w 2546359"/>
              <a:gd name="connsiteY152" fmla="*/ 1846115 h 3093969"/>
              <a:gd name="connsiteX153" fmla="*/ 160492 w 2546359"/>
              <a:gd name="connsiteY153" fmla="*/ 1857329 h 3093969"/>
              <a:gd name="connsiteX154" fmla="*/ 165268 w 2546359"/>
              <a:gd name="connsiteY154" fmla="*/ 1870314 h 3093969"/>
              <a:gd name="connsiteX155" fmla="*/ 152732 w 2546359"/>
              <a:gd name="connsiteY155" fmla="*/ 1870904 h 3093969"/>
              <a:gd name="connsiteX156" fmla="*/ 122882 w 2546359"/>
              <a:gd name="connsiteY156" fmla="*/ 1849066 h 3093969"/>
              <a:gd name="connsiteX157" fmla="*/ 121091 w 2546359"/>
              <a:gd name="connsiteY157" fmla="*/ 1839032 h 3093969"/>
              <a:gd name="connsiteX158" fmla="*/ 130046 w 2546359"/>
              <a:gd name="connsiteY158" fmla="*/ 1834901 h 3093969"/>
              <a:gd name="connsiteX159" fmla="*/ 2539145 w 2546359"/>
              <a:gd name="connsiteY159" fmla="*/ 1795323 h 3093969"/>
              <a:gd name="connsiteX160" fmla="*/ 2546294 w 2546359"/>
              <a:gd name="connsiteY160" fmla="*/ 1801238 h 3093969"/>
              <a:gd name="connsiteX161" fmla="*/ 2539741 w 2546359"/>
              <a:gd name="connsiteY161" fmla="*/ 1807744 h 3093969"/>
              <a:gd name="connsiteX162" fmla="*/ 2512935 w 2546359"/>
              <a:gd name="connsiteY162" fmla="*/ 1810701 h 3093969"/>
              <a:gd name="connsiteX163" fmla="*/ 2497447 w 2546359"/>
              <a:gd name="connsiteY163" fmla="*/ 1810701 h 3093969"/>
              <a:gd name="connsiteX164" fmla="*/ 2490894 w 2546359"/>
              <a:gd name="connsiteY164" fmla="*/ 1805378 h 3093969"/>
              <a:gd name="connsiteX165" fmla="*/ 2496255 w 2546359"/>
              <a:gd name="connsiteY165" fmla="*/ 1798872 h 3093969"/>
              <a:gd name="connsiteX166" fmla="*/ 2539145 w 2546359"/>
              <a:gd name="connsiteY166" fmla="*/ 1795323 h 3093969"/>
              <a:gd name="connsiteX167" fmla="*/ 2154732 w 2546359"/>
              <a:gd name="connsiteY167" fmla="*/ 1659575 h 3093969"/>
              <a:gd name="connsiteX168" fmla="*/ 2161271 w 2546359"/>
              <a:gd name="connsiteY168" fmla="*/ 1664313 h 3093969"/>
              <a:gd name="connsiteX169" fmla="*/ 2158299 w 2546359"/>
              <a:gd name="connsiteY169" fmla="*/ 1671420 h 3093969"/>
              <a:gd name="connsiteX170" fmla="*/ 2153543 w 2546359"/>
              <a:gd name="connsiteY170" fmla="*/ 1674974 h 3093969"/>
              <a:gd name="connsiteX171" fmla="*/ 2096479 w 2546359"/>
              <a:gd name="connsiteY171" fmla="*/ 1689780 h 3093969"/>
              <a:gd name="connsiteX172" fmla="*/ 2084591 w 2546359"/>
              <a:gd name="connsiteY172" fmla="*/ 1685042 h 3093969"/>
              <a:gd name="connsiteX173" fmla="*/ 2089941 w 2546359"/>
              <a:gd name="connsiteY173" fmla="*/ 1677343 h 3093969"/>
              <a:gd name="connsiteX174" fmla="*/ 2147005 w 2546359"/>
              <a:gd name="connsiteY174" fmla="*/ 1660167 h 3093969"/>
              <a:gd name="connsiteX175" fmla="*/ 2154732 w 2546359"/>
              <a:gd name="connsiteY175" fmla="*/ 1659575 h 3093969"/>
              <a:gd name="connsiteX176" fmla="*/ 168787 w 2546359"/>
              <a:gd name="connsiteY176" fmla="*/ 1520702 h 3093969"/>
              <a:gd name="connsiteX177" fmla="*/ 181252 w 2546359"/>
              <a:gd name="connsiteY177" fmla="*/ 1524256 h 3093969"/>
              <a:gd name="connsiteX178" fmla="*/ 236454 w 2546359"/>
              <a:gd name="connsiteY178" fmla="*/ 1553276 h 3093969"/>
              <a:gd name="connsiteX179" fmla="*/ 262571 w 2546359"/>
              <a:gd name="connsiteY179" fmla="*/ 1563936 h 3093969"/>
              <a:gd name="connsiteX180" fmla="*/ 314805 w 2546359"/>
              <a:gd name="connsiteY180" fmla="*/ 1587627 h 3093969"/>
              <a:gd name="connsiteX181" fmla="*/ 350419 w 2546359"/>
              <a:gd name="connsiteY181" fmla="*/ 1600064 h 3093969"/>
              <a:gd name="connsiteX182" fmla="*/ 352793 w 2546359"/>
              <a:gd name="connsiteY182" fmla="*/ 1600656 h 3093969"/>
              <a:gd name="connsiteX183" fmla="*/ 365258 w 2546359"/>
              <a:gd name="connsiteY183" fmla="*/ 1613686 h 3093969"/>
              <a:gd name="connsiteX184" fmla="*/ 346857 w 2546359"/>
              <a:gd name="connsiteY184" fmla="*/ 1617831 h 3093969"/>
              <a:gd name="connsiteX185" fmla="*/ 324895 w 2546359"/>
              <a:gd name="connsiteY185" fmla="*/ 1608355 h 3093969"/>
              <a:gd name="connsiteX186" fmla="*/ 211524 w 2546359"/>
              <a:gd name="connsiteY186" fmla="*/ 1566305 h 3093969"/>
              <a:gd name="connsiteX187" fmla="*/ 159290 w 2546359"/>
              <a:gd name="connsiteY187" fmla="*/ 1544985 h 3093969"/>
              <a:gd name="connsiteX188" fmla="*/ 148606 w 2546359"/>
              <a:gd name="connsiteY188" fmla="*/ 1532547 h 3093969"/>
              <a:gd name="connsiteX189" fmla="*/ 168787 w 2546359"/>
              <a:gd name="connsiteY189" fmla="*/ 1520702 h 3093969"/>
              <a:gd name="connsiteX190" fmla="*/ 341130 w 2546359"/>
              <a:gd name="connsiteY190" fmla="*/ 1415922 h 3093969"/>
              <a:gd name="connsiteX191" fmla="*/ 352777 w 2546359"/>
              <a:gd name="connsiteY191" fmla="*/ 1415996 h 3093969"/>
              <a:gd name="connsiteX192" fmla="*/ 377701 w 2546359"/>
              <a:gd name="connsiteY192" fmla="*/ 1449127 h 3093969"/>
              <a:gd name="connsiteX193" fmla="*/ 358118 w 2546359"/>
              <a:gd name="connsiteY193" fmla="*/ 1469833 h 3093969"/>
              <a:gd name="connsiteX194" fmla="*/ 333193 w 2546359"/>
              <a:gd name="connsiteY194" fmla="*/ 1460959 h 3093969"/>
              <a:gd name="connsiteX195" fmla="*/ 332600 w 2546359"/>
              <a:gd name="connsiteY195" fmla="*/ 1422504 h 3093969"/>
              <a:gd name="connsiteX196" fmla="*/ 341130 w 2546359"/>
              <a:gd name="connsiteY196" fmla="*/ 1415922 h 3093969"/>
              <a:gd name="connsiteX197" fmla="*/ 464946 w 2546359"/>
              <a:gd name="connsiteY197" fmla="*/ 1257769 h 3093969"/>
              <a:gd name="connsiteX198" fmla="*/ 469392 w 2546359"/>
              <a:gd name="connsiteY198" fmla="*/ 1262200 h 3093969"/>
              <a:gd name="connsiteX199" fmla="*/ 524523 w 2546359"/>
              <a:gd name="connsiteY199" fmla="*/ 1316559 h 3093969"/>
              <a:gd name="connsiteX200" fmla="*/ 538158 w 2546359"/>
              <a:gd name="connsiteY200" fmla="*/ 1338421 h 3093969"/>
              <a:gd name="connsiteX201" fmla="*/ 529859 w 2546359"/>
              <a:gd name="connsiteY201" fmla="*/ 1350238 h 3093969"/>
              <a:gd name="connsiteX202" fmla="*/ 512074 w 2546359"/>
              <a:gd name="connsiteY202" fmla="*/ 1339011 h 3093969"/>
              <a:gd name="connsiteX203" fmla="*/ 462871 w 2546359"/>
              <a:gd name="connsiteY203" fmla="*/ 1276381 h 3093969"/>
              <a:gd name="connsiteX204" fmla="*/ 458129 w 2546359"/>
              <a:gd name="connsiteY204" fmla="*/ 1271063 h 3093969"/>
              <a:gd name="connsiteX205" fmla="*/ 458722 w 2546359"/>
              <a:gd name="connsiteY205" fmla="*/ 1258655 h 3093969"/>
              <a:gd name="connsiteX206" fmla="*/ 464946 w 2546359"/>
              <a:gd name="connsiteY206" fmla="*/ 1257769 h 3093969"/>
              <a:gd name="connsiteX207" fmla="*/ 1886868 w 2546359"/>
              <a:gd name="connsiteY207" fmla="*/ 1252922 h 3093969"/>
              <a:gd name="connsiteX208" fmla="*/ 1896966 w 2546359"/>
              <a:gd name="connsiteY208" fmla="*/ 1259414 h 3093969"/>
              <a:gd name="connsiteX209" fmla="*/ 1894590 w 2546359"/>
              <a:gd name="connsiteY209" fmla="*/ 1262956 h 3093969"/>
              <a:gd name="connsiteX210" fmla="*/ 1809645 w 2546359"/>
              <a:gd name="connsiteY210" fmla="*/ 1341453 h 3093969"/>
              <a:gd name="connsiteX211" fmla="*/ 1806675 w 2546359"/>
              <a:gd name="connsiteY211" fmla="*/ 1343223 h 3093969"/>
              <a:gd name="connsiteX212" fmla="*/ 1797170 w 2546359"/>
              <a:gd name="connsiteY212" fmla="*/ 1343223 h 3093969"/>
              <a:gd name="connsiteX213" fmla="*/ 1797170 w 2546359"/>
              <a:gd name="connsiteY213" fmla="*/ 1333780 h 3093969"/>
              <a:gd name="connsiteX214" fmla="*/ 1842910 w 2546359"/>
              <a:gd name="connsiteY214" fmla="*/ 1290105 h 3093969"/>
              <a:gd name="connsiteX215" fmla="*/ 1869047 w 2546359"/>
              <a:gd name="connsiteY215" fmla="*/ 1262365 h 3093969"/>
              <a:gd name="connsiteX216" fmla="*/ 1886868 w 2546359"/>
              <a:gd name="connsiteY216" fmla="*/ 1252922 h 3093969"/>
              <a:gd name="connsiteX217" fmla="*/ 355806 w 2546359"/>
              <a:gd name="connsiteY217" fmla="*/ 1141482 h 3093969"/>
              <a:gd name="connsiteX218" fmla="*/ 383255 w 2546359"/>
              <a:gd name="connsiteY218" fmla="*/ 1170090 h 3093969"/>
              <a:gd name="connsiteX219" fmla="*/ 376691 w 2546359"/>
              <a:gd name="connsiteY219" fmla="*/ 1176646 h 3093969"/>
              <a:gd name="connsiteX220" fmla="*/ 362370 w 2546359"/>
              <a:gd name="connsiteY220" fmla="*/ 1169494 h 3093969"/>
              <a:gd name="connsiteX221" fmla="*/ 349242 w 2546359"/>
              <a:gd name="connsiteY221" fmla="*/ 1149826 h 3093969"/>
              <a:gd name="connsiteX222" fmla="*/ 355806 w 2546359"/>
              <a:gd name="connsiteY222" fmla="*/ 1141482 h 3093969"/>
              <a:gd name="connsiteX223" fmla="*/ 564005 w 2546359"/>
              <a:gd name="connsiteY223" fmla="*/ 1107701 h 3093969"/>
              <a:gd name="connsiteX224" fmla="*/ 569711 w 2546359"/>
              <a:gd name="connsiteY224" fmla="*/ 1113028 h 3093969"/>
              <a:gd name="connsiteX225" fmla="*/ 597574 w 2546359"/>
              <a:gd name="connsiteY225" fmla="*/ 1187026 h 3093969"/>
              <a:gd name="connsiteX226" fmla="*/ 608838 w 2546359"/>
              <a:gd name="connsiteY226" fmla="*/ 1215441 h 3093969"/>
              <a:gd name="connsiteX227" fmla="*/ 611802 w 2546359"/>
              <a:gd name="connsiteY227" fmla="*/ 1230833 h 3093969"/>
              <a:gd name="connsiteX228" fmla="*/ 603503 w 2546359"/>
              <a:gd name="connsiteY228" fmla="*/ 1243265 h 3093969"/>
              <a:gd name="connsiteX229" fmla="*/ 592239 w 2546359"/>
              <a:gd name="connsiteY229" fmla="*/ 1233201 h 3093969"/>
              <a:gd name="connsiteX230" fmla="*/ 560226 w 2546359"/>
              <a:gd name="connsiteY230" fmla="*/ 1150323 h 3093969"/>
              <a:gd name="connsiteX231" fmla="*/ 551334 w 2546359"/>
              <a:gd name="connsiteY231" fmla="*/ 1126051 h 3093969"/>
              <a:gd name="connsiteX232" fmla="*/ 556076 w 2546359"/>
              <a:gd name="connsiteY232" fmla="*/ 1109476 h 3093969"/>
              <a:gd name="connsiteX233" fmla="*/ 564005 w 2546359"/>
              <a:gd name="connsiteY233" fmla="*/ 1107701 h 3093969"/>
              <a:gd name="connsiteX234" fmla="*/ 471563 w 2546359"/>
              <a:gd name="connsiteY234" fmla="*/ 1003750 h 3093969"/>
              <a:gd name="connsiteX235" fmla="*/ 488204 w 2546359"/>
              <a:gd name="connsiteY235" fmla="*/ 1022713 h 3093969"/>
              <a:gd name="connsiteX236" fmla="*/ 467997 w 2546359"/>
              <a:gd name="connsiteY236" fmla="*/ 1037528 h 3093969"/>
              <a:gd name="connsiteX237" fmla="*/ 454922 w 2546359"/>
              <a:gd name="connsiteY237" fmla="*/ 1022120 h 3093969"/>
              <a:gd name="connsiteX238" fmla="*/ 471563 w 2546359"/>
              <a:gd name="connsiteY238" fmla="*/ 1003750 h 3093969"/>
              <a:gd name="connsiteX239" fmla="*/ 217303 w 2546359"/>
              <a:gd name="connsiteY239" fmla="*/ 988860 h 3093969"/>
              <a:gd name="connsiteX240" fmla="*/ 225636 w 2546359"/>
              <a:gd name="connsiteY240" fmla="*/ 991225 h 3093969"/>
              <a:gd name="connsiteX241" fmla="*/ 255394 w 2546359"/>
              <a:gd name="connsiteY241" fmla="*/ 1017834 h 3093969"/>
              <a:gd name="connsiteX242" fmla="*/ 280391 w 2546359"/>
              <a:gd name="connsiteY242" fmla="*/ 1050354 h 3093969"/>
              <a:gd name="connsiteX243" fmla="*/ 272059 w 2546359"/>
              <a:gd name="connsiteY243" fmla="*/ 1061589 h 3093969"/>
              <a:gd name="connsiteX244" fmla="*/ 261346 w 2546359"/>
              <a:gd name="connsiteY244" fmla="*/ 1056859 h 3093969"/>
              <a:gd name="connsiteX245" fmla="*/ 217303 w 2546359"/>
              <a:gd name="connsiteY245" fmla="*/ 1003051 h 3093969"/>
              <a:gd name="connsiteX246" fmla="*/ 214328 w 2546359"/>
              <a:gd name="connsiteY246" fmla="*/ 996547 h 3093969"/>
              <a:gd name="connsiteX247" fmla="*/ 217303 w 2546359"/>
              <a:gd name="connsiteY247" fmla="*/ 988860 h 3093969"/>
              <a:gd name="connsiteX248" fmla="*/ 1429858 w 2546359"/>
              <a:gd name="connsiteY248" fmla="*/ 942140 h 3093969"/>
              <a:gd name="connsiteX249" fmla="*/ 1435810 w 2546359"/>
              <a:gd name="connsiteY249" fmla="*/ 962892 h 3093969"/>
              <a:gd name="connsiteX250" fmla="*/ 1428073 w 2546359"/>
              <a:gd name="connsiteY250" fmla="*/ 993131 h 3093969"/>
              <a:gd name="connsiteX251" fmla="*/ 1421526 w 2546359"/>
              <a:gd name="connsiteY251" fmla="*/ 1022776 h 3093969"/>
              <a:gd name="connsiteX252" fmla="*/ 1409623 w 2546359"/>
              <a:gd name="connsiteY252" fmla="*/ 1029891 h 3093969"/>
              <a:gd name="connsiteX253" fmla="*/ 1403076 w 2546359"/>
              <a:gd name="connsiteY253" fmla="*/ 1019811 h 3093969"/>
              <a:gd name="connsiteX254" fmla="*/ 1403076 w 2546359"/>
              <a:gd name="connsiteY254" fmla="*/ 1009139 h 3093969"/>
              <a:gd name="connsiteX255" fmla="*/ 1401885 w 2546359"/>
              <a:gd name="connsiteY255" fmla="*/ 1009139 h 3093969"/>
              <a:gd name="connsiteX256" fmla="*/ 1415574 w 2546359"/>
              <a:gd name="connsiteY256" fmla="*/ 953405 h 3093969"/>
              <a:gd name="connsiteX257" fmla="*/ 1429858 w 2546359"/>
              <a:gd name="connsiteY257" fmla="*/ 942140 h 3093969"/>
              <a:gd name="connsiteX258" fmla="*/ 1581033 w 2546359"/>
              <a:gd name="connsiteY258" fmla="*/ 939113 h 3093969"/>
              <a:gd name="connsiteX259" fmla="*/ 1583413 w 2546359"/>
              <a:gd name="connsiteY259" fmla="*/ 950958 h 3093969"/>
              <a:gd name="connsiteX260" fmla="*/ 1564972 w 2546359"/>
              <a:gd name="connsiteY260" fmla="*/ 1005439 h 3093969"/>
              <a:gd name="connsiteX261" fmla="*/ 1563782 w 2546359"/>
              <a:gd name="connsiteY261" fmla="*/ 1007808 h 3093969"/>
              <a:gd name="connsiteX262" fmla="*/ 1526900 w 2546359"/>
              <a:gd name="connsiteY262" fmla="*/ 1087754 h 3093969"/>
              <a:gd name="connsiteX263" fmla="*/ 1525711 w 2546359"/>
              <a:gd name="connsiteY263" fmla="*/ 1106704 h 3093969"/>
              <a:gd name="connsiteX264" fmla="*/ 1498347 w 2546359"/>
              <a:gd name="connsiteY264" fmla="*/ 1142234 h 3093969"/>
              <a:gd name="connsiteX265" fmla="*/ 1487639 w 2546359"/>
              <a:gd name="connsiteY265" fmla="*/ 1131575 h 3093969"/>
              <a:gd name="connsiteX266" fmla="*/ 1507270 w 2546359"/>
              <a:gd name="connsiteY266" fmla="*/ 1073541 h 3093969"/>
              <a:gd name="connsiteX267" fmla="*/ 1528090 w 2546359"/>
              <a:gd name="connsiteY267" fmla="*/ 1024389 h 3093969"/>
              <a:gd name="connsiteX268" fmla="*/ 1538203 w 2546359"/>
              <a:gd name="connsiteY268" fmla="*/ 1003071 h 3093969"/>
              <a:gd name="connsiteX269" fmla="*/ 1556049 w 2546359"/>
              <a:gd name="connsiteY269" fmla="*/ 967539 h 3093969"/>
              <a:gd name="connsiteX270" fmla="*/ 1570326 w 2546359"/>
              <a:gd name="connsiteY270" fmla="*/ 941483 h 3093969"/>
              <a:gd name="connsiteX271" fmla="*/ 1581033 w 2546359"/>
              <a:gd name="connsiteY271" fmla="*/ 939113 h 3093969"/>
              <a:gd name="connsiteX272" fmla="*/ 1104952 w 2546359"/>
              <a:gd name="connsiteY272" fmla="*/ 927023 h 3093969"/>
              <a:gd name="connsiteX273" fmla="*/ 1132820 w 2546359"/>
              <a:gd name="connsiteY273" fmla="*/ 952402 h 3093969"/>
              <a:gd name="connsiteX274" fmla="*/ 1103173 w 2546359"/>
              <a:gd name="connsiteY274" fmla="*/ 979552 h 3093969"/>
              <a:gd name="connsiteX275" fmla="*/ 1080048 w 2546359"/>
              <a:gd name="connsiteY275" fmla="*/ 950632 h 3093969"/>
              <a:gd name="connsiteX276" fmla="*/ 1104952 w 2546359"/>
              <a:gd name="connsiteY276" fmla="*/ 927023 h 3093969"/>
              <a:gd name="connsiteX277" fmla="*/ 810187 w 2546359"/>
              <a:gd name="connsiteY277" fmla="*/ 894323 h 3093969"/>
              <a:gd name="connsiteX278" fmla="*/ 821489 w 2546359"/>
              <a:gd name="connsiteY278" fmla="*/ 899642 h 3093969"/>
              <a:gd name="connsiteX279" fmla="*/ 849446 w 2546359"/>
              <a:gd name="connsiteY279" fmla="*/ 943377 h 3093969"/>
              <a:gd name="connsiteX280" fmla="*/ 884542 w 2546359"/>
              <a:gd name="connsiteY280" fmla="*/ 1043257 h 3093969"/>
              <a:gd name="connsiteX281" fmla="*/ 892870 w 2546359"/>
              <a:gd name="connsiteY281" fmla="*/ 1081673 h 3093969"/>
              <a:gd name="connsiteX282" fmla="*/ 893465 w 2546359"/>
              <a:gd name="connsiteY282" fmla="*/ 1086401 h 3093969"/>
              <a:gd name="connsiteX283" fmla="*/ 889896 w 2546359"/>
              <a:gd name="connsiteY283" fmla="*/ 1095267 h 3093969"/>
              <a:gd name="connsiteX284" fmla="*/ 882757 w 2546359"/>
              <a:gd name="connsiteY284" fmla="*/ 1088766 h 3093969"/>
              <a:gd name="connsiteX285" fmla="*/ 866697 w 2546359"/>
              <a:gd name="connsiteY285" fmla="*/ 1049167 h 3093969"/>
              <a:gd name="connsiteX286" fmla="*/ 850041 w 2546359"/>
              <a:gd name="connsiteY286" fmla="*/ 1040302 h 3093969"/>
              <a:gd name="connsiteX287" fmla="*/ 841119 w 2546359"/>
              <a:gd name="connsiteY287" fmla="*/ 1034393 h 3093969"/>
              <a:gd name="connsiteX288" fmla="*/ 814946 w 2546359"/>
              <a:gd name="connsiteY288" fmla="*/ 972337 h 3093969"/>
              <a:gd name="connsiteX289" fmla="*/ 816730 w 2546359"/>
              <a:gd name="connsiteY289" fmla="*/ 962880 h 3093969"/>
              <a:gd name="connsiteX290" fmla="*/ 819110 w 2546359"/>
              <a:gd name="connsiteY290" fmla="*/ 940422 h 3093969"/>
              <a:gd name="connsiteX291" fmla="*/ 807213 w 2546359"/>
              <a:gd name="connsiteY291" fmla="*/ 907325 h 3093969"/>
              <a:gd name="connsiteX292" fmla="*/ 810187 w 2546359"/>
              <a:gd name="connsiteY292" fmla="*/ 894323 h 3093969"/>
              <a:gd name="connsiteX293" fmla="*/ 718862 w 2546359"/>
              <a:gd name="connsiteY293" fmla="*/ 870227 h 3093969"/>
              <a:gd name="connsiteX294" fmla="*/ 727771 w 2546359"/>
              <a:gd name="connsiteY294" fmla="*/ 874954 h 3093969"/>
              <a:gd name="connsiteX295" fmla="*/ 733116 w 2546359"/>
              <a:gd name="connsiteY295" fmla="*/ 891503 h 3093969"/>
              <a:gd name="connsiteX296" fmla="*/ 742025 w 2546359"/>
              <a:gd name="connsiteY296" fmla="*/ 916916 h 3093969"/>
              <a:gd name="connsiteX297" fmla="*/ 761030 w 2546359"/>
              <a:gd name="connsiteY297" fmla="*/ 968333 h 3093969"/>
              <a:gd name="connsiteX298" fmla="*/ 779442 w 2546359"/>
              <a:gd name="connsiteY298" fmla="*/ 1013250 h 3093969"/>
              <a:gd name="connsiteX299" fmla="*/ 803792 w 2546359"/>
              <a:gd name="connsiteY299" fmla="*/ 1090671 h 3093969"/>
              <a:gd name="connsiteX300" fmla="*/ 804386 w 2546359"/>
              <a:gd name="connsiteY300" fmla="*/ 1094216 h 3093969"/>
              <a:gd name="connsiteX301" fmla="*/ 800823 w 2546359"/>
              <a:gd name="connsiteY301" fmla="*/ 1100718 h 3093969"/>
              <a:gd name="connsiteX302" fmla="*/ 794884 w 2546359"/>
              <a:gd name="connsiteY302" fmla="*/ 1095990 h 3093969"/>
              <a:gd name="connsiteX303" fmla="*/ 755091 w 2546359"/>
              <a:gd name="connsiteY303" fmla="*/ 997293 h 3093969"/>
              <a:gd name="connsiteX304" fmla="*/ 716486 w 2546359"/>
              <a:gd name="connsiteY304" fmla="*/ 901550 h 3093969"/>
              <a:gd name="connsiteX305" fmla="*/ 711735 w 2546359"/>
              <a:gd name="connsiteY305" fmla="*/ 878501 h 3093969"/>
              <a:gd name="connsiteX306" fmla="*/ 718862 w 2546359"/>
              <a:gd name="connsiteY306" fmla="*/ 870227 h 3093969"/>
              <a:gd name="connsiteX307" fmla="*/ 1336754 w 2546359"/>
              <a:gd name="connsiteY307" fmla="*/ 790234 h 3093969"/>
              <a:gd name="connsiteX308" fmla="*/ 1346787 w 2546359"/>
              <a:gd name="connsiteY308" fmla="*/ 807958 h 3093969"/>
              <a:gd name="connsiteX309" fmla="*/ 1338524 w 2546359"/>
              <a:gd name="connsiteY309" fmla="*/ 850497 h 3093969"/>
              <a:gd name="connsiteX310" fmla="*/ 1332622 w 2546359"/>
              <a:gd name="connsiteY310" fmla="*/ 857587 h 3093969"/>
              <a:gd name="connsiteX311" fmla="*/ 1325540 w 2546359"/>
              <a:gd name="connsiteY311" fmla="*/ 850497 h 3093969"/>
              <a:gd name="connsiteX312" fmla="*/ 1324950 w 2546359"/>
              <a:gd name="connsiteY312" fmla="*/ 833954 h 3093969"/>
              <a:gd name="connsiteX313" fmla="*/ 1326720 w 2546359"/>
              <a:gd name="connsiteY313" fmla="*/ 807368 h 3093969"/>
              <a:gd name="connsiteX314" fmla="*/ 1336754 w 2546359"/>
              <a:gd name="connsiteY314" fmla="*/ 790234 h 3093969"/>
              <a:gd name="connsiteX315" fmla="*/ 729624 w 2546359"/>
              <a:gd name="connsiteY315" fmla="*/ 762355 h 3093969"/>
              <a:gd name="connsiteX316" fmla="*/ 736128 w 2546359"/>
              <a:gd name="connsiteY316" fmla="*/ 768854 h 3093969"/>
              <a:gd name="connsiteX317" fmla="*/ 754458 w 2546359"/>
              <a:gd name="connsiteY317" fmla="*/ 816710 h 3093969"/>
              <a:gd name="connsiteX318" fmla="*/ 752093 w 2546359"/>
              <a:gd name="connsiteY318" fmla="*/ 826754 h 3093969"/>
              <a:gd name="connsiteX319" fmla="*/ 743223 w 2546359"/>
              <a:gd name="connsiteY319" fmla="*/ 821437 h 3093969"/>
              <a:gd name="connsiteX320" fmla="*/ 722528 w 2546359"/>
              <a:gd name="connsiteY320" fmla="*/ 775353 h 3093969"/>
              <a:gd name="connsiteX321" fmla="*/ 729624 w 2546359"/>
              <a:gd name="connsiteY321" fmla="*/ 762355 h 3093969"/>
              <a:gd name="connsiteX322" fmla="*/ 1198953 w 2546359"/>
              <a:gd name="connsiteY322" fmla="*/ 743956 h 3093969"/>
              <a:gd name="connsiteX323" fmla="*/ 1206082 w 2546359"/>
              <a:gd name="connsiteY323" fmla="*/ 757561 h 3093969"/>
              <a:gd name="connsiteX324" fmla="*/ 1201329 w 2546359"/>
              <a:gd name="connsiteY324" fmla="*/ 856346 h 3093969"/>
              <a:gd name="connsiteX325" fmla="*/ 1207865 w 2546359"/>
              <a:gd name="connsiteY325" fmla="*/ 888880 h 3093969"/>
              <a:gd name="connsiteX326" fmla="*/ 1210241 w 2546359"/>
              <a:gd name="connsiteY326" fmla="*/ 887105 h 3093969"/>
              <a:gd name="connsiteX327" fmla="*/ 1222124 w 2546359"/>
              <a:gd name="connsiteY327" fmla="*/ 872908 h 3093969"/>
              <a:gd name="connsiteX328" fmla="*/ 1230442 w 2546359"/>
              <a:gd name="connsiteY328" fmla="*/ 888288 h 3093969"/>
              <a:gd name="connsiteX329" fmla="*/ 1228065 w 2546359"/>
              <a:gd name="connsiteY329" fmla="*/ 910766 h 3093969"/>
              <a:gd name="connsiteX330" fmla="*/ 1226283 w 2546359"/>
              <a:gd name="connsiteY330" fmla="*/ 919639 h 3093969"/>
              <a:gd name="connsiteX331" fmla="*/ 1221530 w 2546359"/>
              <a:gd name="connsiteY331" fmla="*/ 1013099 h 3093969"/>
              <a:gd name="connsiteX332" fmla="*/ 1213806 w 2546359"/>
              <a:gd name="connsiteY332" fmla="*/ 1074026 h 3093969"/>
              <a:gd name="connsiteX333" fmla="*/ 1212618 w 2546359"/>
              <a:gd name="connsiteY333" fmla="*/ 1079349 h 3093969"/>
              <a:gd name="connsiteX334" fmla="*/ 1215588 w 2546359"/>
              <a:gd name="connsiteY334" fmla="*/ 1088223 h 3093969"/>
              <a:gd name="connsiteX335" fmla="*/ 1222718 w 2546359"/>
              <a:gd name="connsiteY335" fmla="*/ 1080532 h 3093969"/>
              <a:gd name="connsiteX336" fmla="*/ 1222718 w 2546359"/>
              <a:gd name="connsiteY336" fmla="*/ 1056872 h 3093969"/>
              <a:gd name="connsiteX337" fmla="*/ 1229848 w 2546359"/>
              <a:gd name="connsiteY337" fmla="*/ 1020789 h 3093969"/>
              <a:gd name="connsiteX338" fmla="*/ 1237572 w 2546359"/>
              <a:gd name="connsiteY338" fmla="*/ 1016649 h 3093969"/>
              <a:gd name="connsiteX339" fmla="*/ 1247078 w 2546359"/>
              <a:gd name="connsiteY339" fmla="*/ 1023746 h 3093969"/>
              <a:gd name="connsiteX340" fmla="*/ 1246484 w 2546359"/>
              <a:gd name="connsiteY340" fmla="*/ 1059829 h 3093969"/>
              <a:gd name="connsiteX341" fmla="*/ 1250049 w 2546359"/>
              <a:gd name="connsiteY341" fmla="*/ 1082898 h 3093969"/>
              <a:gd name="connsiteX342" fmla="*/ 1263120 w 2546359"/>
              <a:gd name="connsiteY342" fmla="*/ 1056872 h 3093969"/>
              <a:gd name="connsiteX343" fmla="*/ 1282726 w 2546359"/>
              <a:gd name="connsiteY343" fmla="*/ 1006593 h 3093969"/>
              <a:gd name="connsiteX344" fmla="*/ 1307680 w 2546359"/>
              <a:gd name="connsiteY344" fmla="*/ 1004818 h 3093969"/>
              <a:gd name="connsiteX345" fmla="*/ 1314810 w 2546359"/>
              <a:gd name="connsiteY345" fmla="*/ 1033802 h 3093969"/>
              <a:gd name="connsiteX346" fmla="*/ 1307680 w 2546359"/>
              <a:gd name="connsiteY346" fmla="*/ 1065744 h 3093969"/>
              <a:gd name="connsiteX347" fmla="*/ 1289856 w 2546359"/>
              <a:gd name="connsiteY347" fmla="*/ 1120756 h 3093969"/>
              <a:gd name="connsiteX348" fmla="*/ 1280350 w 2546359"/>
              <a:gd name="connsiteY348" fmla="*/ 1158021 h 3093969"/>
              <a:gd name="connsiteX349" fmla="*/ 1298768 w 2546359"/>
              <a:gd name="connsiteY349" fmla="*/ 1176950 h 3093969"/>
              <a:gd name="connsiteX350" fmla="*/ 1307086 w 2546359"/>
              <a:gd name="connsiteY350" fmla="*/ 1176358 h 3093969"/>
              <a:gd name="connsiteX351" fmla="*/ 1339764 w 2546359"/>
              <a:gd name="connsiteY351" fmla="*/ 1146782 h 3093969"/>
              <a:gd name="connsiteX352" fmla="*/ 1347488 w 2546359"/>
              <a:gd name="connsiteY352" fmla="*/ 1134360 h 3093969"/>
              <a:gd name="connsiteX353" fmla="*/ 1386107 w 2546359"/>
              <a:gd name="connsiteY353" fmla="*/ 1130811 h 3093969"/>
              <a:gd name="connsiteX354" fmla="*/ 1419379 w 2546359"/>
              <a:gd name="connsiteY354" fmla="*/ 1113067 h 3093969"/>
              <a:gd name="connsiteX355" fmla="*/ 1422944 w 2546359"/>
              <a:gd name="connsiteY355" fmla="*/ 1104194 h 3093969"/>
              <a:gd name="connsiteX356" fmla="*/ 1447304 w 2546359"/>
              <a:gd name="connsiteY356" fmla="*/ 1039717 h 3093969"/>
              <a:gd name="connsiteX357" fmla="*/ 1451462 w 2546359"/>
              <a:gd name="connsiteY357" fmla="*/ 1020197 h 3093969"/>
              <a:gd name="connsiteX358" fmla="*/ 1458592 w 2546359"/>
              <a:gd name="connsiteY358" fmla="*/ 999494 h 3093969"/>
              <a:gd name="connsiteX359" fmla="*/ 1470475 w 2546359"/>
              <a:gd name="connsiteY359" fmla="*/ 969918 h 3093969"/>
              <a:gd name="connsiteX360" fmla="*/ 1487111 w 2546359"/>
              <a:gd name="connsiteY360" fmla="*/ 924962 h 3093969"/>
              <a:gd name="connsiteX361" fmla="*/ 1496617 w 2546359"/>
              <a:gd name="connsiteY361" fmla="*/ 917273 h 3093969"/>
              <a:gd name="connsiteX362" fmla="*/ 1506123 w 2546359"/>
              <a:gd name="connsiteY362" fmla="*/ 920822 h 3093969"/>
              <a:gd name="connsiteX363" fmla="*/ 1503747 w 2546359"/>
              <a:gd name="connsiteY363" fmla="*/ 931469 h 3093969"/>
              <a:gd name="connsiteX364" fmla="*/ 1491864 w 2546359"/>
              <a:gd name="connsiteY364" fmla="*/ 968144 h 3093969"/>
              <a:gd name="connsiteX365" fmla="*/ 1468693 w 2546359"/>
              <a:gd name="connsiteY365" fmla="*/ 1040901 h 3093969"/>
              <a:gd name="connsiteX366" fmla="*/ 1450274 w 2546359"/>
              <a:gd name="connsiteY366" fmla="*/ 1111884 h 3093969"/>
              <a:gd name="connsiteX367" fmla="*/ 1434827 w 2546359"/>
              <a:gd name="connsiteY367" fmla="*/ 1146191 h 3093969"/>
              <a:gd name="connsiteX368" fmla="*/ 1434827 w 2546359"/>
              <a:gd name="connsiteY368" fmla="*/ 1159204 h 3093969"/>
              <a:gd name="connsiteX369" fmla="*/ 1446115 w 2546359"/>
              <a:gd name="connsiteY369" fmla="*/ 1159796 h 3093969"/>
              <a:gd name="connsiteX370" fmla="*/ 1460969 w 2546359"/>
              <a:gd name="connsiteY370" fmla="*/ 1149148 h 3093969"/>
              <a:gd name="connsiteX371" fmla="*/ 1462751 w 2546359"/>
              <a:gd name="connsiteY371" fmla="*/ 1168668 h 3093969"/>
              <a:gd name="connsiteX372" fmla="*/ 1469881 w 2546359"/>
              <a:gd name="connsiteY372" fmla="*/ 1205934 h 3093969"/>
              <a:gd name="connsiteX373" fmla="*/ 1501964 w 2546359"/>
              <a:gd name="connsiteY373" fmla="*/ 1236102 h 3093969"/>
              <a:gd name="connsiteX374" fmla="*/ 1540584 w 2546359"/>
              <a:gd name="connsiteY374" fmla="*/ 1227229 h 3093969"/>
              <a:gd name="connsiteX375" fmla="*/ 1544743 w 2546359"/>
              <a:gd name="connsiteY375" fmla="*/ 1218357 h 3093969"/>
              <a:gd name="connsiteX376" fmla="*/ 1560784 w 2546359"/>
              <a:gd name="connsiteY376" fmla="*/ 1165119 h 3093969"/>
              <a:gd name="connsiteX377" fmla="*/ 1574450 w 2546359"/>
              <a:gd name="connsiteY377" fmla="*/ 1152697 h 3093969"/>
              <a:gd name="connsiteX378" fmla="*/ 1591680 w 2546359"/>
              <a:gd name="connsiteY378" fmla="*/ 1146782 h 3093969"/>
              <a:gd name="connsiteX379" fmla="*/ 1607127 w 2546359"/>
              <a:gd name="connsiteY379" fmla="*/ 1144416 h 3093969"/>
              <a:gd name="connsiteX380" fmla="*/ 1607722 w 2546359"/>
              <a:gd name="connsiteY380" fmla="*/ 1158613 h 3093969"/>
              <a:gd name="connsiteX381" fmla="*/ 1588709 w 2546359"/>
              <a:gd name="connsiteY381" fmla="*/ 1190555 h 3093969"/>
              <a:gd name="connsiteX382" fmla="*/ 1567914 w 2546359"/>
              <a:gd name="connsiteY382" fmla="*/ 1224271 h 3093969"/>
              <a:gd name="connsiteX383" fmla="*/ 1573261 w 2546359"/>
              <a:gd name="connsiteY383" fmla="*/ 1235510 h 3093969"/>
              <a:gd name="connsiteX384" fmla="*/ 1583956 w 2546359"/>
              <a:gd name="connsiteY384" fmla="*/ 1232553 h 3093969"/>
              <a:gd name="connsiteX385" fmla="*/ 1592274 w 2546359"/>
              <a:gd name="connsiteY385" fmla="*/ 1218357 h 3093969"/>
              <a:gd name="connsiteX386" fmla="*/ 1605939 w 2546359"/>
              <a:gd name="connsiteY386" fmla="*/ 1204751 h 3093969"/>
              <a:gd name="connsiteX387" fmla="*/ 1638617 w 2546359"/>
              <a:gd name="connsiteY387" fmla="*/ 1178724 h 3093969"/>
              <a:gd name="connsiteX388" fmla="*/ 1654065 w 2546359"/>
              <a:gd name="connsiteY388" fmla="*/ 1154472 h 3093969"/>
              <a:gd name="connsiteX389" fmla="*/ 1680801 w 2546359"/>
              <a:gd name="connsiteY389" fmla="*/ 1122529 h 3093969"/>
              <a:gd name="connsiteX390" fmla="*/ 1699219 w 2546359"/>
              <a:gd name="connsiteY390" fmla="*/ 1097095 h 3093969"/>
              <a:gd name="connsiteX391" fmla="*/ 1721797 w 2546359"/>
              <a:gd name="connsiteY391" fmla="*/ 1078758 h 3093969"/>
              <a:gd name="connsiteX392" fmla="*/ 1755069 w 2546359"/>
              <a:gd name="connsiteY392" fmla="*/ 1049773 h 3093969"/>
              <a:gd name="connsiteX393" fmla="*/ 1762198 w 2546359"/>
              <a:gd name="connsiteY393" fmla="*/ 1040309 h 3093969"/>
              <a:gd name="connsiteX394" fmla="*/ 1791905 w 2546359"/>
              <a:gd name="connsiteY394" fmla="*/ 1003635 h 3093969"/>
              <a:gd name="connsiteX395" fmla="*/ 1797253 w 2546359"/>
              <a:gd name="connsiteY395" fmla="*/ 999494 h 3093969"/>
              <a:gd name="connsiteX396" fmla="*/ 1804976 w 2546359"/>
              <a:gd name="connsiteY396" fmla="*/ 994170 h 3093969"/>
              <a:gd name="connsiteX397" fmla="*/ 1831119 w 2546359"/>
              <a:gd name="connsiteY397" fmla="*/ 951581 h 3093969"/>
              <a:gd name="connsiteX398" fmla="*/ 1845972 w 2546359"/>
              <a:gd name="connsiteY398" fmla="*/ 942116 h 3093969"/>
              <a:gd name="connsiteX399" fmla="*/ 1854884 w 2546359"/>
              <a:gd name="connsiteY399" fmla="*/ 946257 h 3093969"/>
              <a:gd name="connsiteX400" fmla="*/ 1851914 w 2546359"/>
              <a:gd name="connsiteY400" fmla="*/ 962820 h 3093969"/>
              <a:gd name="connsiteX401" fmla="*/ 1821018 w 2546359"/>
              <a:gd name="connsiteY401" fmla="*/ 1001269 h 3093969"/>
              <a:gd name="connsiteX402" fmla="*/ 1773487 w 2546359"/>
              <a:gd name="connsiteY402" fmla="*/ 1062195 h 3093969"/>
              <a:gd name="connsiteX403" fmla="*/ 1767546 w 2546359"/>
              <a:gd name="connsiteY403" fmla="*/ 1073434 h 3093969"/>
              <a:gd name="connsiteX404" fmla="*/ 1753880 w 2546359"/>
              <a:gd name="connsiteY404" fmla="*/ 1091180 h 3093969"/>
              <a:gd name="connsiteX405" fmla="*/ 1748533 w 2546359"/>
              <a:gd name="connsiteY405" fmla="*/ 1098870 h 3093969"/>
              <a:gd name="connsiteX406" fmla="*/ 1702190 w 2546359"/>
              <a:gd name="connsiteY406" fmla="*/ 1149148 h 3093969"/>
              <a:gd name="connsiteX407" fmla="*/ 1672483 w 2546359"/>
              <a:gd name="connsiteY407" fmla="*/ 1166894 h 3093969"/>
              <a:gd name="connsiteX408" fmla="*/ 1668918 w 2546359"/>
              <a:gd name="connsiteY408" fmla="*/ 1173992 h 3093969"/>
              <a:gd name="connsiteX409" fmla="*/ 1669512 w 2546359"/>
              <a:gd name="connsiteY409" fmla="*/ 1227229 h 3093969"/>
              <a:gd name="connsiteX410" fmla="*/ 1665947 w 2546359"/>
              <a:gd name="connsiteY410" fmla="*/ 1254439 h 3093969"/>
              <a:gd name="connsiteX411" fmla="*/ 1658224 w 2546359"/>
              <a:gd name="connsiteY411" fmla="*/ 1265678 h 3093969"/>
              <a:gd name="connsiteX412" fmla="*/ 1645747 w 2546359"/>
              <a:gd name="connsiteY412" fmla="*/ 1315366 h 3093969"/>
              <a:gd name="connsiteX413" fmla="*/ 1652876 w 2546359"/>
              <a:gd name="connsiteY413" fmla="*/ 1332520 h 3093969"/>
              <a:gd name="connsiteX414" fmla="*/ 1666542 w 2546359"/>
              <a:gd name="connsiteY414" fmla="*/ 1325422 h 3093969"/>
              <a:gd name="connsiteX415" fmla="*/ 1695060 w 2546359"/>
              <a:gd name="connsiteY415" fmla="*/ 1279875 h 3093969"/>
              <a:gd name="connsiteX416" fmla="*/ 1705161 w 2546359"/>
              <a:gd name="connsiteY416" fmla="*/ 1265086 h 3093969"/>
              <a:gd name="connsiteX417" fmla="*/ 1714073 w 2546359"/>
              <a:gd name="connsiteY417" fmla="*/ 1256214 h 3093969"/>
              <a:gd name="connsiteX418" fmla="*/ 1738433 w 2546359"/>
              <a:gd name="connsiteY418" fmla="*/ 1227229 h 3093969"/>
              <a:gd name="connsiteX419" fmla="*/ 1741403 w 2546359"/>
              <a:gd name="connsiteY419" fmla="*/ 1223680 h 3093969"/>
              <a:gd name="connsiteX420" fmla="*/ 1793688 w 2546359"/>
              <a:gd name="connsiteY420" fmla="*/ 1162162 h 3093969"/>
              <a:gd name="connsiteX421" fmla="*/ 1799035 w 2546359"/>
              <a:gd name="connsiteY421" fmla="*/ 1152106 h 3093969"/>
              <a:gd name="connsiteX422" fmla="*/ 1816859 w 2546359"/>
              <a:gd name="connsiteY422" fmla="*/ 1147373 h 3093969"/>
              <a:gd name="connsiteX423" fmla="*/ 1814483 w 2546359"/>
              <a:gd name="connsiteY423" fmla="*/ 1162753 h 3093969"/>
              <a:gd name="connsiteX424" fmla="*/ 1759822 w 2546359"/>
              <a:gd name="connsiteY424" fmla="*/ 1227229 h 3093969"/>
              <a:gd name="connsiteX425" fmla="*/ 1731303 w 2546359"/>
              <a:gd name="connsiteY425" fmla="*/ 1266270 h 3093969"/>
              <a:gd name="connsiteX426" fmla="*/ 1728926 w 2546359"/>
              <a:gd name="connsiteY426" fmla="*/ 1272777 h 3093969"/>
              <a:gd name="connsiteX427" fmla="*/ 1722985 w 2546359"/>
              <a:gd name="connsiteY427" fmla="*/ 1294071 h 3093969"/>
              <a:gd name="connsiteX428" fmla="*/ 1720608 w 2546359"/>
              <a:gd name="connsiteY428" fmla="*/ 1301169 h 3093969"/>
              <a:gd name="connsiteX429" fmla="*/ 1727144 w 2546359"/>
              <a:gd name="connsiteY429" fmla="*/ 1302944 h 3093969"/>
              <a:gd name="connsiteX430" fmla="*/ 1747939 w 2546359"/>
              <a:gd name="connsiteY430" fmla="*/ 1308267 h 3093969"/>
              <a:gd name="connsiteX431" fmla="*/ 1762198 w 2546359"/>
              <a:gd name="connsiteY431" fmla="*/ 1305310 h 3093969"/>
              <a:gd name="connsiteX432" fmla="*/ 1796064 w 2546359"/>
              <a:gd name="connsiteY432" fmla="*/ 1261538 h 3093969"/>
              <a:gd name="connsiteX433" fmla="*/ 1797847 w 2546359"/>
              <a:gd name="connsiteY433" fmla="*/ 1257397 h 3093969"/>
              <a:gd name="connsiteX434" fmla="*/ 1816265 w 2546359"/>
              <a:gd name="connsiteY434" fmla="*/ 1244975 h 3093969"/>
              <a:gd name="connsiteX435" fmla="*/ 1818642 w 2546359"/>
              <a:gd name="connsiteY435" fmla="*/ 1269820 h 3093969"/>
              <a:gd name="connsiteX436" fmla="*/ 1787746 w 2546359"/>
              <a:gd name="connsiteY436" fmla="*/ 1305902 h 3093969"/>
              <a:gd name="connsiteX437" fmla="*/ 1767546 w 2546359"/>
              <a:gd name="connsiteY437" fmla="*/ 1331929 h 3093969"/>
              <a:gd name="connsiteX438" fmla="*/ 1763387 w 2546359"/>
              <a:gd name="connsiteY438" fmla="*/ 1345534 h 3093969"/>
              <a:gd name="connsiteX439" fmla="*/ 1758039 w 2546359"/>
              <a:gd name="connsiteY439" fmla="*/ 1359139 h 3093969"/>
              <a:gd name="connsiteX440" fmla="*/ 1753880 w 2546359"/>
              <a:gd name="connsiteY440" fmla="*/ 1373335 h 3093969"/>
              <a:gd name="connsiteX441" fmla="*/ 1749721 w 2546359"/>
              <a:gd name="connsiteY441" fmla="*/ 1386940 h 3093969"/>
              <a:gd name="connsiteX442" fmla="*/ 1749127 w 2546359"/>
              <a:gd name="connsiteY442" fmla="*/ 1408827 h 3093969"/>
              <a:gd name="connsiteX443" fmla="*/ 1781211 w 2546359"/>
              <a:gd name="connsiteY443" fmla="*/ 1475668 h 3093969"/>
              <a:gd name="connsiteX444" fmla="*/ 1793094 w 2546359"/>
              <a:gd name="connsiteY444" fmla="*/ 1498146 h 3093969"/>
              <a:gd name="connsiteX445" fmla="*/ 1814483 w 2546359"/>
              <a:gd name="connsiteY445" fmla="*/ 1500512 h 3093969"/>
              <a:gd name="connsiteX446" fmla="*/ 1834683 w 2546359"/>
              <a:gd name="connsiteY446" fmla="*/ 1491048 h 3093969"/>
              <a:gd name="connsiteX447" fmla="*/ 1868550 w 2546359"/>
              <a:gd name="connsiteY447" fmla="*/ 1495189 h 3093969"/>
              <a:gd name="connsiteX448" fmla="*/ 1883403 w 2546359"/>
              <a:gd name="connsiteY448" fmla="*/ 1528905 h 3093969"/>
              <a:gd name="connsiteX449" fmla="*/ 1876273 w 2546359"/>
              <a:gd name="connsiteY449" fmla="*/ 1537778 h 3093969"/>
              <a:gd name="connsiteX450" fmla="*/ 1844784 w 2546359"/>
              <a:gd name="connsiteY450" fmla="*/ 1605803 h 3093969"/>
              <a:gd name="connsiteX451" fmla="*/ 1860826 w 2546359"/>
              <a:gd name="connsiteY451" fmla="*/ 1644843 h 3093969"/>
              <a:gd name="connsiteX452" fmla="*/ 1867361 w 2546359"/>
              <a:gd name="connsiteY452" fmla="*/ 1659040 h 3093969"/>
              <a:gd name="connsiteX453" fmla="*/ 1892315 w 2546359"/>
              <a:gd name="connsiteY453" fmla="*/ 1666730 h 3093969"/>
              <a:gd name="connsiteX454" fmla="*/ 1933905 w 2546359"/>
              <a:gd name="connsiteY454" fmla="*/ 1673236 h 3093969"/>
              <a:gd name="connsiteX455" fmla="*/ 1937470 w 2546359"/>
              <a:gd name="connsiteY455" fmla="*/ 1676194 h 3093969"/>
              <a:gd name="connsiteX456" fmla="*/ 1927370 w 2546359"/>
              <a:gd name="connsiteY456" fmla="*/ 1733572 h 3093969"/>
              <a:gd name="connsiteX457" fmla="*/ 1908357 w 2546359"/>
              <a:gd name="connsiteY457" fmla="*/ 1735938 h 3093969"/>
              <a:gd name="connsiteX458" fmla="*/ 1895286 w 2546359"/>
              <a:gd name="connsiteY458" fmla="*/ 1738304 h 3093969"/>
              <a:gd name="connsiteX459" fmla="*/ 1893503 w 2546359"/>
              <a:gd name="connsiteY459" fmla="*/ 1750726 h 3093969"/>
              <a:gd name="connsiteX460" fmla="*/ 1895286 w 2546359"/>
              <a:gd name="connsiteY460" fmla="*/ 1757233 h 3093969"/>
              <a:gd name="connsiteX461" fmla="*/ 1923805 w 2546359"/>
              <a:gd name="connsiteY461" fmla="*/ 1780893 h 3093969"/>
              <a:gd name="connsiteX462" fmla="*/ 1933311 w 2546359"/>
              <a:gd name="connsiteY462" fmla="*/ 1780893 h 3093969"/>
              <a:gd name="connsiteX463" fmla="*/ 1962424 w 2546359"/>
              <a:gd name="connsiteY463" fmla="*/ 1779710 h 3093969"/>
              <a:gd name="connsiteX464" fmla="*/ 1992725 w 2546359"/>
              <a:gd name="connsiteY464" fmla="*/ 1782668 h 3093969"/>
              <a:gd name="connsiteX465" fmla="*/ 1998666 w 2546359"/>
              <a:gd name="connsiteY465" fmla="*/ 1785034 h 3093969"/>
              <a:gd name="connsiteX466" fmla="*/ 2031938 w 2546359"/>
              <a:gd name="connsiteY466" fmla="*/ 1802780 h 3093969"/>
              <a:gd name="connsiteX467" fmla="*/ 2039068 w 2546359"/>
              <a:gd name="connsiteY467" fmla="*/ 1805146 h 3093969"/>
              <a:gd name="connsiteX468" fmla="*/ 2108583 w 2546359"/>
              <a:gd name="connsiteY468" fmla="*/ 1790949 h 3093969"/>
              <a:gd name="connsiteX469" fmla="*/ 2125218 w 2546359"/>
              <a:gd name="connsiteY469" fmla="*/ 1798048 h 3093969"/>
              <a:gd name="connsiteX470" fmla="*/ 2115712 w 2546359"/>
              <a:gd name="connsiteY470" fmla="*/ 1810470 h 3093969"/>
              <a:gd name="connsiteX471" fmla="*/ 2059269 w 2546359"/>
              <a:gd name="connsiteY471" fmla="*/ 1816976 h 3093969"/>
              <a:gd name="connsiteX472" fmla="*/ 2006984 w 2546359"/>
              <a:gd name="connsiteY472" fmla="*/ 1830581 h 3093969"/>
              <a:gd name="connsiteX473" fmla="*/ 1966583 w 2546359"/>
              <a:gd name="connsiteY473" fmla="*/ 1840637 h 3093969"/>
              <a:gd name="connsiteX474" fmla="*/ 1931528 w 2546359"/>
              <a:gd name="connsiteY474" fmla="*/ 1850102 h 3093969"/>
              <a:gd name="connsiteX475" fmla="*/ 1925587 w 2546359"/>
              <a:gd name="connsiteY475" fmla="*/ 1862524 h 3093969"/>
              <a:gd name="connsiteX476" fmla="*/ 1936876 w 2546359"/>
              <a:gd name="connsiteY476" fmla="*/ 1869030 h 3093969"/>
              <a:gd name="connsiteX477" fmla="*/ 2000449 w 2546359"/>
              <a:gd name="connsiteY477" fmla="*/ 1863115 h 3093969"/>
              <a:gd name="connsiteX478" fmla="*/ 2046792 w 2546359"/>
              <a:gd name="connsiteY478" fmla="*/ 1864298 h 3093969"/>
              <a:gd name="connsiteX479" fmla="*/ 2053327 w 2546359"/>
              <a:gd name="connsiteY479" fmla="*/ 1868439 h 3093969"/>
              <a:gd name="connsiteX480" fmla="*/ 2049168 w 2546359"/>
              <a:gd name="connsiteY480" fmla="*/ 1875537 h 3093969"/>
              <a:gd name="connsiteX481" fmla="*/ 2039068 w 2546359"/>
              <a:gd name="connsiteY481" fmla="*/ 1877903 h 3093969"/>
              <a:gd name="connsiteX482" fmla="*/ 1946976 w 2546359"/>
              <a:gd name="connsiteY482" fmla="*/ 1886185 h 3093969"/>
              <a:gd name="connsiteX483" fmla="*/ 1921428 w 2546359"/>
              <a:gd name="connsiteY483" fmla="*/ 1891508 h 3093969"/>
              <a:gd name="connsiteX484" fmla="*/ 1898257 w 2546359"/>
              <a:gd name="connsiteY484" fmla="*/ 1926408 h 3093969"/>
              <a:gd name="connsiteX485" fmla="*/ 1897068 w 2546359"/>
              <a:gd name="connsiteY485" fmla="*/ 1933506 h 3093969"/>
              <a:gd name="connsiteX486" fmla="*/ 1906575 w 2546359"/>
              <a:gd name="connsiteY486" fmla="*/ 1958942 h 3093969"/>
              <a:gd name="connsiteX487" fmla="*/ 1908951 w 2546359"/>
              <a:gd name="connsiteY487" fmla="*/ 1960125 h 3093969"/>
              <a:gd name="connsiteX488" fmla="*/ 1923805 w 2546359"/>
              <a:gd name="connsiteY488" fmla="*/ 2003306 h 3093969"/>
              <a:gd name="connsiteX489" fmla="*/ 1908951 w 2546359"/>
              <a:gd name="connsiteY489" fmla="*/ 2025784 h 3093969"/>
              <a:gd name="connsiteX490" fmla="*/ 1905980 w 2546359"/>
              <a:gd name="connsiteY490" fmla="*/ 2050628 h 3093969"/>
              <a:gd name="connsiteX491" fmla="*/ 1922616 w 2546359"/>
              <a:gd name="connsiteY491" fmla="*/ 2069556 h 3093969"/>
              <a:gd name="connsiteX492" fmla="*/ 1926775 w 2546359"/>
              <a:gd name="connsiteY492" fmla="*/ 2068965 h 3093969"/>
              <a:gd name="connsiteX493" fmla="*/ 1937470 w 2546359"/>
              <a:gd name="connsiteY493" fmla="*/ 2071331 h 3093969"/>
              <a:gd name="connsiteX494" fmla="*/ 1961830 w 2546359"/>
              <a:gd name="connsiteY494" fmla="*/ 2090851 h 3093969"/>
              <a:gd name="connsiteX495" fmla="*/ 1953512 w 2546359"/>
              <a:gd name="connsiteY495" fmla="*/ 2139356 h 3093969"/>
              <a:gd name="connsiteX496" fmla="*/ 1917863 w 2546359"/>
              <a:gd name="connsiteY496" fmla="*/ 2148229 h 3093969"/>
              <a:gd name="connsiteX497" fmla="*/ 1910139 w 2546359"/>
              <a:gd name="connsiteY497" fmla="*/ 2152370 h 3093969"/>
              <a:gd name="connsiteX498" fmla="*/ 1882215 w 2546359"/>
              <a:gd name="connsiteY498" fmla="*/ 2176030 h 3093969"/>
              <a:gd name="connsiteX499" fmla="*/ 1927370 w 2546359"/>
              <a:gd name="connsiteY499" fmla="*/ 2199691 h 3093969"/>
              <a:gd name="connsiteX500" fmla="*/ 1974307 w 2546359"/>
              <a:gd name="connsiteY500" fmla="*/ 2210339 h 3093969"/>
              <a:gd name="connsiteX501" fmla="*/ 1984407 w 2546359"/>
              <a:gd name="connsiteY501" fmla="*/ 2216254 h 3093969"/>
              <a:gd name="connsiteX502" fmla="*/ 2006984 w 2546359"/>
              <a:gd name="connsiteY502" fmla="*/ 2225718 h 3093969"/>
              <a:gd name="connsiteX503" fmla="*/ 2017085 w 2546359"/>
              <a:gd name="connsiteY503" fmla="*/ 2235183 h 3093969"/>
              <a:gd name="connsiteX504" fmla="*/ 2005202 w 2546359"/>
              <a:gd name="connsiteY504" fmla="*/ 2240506 h 3093969"/>
              <a:gd name="connsiteX505" fmla="*/ 1970148 w 2546359"/>
              <a:gd name="connsiteY505" fmla="*/ 2230451 h 3093969"/>
              <a:gd name="connsiteX506" fmla="*/ 1909545 w 2546359"/>
              <a:gd name="connsiteY506" fmla="*/ 2209747 h 3093969"/>
              <a:gd name="connsiteX507" fmla="*/ 1854884 w 2546359"/>
              <a:gd name="connsiteY507" fmla="*/ 2193185 h 3093969"/>
              <a:gd name="connsiteX508" fmla="*/ 1809730 w 2546359"/>
              <a:gd name="connsiteY508" fmla="*/ 2219212 h 3093969"/>
              <a:gd name="connsiteX509" fmla="*/ 1811512 w 2546359"/>
              <a:gd name="connsiteY509" fmla="*/ 2281321 h 3093969"/>
              <a:gd name="connsiteX510" fmla="*/ 1806759 w 2546359"/>
              <a:gd name="connsiteY510" fmla="*/ 2310306 h 3093969"/>
              <a:gd name="connsiteX511" fmla="*/ 1758633 w 2546359"/>
              <a:gd name="connsiteY511" fmla="*/ 2364726 h 3093969"/>
              <a:gd name="connsiteX512" fmla="*/ 1758633 w 2546359"/>
              <a:gd name="connsiteY512" fmla="*/ 2420330 h 3093969"/>
              <a:gd name="connsiteX513" fmla="*/ 1781805 w 2546359"/>
              <a:gd name="connsiteY513" fmla="*/ 2440441 h 3093969"/>
              <a:gd name="connsiteX514" fmla="*/ 1802600 w 2546359"/>
              <a:gd name="connsiteY514" fmla="*/ 2450497 h 3093969"/>
              <a:gd name="connsiteX515" fmla="*/ 1812700 w 2546359"/>
              <a:gd name="connsiteY515" fmla="*/ 2458779 h 3093969"/>
              <a:gd name="connsiteX516" fmla="*/ 1818642 w 2546359"/>
              <a:gd name="connsiteY516" fmla="*/ 2470018 h 3093969"/>
              <a:gd name="connsiteX517" fmla="*/ 1827554 w 2546359"/>
              <a:gd name="connsiteY517" fmla="*/ 2471201 h 3093969"/>
              <a:gd name="connsiteX518" fmla="*/ 1828742 w 2546359"/>
              <a:gd name="connsiteY518" fmla="*/ 2464694 h 3093969"/>
              <a:gd name="connsiteX519" fmla="*/ 1829336 w 2546359"/>
              <a:gd name="connsiteY519" fmla="*/ 2455229 h 3093969"/>
              <a:gd name="connsiteX520" fmla="*/ 1838248 w 2546359"/>
              <a:gd name="connsiteY520" fmla="*/ 2456412 h 3093969"/>
              <a:gd name="connsiteX521" fmla="*/ 1890533 w 2546359"/>
              <a:gd name="connsiteY521" fmla="*/ 2493678 h 3093969"/>
              <a:gd name="connsiteX522" fmla="*/ 1901227 w 2546359"/>
              <a:gd name="connsiteY522" fmla="*/ 2507283 h 3093969"/>
              <a:gd name="connsiteX523" fmla="*/ 1961830 w 2546359"/>
              <a:gd name="connsiteY523" fmla="*/ 2556380 h 3093969"/>
              <a:gd name="connsiteX524" fmla="*/ 1965989 w 2546359"/>
              <a:gd name="connsiteY524" fmla="*/ 2568210 h 3093969"/>
              <a:gd name="connsiteX525" fmla="*/ 1952323 w 2546359"/>
              <a:gd name="connsiteY525" fmla="*/ 2568802 h 3093969"/>
              <a:gd name="connsiteX526" fmla="*/ 1899445 w 2546359"/>
              <a:gd name="connsiteY526" fmla="*/ 2525621 h 3093969"/>
              <a:gd name="connsiteX527" fmla="*/ 1863796 w 2546359"/>
              <a:gd name="connsiteY527" fmla="*/ 2498411 h 3093969"/>
              <a:gd name="connsiteX528" fmla="*/ 1840625 w 2546359"/>
              <a:gd name="connsiteY528" fmla="*/ 2480665 h 3093969"/>
              <a:gd name="connsiteX529" fmla="*/ 1832901 w 2546359"/>
              <a:gd name="connsiteY529" fmla="*/ 2483031 h 3093969"/>
              <a:gd name="connsiteX530" fmla="*/ 1813889 w 2546359"/>
              <a:gd name="connsiteY530" fmla="*/ 2487172 h 3093969"/>
              <a:gd name="connsiteX531" fmla="*/ 1749721 w 2546359"/>
              <a:gd name="connsiteY531" fmla="*/ 2432160 h 3093969"/>
              <a:gd name="connsiteX532" fmla="*/ 1739027 w 2546359"/>
              <a:gd name="connsiteY532" fmla="*/ 2429202 h 3093969"/>
              <a:gd name="connsiteX533" fmla="*/ 1749127 w 2546359"/>
              <a:gd name="connsiteY533" fmla="*/ 2446357 h 3093969"/>
              <a:gd name="connsiteX534" fmla="*/ 1787746 w 2546359"/>
              <a:gd name="connsiteY534" fmla="*/ 2479482 h 3093969"/>
              <a:gd name="connsiteX535" fmla="*/ 1802600 w 2546359"/>
              <a:gd name="connsiteY535" fmla="*/ 2497228 h 3093969"/>
              <a:gd name="connsiteX536" fmla="*/ 1836466 w 2546359"/>
              <a:gd name="connsiteY536" fmla="*/ 2529170 h 3093969"/>
              <a:gd name="connsiteX537" fmla="*/ 1891721 w 2546359"/>
              <a:gd name="connsiteY537" fmla="*/ 2585364 h 3093969"/>
              <a:gd name="connsiteX538" fmla="*/ 1896474 w 2546359"/>
              <a:gd name="connsiteY538" fmla="*/ 2597195 h 3093969"/>
              <a:gd name="connsiteX539" fmla="*/ 1884591 w 2546359"/>
              <a:gd name="connsiteY539" fmla="*/ 2604293 h 3093969"/>
              <a:gd name="connsiteX540" fmla="*/ 1860232 w 2546359"/>
              <a:gd name="connsiteY540" fmla="*/ 2583590 h 3093969"/>
              <a:gd name="connsiteX541" fmla="*/ 1829930 w 2546359"/>
              <a:gd name="connsiteY541" fmla="*/ 2555788 h 3093969"/>
              <a:gd name="connsiteX542" fmla="*/ 1818642 w 2546359"/>
              <a:gd name="connsiteY542" fmla="*/ 2541000 h 3093969"/>
              <a:gd name="connsiteX543" fmla="*/ 1804976 w 2546359"/>
              <a:gd name="connsiteY543" fmla="*/ 2537451 h 3093969"/>
              <a:gd name="connsiteX544" fmla="*/ 1807353 w 2546359"/>
              <a:gd name="connsiteY544" fmla="*/ 2553422 h 3093969"/>
              <a:gd name="connsiteX545" fmla="*/ 1841219 w 2546359"/>
              <a:gd name="connsiteY545" fmla="*/ 2593646 h 3093969"/>
              <a:gd name="connsiteX546" fmla="*/ 1875085 w 2546359"/>
              <a:gd name="connsiteY546" fmla="*/ 2626179 h 3093969"/>
              <a:gd name="connsiteX547" fmla="*/ 1881026 w 2546359"/>
              <a:gd name="connsiteY547" fmla="*/ 2632095 h 3093969"/>
              <a:gd name="connsiteX548" fmla="*/ 1920834 w 2546359"/>
              <a:gd name="connsiteY548" fmla="*/ 2674684 h 3093969"/>
              <a:gd name="connsiteX549" fmla="*/ 1938064 w 2546359"/>
              <a:gd name="connsiteY549" fmla="*/ 2687698 h 3093969"/>
              <a:gd name="connsiteX550" fmla="*/ 1941035 w 2546359"/>
              <a:gd name="connsiteY550" fmla="*/ 2699528 h 3093969"/>
              <a:gd name="connsiteX551" fmla="*/ 1932123 w 2546359"/>
              <a:gd name="connsiteY551" fmla="*/ 2707810 h 3093969"/>
              <a:gd name="connsiteX552" fmla="*/ 1906575 w 2546359"/>
              <a:gd name="connsiteY552" fmla="*/ 2694796 h 3093969"/>
              <a:gd name="connsiteX553" fmla="*/ 1862608 w 2546359"/>
              <a:gd name="connsiteY553" fmla="*/ 2649249 h 3093969"/>
              <a:gd name="connsiteX554" fmla="*/ 1858449 w 2546359"/>
              <a:gd name="connsiteY554" fmla="*/ 2646883 h 3093969"/>
              <a:gd name="connsiteX555" fmla="*/ 1798441 w 2546359"/>
              <a:gd name="connsiteY555" fmla="*/ 2601336 h 3093969"/>
              <a:gd name="connsiteX556" fmla="*/ 1760416 w 2546359"/>
              <a:gd name="connsiteY556" fmla="*/ 2569985 h 3093969"/>
              <a:gd name="connsiteX557" fmla="*/ 1741997 w 2546359"/>
              <a:gd name="connsiteY557" fmla="*/ 2554605 h 3093969"/>
              <a:gd name="connsiteX558" fmla="*/ 1774675 w 2546359"/>
              <a:gd name="connsiteY558" fmla="*/ 2597195 h 3093969"/>
              <a:gd name="connsiteX559" fmla="*/ 1780023 w 2546359"/>
              <a:gd name="connsiteY559" fmla="*/ 2601336 h 3093969"/>
              <a:gd name="connsiteX560" fmla="*/ 1781805 w 2546359"/>
              <a:gd name="connsiteY560" fmla="*/ 2615532 h 3093969"/>
              <a:gd name="connsiteX561" fmla="*/ 1764575 w 2546359"/>
              <a:gd name="connsiteY561" fmla="*/ 2613166 h 3093969"/>
              <a:gd name="connsiteX562" fmla="*/ 1711102 w 2546359"/>
              <a:gd name="connsiteY562" fmla="*/ 2554605 h 3093969"/>
              <a:gd name="connsiteX563" fmla="*/ 1706349 w 2546359"/>
              <a:gd name="connsiteY563" fmla="*/ 2551648 h 3093969"/>
              <a:gd name="connsiteX564" fmla="*/ 1679613 w 2546359"/>
              <a:gd name="connsiteY564" fmla="*/ 2536268 h 3093969"/>
              <a:gd name="connsiteX565" fmla="*/ 1649311 w 2546359"/>
              <a:gd name="connsiteY565" fmla="*/ 2506692 h 3093969"/>
              <a:gd name="connsiteX566" fmla="*/ 1630299 w 2546359"/>
              <a:gd name="connsiteY566" fmla="*/ 2502551 h 3093969"/>
              <a:gd name="connsiteX567" fmla="*/ 1614851 w 2546359"/>
              <a:gd name="connsiteY567" fmla="*/ 2503734 h 3093969"/>
              <a:gd name="connsiteX568" fmla="*/ 1553655 w 2546359"/>
              <a:gd name="connsiteY568" fmla="*/ 2530944 h 3093969"/>
              <a:gd name="connsiteX569" fmla="*/ 1550684 w 2546359"/>
              <a:gd name="connsiteY569" fmla="*/ 2539226 h 3093969"/>
              <a:gd name="connsiteX570" fmla="*/ 1552466 w 2546359"/>
              <a:gd name="connsiteY570" fmla="*/ 2579449 h 3093969"/>
              <a:gd name="connsiteX571" fmla="*/ 1538207 w 2546359"/>
              <a:gd name="connsiteY571" fmla="*/ 2599561 h 3093969"/>
              <a:gd name="connsiteX572" fmla="*/ 1510877 w 2546359"/>
              <a:gd name="connsiteY572" fmla="*/ 2601336 h 3093969"/>
              <a:gd name="connsiteX573" fmla="*/ 1505529 w 2546359"/>
              <a:gd name="connsiteY573" fmla="*/ 2593646 h 3093969"/>
              <a:gd name="connsiteX574" fmla="*/ 1486517 w 2546359"/>
              <a:gd name="connsiteY574" fmla="*/ 2568802 h 3093969"/>
              <a:gd name="connsiteX575" fmla="*/ 1457404 w 2546359"/>
              <a:gd name="connsiteY575" fmla="*/ 2580632 h 3093969"/>
              <a:gd name="connsiteX576" fmla="*/ 1460375 w 2546359"/>
              <a:gd name="connsiteY576" fmla="*/ 2590097 h 3093969"/>
              <a:gd name="connsiteX577" fmla="*/ 1468693 w 2546359"/>
              <a:gd name="connsiteY577" fmla="*/ 2624405 h 3093969"/>
              <a:gd name="connsiteX578" fmla="*/ 1439580 w 2546359"/>
              <a:gd name="connsiteY578" fmla="*/ 2646883 h 3093969"/>
              <a:gd name="connsiteX579" fmla="*/ 1419973 w 2546359"/>
              <a:gd name="connsiteY579" fmla="*/ 2634461 h 3093969"/>
              <a:gd name="connsiteX580" fmla="*/ 1408684 w 2546359"/>
              <a:gd name="connsiteY580" fmla="*/ 2609025 h 3093969"/>
              <a:gd name="connsiteX581" fmla="*/ 1383730 w 2546359"/>
              <a:gd name="connsiteY581" fmla="*/ 2598378 h 3093969"/>
              <a:gd name="connsiteX582" fmla="*/ 1356994 w 2546359"/>
              <a:gd name="connsiteY582" fmla="*/ 2610208 h 3093969"/>
              <a:gd name="connsiteX583" fmla="*/ 1349270 w 2546359"/>
              <a:gd name="connsiteY583" fmla="*/ 2633869 h 3093969"/>
              <a:gd name="connsiteX584" fmla="*/ 1362341 w 2546359"/>
              <a:gd name="connsiteY584" fmla="*/ 2691838 h 3093969"/>
              <a:gd name="connsiteX585" fmla="*/ 1357588 w 2546359"/>
              <a:gd name="connsiteY585" fmla="*/ 2711359 h 3093969"/>
              <a:gd name="connsiteX586" fmla="*/ 1345705 w 2546359"/>
              <a:gd name="connsiteY586" fmla="*/ 2694796 h 3093969"/>
              <a:gd name="connsiteX587" fmla="*/ 1342735 w 2546359"/>
              <a:gd name="connsiteY587" fmla="*/ 2681191 h 3093969"/>
              <a:gd name="connsiteX588" fmla="*/ 1330258 w 2546359"/>
              <a:gd name="connsiteY588" fmla="*/ 2666403 h 3093969"/>
              <a:gd name="connsiteX589" fmla="*/ 1308869 w 2546359"/>
              <a:gd name="connsiteY589" fmla="*/ 2681191 h 3093969"/>
              <a:gd name="connsiteX590" fmla="*/ 1304710 w 2546359"/>
              <a:gd name="connsiteY590" fmla="*/ 2703077 h 3093969"/>
              <a:gd name="connsiteX591" fmla="*/ 1298174 w 2546359"/>
              <a:gd name="connsiteY591" fmla="*/ 2707810 h 3093969"/>
              <a:gd name="connsiteX592" fmla="*/ 1291639 w 2546359"/>
              <a:gd name="connsiteY592" fmla="*/ 2701894 h 3093969"/>
              <a:gd name="connsiteX593" fmla="*/ 1289856 w 2546359"/>
              <a:gd name="connsiteY593" fmla="*/ 2668769 h 3093969"/>
              <a:gd name="connsiteX594" fmla="*/ 1263714 w 2546359"/>
              <a:gd name="connsiteY594" fmla="*/ 2655164 h 3093969"/>
              <a:gd name="connsiteX595" fmla="*/ 1234601 w 2546359"/>
              <a:gd name="connsiteY595" fmla="*/ 2675276 h 3093969"/>
              <a:gd name="connsiteX596" fmla="*/ 1220342 w 2546359"/>
              <a:gd name="connsiteY596" fmla="*/ 2671135 h 3093969"/>
              <a:gd name="connsiteX597" fmla="*/ 1193011 w 2546359"/>
              <a:gd name="connsiteY597" fmla="*/ 2648657 h 3093969"/>
              <a:gd name="connsiteX598" fmla="*/ 1160333 w 2546359"/>
              <a:gd name="connsiteY598" fmla="*/ 2675276 h 3093969"/>
              <a:gd name="connsiteX599" fmla="*/ 1152015 w 2546359"/>
              <a:gd name="connsiteY599" fmla="*/ 2690655 h 3093969"/>
              <a:gd name="connsiteX600" fmla="*/ 1137162 w 2546359"/>
              <a:gd name="connsiteY600" fmla="*/ 2740935 h 3093969"/>
              <a:gd name="connsiteX601" fmla="*/ 1137756 w 2546359"/>
              <a:gd name="connsiteY601" fmla="*/ 2743301 h 3093969"/>
              <a:gd name="connsiteX602" fmla="*/ 1126467 w 2546359"/>
              <a:gd name="connsiteY602" fmla="*/ 2762821 h 3093969"/>
              <a:gd name="connsiteX603" fmla="*/ 1110426 w 2546359"/>
              <a:gd name="connsiteY603" fmla="*/ 2749216 h 3093969"/>
              <a:gd name="connsiteX604" fmla="*/ 1109237 w 2546359"/>
              <a:gd name="connsiteY604" fmla="*/ 2849775 h 3093969"/>
              <a:gd name="connsiteX605" fmla="*/ 1108643 w 2546359"/>
              <a:gd name="connsiteY605" fmla="*/ 2860422 h 3093969"/>
              <a:gd name="connsiteX606" fmla="*/ 1100919 w 2546359"/>
              <a:gd name="connsiteY606" fmla="*/ 2867521 h 3093969"/>
              <a:gd name="connsiteX607" fmla="*/ 1093790 w 2546359"/>
              <a:gd name="connsiteY607" fmla="*/ 2861014 h 3093969"/>
              <a:gd name="connsiteX608" fmla="*/ 1090819 w 2546359"/>
              <a:gd name="connsiteY608" fmla="*/ 2847409 h 3093969"/>
              <a:gd name="connsiteX609" fmla="*/ 1094978 w 2546359"/>
              <a:gd name="connsiteY609" fmla="*/ 2745667 h 3093969"/>
              <a:gd name="connsiteX610" fmla="*/ 1090225 w 2546359"/>
              <a:gd name="connsiteY610" fmla="*/ 2733837 h 3093969"/>
              <a:gd name="connsiteX611" fmla="*/ 1077154 w 2546359"/>
              <a:gd name="connsiteY611" fmla="*/ 2746259 h 3093969"/>
              <a:gd name="connsiteX612" fmla="*/ 1067053 w 2546359"/>
              <a:gd name="connsiteY612" fmla="*/ 2814875 h 3093969"/>
              <a:gd name="connsiteX613" fmla="*/ 1060518 w 2546359"/>
              <a:gd name="connsiteY613" fmla="*/ 2824340 h 3093969"/>
              <a:gd name="connsiteX614" fmla="*/ 1057547 w 2546359"/>
              <a:gd name="connsiteY614" fmla="*/ 2813692 h 3093969"/>
              <a:gd name="connsiteX615" fmla="*/ 1060518 w 2546359"/>
              <a:gd name="connsiteY615" fmla="*/ 2792989 h 3093969"/>
              <a:gd name="connsiteX616" fmla="*/ 1059329 w 2546359"/>
              <a:gd name="connsiteY616" fmla="*/ 2779384 h 3093969"/>
              <a:gd name="connsiteX617" fmla="*/ 1055170 w 2546359"/>
              <a:gd name="connsiteY617" fmla="*/ 2744484 h 3093969"/>
              <a:gd name="connsiteX618" fmla="*/ 1063488 w 2546359"/>
              <a:gd name="connsiteY618" fmla="*/ 2653390 h 3093969"/>
              <a:gd name="connsiteX619" fmla="*/ 1023681 w 2546359"/>
              <a:gd name="connsiteY619" fmla="*/ 2624996 h 3093969"/>
              <a:gd name="connsiteX620" fmla="*/ 1012392 w 2546359"/>
              <a:gd name="connsiteY620" fmla="*/ 2638601 h 3093969"/>
              <a:gd name="connsiteX621" fmla="*/ 995162 w 2546359"/>
              <a:gd name="connsiteY621" fmla="*/ 2671727 h 3093969"/>
              <a:gd name="connsiteX622" fmla="*/ 989221 w 2546359"/>
              <a:gd name="connsiteY622" fmla="*/ 2674684 h 3093969"/>
              <a:gd name="connsiteX623" fmla="*/ 955949 w 2546359"/>
              <a:gd name="connsiteY623" fmla="*/ 2642151 h 3093969"/>
              <a:gd name="connsiteX624" fmla="*/ 957137 w 2546359"/>
              <a:gd name="connsiteY624" fmla="*/ 2627954 h 3093969"/>
              <a:gd name="connsiteX625" fmla="*/ 929807 w 2546359"/>
              <a:gd name="connsiteY625" fmla="*/ 2600744 h 3093969"/>
              <a:gd name="connsiteX626" fmla="*/ 927430 w 2546359"/>
              <a:gd name="connsiteY626" fmla="*/ 2600744 h 3093969"/>
              <a:gd name="connsiteX627" fmla="*/ 876334 w 2546359"/>
              <a:gd name="connsiteY627" fmla="*/ 2620264 h 3093969"/>
              <a:gd name="connsiteX628" fmla="*/ 837715 w 2546359"/>
              <a:gd name="connsiteY628" fmla="*/ 2612574 h 3093969"/>
              <a:gd name="connsiteX629" fmla="*/ 831179 w 2546359"/>
              <a:gd name="connsiteY629" fmla="*/ 2577083 h 3093969"/>
              <a:gd name="connsiteX630" fmla="*/ 825832 w 2546359"/>
              <a:gd name="connsiteY630" fmla="*/ 2563478 h 3093969"/>
              <a:gd name="connsiteX631" fmla="*/ 808602 w 2546359"/>
              <a:gd name="connsiteY631" fmla="*/ 2568210 h 3093969"/>
              <a:gd name="connsiteX632" fmla="*/ 793748 w 2546359"/>
              <a:gd name="connsiteY632" fmla="*/ 2591280 h 3093969"/>
              <a:gd name="connsiteX633" fmla="*/ 778895 w 2546359"/>
              <a:gd name="connsiteY633" fmla="*/ 2603110 h 3093969"/>
              <a:gd name="connsiteX634" fmla="*/ 765230 w 2546359"/>
              <a:gd name="connsiteY634" fmla="*/ 2613166 h 3093969"/>
              <a:gd name="connsiteX635" fmla="*/ 714728 w 2546359"/>
              <a:gd name="connsiteY635" fmla="*/ 2691838 h 3093969"/>
              <a:gd name="connsiteX636" fmla="*/ 708786 w 2546359"/>
              <a:gd name="connsiteY636" fmla="*/ 2700711 h 3093969"/>
              <a:gd name="connsiteX637" fmla="*/ 698092 w 2546359"/>
              <a:gd name="connsiteY637" fmla="*/ 2705443 h 3093969"/>
              <a:gd name="connsiteX638" fmla="*/ 698686 w 2546359"/>
              <a:gd name="connsiteY638" fmla="*/ 2693613 h 3093969"/>
              <a:gd name="connsiteX639" fmla="*/ 714133 w 2546359"/>
              <a:gd name="connsiteY639" fmla="*/ 2669952 h 3093969"/>
              <a:gd name="connsiteX640" fmla="*/ 719481 w 2546359"/>
              <a:gd name="connsiteY640" fmla="*/ 2659305 h 3093969"/>
              <a:gd name="connsiteX641" fmla="*/ 766418 w 2546359"/>
              <a:gd name="connsiteY641" fmla="*/ 2578858 h 3093969"/>
              <a:gd name="connsiteX642" fmla="*/ 749188 w 2546359"/>
              <a:gd name="connsiteY642" fmla="*/ 2571759 h 3093969"/>
              <a:gd name="connsiteX643" fmla="*/ 724234 w 2546359"/>
              <a:gd name="connsiteY643" fmla="*/ 2552831 h 3093969"/>
              <a:gd name="connsiteX644" fmla="*/ 710569 w 2546359"/>
              <a:gd name="connsiteY644" fmla="*/ 2562295 h 3093969"/>
              <a:gd name="connsiteX645" fmla="*/ 699280 w 2546359"/>
              <a:gd name="connsiteY645" fmla="*/ 2580041 h 3093969"/>
              <a:gd name="connsiteX646" fmla="*/ 616694 w 2546359"/>
              <a:gd name="connsiteY646" fmla="*/ 2668178 h 3093969"/>
              <a:gd name="connsiteX647" fmla="*/ 603623 w 2546359"/>
              <a:gd name="connsiteY647" fmla="*/ 2675276 h 3093969"/>
              <a:gd name="connsiteX648" fmla="*/ 604811 w 2546359"/>
              <a:gd name="connsiteY648" fmla="*/ 2656939 h 3093969"/>
              <a:gd name="connsiteX649" fmla="*/ 648778 w 2546359"/>
              <a:gd name="connsiteY649" fmla="*/ 2601927 h 3093969"/>
              <a:gd name="connsiteX650" fmla="*/ 696309 w 2546359"/>
              <a:gd name="connsiteY650" fmla="*/ 2545732 h 3093969"/>
              <a:gd name="connsiteX651" fmla="*/ 694527 w 2546359"/>
              <a:gd name="connsiteY651" fmla="*/ 2533310 h 3093969"/>
              <a:gd name="connsiteX652" fmla="*/ 682644 w 2546359"/>
              <a:gd name="connsiteY652" fmla="*/ 2514973 h 3093969"/>
              <a:gd name="connsiteX653" fmla="*/ 673732 w 2546359"/>
              <a:gd name="connsiteY653" fmla="*/ 2509650 h 3093969"/>
              <a:gd name="connsiteX654" fmla="*/ 658284 w 2546359"/>
              <a:gd name="connsiteY654" fmla="*/ 2526804 h 3093969"/>
              <a:gd name="connsiteX655" fmla="*/ 630360 w 2546359"/>
              <a:gd name="connsiteY655" fmla="*/ 2555197 h 3093969"/>
              <a:gd name="connsiteX656" fmla="*/ 622042 w 2546359"/>
              <a:gd name="connsiteY656" fmla="*/ 2563478 h 3093969"/>
              <a:gd name="connsiteX657" fmla="*/ 578075 w 2546359"/>
              <a:gd name="connsiteY657" fmla="*/ 2606068 h 3093969"/>
              <a:gd name="connsiteX658" fmla="*/ 535891 w 2546359"/>
              <a:gd name="connsiteY658" fmla="*/ 2645108 h 3093969"/>
              <a:gd name="connsiteX659" fmla="*/ 518067 w 2546359"/>
              <a:gd name="connsiteY659" fmla="*/ 2652206 h 3093969"/>
              <a:gd name="connsiteX660" fmla="*/ 522226 w 2546359"/>
              <a:gd name="connsiteY660" fmla="*/ 2633278 h 3093969"/>
              <a:gd name="connsiteX661" fmla="*/ 543615 w 2546359"/>
              <a:gd name="connsiteY661" fmla="*/ 2615532 h 3093969"/>
              <a:gd name="connsiteX662" fmla="*/ 584017 w 2546359"/>
              <a:gd name="connsiteY662" fmla="*/ 2572351 h 3093969"/>
              <a:gd name="connsiteX663" fmla="*/ 604217 w 2546359"/>
              <a:gd name="connsiteY663" fmla="*/ 2554605 h 3093969"/>
              <a:gd name="connsiteX664" fmla="*/ 585799 w 2546359"/>
              <a:gd name="connsiteY664" fmla="*/ 2527987 h 3093969"/>
              <a:gd name="connsiteX665" fmla="*/ 604217 w 2546359"/>
              <a:gd name="connsiteY665" fmla="*/ 2504917 h 3093969"/>
              <a:gd name="connsiteX666" fmla="*/ 646401 w 2546359"/>
              <a:gd name="connsiteY666" fmla="*/ 2472975 h 3093969"/>
              <a:gd name="connsiteX667" fmla="*/ 646401 w 2546359"/>
              <a:gd name="connsiteY667" fmla="*/ 2465877 h 3093969"/>
              <a:gd name="connsiteX668" fmla="*/ 639272 w 2546359"/>
              <a:gd name="connsiteY668" fmla="*/ 2465285 h 3093969"/>
              <a:gd name="connsiteX669" fmla="*/ 605406 w 2546359"/>
              <a:gd name="connsiteY669" fmla="*/ 2470609 h 3093969"/>
              <a:gd name="connsiteX670" fmla="*/ 587581 w 2546359"/>
              <a:gd name="connsiteY670" fmla="*/ 2459962 h 3093969"/>
              <a:gd name="connsiteX671" fmla="*/ 590552 w 2546359"/>
              <a:gd name="connsiteY671" fmla="*/ 2435709 h 3093969"/>
              <a:gd name="connsiteX672" fmla="*/ 596494 w 2546359"/>
              <a:gd name="connsiteY672" fmla="*/ 2429794 h 3093969"/>
              <a:gd name="connsiteX673" fmla="*/ 607782 w 2546359"/>
              <a:gd name="connsiteY673" fmla="*/ 2415006 h 3093969"/>
              <a:gd name="connsiteX674" fmla="*/ 584017 w 2546359"/>
              <a:gd name="connsiteY674" fmla="*/ 2387204 h 3093969"/>
              <a:gd name="connsiteX675" fmla="*/ 576293 w 2546359"/>
              <a:gd name="connsiteY675" fmla="*/ 2389570 h 3093969"/>
              <a:gd name="connsiteX676" fmla="*/ 500837 w 2546359"/>
              <a:gd name="connsiteY676" fmla="*/ 2440441 h 3093969"/>
              <a:gd name="connsiteX677" fmla="*/ 495490 w 2546359"/>
              <a:gd name="connsiteY677" fmla="*/ 2444582 h 3093969"/>
              <a:gd name="connsiteX678" fmla="*/ 483013 w 2546359"/>
              <a:gd name="connsiteY678" fmla="*/ 2446357 h 3093969"/>
              <a:gd name="connsiteX679" fmla="*/ 487766 w 2546359"/>
              <a:gd name="connsiteY679" fmla="*/ 2436301 h 3093969"/>
              <a:gd name="connsiteX680" fmla="*/ 490736 w 2546359"/>
              <a:gd name="connsiteY680" fmla="*/ 2430386 h 3093969"/>
              <a:gd name="connsiteX681" fmla="*/ 483607 w 2546359"/>
              <a:gd name="connsiteY681" fmla="*/ 2429202 h 3093969"/>
              <a:gd name="connsiteX682" fmla="*/ 459841 w 2546359"/>
              <a:gd name="connsiteY682" fmla="*/ 2436301 h 3093969"/>
              <a:gd name="connsiteX683" fmla="*/ 443799 w 2546359"/>
              <a:gd name="connsiteY683" fmla="*/ 2430386 h 3093969"/>
              <a:gd name="connsiteX684" fmla="*/ 450929 w 2546359"/>
              <a:gd name="connsiteY684" fmla="*/ 2418555 h 3093969"/>
              <a:gd name="connsiteX685" fmla="*/ 473506 w 2546359"/>
              <a:gd name="connsiteY685" fmla="*/ 2391937 h 3093969"/>
              <a:gd name="connsiteX686" fmla="*/ 513908 w 2546359"/>
              <a:gd name="connsiteY686" fmla="*/ 2364726 h 3093969"/>
              <a:gd name="connsiteX687" fmla="*/ 529356 w 2546359"/>
              <a:gd name="connsiteY687" fmla="*/ 2358811 h 3093969"/>
              <a:gd name="connsiteX688" fmla="*/ 541238 w 2546359"/>
              <a:gd name="connsiteY688" fmla="*/ 2344023 h 3093969"/>
              <a:gd name="connsiteX689" fmla="*/ 547774 w 2546359"/>
              <a:gd name="connsiteY689" fmla="*/ 2329235 h 3093969"/>
              <a:gd name="connsiteX690" fmla="*/ 547180 w 2546359"/>
              <a:gd name="connsiteY690" fmla="*/ 2315038 h 3093969"/>
              <a:gd name="connsiteX691" fmla="*/ 535891 w 2546359"/>
              <a:gd name="connsiteY691" fmla="*/ 2309123 h 3093969"/>
              <a:gd name="connsiteX692" fmla="*/ 503213 w 2546359"/>
              <a:gd name="connsiteY692" fmla="*/ 2267125 h 3093969"/>
              <a:gd name="connsiteX693" fmla="*/ 478854 w 2546359"/>
              <a:gd name="connsiteY693" fmla="*/ 2248788 h 3093969"/>
              <a:gd name="connsiteX694" fmla="*/ 453900 w 2546359"/>
              <a:gd name="connsiteY694" fmla="*/ 2265942 h 3093969"/>
              <a:gd name="connsiteX695" fmla="*/ 444393 w 2546359"/>
              <a:gd name="connsiteY695" fmla="*/ 2273632 h 3093969"/>
              <a:gd name="connsiteX696" fmla="*/ 357055 w 2546359"/>
              <a:gd name="connsiteY696" fmla="*/ 2312081 h 3093969"/>
              <a:gd name="connsiteX697" fmla="*/ 259021 w 2546359"/>
              <a:gd name="connsiteY697" fmla="*/ 2353487 h 3093969"/>
              <a:gd name="connsiteX698" fmla="*/ 165147 w 2546359"/>
              <a:gd name="connsiteY698" fmla="*/ 2393120 h 3093969"/>
              <a:gd name="connsiteX699" fmla="*/ 136628 w 2546359"/>
              <a:gd name="connsiteY699" fmla="*/ 2389570 h 3093969"/>
              <a:gd name="connsiteX700" fmla="*/ 126528 w 2546359"/>
              <a:gd name="connsiteY700" fmla="*/ 2389570 h 3093969"/>
              <a:gd name="connsiteX701" fmla="*/ 120587 w 2546359"/>
              <a:gd name="connsiteY701" fmla="*/ 2387204 h 3093969"/>
              <a:gd name="connsiteX702" fmla="*/ 124746 w 2546359"/>
              <a:gd name="connsiteY702" fmla="*/ 2381880 h 3093969"/>
              <a:gd name="connsiteX703" fmla="*/ 151482 w 2546359"/>
              <a:gd name="connsiteY703" fmla="*/ 2376557 h 3093969"/>
              <a:gd name="connsiteX704" fmla="*/ 193666 w 2546359"/>
              <a:gd name="connsiteY704" fmla="*/ 2365909 h 3093969"/>
              <a:gd name="connsiteX705" fmla="*/ 283975 w 2546359"/>
              <a:gd name="connsiteY705" fmla="*/ 2324503 h 3093969"/>
              <a:gd name="connsiteX706" fmla="*/ 396862 w 2546359"/>
              <a:gd name="connsiteY706" fmla="*/ 2278955 h 3093969"/>
              <a:gd name="connsiteX707" fmla="*/ 408151 w 2546359"/>
              <a:gd name="connsiteY707" fmla="*/ 2273632 h 3093969"/>
              <a:gd name="connsiteX708" fmla="*/ 392109 w 2546359"/>
              <a:gd name="connsiteY708" fmla="*/ 2263576 h 3093969"/>
              <a:gd name="connsiteX709" fmla="*/ 409339 w 2546359"/>
              <a:gd name="connsiteY709" fmla="*/ 2251745 h 3093969"/>
              <a:gd name="connsiteX710" fmla="*/ 424193 w 2546359"/>
              <a:gd name="connsiteY710" fmla="*/ 2234000 h 3093969"/>
              <a:gd name="connsiteX711" fmla="*/ 441423 w 2546359"/>
              <a:gd name="connsiteY711" fmla="*/ 2206790 h 3093969"/>
              <a:gd name="connsiteX712" fmla="*/ 468753 w 2546359"/>
              <a:gd name="connsiteY712" fmla="*/ 2180763 h 3093969"/>
              <a:gd name="connsiteX713" fmla="*/ 453900 w 2546359"/>
              <a:gd name="connsiteY713" fmla="*/ 2164792 h 3093969"/>
              <a:gd name="connsiteX714" fmla="*/ 377850 w 2546359"/>
              <a:gd name="connsiteY714" fmla="*/ 2183720 h 3093969"/>
              <a:gd name="connsiteX715" fmla="*/ 365373 w 2546359"/>
              <a:gd name="connsiteY715" fmla="*/ 2173664 h 3093969"/>
              <a:gd name="connsiteX716" fmla="*/ 361808 w 2546359"/>
              <a:gd name="connsiteY716" fmla="*/ 2168932 h 3093969"/>
              <a:gd name="connsiteX717" fmla="*/ 357649 w 2546359"/>
              <a:gd name="connsiteY717" fmla="*/ 2161242 h 3093969"/>
              <a:gd name="connsiteX718" fmla="*/ 365373 w 2546359"/>
              <a:gd name="connsiteY718" fmla="*/ 2156510 h 3093969"/>
              <a:gd name="connsiteX719" fmla="*/ 426569 w 2546359"/>
              <a:gd name="connsiteY719" fmla="*/ 2115695 h 3093969"/>
              <a:gd name="connsiteX720" fmla="*/ 438452 w 2546359"/>
              <a:gd name="connsiteY720" fmla="*/ 2102682 h 3093969"/>
              <a:gd name="connsiteX721" fmla="*/ 447364 w 2546359"/>
              <a:gd name="connsiteY721" fmla="*/ 2073106 h 3093969"/>
              <a:gd name="connsiteX722" fmla="*/ 430134 w 2546359"/>
              <a:gd name="connsiteY722" fmla="*/ 2021052 h 3093969"/>
              <a:gd name="connsiteX723" fmla="*/ 412904 w 2546359"/>
              <a:gd name="connsiteY723" fmla="*/ 2006855 h 3093969"/>
              <a:gd name="connsiteX724" fmla="*/ 399239 w 2546359"/>
              <a:gd name="connsiteY724" fmla="*/ 1957759 h 3093969"/>
              <a:gd name="connsiteX725" fmla="*/ 402804 w 2546359"/>
              <a:gd name="connsiteY725" fmla="*/ 1953027 h 3093969"/>
              <a:gd name="connsiteX726" fmla="*/ 406368 w 2546359"/>
              <a:gd name="connsiteY726" fmla="*/ 1945928 h 3093969"/>
              <a:gd name="connsiteX727" fmla="*/ 399239 w 2546359"/>
              <a:gd name="connsiteY727" fmla="*/ 1942971 h 3093969"/>
              <a:gd name="connsiteX728" fmla="*/ 298829 w 2546359"/>
              <a:gd name="connsiteY728" fmla="*/ 1935281 h 3093969"/>
              <a:gd name="connsiteX729" fmla="*/ 285758 w 2546359"/>
              <a:gd name="connsiteY729" fmla="*/ 1934689 h 3093969"/>
              <a:gd name="connsiteX730" fmla="*/ 276846 w 2546359"/>
              <a:gd name="connsiteY730" fmla="*/ 1927591 h 3093969"/>
              <a:gd name="connsiteX731" fmla="*/ 286352 w 2546359"/>
              <a:gd name="connsiteY731" fmla="*/ 1921084 h 3093969"/>
              <a:gd name="connsiteX732" fmla="*/ 338636 w 2546359"/>
              <a:gd name="connsiteY732" fmla="*/ 1924042 h 3093969"/>
              <a:gd name="connsiteX733" fmla="*/ 378444 w 2546359"/>
              <a:gd name="connsiteY733" fmla="*/ 1921676 h 3093969"/>
              <a:gd name="connsiteX734" fmla="*/ 398050 w 2546359"/>
              <a:gd name="connsiteY734" fmla="*/ 1922267 h 3093969"/>
              <a:gd name="connsiteX735" fmla="*/ 390921 w 2546359"/>
              <a:gd name="connsiteY735" fmla="*/ 1919901 h 3093969"/>
              <a:gd name="connsiteX736" fmla="*/ 355866 w 2546359"/>
              <a:gd name="connsiteY736" fmla="*/ 1892100 h 3093969"/>
              <a:gd name="connsiteX737" fmla="*/ 318436 w 2546359"/>
              <a:gd name="connsiteY737" fmla="*/ 1866664 h 3093969"/>
              <a:gd name="connsiteX738" fmla="*/ 304770 w 2546359"/>
              <a:gd name="connsiteY738" fmla="*/ 1863115 h 3093969"/>
              <a:gd name="connsiteX739" fmla="*/ 267339 w 2546359"/>
              <a:gd name="connsiteY739" fmla="*/ 1852468 h 3093969"/>
              <a:gd name="connsiteX740" fmla="*/ 256645 w 2546359"/>
              <a:gd name="connsiteY740" fmla="*/ 1841229 h 3093969"/>
              <a:gd name="connsiteX741" fmla="*/ 267934 w 2546359"/>
              <a:gd name="connsiteY741" fmla="*/ 1831173 h 3093969"/>
              <a:gd name="connsiteX742" fmla="*/ 279222 w 2546359"/>
              <a:gd name="connsiteY742" fmla="*/ 1832947 h 3093969"/>
              <a:gd name="connsiteX743" fmla="*/ 332695 w 2546359"/>
              <a:gd name="connsiteY743" fmla="*/ 1840637 h 3093969"/>
              <a:gd name="connsiteX744" fmla="*/ 336854 w 2546359"/>
              <a:gd name="connsiteY744" fmla="*/ 1841229 h 3093969"/>
              <a:gd name="connsiteX745" fmla="*/ 389138 w 2546359"/>
              <a:gd name="connsiteY745" fmla="*/ 1839454 h 3093969"/>
              <a:gd name="connsiteX746" fmla="*/ 397456 w 2546359"/>
              <a:gd name="connsiteY746" fmla="*/ 1826441 h 3093969"/>
              <a:gd name="connsiteX747" fmla="*/ 420628 w 2546359"/>
              <a:gd name="connsiteY747" fmla="*/ 1791541 h 3093969"/>
              <a:gd name="connsiteX748" fmla="*/ 435481 w 2546359"/>
              <a:gd name="connsiteY748" fmla="*/ 1765514 h 3093969"/>
              <a:gd name="connsiteX749" fmla="*/ 428352 w 2546359"/>
              <a:gd name="connsiteY749" fmla="*/ 1756050 h 3093969"/>
              <a:gd name="connsiteX750" fmla="*/ 356461 w 2546359"/>
              <a:gd name="connsiteY750" fmla="*/ 1738304 h 3093969"/>
              <a:gd name="connsiteX751" fmla="*/ 346954 w 2546359"/>
              <a:gd name="connsiteY751" fmla="*/ 1734163 h 3093969"/>
              <a:gd name="connsiteX752" fmla="*/ 321406 w 2546359"/>
              <a:gd name="connsiteY752" fmla="*/ 1722924 h 3093969"/>
              <a:gd name="connsiteX753" fmla="*/ 307147 w 2546359"/>
              <a:gd name="connsiteY753" fmla="*/ 1711094 h 3093969"/>
              <a:gd name="connsiteX754" fmla="*/ 293482 w 2546359"/>
              <a:gd name="connsiteY754" fmla="*/ 1701038 h 3093969"/>
              <a:gd name="connsiteX755" fmla="*/ 264369 w 2546359"/>
              <a:gd name="connsiteY755" fmla="*/ 1690982 h 3093969"/>
              <a:gd name="connsiteX756" fmla="*/ 258427 w 2546359"/>
              <a:gd name="connsiteY756" fmla="*/ 1682701 h 3093969"/>
              <a:gd name="connsiteX757" fmla="*/ 268528 w 2546359"/>
              <a:gd name="connsiteY757" fmla="*/ 1680335 h 3093969"/>
              <a:gd name="connsiteX758" fmla="*/ 302394 w 2546359"/>
              <a:gd name="connsiteY758" fmla="*/ 1692165 h 3093969"/>
              <a:gd name="connsiteX759" fmla="*/ 314871 w 2546359"/>
              <a:gd name="connsiteY759" fmla="*/ 1692165 h 3093969"/>
              <a:gd name="connsiteX760" fmla="*/ 316653 w 2546359"/>
              <a:gd name="connsiteY760" fmla="*/ 1667913 h 3093969"/>
              <a:gd name="connsiteX761" fmla="*/ 308929 w 2546359"/>
              <a:gd name="connsiteY761" fmla="*/ 1660223 h 3093969"/>
              <a:gd name="connsiteX762" fmla="*/ 314277 w 2546359"/>
              <a:gd name="connsiteY762" fmla="*/ 1641886 h 3093969"/>
              <a:gd name="connsiteX763" fmla="*/ 324971 w 2546359"/>
              <a:gd name="connsiteY763" fmla="*/ 1637745 h 3093969"/>
              <a:gd name="connsiteX764" fmla="*/ 335666 w 2546359"/>
              <a:gd name="connsiteY764" fmla="*/ 1641294 h 3093969"/>
              <a:gd name="connsiteX765" fmla="*/ 348143 w 2546359"/>
              <a:gd name="connsiteY765" fmla="*/ 1651350 h 3093969"/>
              <a:gd name="connsiteX766" fmla="*/ 352896 w 2546359"/>
              <a:gd name="connsiteY766" fmla="*/ 1652533 h 3093969"/>
              <a:gd name="connsiteX767" fmla="*/ 418251 w 2546359"/>
              <a:gd name="connsiteY767" fmla="*/ 1678560 h 3093969"/>
              <a:gd name="connsiteX768" fmla="*/ 463406 w 2546359"/>
              <a:gd name="connsiteY768" fmla="*/ 1664364 h 3093969"/>
              <a:gd name="connsiteX769" fmla="*/ 458059 w 2546359"/>
              <a:gd name="connsiteY769" fmla="*/ 1625915 h 3093969"/>
              <a:gd name="connsiteX770" fmla="*/ 451523 w 2546359"/>
              <a:gd name="connsiteY770" fmla="*/ 1615267 h 3093969"/>
              <a:gd name="connsiteX771" fmla="*/ 464000 w 2546359"/>
              <a:gd name="connsiteY771" fmla="*/ 1608760 h 3093969"/>
              <a:gd name="connsiteX772" fmla="*/ 471130 w 2546359"/>
              <a:gd name="connsiteY772" fmla="*/ 1598705 h 3093969"/>
              <a:gd name="connsiteX773" fmla="*/ 460435 w 2546359"/>
              <a:gd name="connsiteY773" fmla="*/ 1557298 h 3093969"/>
              <a:gd name="connsiteX774" fmla="*/ 471724 w 2546359"/>
              <a:gd name="connsiteY774" fmla="*/ 1518258 h 3093969"/>
              <a:gd name="connsiteX775" fmla="*/ 490736 w 2546359"/>
              <a:gd name="connsiteY775" fmla="*/ 1499921 h 3093969"/>
              <a:gd name="connsiteX776" fmla="*/ 517473 w 2546359"/>
              <a:gd name="connsiteY776" fmla="*/ 1504061 h 3093969"/>
              <a:gd name="connsiteX777" fmla="*/ 543615 w 2546359"/>
              <a:gd name="connsiteY777" fmla="*/ 1497555 h 3093969"/>
              <a:gd name="connsiteX778" fmla="*/ 538268 w 2546359"/>
              <a:gd name="connsiteY778" fmla="*/ 1460289 h 3093969"/>
              <a:gd name="connsiteX779" fmla="*/ 479448 w 2546359"/>
              <a:gd name="connsiteY779" fmla="*/ 1411784 h 3093969"/>
              <a:gd name="connsiteX780" fmla="*/ 476477 w 2546359"/>
              <a:gd name="connsiteY780" fmla="*/ 1410010 h 3093969"/>
              <a:gd name="connsiteX781" fmla="*/ 402804 w 2546359"/>
              <a:gd name="connsiteY781" fmla="*/ 1370378 h 3093969"/>
              <a:gd name="connsiteX782" fmla="*/ 349925 w 2546359"/>
              <a:gd name="connsiteY782" fmla="*/ 1332520 h 3093969"/>
              <a:gd name="connsiteX783" fmla="*/ 332101 w 2546359"/>
              <a:gd name="connsiteY783" fmla="*/ 1318915 h 3093969"/>
              <a:gd name="connsiteX784" fmla="*/ 326753 w 2546359"/>
              <a:gd name="connsiteY784" fmla="*/ 1302944 h 3093969"/>
              <a:gd name="connsiteX785" fmla="*/ 341013 w 2546359"/>
              <a:gd name="connsiteY785" fmla="*/ 1302944 h 3093969"/>
              <a:gd name="connsiteX786" fmla="*/ 345766 w 2546359"/>
              <a:gd name="connsiteY786" fmla="*/ 1302352 h 3093969"/>
              <a:gd name="connsiteX787" fmla="*/ 344578 w 2546359"/>
              <a:gd name="connsiteY787" fmla="*/ 1297029 h 3093969"/>
              <a:gd name="connsiteX788" fmla="*/ 316653 w 2546359"/>
              <a:gd name="connsiteY788" fmla="*/ 1278100 h 3093969"/>
              <a:gd name="connsiteX789" fmla="*/ 306553 w 2546359"/>
              <a:gd name="connsiteY789" fmla="*/ 1265086 h 3093969"/>
              <a:gd name="connsiteX790" fmla="*/ 310712 w 2546359"/>
              <a:gd name="connsiteY790" fmla="*/ 1257397 h 3093969"/>
              <a:gd name="connsiteX791" fmla="*/ 325565 w 2546359"/>
              <a:gd name="connsiteY791" fmla="*/ 1262129 h 3093969"/>
              <a:gd name="connsiteX792" fmla="*/ 379632 w 2546359"/>
              <a:gd name="connsiteY792" fmla="*/ 1305902 h 3093969"/>
              <a:gd name="connsiteX793" fmla="*/ 417063 w 2546359"/>
              <a:gd name="connsiteY793" fmla="*/ 1334295 h 3093969"/>
              <a:gd name="connsiteX794" fmla="*/ 479448 w 2546359"/>
              <a:gd name="connsiteY794" fmla="*/ 1389898 h 3093969"/>
              <a:gd name="connsiteX795" fmla="*/ 548368 w 2546359"/>
              <a:gd name="connsiteY795" fmla="*/ 1447867 h 3093969"/>
              <a:gd name="connsiteX796" fmla="*/ 569163 w 2546359"/>
              <a:gd name="connsiteY796" fmla="*/ 1438403 h 3093969"/>
              <a:gd name="connsiteX797" fmla="*/ 566192 w 2546359"/>
              <a:gd name="connsiteY797" fmla="*/ 1414150 h 3093969"/>
              <a:gd name="connsiteX798" fmla="*/ 568569 w 2546359"/>
              <a:gd name="connsiteY798" fmla="*/ 1395813 h 3093969"/>
              <a:gd name="connsiteX799" fmla="*/ 613724 w 2546359"/>
              <a:gd name="connsiteY799" fmla="*/ 1376293 h 3093969"/>
              <a:gd name="connsiteX800" fmla="*/ 619665 w 2546359"/>
              <a:gd name="connsiteY800" fmla="*/ 1375110 h 3093969"/>
              <a:gd name="connsiteX801" fmla="*/ 619665 w 2546359"/>
              <a:gd name="connsiteY801" fmla="*/ 1368603 h 3093969"/>
              <a:gd name="connsiteX802" fmla="*/ 606000 w 2546359"/>
              <a:gd name="connsiteY802" fmla="*/ 1355590 h 3093969"/>
              <a:gd name="connsiteX803" fmla="*/ 579263 w 2546359"/>
              <a:gd name="connsiteY803" fmla="*/ 1317141 h 3093969"/>
              <a:gd name="connsiteX804" fmla="*/ 573916 w 2546359"/>
              <a:gd name="connsiteY804" fmla="*/ 1309450 h 3093969"/>
              <a:gd name="connsiteX805" fmla="*/ 546586 w 2546359"/>
              <a:gd name="connsiteY805" fmla="*/ 1281649 h 3093969"/>
              <a:gd name="connsiteX806" fmla="*/ 541833 w 2546359"/>
              <a:gd name="connsiteY806" fmla="*/ 1273960 h 3093969"/>
              <a:gd name="connsiteX807" fmla="*/ 513908 w 2546359"/>
              <a:gd name="connsiteY807" fmla="*/ 1230187 h 3093969"/>
              <a:gd name="connsiteX808" fmla="*/ 500837 w 2546359"/>
              <a:gd name="connsiteY808" fmla="*/ 1213624 h 3093969"/>
              <a:gd name="connsiteX809" fmla="*/ 502025 w 2546359"/>
              <a:gd name="connsiteY809" fmla="*/ 1201202 h 3093969"/>
              <a:gd name="connsiteX810" fmla="*/ 515096 w 2546359"/>
              <a:gd name="connsiteY810" fmla="*/ 1202977 h 3093969"/>
              <a:gd name="connsiteX811" fmla="*/ 566786 w 2546359"/>
              <a:gd name="connsiteY811" fmla="*/ 1254439 h 3093969"/>
              <a:gd name="connsiteX812" fmla="*/ 576293 w 2546359"/>
              <a:gd name="connsiteY812" fmla="*/ 1261538 h 3093969"/>
              <a:gd name="connsiteX813" fmla="*/ 571540 w 2546359"/>
              <a:gd name="connsiteY813" fmla="*/ 1245566 h 3093969"/>
              <a:gd name="connsiteX814" fmla="*/ 547180 w 2546359"/>
              <a:gd name="connsiteY814" fmla="*/ 1201202 h 3093969"/>
              <a:gd name="connsiteX815" fmla="*/ 551933 w 2546359"/>
              <a:gd name="connsiteY815" fmla="*/ 1184048 h 3093969"/>
              <a:gd name="connsiteX816" fmla="*/ 568569 w 2546359"/>
              <a:gd name="connsiteY816" fmla="*/ 1192329 h 3093969"/>
              <a:gd name="connsiteX817" fmla="*/ 594711 w 2546359"/>
              <a:gd name="connsiteY817" fmla="*/ 1250890 h 3093969"/>
              <a:gd name="connsiteX818" fmla="*/ 603029 w 2546359"/>
              <a:gd name="connsiteY818" fmla="*/ 1284016 h 3093969"/>
              <a:gd name="connsiteX819" fmla="*/ 611941 w 2546359"/>
              <a:gd name="connsiteY819" fmla="*/ 1302352 h 3093969"/>
              <a:gd name="connsiteX820" fmla="*/ 612535 w 2546359"/>
              <a:gd name="connsiteY820" fmla="*/ 1321282 h 3093969"/>
              <a:gd name="connsiteX821" fmla="*/ 611941 w 2546359"/>
              <a:gd name="connsiteY821" fmla="*/ 1332520 h 3093969"/>
              <a:gd name="connsiteX822" fmla="*/ 638083 w 2546359"/>
              <a:gd name="connsiteY822" fmla="*/ 1358548 h 3093969"/>
              <a:gd name="connsiteX823" fmla="*/ 629171 w 2546359"/>
              <a:gd name="connsiteY823" fmla="*/ 1340802 h 3093969"/>
              <a:gd name="connsiteX824" fmla="*/ 623824 w 2546359"/>
              <a:gd name="connsiteY824" fmla="*/ 1324830 h 3093969"/>
              <a:gd name="connsiteX825" fmla="*/ 641648 w 2546359"/>
              <a:gd name="connsiteY825" fmla="*/ 1331337 h 3093969"/>
              <a:gd name="connsiteX826" fmla="*/ 646401 w 2546359"/>
              <a:gd name="connsiteY826" fmla="*/ 1339619 h 3093969"/>
              <a:gd name="connsiteX827" fmla="*/ 657690 w 2546359"/>
              <a:gd name="connsiteY827" fmla="*/ 1341985 h 3093969"/>
              <a:gd name="connsiteX828" fmla="*/ 658878 w 2546359"/>
              <a:gd name="connsiteY828" fmla="*/ 1331929 h 3093969"/>
              <a:gd name="connsiteX829" fmla="*/ 632736 w 2546359"/>
              <a:gd name="connsiteY829" fmla="*/ 1297029 h 3093969"/>
              <a:gd name="connsiteX830" fmla="*/ 620259 w 2546359"/>
              <a:gd name="connsiteY830" fmla="*/ 1265086 h 3093969"/>
              <a:gd name="connsiteX831" fmla="*/ 623230 w 2546359"/>
              <a:gd name="connsiteY831" fmla="*/ 1253848 h 3093969"/>
              <a:gd name="connsiteX832" fmla="*/ 633330 w 2546359"/>
              <a:gd name="connsiteY832" fmla="*/ 1257988 h 3093969"/>
              <a:gd name="connsiteX833" fmla="*/ 674920 w 2546359"/>
              <a:gd name="connsiteY833" fmla="*/ 1301761 h 3093969"/>
              <a:gd name="connsiteX834" fmla="*/ 687991 w 2546359"/>
              <a:gd name="connsiteY834" fmla="*/ 1298212 h 3093969"/>
              <a:gd name="connsiteX835" fmla="*/ 750376 w 2546359"/>
              <a:gd name="connsiteY835" fmla="*/ 1265678 h 3093969"/>
              <a:gd name="connsiteX836" fmla="*/ 765824 w 2546359"/>
              <a:gd name="connsiteY836" fmla="*/ 1247933 h 3093969"/>
              <a:gd name="connsiteX837" fmla="*/ 753347 w 2546359"/>
              <a:gd name="connsiteY837" fmla="*/ 1200611 h 3093969"/>
              <a:gd name="connsiteX838" fmla="*/ 743246 w 2546359"/>
              <a:gd name="connsiteY838" fmla="*/ 1155064 h 3093969"/>
              <a:gd name="connsiteX839" fmla="*/ 753941 w 2546359"/>
              <a:gd name="connsiteY839" fmla="*/ 1138501 h 3093969"/>
              <a:gd name="connsiteX840" fmla="*/ 767606 w 2546359"/>
              <a:gd name="connsiteY840" fmla="*/ 1146191 h 3093969"/>
              <a:gd name="connsiteX841" fmla="*/ 790778 w 2546359"/>
              <a:gd name="connsiteY841" fmla="*/ 1220723 h 3093969"/>
              <a:gd name="connsiteX842" fmla="*/ 787807 w 2546359"/>
              <a:gd name="connsiteY842" fmla="*/ 1246158 h 3093969"/>
              <a:gd name="connsiteX843" fmla="*/ 799690 w 2546359"/>
              <a:gd name="connsiteY843" fmla="*/ 1265678 h 3093969"/>
              <a:gd name="connsiteX844" fmla="*/ 810978 w 2546359"/>
              <a:gd name="connsiteY844" fmla="*/ 1262720 h 3093969"/>
              <a:gd name="connsiteX845" fmla="*/ 830585 w 2546359"/>
              <a:gd name="connsiteY845" fmla="*/ 1218948 h 3093969"/>
              <a:gd name="connsiteX846" fmla="*/ 842468 w 2546359"/>
              <a:gd name="connsiteY846" fmla="*/ 1200611 h 3093969"/>
              <a:gd name="connsiteX847" fmla="*/ 895346 w 2546359"/>
              <a:gd name="connsiteY847" fmla="*/ 1204751 h 3093969"/>
              <a:gd name="connsiteX848" fmla="*/ 922677 w 2546359"/>
              <a:gd name="connsiteY848" fmla="*/ 1204751 h 3093969"/>
              <a:gd name="connsiteX849" fmla="*/ 950602 w 2546359"/>
              <a:gd name="connsiteY849" fmla="*/ 1189372 h 3093969"/>
              <a:gd name="connsiteX850" fmla="*/ 960108 w 2546359"/>
              <a:gd name="connsiteY850" fmla="*/ 1172809 h 3093969"/>
              <a:gd name="connsiteX851" fmla="*/ 957137 w 2546359"/>
              <a:gd name="connsiteY851" fmla="*/ 1134360 h 3093969"/>
              <a:gd name="connsiteX852" fmla="*/ 962484 w 2546359"/>
              <a:gd name="connsiteY852" fmla="*/ 1113067 h 3093969"/>
              <a:gd name="connsiteX853" fmla="*/ 979715 w 2546359"/>
              <a:gd name="connsiteY853" fmla="*/ 1114249 h 3093969"/>
              <a:gd name="connsiteX854" fmla="*/ 1014175 w 2546359"/>
              <a:gd name="connsiteY854" fmla="*/ 1127853 h 3093969"/>
              <a:gd name="connsiteX855" fmla="*/ 1029028 w 2546359"/>
              <a:gd name="connsiteY855" fmla="*/ 1147965 h 3093969"/>
              <a:gd name="connsiteX856" fmla="*/ 1038534 w 2546359"/>
              <a:gd name="connsiteY856" fmla="*/ 1165119 h 3093969"/>
              <a:gd name="connsiteX857" fmla="*/ 1061706 w 2546359"/>
              <a:gd name="connsiteY857" fmla="*/ 1164528 h 3093969"/>
              <a:gd name="connsiteX858" fmla="*/ 1104484 w 2546359"/>
              <a:gd name="connsiteY858" fmla="*/ 1130811 h 3093969"/>
              <a:gd name="connsiteX859" fmla="*/ 1137756 w 2546359"/>
              <a:gd name="connsiteY859" fmla="*/ 1136726 h 3093969"/>
              <a:gd name="connsiteX860" fmla="*/ 1151421 w 2546359"/>
              <a:gd name="connsiteY860" fmla="*/ 1147373 h 3093969"/>
              <a:gd name="connsiteX861" fmla="*/ 1169245 w 2546359"/>
              <a:gd name="connsiteY861" fmla="*/ 1130811 h 3093969"/>
              <a:gd name="connsiteX862" fmla="*/ 1162116 w 2546359"/>
              <a:gd name="connsiteY862" fmla="*/ 1071068 h 3093969"/>
              <a:gd name="connsiteX863" fmla="*/ 1161522 w 2546359"/>
              <a:gd name="connsiteY863" fmla="*/ 1024339 h 3093969"/>
              <a:gd name="connsiteX864" fmla="*/ 1154986 w 2546359"/>
              <a:gd name="connsiteY864" fmla="*/ 949215 h 3093969"/>
              <a:gd name="connsiteX865" fmla="*/ 1147262 w 2546359"/>
              <a:gd name="connsiteY865" fmla="*/ 859895 h 3093969"/>
              <a:gd name="connsiteX866" fmla="*/ 1144292 w 2546359"/>
              <a:gd name="connsiteY866" fmla="*/ 819080 h 3093969"/>
              <a:gd name="connsiteX867" fmla="*/ 1156174 w 2546359"/>
              <a:gd name="connsiteY867" fmla="*/ 803700 h 3093969"/>
              <a:gd name="connsiteX868" fmla="*/ 1166869 w 2546359"/>
              <a:gd name="connsiteY868" fmla="*/ 817897 h 3093969"/>
              <a:gd name="connsiteX869" fmla="*/ 1176969 w 2546359"/>
              <a:gd name="connsiteY869" fmla="*/ 915498 h 3093969"/>
              <a:gd name="connsiteX870" fmla="*/ 1178752 w 2546359"/>
              <a:gd name="connsiteY870" fmla="*/ 916681 h 3093969"/>
              <a:gd name="connsiteX871" fmla="*/ 1181722 w 2546359"/>
              <a:gd name="connsiteY871" fmla="*/ 911357 h 3093969"/>
              <a:gd name="connsiteX872" fmla="*/ 1181722 w 2546359"/>
              <a:gd name="connsiteY872" fmla="*/ 831502 h 3093969"/>
              <a:gd name="connsiteX873" fmla="*/ 1182317 w 2546359"/>
              <a:gd name="connsiteY873" fmla="*/ 824403 h 3093969"/>
              <a:gd name="connsiteX874" fmla="*/ 1187070 w 2546359"/>
              <a:gd name="connsiteY874" fmla="*/ 774124 h 3093969"/>
              <a:gd name="connsiteX875" fmla="*/ 1187664 w 2546359"/>
              <a:gd name="connsiteY875" fmla="*/ 756378 h 3093969"/>
              <a:gd name="connsiteX876" fmla="*/ 1198953 w 2546359"/>
              <a:gd name="connsiteY876" fmla="*/ 743956 h 3093969"/>
              <a:gd name="connsiteX877" fmla="*/ 1054049 w 2546359"/>
              <a:gd name="connsiteY877" fmla="*/ 664349 h 3093969"/>
              <a:gd name="connsiteX878" fmla="*/ 1061774 w 2546359"/>
              <a:gd name="connsiteY878" fmla="*/ 673813 h 3093969"/>
              <a:gd name="connsiteX879" fmla="*/ 1064745 w 2546359"/>
              <a:gd name="connsiteY879" fmla="*/ 711668 h 3093969"/>
              <a:gd name="connsiteX880" fmla="*/ 1070687 w 2546359"/>
              <a:gd name="connsiteY880" fmla="*/ 776141 h 3093969"/>
              <a:gd name="connsiteX881" fmla="*/ 1073064 w 2546359"/>
              <a:gd name="connsiteY881" fmla="*/ 817546 h 3093969"/>
              <a:gd name="connsiteX882" fmla="*/ 1075441 w 2546359"/>
              <a:gd name="connsiteY882" fmla="*/ 892665 h 3093969"/>
              <a:gd name="connsiteX883" fmla="*/ 1061774 w 2546359"/>
              <a:gd name="connsiteY883" fmla="*/ 906861 h 3093969"/>
              <a:gd name="connsiteX884" fmla="*/ 1049890 w 2546359"/>
              <a:gd name="connsiteY884" fmla="*/ 913367 h 3093969"/>
              <a:gd name="connsiteX885" fmla="*/ 1032658 w 2546359"/>
              <a:gd name="connsiteY885" fmla="*/ 912776 h 3093969"/>
              <a:gd name="connsiteX886" fmla="*/ 1020774 w 2546359"/>
              <a:gd name="connsiteY886" fmla="*/ 889116 h 3093969"/>
              <a:gd name="connsiteX887" fmla="*/ 1039788 w 2546359"/>
              <a:gd name="connsiteY887" fmla="*/ 864865 h 3093969"/>
              <a:gd name="connsiteX888" fmla="*/ 1054644 w 2546359"/>
              <a:gd name="connsiteY888" fmla="*/ 843571 h 3093969"/>
              <a:gd name="connsiteX889" fmla="*/ 1048701 w 2546359"/>
              <a:gd name="connsiteY889" fmla="*/ 779098 h 3093969"/>
              <a:gd name="connsiteX890" fmla="*/ 1043948 w 2546359"/>
              <a:gd name="connsiteY890" fmla="*/ 743018 h 3093969"/>
              <a:gd name="connsiteX891" fmla="*/ 1045730 w 2546359"/>
              <a:gd name="connsiteY891" fmla="*/ 711077 h 3093969"/>
              <a:gd name="connsiteX892" fmla="*/ 1046325 w 2546359"/>
              <a:gd name="connsiteY892" fmla="*/ 677362 h 3093969"/>
              <a:gd name="connsiteX893" fmla="*/ 1054049 w 2546359"/>
              <a:gd name="connsiteY893" fmla="*/ 664349 h 3093969"/>
              <a:gd name="connsiteX894" fmla="*/ 1047239 w 2546359"/>
              <a:gd name="connsiteY894" fmla="*/ 605020 h 3093969"/>
              <a:gd name="connsiteX895" fmla="*/ 1056208 w 2546359"/>
              <a:gd name="connsiteY895" fmla="*/ 606203 h 3093969"/>
              <a:gd name="connsiteX896" fmla="*/ 1061589 w 2546359"/>
              <a:gd name="connsiteY896" fmla="*/ 634603 h 3093969"/>
              <a:gd name="connsiteX897" fmla="*/ 1052023 w 2546359"/>
              <a:gd name="connsiteY897" fmla="*/ 643479 h 3093969"/>
              <a:gd name="connsiteX898" fmla="*/ 1045446 w 2546359"/>
              <a:gd name="connsiteY898" fmla="*/ 635195 h 3093969"/>
              <a:gd name="connsiteX899" fmla="*/ 1041858 w 2546359"/>
              <a:gd name="connsiteY899" fmla="*/ 621586 h 3093969"/>
              <a:gd name="connsiteX900" fmla="*/ 1047239 w 2546359"/>
              <a:gd name="connsiteY900" fmla="*/ 605020 h 3093969"/>
              <a:gd name="connsiteX901" fmla="*/ 2363326 w 2546359"/>
              <a:gd name="connsiteY901" fmla="*/ 505789 h 3093969"/>
              <a:gd name="connsiteX902" fmla="*/ 2371030 w 2546359"/>
              <a:gd name="connsiteY902" fmla="*/ 511110 h 3093969"/>
              <a:gd name="connsiteX903" fmla="*/ 2346141 w 2546359"/>
              <a:gd name="connsiteY903" fmla="*/ 542449 h 3093969"/>
              <a:gd name="connsiteX904" fmla="*/ 2339622 w 2546359"/>
              <a:gd name="connsiteY904" fmla="*/ 535353 h 3093969"/>
              <a:gd name="connsiteX905" fmla="*/ 2363326 w 2546359"/>
              <a:gd name="connsiteY905" fmla="*/ 505789 h 3093969"/>
              <a:gd name="connsiteX906" fmla="*/ 1020016 w 2546359"/>
              <a:gd name="connsiteY906" fmla="*/ 469581 h 3093969"/>
              <a:gd name="connsiteX907" fmla="*/ 1031275 w 2546359"/>
              <a:gd name="connsiteY907" fmla="*/ 481417 h 3093969"/>
              <a:gd name="connsiteX908" fmla="*/ 1033053 w 2546359"/>
              <a:gd name="connsiteY908" fmla="*/ 495619 h 3093969"/>
              <a:gd name="connsiteX909" fmla="*/ 1036608 w 2546359"/>
              <a:gd name="connsiteY909" fmla="*/ 538228 h 3093969"/>
              <a:gd name="connsiteX910" fmla="*/ 1035423 w 2546359"/>
              <a:gd name="connsiteY910" fmla="*/ 561307 h 3093969"/>
              <a:gd name="connsiteX911" fmla="*/ 1018238 w 2546359"/>
              <a:gd name="connsiteY911" fmla="*/ 563675 h 3093969"/>
              <a:gd name="connsiteX912" fmla="*/ 1009349 w 2546359"/>
              <a:gd name="connsiteY912" fmla="*/ 544146 h 3093969"/>
              <a:gd name="connsiteX913" fmla="*/ 1004608 w 2546359"/>
              <a:gd name="connsiteY913" fmla="*/ 504496 h 3093969"/>
              <a:gd name="connsiteX914" fmla="*/ 1004608 w 2546359"/>
              <a:gd name="connsiteY914" fmla="*/ 484376 h 3093969"/>
              <a:gd name="connsiteX915" fmla="*/ 1020016 w 2546359"/>
              <a:gd name="connsiteY915" fmla="*/ 469581 h 3093969"/>
              <a:gd name="connsiteX916" fmla="*/ 963583 w 2546359"/>
              <a:gd name="connsiteY916" fmla="*/ 403372 h 3093969"/>
              <a:gd name="connsiteX917" fmla="*/ 971221 w 2546359"/>
              <a:gd name="connsiteY917" fmla="*/ 412256 h 3093969"/>
              <a:gd name="connsiteX918" fmla="*/ 974158 w 2546359"/>
              <a:gd name="connsiteY918" fmla="*/ 432984 h 3093969"/>
              <a:gd name="connsiteX919" fmla="*/ 974158 w 2546359"/>
              <a:gd name="connsiteY919" fmla="*/ 437722 h 3093969"/>
              <a:gd name="connsiteX920" fmla="*/ 965933 w 2546359"/>
              <a:gd name="connsiteY920" fmla="*/ 451936 h 3093969"/>
              <a:gd name="connsiteX921" fmla="*/ 954182 w 2546359"/>
              <a:gd name="connsiteY921" fmla="*/ 439499 h 3093969"/>
              <a:gd name="connsiteX922" fmla="*/ 952419 w 2546359"/>
              <a:gd name="connsiteY922" fmla="*/ 412848 h 3093969"/>
              <a:gd name="connsiteX923" fmla="*/ 963583 w 2546359"/>
              <a:gd name="connsiteY923" fmla="*/ 403372 h 3093969"/>
              <a:gd name="connsiteX924" fmla="*/ 1507769 w 2546359"/>
              <a:gd name="connsiteY924" fmla="*/ 126423 h 3093969"/>
              <a:gd name="connsiteX925" fmla="*/ 1517781 w 2546359"/>
              <a:gd name="connsiteY925" fmla="*/ 147723 h 3093969"/>
              <a:gd name="connsiteX926" fmla="*/ 1510714 w 2546359"/>
              <a:gd name="connsiteY926" fmla="*/ 180857 h 3093969"/>
              <a:gd name="connsiteX927" fmla="*/ 1502468 w 2546359"/>
              <a:gd name="connsiteY927" fmla="*/ 205116 h 3093969"/>
              <a:gd name="connsiteX928" fmla="*/ 1493634 w 2546359"/>
              <a:gd name="connsiteY928" fmla="*/ 209258 h 3093969"/>
              <a:gd name="connsiteX929" fmla="*/ 1489511 w 2546359"/>
              <a:gd name="connsiteY929" fmla="*/ 200974 h 3093969"/>
              <a:gd name="connsiteX930" fmla="*/ 1491867 w 2546359"/>
              <a:gd name="connsiteY930" fmla="*/ 171982 h 3093969"/>
              <a:gd name="connsiteX931" fmla="*/ 1493634 w 2546359"/>
              <a:gd name="connsiteY931" fmla="*/ 145948 h 3093969"/>
              <a:gd name="connsiteX932" fmla="*/ 1507769 w 2546359"/>
              <a:gd name="connsiteY932" fmla="*/ 126423 h 3093969"/>
              <a:gd name="connsiteX933" fmla="*/ 791432 w 2546359"/>
              <a:gd name="connsiteY933" fmla="*/ 46121 h 3093969"/>
              <a:gd name="connsiteX934" fmla="*/ 795585 w 2546359"/>
              <a:gd name="connsiteY934" fmla="*/ 53285 h 3093969"/>
              <a:gd name="connsiteX935" fmla="*/ 808044 w 2546359"/>
              <a:gd name="connsiteY935" fmla="*/ 103506 h 3093969"/>
              <a:gd name="connsiteX936" fmla="*/ 819316 w 2546359"/>
              <a:gd name="connsiteY936" fmla="*/ 154319 h 3093969"/>
              <a:gd name="connsiteX937" fmla="*/ 816350 w 2546359"/>
              <a:gd name="connsiteY937" fmla="*/ 165545 h 3093969"/>
              <a:gd name="connsiteX938" fmla="*/ 809230 w 2546359"/>
              <a:gd name="connsiteY938" fmla="*/ 170863 h 3093969"/>
              <a:gd name="connsiteX939" fmla="*/ 803297 w 2546359"/>
              <a:gd name="connsiteY939" fmla="*/ 165545 h 3093969"/>
              <a:gd name="connsiteX940" fmla="*/ 790838 w 2546359"/>
              <a:gd name="connsiteY940" fmla="*/ 122413 h 3093969"/>
              <a:gd name="connsiteX941" fmla="*/ 776006 w 2546359"/>
              <a:gd name="connsiteY941" fmla="*/ 69237 h 3093969"/>
              <a:gd name="connsiteX942" fmla="*/ 783719 w 2546359"/>
              <a:gd name="connsiteY942" fmla="*/ 47376 h 3093969"/>
              <a:gd name="connsiteX943" fmla="*/ 791432 w 2546359"/>
              <a:gd name="connsiteY943" fmla="*/ 46121 h 3093969"/>
              <a:gd name="connsiteX944" fmla="*/ 945220 w 2546359"/>
              <a:gd name="connsiteY944" fmla="*/ 537 h 3093969"/>
              <a:gd name="connsiteX945" fmla="*/ 956443 w 2546359"/>
              <a:gd name="connsiteY945" fmla="*/ 4082 h 3093969"/>
              <a:gd name="connsiteX946" fmla="*/ 952899 w 2546359"/>
              <a:gd name="connsiteY946" fmla="*/ 64340 h 3093969"/>
              <a:gd name="connsiteX947" fmla="*/ 933407 w 2546359"/>
              <a:gd name="connsiteY947" fmla="*/ 63749 h 3093969"/>
              <a:gd name="connsiteX948" fmla="*/ 923366 w 2546359"/>
              <a:gd name="connsiteY948" fmla="*/ 35983 h 3093969"/>
              <a:gd name="connsiteX949" fmla="*/ 945220 w 2546359"/>
              <a:gd name="connsiteY949" fmla="*/ 537 h 309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</a:cxnLst>
            <a:rect l="l" t="t" r="r" b="b"/>
            <a:pathLst>
              <a:path w="2546359" h="3093969">
                <a:moveTo>
                  <a:pt x="858428" y="3048647"/>
                </a:moveTo>
                <a:cubicBezTo>
                  <a:pt x="866770" y="3048647"/>
                  <a:pt x="873325" y="3056357"/>
                  <a:pt x="873921" y="3067033"/>
                </a:cubicBezTo>
                <a:cubicBezTo>
                  <a:pt x="874517" y="3078895"/>
                  <a:pt x="864983" y="3089571"/>
                  <a:pt x="852469" y="3090164"/>
                </a:cubicBezTo>
                <a:cubicBezTo>
                  <a:pt x="839359" y="3091350"/>
                  <a:pt x="835783" y="3087198"/>
                  <a:pt x="835187" y="3072371"/>
                </a:cubicBezTo>
                <a:cubicBezTo>
                  <a:pt x="834591" y="3059323"/>
                  <a:pt x="844722" y="3048647"/>
                  <a:pt x="858428" y="3048647"/>
                </a:cubicBezTo>
                <a:close/>
                <a:moveTo>
                  <a:pt x="534704" y="3040216"/>
                </a:moveTo>
                <a:cubicBezTo>
                  <a:pt x="540677" y="3043196"/>
                  <a:pt x="552624" y="3040812"/>
                  <a:pt x="553819" y="3053328"/>
                </a:cubicBezTo>
                <a:cubicBezTo>
                  <a:pt x="554416" y="3063460"/>
                  <a:pt x="545456" y="3075380"/>
                  <a:pt x="539482" y="3075380"/>
                </a:cubicBezTo>
                <a:cubicBezTo>
                  <a:pt x="529327" y="3074784"/>
                  <a:pt x="513796" y="3061076"/>
                  <a:pt x="514991" y="3053328"/>
                </a:cubicBezTo>
                <a:cubicBezTo>
                  <a:pt x="515588" y="3044984"/>
                  <a:pt x="523354" y="3039620"/>
                  <a:pt x="534704" y="3040216"/>
                </a:cubicBezTo>
                <a:close/>
                <a:moveTo>
                  <a:pt x="622187" y="2988596"/>
                </a:moveTo>
                <a:cubicBezTo>
                  <a:pt x="625448" y="2989407"/>
                  <a:pt x="628413" y="2991323"/>
                  <a:pt x="630784" y="2994861"/>
                </a:cubicBezTo>
                <a:cubicBezTo>
                  <a:pt x="640864" y="3009012"/>
                  <a:pt x="640864" y="3025521"/>
                  <a:pt x="629005" y="3037903"/>
                </a:cubicBezTo>
                <a:cubicBezTo>
                  <a:pt x="622483" y="3046157"/>
                  <a:pt x="614182" y="3055591"/>
                  <a:pt x="602323" y="3050874"/>
                </a:cubicBezTo>
                <a:cubicBezTo>
                  <a:pt x="591057" y="3046747"/>
                  <a:pt x="588685" y="3034955"/>
                  <a:pt x="588092" y="3026700"/>
                </a:cubicBezTo>
                <a:cubicBezTo>
                  <a:pt x="588092" y="3006064"/>
                  <a:pt x="596986" y="2993092"/>
                  <a:pt x="611810" y="2988965"/>
                </a:cubicBezTo>
                <a:cubicBezTo>
                  <a:pt x="615368" y="2988080"/>
                  <a:pt x="618925" y="2987786"/>
                  <a:pt x="622187" y="2988596"/>
                </a:cubicBezTo>
                <a:close/>
                <a:moveTo>
                  <a:pt x="1009995" y="2962789"/>
                </a:moveTo>
                <a:cubicBezTo>
                  <a:pt x="1014778" y="2963970"/>
                  <a:pt x="1014180" y="2968104"/>
                  <a:pt x="1014180" y="2971057"/>
                </a:cubicBezTo>
                <a:cubicBezTo>
                  <a:pt x="1012387" y="2985230"/>
                  <a:pt x="1009397" y="2999404"/>
                  <a:pt x="1004614" y="3012396"/>
                </a:cubicBezTo>
                <a:cubicBezTo>
                  <a:pt x="1003418" y="3015940"/>
                  <a:pt x="1001624" y="3019483"/>
                  <a:pt x="996841" y="3017711"/>
                </a:cubicBezTo>
                <a:cubicBezTo>
                  <a:pt x="993253" y="3016530"/>
                  <a:pt x="993253" y="3012987"/>
                  <a:pt x="994449" y="3010034"/>
                </a:cubicBezTo>
                <a:cubicBezTo>
                  <a:pt x="999830" y="2997042"/>
                  <a:pt x="1001026" y="2983459"/>
                  <a:pt x="1003418" y="2969875"/>
                </a:cubicBezTo>
                <a:cubicBezTo>
                  <a:pt x="1004016" y="2966332"/>
                  <a:pt x="1005212" y="2962198"/>
                  <a:pt x="1009995" y="2962789"/>
                </a:cubicBezTo>
                <a:close/>
                <a:moveTo>
                  <a:pt x="971927" y="2940224"/>
                </a:moveTo>
                <a:cubicBezTo>
                  <a:pt x="976688" y="2940224"/>
                  <a:pt x="977283" y="2943772"/>
                  <a:pt x="977283" y="2948503"/>
                </a:cubicBezTo>
                <a:cubicBezTo>
                  <a:pt x="974307" y="2962697"/>
                  <a:pt x="971332" y="2977481"/>
                  <a:pt x="967761" y="2991675"/>
                </a:cubicBezTo>
                <a:cubicBezTo>
                  <a:pt x="961809" y="3017696"/>
                  <a:pt x="955262" y="3043718"/>
                  <a:pt x="948715" y="3069739"/>
                </a:cubicBezTo>
                <a:cubicBezTo>
                  <a:pt x="948120" y="3073879"/>
                  <a:pt x="948120" y="3078610"/>
                  <a:pt x="948120" y="3082750"/>
                </a:cubicBezTo>
                <a:cubicBezTo>
                  <a:pt x="948715" y="3086890"/>
                  <a:pt x="948120" y="3090438"/>
                  <a:pt x="943359" y="3092212"/>
                </a:cubicBezTo>
                <a:cubicBezTo>
                  <a:pt x="940978" y="3093395"/>
                  <a:pt x="937407" y="3095169"/>
                  <a:pt x="934431" y="3092804"/>
                </a:cubicBezTo>
                <a:cubicBezTo>
                  <a:pt x="931455" y="3089847"/>
                  <a:pt x="932050" y="3086298"/>
                  <a:pt x="933241" y="3082750"/>
                </a:cubicBezTo>
                <a:cubicBezTo>
                  <a:pt x="945739" y="3037804"/>
                  <a:pt x="954667" y="2992266"/>
                  <a:pt x="965975" y="2947320"/>
                </a:cubicBezTo>
                <a:cubicBezTo>
                  <a:pt x="966570" y="2943772"/>
                  <a:pt x="967165" y="2939632"/>
                  <a:pt x="971927" y="2940224"/>
                </a:cubicBezTo>
                <a:close/>
                <a:moveTo>
                  <a:pt x="1914630" y="2847369"/>
                </a:moveTo>
                <a:cubicBezTo>
                  <a:pt x="1917614" y="2843810"/>
                  <a:pt x="1921195" y="2844403"/>
                  <a:pt x="1924179" y="2847369"/>
                </a:cubicBezTo>
                <a:cubicBezTo>
                  <a:pt x="1930148" y="2852707"/>
                  <a:pt x="1935519" y="2858045"/>
                  <a:pt x="1940891" y="2863976"/>
                </a:cubicBezTo>
                <a:cubicBezTo>
                  <a:pt x="1948053" y="2872279"/>
                  <a:pt x="1954618" y="2881176"/>
                  <a:pt x="1961780" y="2889479"/>
                </a:cubicBezTo>
                <a:cubicBezTo>
                  <a:pt x="1963571" y="2892445"/>
                  <a:pt x="1965361" y="2895410"/>
                  <a:pt x="1963571" y="2898376"/>
                </a:cubicBezTo>
                <a:cubicBezTo>
                  <a:pt x="1962974" y="2899562"/>
                  <a:pt x="1961183" y="2900155"/>
                  <a:pt x="1960587" y="2900748"/>
                </a:cubicBezTo>
                <a:cubicBezTo>
                  <a:pt x="1956409" y="2900155"/>
                  <a:pt x="1954618" y="2898376"/>
                  <a:pt x="1952828" y="2896596"/>
                </a:cubicBezTo>
                <a:cubicBezTo>
                  <a:pt x="1940891" y="2882362"/>
                  <a:pt x="1930148" y="2866941"/>
                  <a:pt x="1915823" y="2854486"/>
                </a:cubicBezTo>
                <a:cubicBezTo>
                  <a:pt x="1913436" y="2852707"/>
                  <a:pt x="1912242" y="2849741"/>
                  <a:pt x="1914630" y="2847369"/>
                </a:cubicBezTo>
                <a:close/>
                <a:moveTo>
                  <a:pt x="404392" y="2844504"/>
                </a:moveTo>
                <a:cubicBezTo>
                  <a:pt x="418656" y="2844504"/>
                  <a:pt x="428760" y="2852189"/>
                  <a:pt x="437675" y="2862238"/>
                </a:cubicBezTo>
                <a:cubicBezTo>
                  <a:pt x="444807" y="2869923"/>
                  <a:pt x="445401" y="2879382"/>
                  <a:pt x="439458" y="2888249"/>
                </a:cubicBezTo>
                <a:cubicBezTo>
                  <a:pt x="430543" y="2901845"/>
                  <a:pt x="417468" y="2909530"/>
                  <a:pt x="400826" y="2909530"/>
                </a:cubicBezTo>
                <a:cubicBezTo>
                  <a:pt x="385374" y="2910121"/>
                  <a:pt x="378836" y="2901845"/>
                  <a:pt x="378836" y="2881155"/>
                </a:cubicBezTo>
                <a:cubicBezTo>
                  <a:pt x="375270" y="2864603"/>
                  <a:pt x="390129" y="2855736"/>
                  <a:pt x="402015" y="2845095"/>
                </a:cubicBezTo>
                <a:cubicBezTo>
                  <a:pt x="402609" y="2844504"/>
                  <a:pt x="403798" y="2844504"/>
                  <a:pt x="404392" y="2844504"/>
                </a:cubicBezTo>
                <a:close/>
                <a:moveTo>
                  <a:pt x="1592310" y="2797685"/>
                </a:moveTo>
                <a:cubicBezTo>
                  <a:pt x="1595847" y="2795899"/>
                  <a:pt x="1598794" y="2797685"/>
                  <a:pt x="1600562" y="2800065"/>
                </a:cubicBezTo>
                <a:cubicBezTo>
                  <a:pt x="1607635" y="2807803"/>
                  <a:pt x="1609403" y="2817921"/>
                  <a:pt x="1613528" y="2826848"/>
                </a:cubicBezTo>
                <a:cubicBezTo>
                  <a:pt x="1614707" y="2829229"/>
                  <a:pt x="1612939" y="2831610"/>
                  <a:pt x="1610581" y="2832205"/>
                </a:cubicBezTo>
                <a:cubicBezTo>
                  <a:pt x="1606456" y="2832800"/>
                  <a:pt x="1601741" y="2833395"/>
                  <a:pt x="1599383" y="2829824"/>
                </a:cubicBezTo>
                <a:cubicBezTo>
                  <a:pt x="1594668" y="2822087"/>
                  <a:pt x="1591131" y="2813754"/>
                  <a:pt x="1589363" y="2805422"/>
                </a:cubicBezTo>
                <a:cubicBezTo>
                  <a:pt x="1589363" y="2801851"/>
                  <a:pt x="1589363" y="2798875"/>
                  <a:pt x="1592310" y="2797685"/>
                </a:cubicBezTo>
                <a:close/>
                <a:moveTo>
                  <a:pt x="2858" y="2774656"/>
                </a:moveTo>
                <a:cubicBezTo>
                  <a:pt x="5846" y="2772290"/>
                  <a:pt x="8834" y="2773473"/>
                  <a:pt x="10030" y="2775839"/>
                </a:cubicBezTo>
                <a:cubicBezTo>
                  <a:pt x="18396" y="2792992"/>
                  <a:pt x="29751" y="2808371"/>
                  <a:pt x="35727" y="2823750"/>
                </a:cubicBezTo>
                <a:cubicBezTo>
                  <a:pt x="35727" y="2829665"/>
                  <a:pt x="35727" y="2833214"/>
                  <a:pt x="32141" y="2834397"/>
                </a:cubicBezTo>
                <a:cubicBezTo>
                  <a:pt x="28555" y="2836171"/>
                  <a:pt x="25567" y="2834397"/>
                  <a:pt x="23775" y="2831439"/>
                </a:cubicBezTo>
                <a:cubicBezTo>
                  <a:pt x="13615" y="2816060"/>
                  <a:pt x="7639" y="2797724"/>
                  <a:pt x="468" y="2780571"/>
                </a:cubicBezTo>
                <a:cubicBezTo>
                  <a:pt x="-727" y="2778205"/>
                  <a:pt x="468" y="2775839"/>
                  <a:pt x="2858" y="2774656"/>
                </a:cubicBezTo>
                <a:close/>
                <a:moveTo>
                  <a:pt x="1558222" y="2734485"/>
                </a:moveTo>
                <a:cubicBezTo>
                  <a:pt x="1560010" y="2732712"/>
                  <a:pt x="1562991" y="2732712"/>
                  <a:pt x="1564779" y="2735076"/>
                </a:cubicBezTo>
                <a:cubicBezTo>
                  <a:pt x="1573125" y="2747488"/>
                  <a:pt x="1580874" y="2760491"/>
                  <a:pt x="1586239" y="2774085"/>
                </a:cubicBezTo>
                <a:cubicBezTo>
                  <a:pt x="1586239" y="2778222"/>
                  <a:pt x="1585643" y="2780586"/>
                  <a:pt x="1582066" y="2781768"/>
                </a:cubicBezTo>
                <a:cubicBezTo>
                  <a:pt x="1579682" y="2782359"/>
                  <a:pt x="1577298" y="2781768"/>
                  <a:pt x="1576105" y="2779404"/>
                </a:cubicBezTo>
                <a:cubicBezTo>
                  <a:pt x="1569548" y="2767583"/>
                  <a:pt x="1562991" y="2755171"/>
                  <a:pt x="1556434" y="2743351"/>
                </a:cubicBezTo>
                <a:cubicBezTo>
                  <a:pt x="1554645" y="2740396"/>
                  <a:pt x="1555241" y="2736849"/>
                  <a:pt x="1558222" y="2734485"/>
                </a:cubicBezTo>
                <a:close/>
                <a:moveTo>
                  <a:pt x="1301084" y="2717925"/>
                </a:moveTo>
                <a:cubicBezTo>
                  <a:pt x="1305234" y="2716741"/>
                  <a:pt x="1308197" y="2719701"/>
                  <a:pt x="1308790" y="2723254"/>
                </a:cubicBezTo>
                <a:cubicBezTo>
                  <a:pt x="1312939" y="2740424"/>
                  <a:pt x="1317089" y="2757002"/>
                  <a:pt x="1320645" y="2774172"/>
                </a:cubicBezTo>
                <a:cubicBezTo>
                  <a:pt x="1320645" y="2777132"/>
                  <a:pt x="1320052" y="2780685"/>
                  <a:pt x="1316496" y="2781869"/>
                </a:cubicBezTo>
                <a:cubicBezTo>
                  <a:pt x="1311754" y="2783053"/>
                  <a:pt x="1309383" y="2780093"/>
                  <a:pt x="1308790" y="2776540"/>
                </a:cubicBezTo>
                <a:cubicBezTo>
                  <a:pt x="1304641" y="2759370"/>
                  <a:pt x="1301084" y="2742792"/>
                  <a:pt x="1297528" y="2725622"/>
                </a:cubicBezTo>
                <a:cubicBezTo>
                  <a:pt x="1296342" y="2722662"/>
                  <a:pt x="1297528" y="2719109"/>
                  <a:pt x="1301084" y="2717925"/>
                </a:cubicBezTo>
                <a:close/>
                <a:moveTo>
                  <a:pt x="903041" y="2625578"/>
                </a:moveTo>
                <a:cubicBezTo>
                  <a:pt x="904822" y="2626764"/>
                  <a:pt x="905416" y="2628544"/>
                  <a:pt x="905416" y="2630917"/>
                </a:cubicBezTo>
                <a:cubicBezTo>
                  <a:pt x="904229" y="2639817"/>
                  <a:pt x="903041" y="2649309"/>
                  <a:pt x="901259" y="2658802"/>
                </a:cubicBezTo>
                <a:cubicBezTo>
                  <a:pt x="900665" y="2661175"/>
                  <a:pt x="898290" y="2664142"/>
                  <a:pt x="895914" y="2666515"/>
                </a:cubicBezTo>
                <a:cubicBezTo>
                  <a:pt x="893539" y="2668888"/>
                  <a:pt x="890570" y="2671261"/>
                  <a:pt x="887006" y="2669481"/>
                </a:cubicBezTo>
                <a:cubicBezTo>
                  <a:pt x="883443" y="2667701"/>
                  <a:pt x="883443" y="2664142"/>
                  <a:pt x="882849" y="2659989"/>
                </a:cubicBezTo>
                <a:cubicBezTo>
                  <a:pt x="885819" y="2649309"/>
                  <a:pt x="891757" y="2638630"/>
                  <a:pt x="896508" y="2627951"/>
                </a:cubicBezTo>
                <a:cubicBezTo>
                  <a:pt x="897696" y="2625578"/>
                  <a:pt x="900071" y="2624391"/>
                  <a:pt x="903041" y="2625578"/>
                </a:cubicBezTo>
                <a:close/>
                <a:moveTo>
                  <a:pt x="612641" y="2611524"/>
                </a:moveTo>
                <a:cubicBezTo>
                  <a:pt x="616215" y="2616261"/>
                  <a:pt x="613832" y="2619814"/>
                  <a:pt x="610258" y="2622775"/>
                </a:cubicBezTo>
                <a:cubicBezTo>
                  <a:pt x="597151" y="2633433"/>
                  <a:pt x="585832" y="2645868"/>
                  <a:pt x="576300" y="2659487"/>
                </a:cubicBezTo>
                <a:cubicBezTo>
                  <a:pt x="566767" y="2672514"/>
                  <a:pt x="554256" y="2683173"/>
                  <a:pt x="545916" y="2697384"/>
                </a:cubicBezTo>
                <a:cubicBezTo>
                  <a:pt x="541150" y="2705674"/>
                  <a:pt x="534001" y="2712188"/>
                  <a:pt x="523873" y="2713964"/>
                </a:cubicBezTo>
                <a:cubicBezTo>
                  <a:pt x="517320" y="2713372"/>
                  <a:pt x="515532" y="2708635"/>
                  <a:pt x="515532" y="2703306"/>
                </a:cubicBezTo>
                <a:cubicBezTo>
                  <a:pt x="515532" y="2699161"/>
                  <a:pt x="517320" y="2695608"/>
                  <a:pt x="520298" y="2692647"/>
                </a:cubicBezTo>
                <a:cubicBezTo>
                  <a:pt x="547107" y="2670146"/>
                  <a:pt x="568555" y="2642315"/>
                  <a:pt x="593576" y="2617445"/>
                </a:cubicBezTo>
                <a:cubicBezTo>
                  <a:pt x="595364" y="2615669"/>
                  <a:pt x="597747" y="2613893"/>
                  <a:pt x="599534" y="2612116"/>
                </a:cubicBezTo>
                <a:cubicBezTo>
                  <a:pt x="603704" y="2608563"/>
                  <a:pt x="608470" y="2607379"/>
                  <a:pt x="612641" y="2611524"/>
                </a:cubicBezTo>
                <a:close/>
                <a:moveTo>
                  <a:pt x="1647259" y="2527813"/>
                </a:moveTo>
                <a:cubicBezTo>
                  <a:pt x="1649336" y="2528999"/>
                  <a:pt x="1651117" y="2531223"/>
                  <a:pt x="1652898" y="2533298"/>
                </a:cubicBezTo>
                <a:cubicBezTo>
                  <a:pt x="1675453" y="2561170"/>
                  <a:pt x="1698009" y="2588449"/>
                  <a:pt x="1720565" y="2616321"/>
                </a:cubicBezTo>
                <a:cubicBezTo>
                  <a:pt x="1723532" y="2619287"/>
                  <a:pt x="1725907" y="2622252"/>
                  <a:pt x="1726500" y="2626403"/>
                </a:cubicBezTo>
                <a:cubicBezTo>
                  <a:pt x="1726500" y="2629961"/>
                  <a:pt x="1725313" y="2631740"/>
                  <a:pt x="1722345" y="2632926"/>
                </a:cubicBezTo>
                <a:cubicBezTo>
                  <a:pt x="1717597" y="2634112"/>
                  <a:pt x="1714629" y="2631147"/>
                  <a:pt x="1712255" y="2628182"/>
                </a:cubicBezTo>
                <a:cubicBezTo>
                  <a:pt x="1699790" y="2612763"/>
                  <a:pt x="1686731" y="2596752"/>
                  <a:pt x="1674266" y="2581333"/>
                </a:cubicBezTo>
                <a:cubicBezTo>
                  <a:pt x="1663582" y="2568287"/>
                  <a:pt x="1652304" y="2555240"/>
                  <a:pt x="1641620" y="2542194"/>
                </a:cubicBezTo>
                <a:cubicBezTo>
                  <a:pt x="1638652" y="2538043"/>
                  <a:pt x="1634497" y="2533298"/>
                  <a:pt x="1639839" y="2528554"/>
                </a:cubicBezTo>
                <a:cubicBezTo>
                  <a:pt x="1642807" y="2526479"/>
                  <a:pt x="1645181" y="2526627"/>
                  <a:pt x="1647259" y="2527813"/>
                </a:cubicBezTo>
                <a:close/>
                <a:moveTo>
                  <a:pt x="457511" y="2458374"/>
                </a:moveTo>
                <a:cubicBezTo>
                  <a:pt x="460484" y="2456008"/>
                  <a:pt x="463458" y="2456008"/>
                  <a:pt x="465836" y="2458966"/>
                </a:cubicBezTo>
                <a:cubicBezTo>
                  <a:pt x="467620" y="2461332"/>
                  <a:pt x="467026" y="2464289"/>
                  <a:pt x="464647" y="2466064"/>
                </a:cubicBezTo>
                <a:cubicBezTo>
                  <a:pt x="449185" y="2478485"/>
                  <a:pt x="433724" y="2490315"/>
                  <a:pt x="418262" y="2502736"/>
                </a:cubicBezTo>
                <a:cubicBezTo>
                  <a:pt x="417073" y="2503328"/>
                  <a:pt x="415884" y="2503328"/>
                  <a:pt x="414694" y="2503328"/>
                </a:cubicBezTo>
                <a:cubicBezTo>
                  <a:pt x="412316" y="2503919"/>
                  <a:pt x="409937" y="2503328"/>
                  <a:pt x="408748" y="2500962"/>
                </a:cubicBezTo>
                <a:cubicBezTo>
                  <a:pt x="407558" y="2497413"/>
                  <a:pt x="409342" y="2495638"/>
                  <a:pt x="411721" y="2493864"/>
                </a:cubicBezTo>
                <a:cubicBezTo>
                  <a:pt x="420046" y="2486766"/>
                  <a:pt x="428966" y="2479668"/>
                  <a:pt x="437887" y="2473161"/>
                </a:cubicBezTo>
                <a:cubicBezTo>
                  <a:pt x="444428" y="2467838"/>
                  <a:pt x="450969" y="2463106"/>
                  <a:pt x="457511" y="2458374"/>
                </a:cubicBezTo>
                <a:close/>
                <a:moveTo>
                  <a:pt x="99139" y="2393103"/>
                </a:moveTo>
                <a:cubicBezTo>
                  <a:pt x="104469" y="2395467"/>
                  <a:pt x="103877" y="2399606"/>
                  <a:pt x="99731" y="2403153"/>
                </a:cubicBezTo>
                <a:cubicBezTo>
                  <a:pt x="97954" y="2404926"/>
                  <a:pt x="75449" y="2412611"/>
                  <a:pt x="72488" y="2412611"/>
                </a:cubicBezTo>
                <a:cubicBezTo>
                  <a:pt x="69526" y="2412611"/>
                  <a:pt x="66565" y="2412020"/>
                  <a:pt x="65381" y="2409064"/>
                </a:cubicBezTo>
                <a:cubicBezTo>
                  <a:pt x="64196" y="2406108"/>
                  <a:pt x="65381" y="2403153"/>
                  <a:pt x="67750" y="2400788"/>
                </a:cubicBezTo>
                <a:cubicBezTo>
                  <a:pt x="71303" y="2396650"/>
                  <a:pt x="94401" y="2390738"/>
                  <a:pt x="99139" y="2393103"/>
                </a:cubicBezTo>
                <a:close/>
                <a:moveTo>
                  <a:pt x="427768" y="2322691"/>
                </a:moveTo>
                <a:cubicBezTo>
                  <a:pt x="432519" y="2323283"/>
                  <a:pt x="436676" y="2322691"/>
                  <a:pt x="437270" y="2327430"/>
                </a:cubicBezTo>
                <a:cubicBezTo>
                  <a:pt x="438457" y="2332761"/>
                  <a:pt x="434300" y="2335131"/>
                  <a:pt x="430144" y="2336908"/>
                </a:cubicBezTo>
                <a:cubicBezTo>
                  <a:pt x="414704" y="2344608"/>
                  <a:pt x="398671" y="2351717"/>
                  <a:pt x="383231" y="2358825"/>
                </a:cubicBezTo>
                <a:cubicBezTo>
                  <a:pt x="375511" y="2361787"/>
                  <a:pt x="368385" y="2365934"/>
                  <a:pt x="363634" y="2373042"/>
                </a:cubicBezTo>
                <a:cubicBezTo>
                  <a:pt x="360665" y="2377189"/>
                  <a:pt x="357102" y="2380150"/>
                  <a:pt x="352945" y="2382520"/>
                </a:cubicBezTo>
                <a:cubicBezTo>
                  <a:pt x="327411" y="2396737"/>
                  <a:pt x="302470" y="2412139"/>
                  <a:pt x="275747" y="2423986"/>
                </a:cubicBezTo>
                <a:cubicBezTo>
                  <a:pt x="272184" y="2425763"/>
                  <a:pt x="268028" y="2427540"/>
                  <a:pt x="265058" y="2423986"/>
                </a:cubicBezTo>
                <a:cubicBezTo>
                  <a:pt x="262089" y="2418655"/>
                  <a:pt x="266246" y="2415693"/>
                  <a:pt x="269809" y="2413323"/>
                </a:cubicBezTo>
                <a:cubicBezTo>
                  <a:pt x="275154" y="2410361"/>
                  <a:pt x="280498" y="2407992"/>
                  <a:pt x="285249" y="2404438"/>
                </a:cubicBezTo>
                <a:cubicBezTo>
                  <a:pt x="291781" y="2398514"/>
                  <a:pt x="304251" y="2396737"/>
                  <a:pt x="303064" y="2383705"/>
                </a:cubicBezTo>
                <a:cubicBezTo>
                  <a:pt x="303064" y="2380150"/>
                  <a:pt x="307220" y="2379558"/>
                  <a:pt x="310190" y="2377781"/>
                </a:cubicBezTo>
                <a:cubicBezTo>
                  <a:pt x="345226" y="2357641"/>
                  <a:pt x="384419" y="2347570"/>
                  <a:pt x="418861" y="2325653"/>
                </a:cubicBezTo>
                <a:cubicBezTo>
                  <a:pt x="421830" y="2323876"/>
                  <a:pt x="425393" y="2323283"/>
                  <a:pt x="427768" y="2322691"/>
                </a:cubicBezTo>
                <a:close/>
                <a:moveTo>
                  <a:pt x="2223114" y="1998076"/>
                </a:moveTo>
                <a:cubicBezTo>
                  <a:pt x="2230874" y="1998076"/>
                  <a:pt x="2241023" y="2006982"/>
                  <a:pt x="2241023" y="2014107"/>
                </a:cubicBezTo>
                <a:cubicBezTo>
                  <a:pt x="2241023" y="2028356"/>
                  <a:pt x="2232068" y="2039043"/>
                  <a:pt x="2220726" y="2039043"/>
                </a:cubicBezTo>
                <a:cubicBezTo>
                  <a:pt x="2202219" y="2038449"/>
                  <a:pt x="2192070" y="2030731"/>
                  <a:pt x="2192667" y="2018263"/>
                </a:cubicBezTo>
                <a:cubicBezTo>
                  <a:pt x="2192667" y="2006388"/>
                  <a:pt x="2205801" y="1998076"/>
                  <a:pt x="2223114" y="1998076"/>
                </a:cubicBezTo>
                <a:close/>
                <a:moveTo>
                  <a:pt x="2116411" y="1929524"/>
                </a:moveTo>
                <a:cubicBezTo>
                  <a:pt x="2124061" y="1929821"/>
                  <a:pt x="2131786" y="1931154"/>
                  <a:pt x="2139213" y="1934711"/>
                </a:cubicBezTo>
                <a:cubicBezTo>
                  <a:pt x="2142778" y="1936489"/>
                  <a:pt x="2146937" y="1937082"/>
                  <a:pt x="2146343" y="1941824"/>
                </a:cubicBezTo>
                <a:cubicBezTo>
                  <a:pt x="2145749" y="1946566"/>
                  <a:pt x="2141590" y="1947752"/>
                  <a:pt x="2138024" y="1948937"/>
                </a:cubicBezTo>
                <a:cubicBezTo>
                  <a:pt x="2123170" y="1951308"/>
                  <a:pt x="2108909" y="1950715"/>
                  <a:pt x="2094649" y="1949530"/>
                </a:cubicBezTo>
                <a:cubicBezTo>
                  <a:pt x="2078011" y="1950123"/>
                  <a:pt x="2062562" y="1949530"/>
                  <a:pt x="2046519" y="1950715"/>
                </a:cubicBezTo>
                <a:cubicBezTo>
                  <a:pt x="2034635" y="1951901"/>
                  <a:pt x="2021563" y="1951308"/>
                  <a:pt x="2009085" y="1951901"/>
                </a:cubicBezTo>
                <a:cubicBezTo>
                  <a:pt x="2003143" y="1951901"/>
                  <a:pt x="1996607" y="1949530"/>
                  <a:pt x="1996607" y="1941824"/>
                </a:cubicBezTo>
                <a:cubicBezTo>
                  <a:pt x="1997201" y="1933525"/>
                  <a:pt x="2003738" y="1932933"/>
                  <a:pt x="2010274" y="1932340"/>
                </a:cubicBezTo>
                <a:cubicBezTo>
                  <a:pt x="2038201" y="1931747"/>
                  <a:pt x="2066127" y="1931747"/>
                  <a:pt x="2094054" y="1930562"/>
                </a:cubicBezTo>
                <a:cubicBezTo>
                  <a:pt x="2101184" y="1929969"/>
                  <a:pt x="2108760" y="1929228"/>
                  <a:pt x="2116411" y="1929524"/>
                </a:cubicBezTo>
                <a:close/>
                <a:moveTo>
                  <a:pt x="130046" y="1834901"/>
                </a:moveTo>
                <a:cubicBezTo>
                  <a:pt x="135419" y="1838442"/>
                  <a:pt x="144374" y="1837262"/>
                  <a:pt x="147359" y="1846115"/>
                </a:cubicBezTo>
                <a:cubicBezTo>
                  <a:pt x="149747" y="1852017"/>
                  <a:pt x="155716" y="1853788"/>
                  <a:pt x="160492" y="1857329"/>
                </a:cubicBezTo>
                <a:cubicBezTo>
                  <a:pt x="165865" y="1860280"/>
                  <a:pt x="167656" y="1865002"/>
                  <a:pt x="165268" y="1870314"/>
                </a:cubicBezTo>
                <a:cubicBezTo>
                  <a:pt x="161686" y="1876216"/>
                  <a:pt x="156910" y="1872675"/>
                  <a:pt x="152732" y="1870904"/>
                </a:cubicBezTo>
                <a:cubicBezTo>
                  <a:pt x="140792" y="1866182"/>
                  <a:pt x="130643" y="1859100"/>
                  <a:pt x="122882" y="1849066"/>
                </a:cubicBezTo>
                <a:cubicBezTo>
                  <a:pt x="120494" y="1846115"/>
                  <a:pt x="118703" y="1843164"/>
                  <a:pt x="121091" y="1839032"/>
                </a:cubicBezTo>
                <a:cubicBezTo>
                  <a:pt x="122882" y="1836672"/>
                  <a:pt x="125270" y="1834901"/>
                  <a:pt x="130046" y="1834901"/>
                </a:cubicBezTo>
                <a:close/>
                <a:moveTo>
                  <a:pt x="2539145" y="1795323"/>
                </a:moveTo>
                <a:cubicBezTo>
                  <a:pt x="2542719" y="1795323"/>
                  <a:pt x="2546294" y="1796506"/>
                  <a:pt x="2546294" y="1801238"/>
                </a:cubicBezTo>
                <a:cubicBezTo>
                  <a:pt x="2546889" y="1805378"/>
                  <a:pt x="2543315" y="1807153"/>
                  <a:pt x="2539741" y="1807744"/>
                </a:cubicBezTo>
                <a:cubicBezTo>
                  <a:pt x="2530210" y="1809518"/>
                  <a:pt x="2520679" y="1811293"/>
                  <a:pt x="2512935" y="1810701"/>
                </a:cubicBezTo>
                <a:cubicBezTo>
                  <a:pt x="2506382" y="1810701"/>
                  <a:pt x="2501616" y="1810701"/>
                  <a:pt x="2497447" y="1810701"/>
                </a:cubicBezTo>
                <a:cubicBezTo>
                  <a:pt x="2493872" y="1810701"/>
                  <a:pt x="2490894" y="1808927"/>
                  <a:pt x="2490894" y="1805378"/>
                </a:cubicBezTo>
                <a:cubicBezTo>
                  <a:pt x="2490298" y="1801238"/>
                  <a:pt x="2493277" y="1799463"/>
                  <a:pt x="2496255" y="1798872"/>
                </a:cubicBezTo>
                <a:cubicBezTo>
                  <a:pt x="2510552" y="1797689"/>
                  <a:pt x="2524849" y="1796506"/>
                  <a:pt x="2539145" y="1795323"/>
                </a:cubicBezTo>
                <a:close/>
                <a:moveTo>
                  <a:pt x="2154732" y="1659575"/>
                </a:moveTo>
                <a:cubicBezTo>
                  <a:pt x="2157704" y="1659575"/>
                  <a:pt x="2160082" y="1661352"/>
                  <a:pt x="2161271" y="1664313"/>
                </a:cubicBezTo>
                <a:cubicBezTo>
                  <a:pt x="2161865" y="1667274"/>
                  <a:pt x="2160676" y="1669643"/>
                  <a:pt x="2158299" y="1671420"/>
                </a:cubicBezTo>
                <a:cubicBezTo>
                  <a:pt x="2157110" y="1672605"/>
                  <a:pt x="2155327" y="1673789"/>
                  <a:pt x="2153543" y="1674974"/>
                </a:cubicBezTo>
                <a:cubicBezTo>
                  <a:pt x="2133928" y="1682673"/>
                  <a:pt x="2112529" y="1680896"/>
                  <a:pt x="2096479" y="1689780"/>
                </a:cubicBezTo>
                <a:cubicBezTo>
                  <a:pt x="2089346" y="1689780"/>
                  <a:pt x="2085780" y="1689188"/>
                  <a:pt x="2084591" y="1685042"/>
                </a:cubicBezTo>
                <a:cubicBezTo>
                  <a:pt x="2083402" y="1680304"/>
                  <a:pt x="2086374" y="1678527"/>
                  <a:pt x="2089941" y="1677343"/>
                </a:cubicBezTo>
                <a:cubicBezTo>
                  <a:pt x="2108962" y="1671420"/>
                  <a:pt x="2127983" y="1666090"/>
                  <a:pt x="2147005" y="1660167"/>
                </a:cubicBezTo>
                <a:cubicBezTo>
                  <a:pt x="2149382" y="1659575"/>
                  <a:pt x="2152355" y="1659575"/>
                  <a:pt x="2154732" y="1659575"/>
                </a:cubicBezTo>
                <a:close/>
                <a:moveTo>
                  <a:pt x="168787" y="1520702"/>
                </a:moveTo>
                <a:cubicBezTo>
                  <a:pt x="173536" y="1521887"/>
                  <a:pt x="177691" y="1522479"/>
                  <a:pt x="181252" y="1524256"/>
                </a:cubicBezTo>
                <a:cubicBezTo>
                  <a:pt x="199059" y="1534916"/>
                  <a:pt x="219834" y="1540247"/>
                  <a:pt x="236454" y="1553276"/>
                </a:cubicBezTo>
                <a:cubicBezTo>
                  <a:pt x="244170" y="1559198"/>
                  <a:pt x="256042" y="1558014"/>
                  <a:pt x="262571" y="1563936"/>
                </a:cubicBezTo>
                <a:cubicBezTo>
                  <a:pt x="278004" y="1576966"/>
                  <a:pt x="298185" y="1578150"/>
                  <a:pt x="314805" y="1587627"/>
                </a:cubicBezTo>
                <a:cubicBezTo>
                  <a:pt x="326083" y="1593549"/>
                  <a:pt x="337360" y="1599472"/>
                  <a:pt x="350419" y="1600064"/>
                </a:cubicBezTo>
                <a:cubicBezTo>
                  <a:pt x="351012" y="1600064"/>
                  <a:pt x="351606" y="1600064"/>
                  <a:pt x="352793" y="1600656"/>
                </a:cubicBezTo>
                <a:cubicBezTo>
                  <a:pt x="358729" y="1603025"/>
                  <a:pt x="367632" y="1606579"/>
                  <a:pt x="365258" y="1613686"/>
                </a:cubicBezTo>
                <a:cubicBezTo>
                  <a:pt x="362884" y="1621385"/>
                  <a:pt x="353387" y="1620793"/>
                  <a:pt x="346857" y="1617831"/>
                </a:cubicBezTo>
                <a:cubicBezTo>
                  <a:pt x="339141" y="1615462"/>
                  <a:pt x="332612" y="1611317"/>
                  <a:pt x="324895" y="1608355"/>
                </a:cubicBezTo>
                <a:cubicBezTo>
                  <a:pt x="287501" y="1592957"/>
                  <a:pt x="250700" y="1576374"/>
                  <a:pt x="211524" y="1566305"/>
                </a:cubicBezTo>
                <a:cubicBezTo>
                  <a:pt x="193123" y="1561567"/>
                  <a:pt x="177691" y="1549722"/>
                  <a:pt x="159290" y="1544985"/>
                </a:cubicBezTo>
                <a:cubicBezTo>
                  <a:pt x="153948" y="1543800"/>
                  <a:pt x="146825" y="1538470"/>
                  <a:pt x="148606" y="1532547"/>
                </a:cubicBezTo>
                <a:cubicBezTo>
                  <a:pt x="151574" y="1524256"/>
                  <a:pt x="162852" y="1525440"/>
                  <a:pt x="168787" y="1520702"/>
                </a:cubicBezTo>
                <a:close/>
                <a:moveTo>
                  <a:pt x="341130" y="1415922"/>
                </a:moveTo>
                <a:cubicBezTo>
                  <a:pt x="344765" y="1415109"/>
                  <a:pt x="348919" y="1415404"/>
                  <a:pt x="352777" y="1415996"/>
                </a:cubicBezTo>
                <a:cubicBezTo>
                  <a:pt x="368800" y="1418363"/>
                  <a:pt x="377701" y="1431378"/>
                  <a:pt x="377701" y="1449127"/>
                </a:cubicBezTo>
                <a:cubicBezTo>
                  <a:pt x="377701" y="1464509"/>
                  <a:pt x="373547" y="1468058"/>
                  <a:pt x="358118" y="1469833"/>
                </a:cubicBezTo>
                <a:cubicBezTo>
                  <a:pt x="348623" y="1470425"/>
                  <a:pt x="338534" y="1472791"/>
                  <a:pt x="333193" y="1460959"/>
                </a:cubicBezTo>
                <a:cubicBezTo>
                  <a:pt x="327259" y="1447944"/>
                  <a:pt x="326665" y="1434928"/>
                  <a:pt x="332600" y="1422504"/>
                </a:cubicBezTo>
                <a:cubicBezTo>
                  <a:pt x="334380" y="1418658"/>
                  <a:pt x="337496" y="1416736"/>
                  <a:pt x="341130" y="1415922"/>
                </a:cubicBezTo>
                <a:close/>
                <a:moveTo>
                  <a:pt x="464946" y="1257769"/>
                </a:moveTo>
                <a:cubicBezTo>
                  <a:pt x="466725" y="1258655"/>
                  <a:pt x="468207" y="1260428"/>
                  <a:pt x="469392" y="1262200"/>
                </a:cubicBezTo>
                <a:cubicBezTo>
                  <a:pt x="485398" y="1282879"/>
                  <a:pt x="503775" y="1300606"/>
                  <a:pt x="524523" y="1316559"/>
                </a:cubicBezTo>
                <a:cubicBezTo>
                  <a:pt x="531637" y="1321876"/>
                  <a:pt x="535194" y="1330149"/>
                  <a:pt x="538158" y="1338421"/>
                </a:cubicBezTo>
                <a:cubicBezTo>
                  <a:pt x="540529" y="1346693"/>
                  <a:pt x="535787" y="1349647"/>
                  <a:pt x="529859" y="1350238"/>
                </a:cubicBezTo>
                <a:cubicBezTo>
                  <a:pt x="520967" y="1349056"/>
                  <a:pt x="515631" y="1344920"/>
                  <a:pt x="512074" y="1339011"/>
                </a:cubicBezTo>
                <a:cubicBezTo>
                  <a:pt x="498440" y="1315969"/>
                  <a:pt x="478284" y="1297651"/>
                  <a:pt x="462871" y="1276381"/>
                </a:cubicBezTo>
                <a:cubicBezTo>
                  <a:pt x="461093" y="1274609"/>
                  <a:pt x="459907" y="1272836"/>
                  <a:pt x="458129" y="1271063"/>
                </a:cubicBezTo>
                <a:cubicBezTo>
                  <a:pt x="455757" y="1266927"/>
                  <a:pt x="453386" y="1262200"/>
                  <a:pt x="458722" y="1258655"/>
                </a:cubicBezTo>
                <a:cubicBezTo>
                  <a:pt x="461093" y="1256882"/>
                  <a:pt x="463168" y="1256882"/>
                  <a:pt x="464946" y="1257769"/>
                </a:cubicBezTo>
                <a:close/>
                <a:moveTo>
                  <a:pt x="1886868" y="1252922"/>
                </a:moveTo>
                <a:cubicBezTo>
                  <a:pt x="1891620" y="1252922"/>
                  <a:pt x="1895184" y="1254102"/>
                  <a:pt x="1896966" y="1259414"/>
                </a:cubicBezTo>
                <a:cubicBezTo>
                  <a:pt x="1896372" y="1260594"/>
                  <a:pt x="1895778" y="1262365"/>
                  <a:pt x="1894590" y="1262956"/>
                </a:cubicBezTo>
                <a:cubicBezTo>
                  <a:pt x="1865483" y="1288334"/>
                  <a:pt x="1840534" y="1317845"/>
                  <a:pt x="1809645" y="1341453"/>
                </a:cubicBezTo>
                <a:cubicBezTo>
                  <a:pt x="1808457" y="1342043"/>
                  <a:pt x="1807863" y="1342634"/>
                  <a:pt x="1806675" y="1343223"/>
                </a:cubicBezTo>
                <a:cubicBezTo>
                  <a:pt x="1803705" y="1344995"/>
                  <a:pt x="1800140" y="1346765"/>
                  <a:pt x="1797170" y="1343223"/>
                </a:cubicBezTo>
                <a:cubicBezTo>
                  <a:pt x="1794200" y="1339682"/>
                  <a:pt x="1794794" y="1337322"/>
                  <a:pt x="1797170" y="1333780"/>
                </a:cubicBezTo>
                <a:cubicBezTo>
                  <a:pt x="1810833" y="1317254"/>
                  <a:pt x="1823901" y="1301319"/>
                  <a:pt x="1842910" y="1290105"/>
                </a:cubicBezTo>
                <a:cubicBezTo>
                  <a:pt x="1853603" y="1284203"/>
                  <a:pt x="1858949" y="1271219"/>
                  <a:pt x="1869047" y="1262365"/>
                </a:cubicBezTo>
                <a:cubicBezTo>
                  <a:pt x="1874393" y="1258233"/>
                  <a:pt x="1879146" y="1252332"/>
                  <a:pt x="1886868" y="1252922"/>
                </a:cubicBezTo>
                <a:close/>
                <a:moveTo>
                  <a:pt x="355806" y="1141482"/>
                </a:moveTo>
                <a:cubicBezTo>
                  <a:pt x="368337" y="1142674"/>
                  <a:pt x="382659" y="1157574"/>
                  <a:pt x="383255" y="1170090"/>
                </a:cubicBezTo>
                <a:cubicBezTo>
                  <a:pt x="383255" y="1174858"/>
                  <a:pt x="380868" y="1176646"/>
                  <a:pt x="376691" y="1176646"/>
                </a:cubicBezTo>
                <a:cubicBezTo>
                  <a:pt x="370724" y="1176646"/>
                  <a:pt x="365950" y="1173666"/>
                  <a:pt x="362370" y="1169494"/>
                </a:cubicBezTo>
                <a:cubicBezTo>
                  <a:pt x="357596" y="1162938"/>
                  <a:pt x="352823" y="1156382"/>
                  <a:pt x="349242" y="1149826"/>
                </a:cubicBezTo>
                <a:cubicBezTo>
                  <a:pt x="345065" y="1142674"/>
                  <a:pt x="349242" y="1140886"/>
                  <a:pt x="355806" y="1141482"/>
                </a:cubicBezTo>
                <a:close/>
                <a:moveTo>
                  <a:pt x="564005" y="1107701"/>
                </a:moveTo>
                <a:cubicBezTo>
                  <a:pt x="566303" y="1108145"/>
                  <a:pt x="568229" y="1109773"/>
                  <a:pt x="569711" y="1113028"/>
                </a:cubicBezTo>
                <a:cubicBezTo>
                  <a:pt x="580975" y="1137299"/>
                  <a:pt x="595203" y="1159794"/>
                  <a:pt x="597574" y="1187026"/>
                </a:cubicBezTo>
                <a:cubicBezTo>
                  <a:pt x="598760" y="1197090"/>
                  <a:pt x="605874" y="1205377"/>
                  <a:pt x="608838" y="1215441"/>
                </a:cubicBezTo>
                <a:cubicBezTo>
                  <a:pt x="610617" y="1219585"/>
                  <a:pt x="612395" y="1223137"/>
                  <a:pt x="611802" y="1230833"/>
                </a:cubicBezTo>
                <a:cubicBezTo>
                  <a:pt x="611802" y="1234385"/>
                  <a:pt x="610024" y="1241489"/>
                  <a:pt x="603503" y="1243265"/>
                </a:cubicBezTo>
                <a:cubicBezTo>
                  <a:pt x="596389" y="1245041"/>
                  <a:pt x="595203" y="1237345"/>
                  <a:pt x="592239" y="1233201"/>
                </a:cubicBezTo>
                <a:cubicBezTo>
                  <a:pt x="578604" y="1206562"/>
                  <a:pt x="570897" y="1178146"/>
                  <a:pt x="560226" y="1150323"/>
                </a:cubicBezTo>
                <a:cubicBezTo>
                  <a:pt x="557262" y="1142035"/>
                  <a:pt x="553705" y="1134339"/>
                  <a:pt x="551334" y="1126051"/>
                </a:cubicBezTo>
                <a:cubicBezTo>
                  <a:pt x="549555" y="1119540"/>
                  <a:pt x="549555" y="1113028"/>
                  <a:pt x="556076" y="1109476"/>
                </a:cubicBezTo>
                <a:cubicBezTo>
                  <a:pt x="559041" y="1107997"/>
                  <a:pt x="561708" y="1107257"/>
                  <a:pt x="564005" y="1107701"/>
                </a:cubicBezTo>
                <a:close/>
                <a:moveTo>
                  <a:pt x="471563" y="1003750"/>
                </a:moveTo>
                <a:cubicBezTo>
                  <a:pt x="478695" y="1003750"/>
                  <a:pt x="488204" y="1015009"/>
                  <a:pt x="488204" y="1022713"/>
                </a:cubicBezTo>
                <a:cubicBezTo>
                  <a:pt x="488798" y="1029231"/>
                  <a:pt x="476912" y="1036935"/>
                  <a:pt x="467997" y="1037528"/>
                </a:cubicBezTo>
                <a:cubicBezTo>
                  <a:pt x="455516" y="1038120"/>
                  <a:pt x="456111" y="1028639"/>
                  <a:pt x="454922" y="1022120"/>
                </a:cubicBezTo>
                <a:cubicBezTo>
                  <a:pt x="453733" y="1016787"/>
                  <a:pt x="466808" y="1003750"/>
                  <a:pt x="471563" y="1003750"/>
                </a:cubicBezTo>
                <a:close/>
                <a:moveTo>
                  <a:pt x="217303" y="988860"/>
                </a:moveTo>
                <a:cubicBezTo>
                  <a:pt x="220874" y="987086"/>
                  <a:pt x="223850" y="988269"/>
                  <a:pt x="225636" y="991225"/>
                </a:cubicBezTo>
                <a:cubicBezTo>
                  <a:pt x="232778" y="1003051"/>
                  <a:pt x="244681" y="1010147"/>
                  <a:pt x="255394" y="1017834"/>
                </a:cubicBezTo>
                <a:cubicBezTo>
                  <a:pt x="266702" y="1026703"/>
                  <a:pt x="274440" y="1037346"/>
                  <a:pt x="280391" y="1050354"/>
                </a:cubicBezTo>
                <a:cubicBezTo>
                  <a:pt x="283962" y="1058633"/>
                  <a:pt x="280391" y="1062772"/>
                  <a:pt x="272059" y="1061589"/>
                </a:cubicBezTo>
                <a:cubicBezTo>
                  <a:pt x="267893" y="1061589"/>
                  <a:pt x="264322" y="1059815"/>
                  <a:pt x="261346" y="1056859"/>
                </a:cubicBezTo>
                <a:cubicBezTo>
                  <a:pt x="247062" y="1038528"/>
                  <a:pt x="227421" y="1024929"/>
                  <a:pt x="217303" y="1003051"/>
                </a:cubicBezTo>
                <a:cubicBezTo>
                  <a:pt x="216113" y="1001277"/>
                  <a:pt x="214923" y="998912"/>
                  <a:pt x="214328" y="996547"/>
                </a:cubicBezTo>
                <a:cubicBezTo>
                  <a:pt x="213137" y="993590"/>
                  <a:pt x="214328" y="990634"/>
                  <a:pt x="217303" y="988860"/>
                </a:cubicBezTo>
                <a:close/>
                <a:moveTo>
                  <a:pt x="1429858" y="942140"/>
                </a:moveTo>
                <a:cubicBezTo>
                  <a:pt x="1438191" y="945697"/>
                  <a:pt x="1439381" y="955184"/>
                  <a:pt x="1435810" y="962892"/>
                </a:cubicBezTo>
                <a:cubicBezTo>
                  <a:pt x="1430454" y="972971"/>
                  <a:pt x="1429858" y="982458"/>
                  <a:pt x="1428073" y="993131"/>
                </a:cubicBezTo>
                <a:cubicBezTo>
                  <a:pt x="1426883" y="1003210"/>
                  <a:pt x="1423312" y="1012697"/>
                  <a:pt x="1421526" y="1022776"/>
                </a:cubicBezTo>
                <a:cubicBezTo>
                  <a:pt x="1420336" y="1028112"/>
                  <a:pt x="1414979" y="1030484"/>
                  <a:pt x="1409623" y="1029891"/>
                </a:cubicBezTo>
                <a:cubicBezTo>
                  <a:pt x="1403671" y="1029298"/>
                  <a:pt x="1403671" y="1023962"/>
                  <a:pt x="1403076" y="1019811"/>
                </a:cubicBezTo>
                <a:cubicBezTo>
                  <a:pt x="1403076" y="1016254"/>
                  <a:pt x="1403076" y="1012697"/>
                  <a:pt x="1403076" y="1009139"/>
                </a:cubicBezTo>
                <a:cubicBezTo>
                  <a:pt x="1403076" y="1009139"/>
                  <a:pt x="1402480" y="1009139"/>
                  <a:pt x="1401885" y="1009139"/>
                </a:cubicBezTo>
                <a:cubicBezTo>
                  <a:pt x="1406647" y="990166"/>
                  <a:pt x="1410218" y="971785"/>
                  <a:pt x="1415574" y="953405"/>
                </a:cubicBezTo>
                <a:cubicBezTo>
                  <a:pt x="1417360" y="947476"/>
                  <a:pt x="1421526" y="939175"/>
                  <a:pt x="1429858" y="942140"/>
                </a:cubicBezTo>
                <a:close/>
                <a:moveTo>
                  <a:pt x="1581033" y="939113"/>
                </a:moveTo>
                <a:cubicBezTo>
                  <a:pt x="1585197" y="942075"/>
                  <a:pt x="1585197" y="946812"/>
                  <a:pt x="1583413" y="950958"/>
                </a:cubicBezTo>
                <a:cubicBezTo>
                  <a:pt x="1575679" y="968723"/>
                  <a:pt x="1566756" y="985897"/>
                  <a:pt x="1564972" y="1005439"/>
                </a:cubicBezTo>
                <a:cubicBezTo>
                  <a:pt x="1564972" y="1006031"/>
                  <a:pt x="1564377" y="1007216"/>
                  <a:pt x="1563782" y="1007808"/>
                </a:cubicBezTo>
                <a:cubicBezTo>
                  <a:pt x="1544152" y="1030903"/>
                  <a:pt x="1539393" y="1061105"/>
                  <a:pt x="1526900" y="1087754"/>
                </a:cubicBezTo>
                <a:cubicBezTo>
                  <a:pt x="1524521" y="1093083"/>
                  <a:pt x="1526306" y="1100189"/>
                  <a:pt x="1525711" y="1106704"/>
                </a:cubicBezTo>
                <a:cubicBezTo>
                  <a:pt x="1524521" y="1123284"/>
                  <a:pt x="1513218" y="1138089"/>
                  <a:pt x="1498347" y="1142234"/>
                </a:cubicBezTo>
                <a:cubicBezTo>
                  <a:pt x="1490614" y="1144011"/>
                  <a:pt x="1487639" y="1141050"/>
                  <a:pt x="1487639" y="1131575"/>
                </a:cubicBezTo>
                <a:cubicBezTo>
                  <a:pt x="1497157" y="1114402"/>
                  <a:pt x="1495373" y="1091899"/>
                  <a:pt x="1507270" y="1073541"/>
                </a:cubicBezTo>
                <a:cubicBezTo>
                  <a:pt x="1517383" y="1058736"/>
                  <a:pt x="1524521" y="1042155"/>
                  <a:pt x="1528090" y="1024389"/>
                </a:cubicBezTo>
                <a:cubicBezTo>
                  <a:pt x="1529875" y="1016691"/>
                  <a:pt x="1534634" y="1010177"/>
                  <a:pt x="1538203" y="1003071"/>
                </a:cubicBezTo>
                <a:cubicBezTo>
                  <a:pt x="1544152" y="991227"/>
                  <a:pt x="1552480" y="980567"/>
                  <a:pt x="1556049" y="967539"/>
                </a:cubicBezTo>
                <a:cubicBezTo>
                  <a:pt x="1559023" y="958064"/>
                  <a:pt x="1561403" y="947996"/>
                  <a:pt x="1570326" y="941483"/>
                </a:cubicBezTo>
                <a:cubicBezTo>
                  <a:pt x="1573300" y="939113"/>
                  <a:pt x="1576274" y="936745"/>
                  <a:pt x="1581033" y="939113"/>
                </a:cubicBezTo>
                <a:close/>
                <a:moveTo>
                  <a:pt x="1104952" y="927023"/>
                </a:moveTo>
                <a:cubicBezTo>
                  <a:pt x="1119183" y="927023"/>
                  <a:pt x="1132227" y="938828"/>
                  <a:pt x="1132820" y="952402"/>
                </a:cubicBezTo>
                <a:cubicBezTo>
                  <a:pt x="1132820" y="965387"/>
                  <a:pt x="1117997" y="980142"/>
                  <a:pt x="1103173" y="979552"/>
                </a:cubicBezTo>
                <a:cubicBezTo>
                  <a:pt x="1085978" y="978372"/>
                  <a:pt x="1080641" y="970699"/>
                  <a:pt x="1080048" y="950632"/>
                </a:cubicBezTo>
                <a:cubicBezTo>
                  <a:pt x="1080048" y="937057"/>
                  <a:pt x="1089535" y="927613"/>
                  <a:pt x="1104952" y="927023"/>
                </a:cubicBezTo>
                <a:close/>
                <a:moveTo>
                  <a:pt x="810187" y="894323"/>
                </a:moveTo>
                <a:cubicBezTo>
                  <a:pt x="814946" y="891959"/>
                  <a:pt x="817920" y="896687"/>
                  <a:pt x="821489" y="899642"/>
                </a:cubicBezTo>
                <a:cubicBezTo>
                  <a:pt x="835170" y="911462"/>
                  <a:pt x="844688" y="925647"/>
                  <a:pt x="849446" y="943377"/>
                </a:cubicBezTo>
                <a:cubicBezTo>
                  <a:pt x="858369" y="977065"/>
                  <a:pt x="869671" y="1010752"/>
                  <a:pt x="884542" y="1043257"/>
                </a:cubicBezTo>
                <a:cubicBezTo>
                  <a:pt x="889896" y="1055078"/>
                  <a:pt x="894654" y="1068080"/>
                  <a:pt x="892870" y="1081673"/>
                </a:cubicBezTo>
                <a:cubicBezTo>
                  <a:pt x="892870" y="1083446"/>
                  <a:pt x="893465" y="1085220"/>
                  <a:pt x="893465" y="1086401"/>
                </a:cubicBezTo>
                <a:cubicBezTo>
                  <a:pt x="893465" y="1089947"/>
                  <a:pt x="894654" y="1094676"/>
                  <a:pt x="889896" y="1095267"/>
                </a:cubicBezTo>
                <a:cubicBezTo>
                  <a:pt x="885137" y="1096449"/>
                  <a:pt x="884542" y="1091721"/>
                  <a:pt x="882757" y="1088766"/>
                </a:cubicBezTo>
                <a:cubicBezTo>
                  <a:pt x="875619" y="1076354"/>
                  <a:pt x="872050" y="1062761"/>
                  <a:pt x="866697" y="1049167"/>
                </a:cubicBezTo>
                <a:cubicBezTo>
                  <a:pt x="863723" y="1042076"/>
                  <a:pt x="861938" y="1033801"/>
                  <a:pt x="850041" y="1040302"/>
                </a:cubicBezTo>
                <a:cubicBezTo>
                  <a:pt x="845877" y="1042666"/>
                  <a:pt x="842903" y="1037939"/>
                  <a:pt x="841119" y="1034393"/>
                </a:cubicBezTo>
                <a:cubicBezTo>
                  <a:pt x="832196" y="1013707"/>
                  <a:pt x="823868" y="993022"/>
                  <a:pt x="814946" y="972337"/>
                </a:cubicBezTo>
                <a:cubicBezTo>
                  <a:pt x="813756" y="968791"/>
                  <a:pt x="813161" y="965244"/>
                  <a:pt x="816730" y="962880"/>
                </a:cubicBezTo>
                <a:cubicBezTo>
                  <a:pt x="826248" y="955788"/>
                  <a:pt x="821489" y="948105"/>
                  <a:pt x="819110" y="940422"/>
                </a:cubicBezTo>
                <a:cubicBezTo>
                  <a:pt x="814946" y="929784"/>
                  <a:pt x="809592" y="919145"/>
                  <a:pt x="807213" y="907325"/>
                </a:cubicBezTo>
                <a:cubicBezTo>
                  <a:pt x="806618" y="902597"/>
                  <a:pt x="805428" y="897278"/>
                  <a:pt x="810187" y="894323"/>
                </a:cubicBezTo>
                <a:close/>
                <a:moveTo>
                  <a:pt x="718862" y="870227"/>
                </a:moveTo>
                <a:cubicBezTo>
                  <a:pt x="722426" y="869045"/>
                  <a:pt x="725395" y="872000"/>
                  <a:pt x="727771" y="874954"/>
                </a:cubicBezTo>
                <a:cubicBezTo>
                  <a:pt x="731334" y="879683"/>
                  <a:pt x="732522" y="885593"/>
                  <a:pt x="733116" y="891503"/>
                </a:cubicBezTo>
                <a:cubicBezTo>
                  <a:pt x="734304" y="900368"/>
                  <a:pt x="737273" y="909233"/>
                  <a:pt x="742025" y="916916"/>
                </a:cubicBezTo>
                <a:cubicBezTo>
                  <a:pt x="751528" y="932873"/>
                  <a:pt x="757467" y="950012"/>
                  <a:pt x="761030" y="968333"/>
                </a:cubicBezTo>
                <a:cubicBezTo>
                  <a:pt x="764000" y="984291"/>
                  <a:pt x="774096" y="997883"/>
                  <a:pt x="779442" y="1013250"/>
                </a:cubicBezTo>
                <a:cubicBezTo>
                  <a:pt x="789538" y="1038072"/>
                  <a:pt x="802011" y="1062893"/>
                  <a:pt x="803792" y="1090671"/>
                </a:cubicBezTo>
                <a:cubicBezTo>
                  <a:pt x="803792" y="1091853"/>
                  <a:pt x="803792" y="1093035"/>
                  <a:pt x="804386" y="1094216"/>
                </a:cubicBezTo>
                <a:cubicBezTo>
                  <a:pt x="804386" y="1097172"/>
                  <a:pt x="804386" y="1100127"/>
                  <a:pt x="800823" y="1100718"/>
                </a:cubicBezTo>
                <a:cubicBezTo>
                  <a:pt x="797853" y="1101309"/>
                  <a:pt x="796071" y="1098945"/>
                  <a:pt x="794884" y="1095990"/>
                </a:cubicBezTo>
                <a:cubicBezTo>
                  <a:pt x="780630" y="1064075"/>
                  <a:pt x="766969" y="1030980"/>
                  <a:pt x="755091" y="997293"/>
                </a:cubicBezTo>
                <a:cubicBezTo>
                  <a:pt x="743213" y="964787"/>
                  <a:pt x="736086" y="931100"/>
                  <a:pt x="716486" y="901550"/>
                </a:cubicBezTo>
                <a:cubicBezTo>
                  <a:pt x="712329" y="894458"/>
                  <a:pt x="709953" y="886775"/>
                  <a:pt x="711735" y="878501"/>
                </a:cubicBezTo>
                <a:cubicBezTo>
                  <a:pt x="712329" y="874954"/>
                  <a:pt x="714111" y="870818"/>
                  <a:pt x="718862" y="870227"/>
                </a:cubicBezTo>
                <a:close/>
                <a:moveTo>
                  <a:pt x="1336754" y="790234"/>
                </a:moveTo>
                <a:cubicBezTo>
                  <a:pt x="1347377" y="790234"/>
                  <a:pt x="1346787" y="799687"/>
                  <a:pt x="1346787" y="807958"/>
                </a:cubicBezTo>
                <a:cubicBezTo>
                  <a:pt x="1345016" y="822138"/>
                  <a:pt x="1344426" y="836908"/>
                  <a:pt x="1338524" y="850497"/>
                </a:cubicBezTo>
                <a:cubicBezTo>
                  <a:pt x="1337344" y="853451"/>
                  <a:pt x="1336754" y="856996"/>
                  <a:pt x="1332622" y="857587"/>
                </a:cubicBezTo>
                <a:cubicBezTo>
                  <a:pt x="1328491" y="857587"/>
                  <a:pt x="1326720" y="853451"/>
                  <a:pt x="1325540" y="850497"/>
                </a:cubicBezTo>
                <a:cubicBezTo>
                  <a:pt x="1323769" y="845180"/>
                  <a:pt x="1324359" y="839862"/>
                  <a:pt x="1324950" y="833954"/>
                </a:cubicBezTo>
                <a:cubicBezTo>
                  <a:pt x="1325540" y="825092"/>
                  <a:pt x="1327901" y="816821"/>
                  <a:pt x="1326720" y="807368"/>
                </a:cubicBezTo>
                <a:cubicBezTo>
                  <a:pt x="1326130" y="800278"/>
                  <a:pt x="1326720" y="790825"/>
                  <a:pt x="1336754" y="790234"/>
                </a:cubicBezTo>
                <a:close/>
                <a:moveTo>
                  <a:pt x="729624" y="762355"/>
                </a:moveTo>
                <a:cubicBezTo>
                  <a:pt x="733171" y="762946"/>
                  <a:pt x="734945" y="765900"/>
                  <a:pt x="736128" y="768854"/>
                </a:cubicBezTo>
                <a:cubicBezTo>
                  <a:pt x="742041" y="784806"/>
                  <a:pt x="748545" y="800758"/>
                  <a:pt x="754458" y="816710"/>
                </a:cubicBezTo>
                <a:cubicBezTo>
                  <a:pt x="756232" y="820846"/>
                  <a:pt x="756823" y="824982"/>
                  <a:pt x="752093" y="826754"/>
                </a:cubicBezTo>
                <a:cubicBezTo>
                  <a:pt x="747362" y="829118"/>
                  <a:pt x="744997" y="824982"/>
                  <a:pt x="743223" y="821437"/>
                </a:cubicBezTo>
                <a:cubicBezTo>
                  <a:pt x="736128" y="806076"/>
                  <a:pt x="731989" y="789533"/>
                  <a:pt x="722528" y="775353"/>
                </a:cubicBezTo>
                <a:cubicBezTo>
                  <a:pt x="718980" y="770036"/>
                  <a:pt x="724302" y="761765"/>
                  <a:pt x="729624" y="762355"/>
                </a:cubicBezTo>
                <a:close/>
                <a:moveTo>
                  <a:pt x="1198953" y="743956"/>
                </a:moveTo>
                <a:cubicBezTo>
                  <a:pt x="1206676" y="743956"/>
                  <a:pt x="1207271" y="752238"/>
                  <a:pt x="1206082" y="757561"/>
                </a:cubicBezTo>
                <a:cubicBezTo>
                  <a:pt x="1197170" y="790095"/>
                  <a:pt x="1208459" y="823220"/>
                  <a:pt x="1201329" y="856346"/>
                </a:cubicBezTo>
                <a:cubicBezTo>
                  <a:pt x="1199547" y="865218"/>
                  <a:pt x="1194794" y="880598"/>
                  <a:pt x="1207865" y="888880"/>
                </a:cubicBezTo>
                <a:cubicBezTo>
                  <a:pt x="1209053" y="888288"/>
                  <a:pt x="1210241" y="887697"/>
                  <a:pt x="1210241" y="887105"/>
                </a:cubicBezTo>
                <a:cubicBezTo>
                  <a:pt x="1212618" y="881190"/>
                  <a:pt x="1213212" y="872317"/>
                  <a:pt x="1222124" y="872908"/>
                </a:cubicBezTo>
                <a:cubicBezTo>
                  <a:pt x="1231630" y="873500"/>
                  <a:pt x="1228660" y="882373"/>
                  <a:pt x="1230442" y="888288"/>
                </a:cubicBezTo>
                <a:cubicBezTo>
                  <a:pt x="1232819" y="895978"/>
                  <a:pt x="1232819" y="903076"/>
                  <a:pt x="1228065" y="910766"/>
                </a:cubicBezTo>
                <a:cubicBezTo>
                  <a:pt x="1226283" y="913132"/>
                  <a:pt x="1225689" y="916681"/>
                  <a:pt x="1226283" y="919639"/>
                </a:cubicBezTo>
                <a:cubicBezTo>
                  <a:pt x="1228660" y="950989"/>
                  <a:pt x="1225095" y="982340"/>
                  <a:pt x="1221530" y="1013099"/>
                </a:cubicBezTo>
                <a:cubicBezTo>
                  <a:pt x="1219153" y="1033211"/>
                  <a:pt x="1222124" y="1054506"/>
                  <a:pt x="1213806" y="1074026"/>
                </a:cubicBezTo>
                <a:cubicBezTo>
                  <a:pt x="1212618" y="1075209"/>
                  <a:pt x="1212618" y="1077575"/>
                  <a:pt x="1212618" y="1079349"/>
                </a:cubicBezTo>
                <a:cubicBezTo>
                  <a:pt x="1212618" y="1082898"/>
                  <a:pt x="1210835" y="1087631"/>
                  <a:pt x="1215588" y="1088223"/>
                </a:cubicBezTo>
                <a:cubicBezTo>
                  <a:pt x="1220342" y="1088814"/>
                  <a:pt x="1222124" y="1084673"/>
                  <a:pt x="1222718" y="1080532"/>
                </a:cubicBezTo>
                <a:cubicBezTo>
                  <a:pt x="1222718" y="1072843"/>
                  <a:pt x="1224501" y="1064562"/>
                  <a:pt x="1222718" y="1056872"/>
                </a:cubicBezTo>
                <a:cubicBezTo>
                  <a:pt x="1220342" y="1043858"/>
                  <a:pt x="1232224" y="1033802"/>
                  <a:pt x="1229848" y="1020789"/>
                </a:cubicBezTo>
                <a:cubicBezTo>
                  <a:pt x="1229254" y="1017831"/>
                  <a:pt x="1234007" y="1017240"/>
                  <a:pt x="1237572" y="1016649"/>
                </a:cubicBezTo>
                <a:cubicBezTo>
                  <a:pt x="1242325" y="1016649"/>
                  <a:pt x="1245890" y="1019015"/>
                  <a:pt x="1247078" y="1023746"/>
                </a:cubicBezTo>
                <a:cubicBezTo>
                  <a:pt x="1250643" y="1035577"/>
                  <a:pt x="1251237" y="1047999"/>
                  <a:pt x="1246484" y="1059829"/>
                </a:cubicBezTo>
                <a:cubicBezTo>
                  <a:pt x="1242325" y="1068111"/>
                  <a:pt x="1245890" y="1074617"/>
                  <a:pt x="1250049" y="1082898"/>
                </a:cubicBezTo>
                <a:cubicBezTo>
                  <a:pt x="1256584" y="1073434"/>
                  <a:pt x="1261337" y="1066928"/>
                  <a:pt x="1263120" y="1056872"/>
                </a:cubicBezTo>
                <a:cubicBezTo>
                  <a:pt x="1266090" y="1039125"/>
                  <a:pt x="1274408" y="1022564"/>
                  <a:pt x="1282726" y="1006593"/>
                </a:cubicBezTo>
                <a:cubicBezTo>
                  <a:pt x="1286291" y="1000678"/>
                  <a:pt x="1303521" y="999494"/>
                  <a:pt x="1307680" y="1004818"/>
                </a:cubicBezTo>
                <a:cubicBezTo>
                  <a:pt x="1313622" y="1013691"/>
                  <a:pt x="1318375" y="1024339"/>
                  <a:pt x="1314810" y="1033802"/>
                </a:cubicBezTo>
                <a:cubicBezTo>
                  <a:pt x="1310651" y="1044449"/>
                  <a:pt x="1309463" y="1055097"/>
                  <a:pt x="1307680" y="1065744"/>
                </a:cubicBezTo>
                <a:cubicBezTo>
                  <a:pt x="1304710" y="1085265"/>
                  <a:pt x="1298174" y="1103011"/>
                  <a:pt x="1289856" y="1120756"/>
                </a:cubicBezTo>
                <a:cubicBezTo>
                  <a:pt x="1284509" y="1131403"/>
                  <a:pt x="1282132" y="1145007"/>
                  <a:pt x="1280350" y="1158021"/>
                </a:cubicBezTo>
                <a:cubicBezTo>
                  <a:pt x="1279756" y="1168668"/>
                  <a:pt x="1286885" y="1176358"/>
                  <a:pt x="1298768" y="1176950"/>
                </a:cubicBezTo>
                <a:cubicBezTo>
                  <a:pt x="1301145" y="1176950"/>
                  <a:pt x="1304116" y="1176358"/>
                  <a:pt x="1307086" y="1176358"/>
                </a:cubicBezTo>
                <a:cubicBezTo>
                  <a:pt x="1332634" y="1178724"/>
                  <a:pt x="1339764" y="1172809"/>
                  <a:pt x="1339764" y="1146782"/>
                </a:cubicBezTo>
                <a:cubicBezTo>
                  <a:pt x="1339764" y="1140275"/>
                  <a:pt x="1342141" y="1137318"/>
                  <a:pt x="1347488" y="1134360"/>
                </a:cubicBezTo>
                <a:cubicBezTo>
                  <a:pt x="1359965" y="1129037"/>
                  <a:pt x="1373036" y="1128445"/>
                  <a:pt x="1386107" y="1130811"/>
                </a:cubicBezTo>
                <a:cubicBezTo>
                  <a:pt x="1401555" y="1133177"/>
                  <a:pt x="1412249" y="1127262"/>
                  <a:pt x="1419379" y="1113067"/>
                </a:cubicBezTo>
                <a:cubicBezTo>
                  <a:pt x="1421161" y="1110109"/>
                  <a:pt x="1422350" y="1107151"/>
                  <a:pt x="1422944" y="1104194"/>
                </a:cubicBezTo>
                <a:cubicBezTo>
                  <a:pt x="1428885" y="1081715"/>
                  <a:pt x="1437203" y="1060421"/>
                  <a:pt x="1447304" y="1039717"/>
                </a:cubicBezTo>
                <a:cubicBezTo>
                  <a:pt x="1450274" y="1033211"/>
                  <a:pt x="1451462" y="1026704"/>
                  <a:pt x="1451462" y="1020197"/>
                </a:cubicBezTo>
                <a:cubicBezTo>
                  <a:pt x="1451462" y="1012508"/>
                  <a:pt x="1453839" y="1005409"/>
                  <a:pt x="1458592" y="999494"/>
                </a:cubicBezTo>
                <a:cubicBezTo>
                  <a:pt x="1465128" y="990621"/>
                  <a:pt x="1466316" y="979974"/>
                  <a:pt x="1470475" y="969918"/>
                </a:cubicBezTo>
                <a:cubicBezTo>
                  <a:pt x="1476416" y="955130"/>
                  <a:pt x="1484734" y="940933"/>
                  <a:pt x="1487111" y="924962"/>
                </a:cubicBezTo>
                <a:cubicBezTo>
                  <a:pt x="1487705" y="919639"/>
                  <a:pt x="1492458" y="917864"/>
                  <a:pt x="1496617" y="917273"/>
                </a:cubicBezTo>
                <a:cubicBezTo>
                  <a:pt x="1500776" y="916681"/>
                  <a:pt x="1504341" y="917273"/>
                  <a:pt x="1506123" y="920822"/>
                </a:cubicBezTo>
                <a:cubicBezTo>
                  <a:pt x="1507906" y="924962"/>
                  <a:pt x="1505529" y="927920"/>
                  <a:pt x="1503747" y="931469"/>
                </a:cubicBezTo>
                <a:cubicBezTo>
                  <a:pt x="1497805" y="943299"/>
                  <a:pt x="1493647" y="956313"/>
                  <a:pt x="1491864" y="968144"/>
                </a:cubicBezTo>
                <a:cubicBezTo>
                  <a:pt x="1487705" y="993579"/>
                  <a:pt x="1474634" y="1016057"/>
                  <a:pt x="1468693" y="1040901"/>
                </a:cubicBezTo>
                <a:cubicBezTo>
                  <a:pt x="1463345" y="1064562"/>
                  <a:pt x="1456216" y="1088223"/>
                  <a:pt x="1450274" y="1111884"/>
                </a:cubicBezTo>
                <a:cubicBezTo>
                  <a:pt x="1447304" y="1123713"/>
                  <a:pt x="1443145" y="1136134"/>
                  <a:pt x="1434827" y="1146191"/>
                </a:cubicBezTo>
                <a:cubicBezTo>
                  <a:pt x="1431856" y="1150331"/>
                  <a:pt x="1431262" y="1154472"/>
                  <a:pt x="1434827" y="1159204"/>
                </a:cubicBezTo>
                <a:cubicBezTo>
                  <a:pt x="1438391" y="1164528"/>
                  <a:pt x="1441956" y="1166302"/>
                  <a:pt x="1446115" y="1159796"/>
                </a:cubicBezTo>
                <a:cubicBezTo>
                  <a:pt x="1449680" y="1154472"/>
                  <a:pt x="1453839" y="1145599"/>
                  <a:pt x="1460969" y="1149148"/>
                </a:cubicBezTo>
                <a:cubicBezTo>
                  <a:pt x="1468693" y="1153289"/>
                  <a:pt x="1464534" y="1160979"/>
                  <a:pt x="1462751" y="1168668"/>
                </a:cubicBezTo>
                <a:cubicBezTo>
                  <a:pt x="1459780" y="1181090"/>
                  <a:pt x="1458592" y="1192921"/>
                  <a:pt x="1469881" y="1205934"/>
                </a:cubicBezTo>
                <a:cubicBezTo>
                  <a:pt x="1479981" y="1216582"/>
                  <a:pt x="1491864" y="1224863"/>
                  <a:pt x="1501964" y="1236102"/>
                </a:cubicBezTo>
                <a:cubicBezTo>
                  <a:pt x="1515036" y="1249707"/>
                  <a:pt x="1536425" y="1242609"/>
                  <a:pt x="1540584" y="1227229"/>
                </a:cubicBezTo>
                <a:cubicBezTo>
                  <a:pt x="1541772" y="1224271"/>
                  <a:pt x="1542366" y="1220723"/>
                  <a:pt x="1544743" y="1218357"/>
                </a:cubicBezTo>
                <a:cubicBezTo>
                  <a:pt x="1559002" y="1203568"/>
                  <a:pt x="1563755" y="1185823"/>
                  <a:pt x="1560784" y="1165119"/>
                </a:cubicBezTo>
                <a:cubicBezTo>
                  <a:pt x="1559002" y="1155655"/>
                  <a:pt x="1567320" y="1152697"/>
                  <a:pt x="1574450" y="1152697"/>
                </a:cubicBezTo>
                <a:cubicBezTo>
                  <a:pt x="1581579" y="1152697"/>
                  <a:pt x="1586333" y="1150923"/>
                  <a:pt x="1591680" y="1146782"/>
                </a:cubicBezTo>
                <a:cubicBezTo>
                  <a:pt x="1595839" y="1143234"/>
                  <a:pt x="1601780" y="1141459"/>
                  <a:pt x="1607127" y="1144416"/>
                </a:cubicBezTo>
                <a:cubicBezTo>
                  <a:pt x="1613069" y="1147965"/>
                  <a:pt x="1608910" y="1153881"/>
                  <a:pt x="1607722" y="1158613"/>
                </a:cubicBezTo>
                <a:cubicBezTo>
                  <a:pt x="1604751" y="1171034"/>
                  <a:pt x="1601780" y="1182273"/>
                  <a:pt x="1588709" y="1190555"/>
                </a:cubicBezTo>
                <a:cubicBezTo>
                  <a:pt x="1576826" y="1197062"/>
                  <a:pt x="1575044" y="1212441"/>
                  <a:pt x="1567914" y="1224271"/>
                </a:cubicBezTo>
                <a:cubicBezTo>
                  <a:pt x="1564943" y="1228412"/>
                  <a:pt x="1569102" y="1233144"/>
                  <a:pt x="1573261" y="1235510"/>
                </a:cubicBezTo>
                <a:cubicBezTo>
                  <a:pt x="1577420" y="1238468"/>
                  <a:pt x="1580985" y="1236102"/>
                  <a:pt x="1583956" y="1232553"/>
                </a:cubicBezTo>
                <a:cubicBezTo>
                  <a:pt x="1586927" y="1227821"/>
                  <a:pt x="1589897" y="1223680"/>
                  <a:pt x="1592274" y="1218357"/>
                </a:cubicBezTo>
                <a:cubicBezTo>
                  <a:pt x="1595245" y="1212441"/>
                  <a:pt x="1595839" y="1204160"/>
                  <a:pt x="1605939" y="1204751"/>
                </a:cubicBezTo>
                <a:cubicBezTo>
                  <a:pt x="1610692" y="1188189"/>
                  <a:pt x="1626734" y="1186414"/>
                  <a:pt x="1638617" y="1178724"/>
                </a:cubicBezTo>
                <a:cubicBezTo>
                  <a:pt x="1646935" y="1173992"/>
                  <a:pt x="1649906" y="1163936"/>
                  <a:pt x="1654065" y="1154472"/>
                </a:cubicBezTo>
                <a:cubicBezTo>
                  <a:pt x="1660006" y="1142642"/>
                  <a:pt x="1670701" y="1131994"/>
                  <a:pt x="1680801" y="1122529"/>
                </a:cubicBezTo>
                <a:cubicBezTo>
                  <a:pt x="1689119" y="1115433"/>
                  <a:pt x="1696249" y="1107151"/>
                  <a:pt x="1699219" y="1097095"/>
                </a:cubicBezTo>
                <a:cubicBezTo>
                  <a:pt x="1702784" y="1084673"/>
                  <a:pt x="1711696" y="1081124"/>
                  <a:pt x="1721797" y="1078758"/>
                </a:cubicBezTo>
                <a:cubicBezTo>
                  <a:pt x="1738433" y="1074617"/>
                  <a:pt x="1749721" y="1065744"/>
                  <a:pt x="1755069" y="1049773"/>
                </a:cubicBezTo>
                <a:cubicBezTo>
                  <a:pt x="1756851" y="1045633"/>
                  <a:pt x="1759228" y="1042675"/>
                  <a:pt x="1762198" y="1040309"/>
                </a:cubicBezTo>
                <a:cubicBezTo>
                  <a:pt x="1775269" y="1030254"/>
                  <a:pt x="1785964" y="1019015"/>
                  <a:pt x="1791905" y="1003635"/>
                </a:cubicBezTo>
                <a:cubicBezTo>
                  <a:pt x="1793094" y="1001269"/>
                  <a:pt x="1795470" y="1000678"/>
                  <a:pt x="1797253" y="999494"/>
                </a:cubicBezTo>
                <a:cubicBezTo>
                  <a:pt x="1800223" y="997719"/>
                  <a:pt x="1804382" y="996536"/>
                  <a:pt x="1804976" y="994170"/>
                </a:cubicBezTo>
                <a:cubicBezTo>
                  <a:pt x="1809135" y="977016"/>
                  <a:pt x="1827554" y="968735"/>
                  <a:pt x="1831119" y="951581"/>
                </a:cubicBezTo>
                <a:cubicBezTo>
                  <a:pt x="1832901" y="943299"/>
                  <a:pt x="1840031" y="943299"/>
                  <a:pt x="1845972" y="942116"/>
                </a:cubicBezTo>
                <a:cubicBezTo>
                  <a:pt x="1850131" y="941525"/>
                  <a:pt x="1854290" y="941525"/>
                  <a:pt x="1854884" y="946257"/>
                </a:cubicBezTo>
                <a:cubicBezTo>
                  <a:pt x="1856667" y="951581"/>
                  <a:pt x="1856667" y="957496"/>
                  <a:pt x="1851914" y="962820"/>
                </a:cubicBezTo>
                <a:cubicBezTo>
                  <a:pt x="1841219" y="975242"/>
                  <a:pt x="1828148" y="987072"/>
                  <a:pt x="1821018" y="1001269"/>
                </a:cubicBezTo>
                <a:cubicBezTo>
                  <a:pt x="1808541" y="1024339"/>
                  <a:pt x="1788935" y="1041492"/>
                  <a:pt x="1773487" y="1062195"/>
                </a:cubicBezTo>
                <a:cubicBezTo>
                  <a:pt x="1771110" y="1065744"/>
                  <a:pt x="1768734" y="1069294"/>
                  <a:pt x="1767546" y="1073434"/>
                </a:cubicBezTo>
                <a:cubicBezTo>
                  <a:pt x="1765763" y="1081715"/>
                  <a:pt x="1765169" y="1090588"/>
                  <a:pt x="1753880" y="1091180"/>
                </a:cubicBezTo>
                <a:cubicBezTo>
                  <a:pt x="1752098" y="1091771"/>
                  <a:pt x="1749127" y="1095912"/>
                  <a:pt x="1748533" y="1098870"/>
                </a:cubicBezTo>
                <a:cubicBezTo>
                  <a:pt x="1741997" y="1123713"/>
                  <a:pt x="1717044" y="1131994"/>
                  <a:pt x="1702190" y="1149148"/>
                </a:cubicBezTo>
                <a:cubicBezTo>
                  <a:pt x="1688525" y="1148557"/>
                  <a:pt x="1679613" y="1155655"/>
                  <a:pt x="1672483" y="1166894"/>
                </a:cubicBezTo>
                <a:cubicBezTo>
                  <a:pt x="1671295" y="1169260"/>
                  <a:pt x="1668918" y="1171626"/>
                  <a:pt x="1668918" y="1173992"/>
                </a:cubicBezTo>
                <a:cubicBezTo>
                  <a:pt x="1668918" y="1191738"/>
                  <a:pt x="1658818" y="1209483"/>
                  <a:pt x="1669512" y="1227229"/>
                </a:cubicBezTo>
                <a:cubicBezTo>
                  <a:pt x="1675454" y="1236693"/>
                  <a:pt x="1676642" y="1246158"/>
                  <a:pt x="1665947" y="1254439"/>
                </a:cubicBezTo>
                <a:cubicBezTo>
                  <a:pt x="1662383" y="1256805"/>
                  <a:pt x="1658818" y="1261538"/>
                  <a:pt x="1658224" y="1265678"/>
                </a:cubicBezTo>
                <a:cubicBezTo>
                  <a:pt x="1655253" y="1282832"/>
                  <a:pt x="1654659" y="1299395"/>
                  <a:pt x="1645747" y="1315366"/>
                </a:cubicBezTo>
                <a:cubicBezTo>
                  <a:pt x="1642776" y="1319506"/>
                  <a:pt x="1646935" y="1328971"/>
                  <a:pt x="1652876" y="1332520"/>
                </a:cubicBezTo>
                <a:cubicBezTo>
                  <a:pt x="1658818" y="1335478"/>
                  <a:pt x="1662383" y="1328380"/>
                  <a:pt x="1666542" y="1325422"/>
                </a:cubicBezTo>
                <a:cubicBezTo>
                  <a:pt x="1683178" y="1314183"/>
                  <a:pt x="1693278" y="1300578"/>
                  <a:pt x="1695060" y="1279875"/>
                </a:cubicBezTo>
                <a:cubicBezTo>
                  <a:pt x="1695654" y="1273368"/>
                  <a:pt x="1698625" y="1268044"/>
                  <a:pt x="1705161" y="1265086"/>
                </a:cubicBezTo>
                <a:cubicBezTo>
                  <a:pt x="1709914" y="1263904"/>
                  <a:pt x="1711696" y="1259763"/>
                  <a:pt x="1714073" y="1256214"/>
                </a:cubicBezTo>
                <a:cubicBezTo>
                  <a:pt x="1721203" y="1245566"/>
                  <a:pt x="1728332" y="1234919"/>
                  <a:pt x="1738433" y="1227229"/>
                </a:cubicBezTo>
                <a:cubicBezTo>
                  <a:pt x="1739621" y="1226046"/>
                  <a:pt x="1740809" y="1224863"/>
                  <a:pt x="1741403" y="1223680"/>
                </a:cubicBezTo>
                <a:cubicBezTo>
                  <a:pt x="1753286" y="1198836"/>
                  <a:pt x="1775269" y="1181682"/>
                  <a:pt x="1793688" y="1162162"/>
                </a:cubicBezTo>
                <a:cubicBezTo>
                  <a:pt x="1796658" y="1159204"/>
                  <a:pt x="1796658" y="1155064"/>
                  <a:pt x="1799035" y="1152106"/>
                </a:cubicBezTo>
                <a:cubicBezTo>
                  <a:pt x="1803788" y="1146191"/>
                  <a:pt x="1810324" y="1142642"/>
                  <a:pt x="1816859" y="1147373"/>
                </a:cubicBezTo>
                <a:cubicBezTo>
                  <a:pt x="1822801" y="1152106"/>
                  <a:pt x="1818048" y="1158021"/>
                  <a:pt x="1814483" y="1162753"/>
                </a:cubicBezTo>
                <a:cubicBezTo>
                  <a:pt x="1798441" y="1185823"/>
                  <a:pt x="1777052" y="1204751"/>
                  <a:pt x="1759822" y="1227229"/>
                </a:cubicBezTo>
                <a:cubicBezTo>
                  <a:pt x="1749721" y="1240243"/>
                  <a:pt x="1743186" y="1255030"/>
                  <a:pt x="1731303" y="1266270"/>
                </a:cubicBezTo>
                <a:cubicBezTo>
                  <a:pt x="1729521" y="1268044"/>
                  <a:pt x="1727738" y="1269820"/>
                  <a:pt x="1728926" y="1272777"/>
                </a:cubicBezTo>
                <a:cubicBezTo>
                  <a:pt x="1732491" y="1281649"/>
                  <a:pt x="1727144" y="1287564"/>
                  <a:pt x="1722985" y="1294071"/>
                </a:cubicBezTo>
                <a:cubicBezTo>
                  <a:pt x="1721203" y="1296437"/>
                  <a:pt x="1718232" y="1298803"/>
                  <a:pt x="1720608" y="1301169"/>
                </a:cubicBezTo>
                <a:cubicBezTo>
                  <a:pt x="1721797" y="1302944"/>
                  <a:pt x="1725362" y="1302944"/>
                  <a:pt x="1727144" y="1302944"/>
                </a:cubicBezTo>
                <a:cubicBezTo>
                  <a:pt x="1735462" y="1301761"/>
                  <a:pt x="1741997" y="1302352"/>
                  <a:pt x="1747939" y="1308267"/>
                </a:cubicBezTo>
                <a:cubicBezTo>
                  <a:pt x="1753880" y="1314183"/>
                  <a:pt x="1759228" y="1308859"/>
                  <a:pt x="1762198" y="1305310"/>
                </a:cubicBezTo>
                <a:cubicBezTo>
                  <a:pt x="1774081" y="1291114"/>
                  <a:pt x="1788935" y="1279283"/>
                  <a:pt x="1796064" y="1261538"/>
                </a:cubicBezTo>
                <a:cubicBezTo>
                  <a:pt x="1796658" y="1260354"/>
                  <a:pt x="1797253" y="1258580"/>
                  <a:pt x="1797847" y="1257397"/>
                </a:cubicBezTo>
                <a:cubicBezTo>
                  <a:pt x="1801412" y="1249116"/>
                  <a:pt x="1806165" y="1242017"/>
                  <a:pt x="1816265" y="1244975"/>
                </a:cubicBezTo>
                <a:cubicBezTo>
                  <a:pt x="1821612" y="1246158"/>
                  <a:pt x="1822801" y="1263904"/>
                  <a:pt x="1818642" y="1269820"/>
                </a:cubicBezTo>
                <a:cubicBezTo>
                  <a:pt x="1808541" y="1282241"/>
                  <a:pt x="1797847" y="1294071"/>
                  <a:pt x="1787746" y="1305902"/>
                </a:cubicBezTo>
                <a:cubicBezTo>
                  <a:pt x="1780617" y="1314183"/>
                  <a:pt x="1772893" y="1322465"/>
                  <a:pt x="1767546" y="1331929"/>
                </a:cubicBezTo>
                <a:cubicBezTo>
                  <a:pt x="1765169" y="1336070"/>
                  <a:pt x="1762792" y="1340802"/>
                  <a:pt x="1763387" y="1345534"/>
                </a:cubicBezTo>
                <a:cubicBezTo>
                  <a:pt x="1763981" y="1350858"/>
                  <a:pt x="1762198" y="1355590"/>
                  <a:pt x="1758039" y="1359139"/>
                </a:cubicBezTo>
                <a:cubicBezTo>
                  <a:pt x="1753880" y="1363280"/>
                  <a:pt x="1753880" y="1368012"/>
                  <a:pt x="1753880" y="1373335"/>
                </a:cubicBezTo>
                <a:cubicBezTo>
                  <a:pt x="1753880" y="1378068"/>
                  <a:pt x="1753286" y="1383392"/>
                  <a:pt x="1749721" y="1386940"/>
                </a:cubicBezTo>
                <a:cubicBezTo>
                  <a:pt x="1741997" y="1394039"/>
                  <a:pt x="1744374" y="1401729"/>
                  <a:pt x="1749127" y="1408827"/>
                </a:cubicBezTo>
                <a:cubicBezTo>
                  <a:pt x="1762198" y="1430121"/>
                  <a:pt x="1776458" y="1450233"/>
                  <a:pt x="1781211" y="1475668"/>
                </a:cubicBezTo>
                <a:cubicBezTo>
                  <a:pt x="1782399" y="1482767"/>
                  <a:pt x="1787746" y="1491640"/>
                  <a:pt x="1793094" y="1498146"/>
                </a:cubicBezTo>
                <a:cubicBezTo>
                  <a:pt x="1798441" y="1504653"/>
                  <a:pt x="1807353" y="1502878"/>
                  <a:pt x="1814483" y="1500512"/>
                </a:cubicBezTo>
                <a:cubicBezTo>
                  <a:pt x="1821612" y="1498146"/>
                  <a:pt x="1828148" y="1495189"/>
                  <a:pt x="1834683" y="1491048"/>
                </a:cubicBezTo>
                <a:cubicBezTo>
                  <a:pt x="1847160" y="1483950"/>
                  <a:pt x="1858449" y="1487499"/>
                  <a:pt x="1868550" y="1495189"/>
                </a:cubicBezTo>
                <a:cubicBezTo>
                  <a:pt x="1879838" y="1503470"/>
                  <a:pt x="1882809" y="1515892"/>
                  <a:pt x="1883403" y="1528905"/>
                </a:cubicBezTo>
                <a:cubicBezTo>
                  <a:pt x="1883403" y="1533637"/>
                  <a:pt x="1879838" y="1535412"/>
                  <a:pt x="1876273" y="1537778"/>
                </a:cubicBezTo>
                <a:cubicBezTo>
                  <a:pt x="1852508" y="1554340"/>
                  <a:pt x="1842407" y="1578001"/>
                  <a:pt x="1844784" y="1605803"/>
                </a:cubicBezTo>
                <a:cubicBezTo>
                  <a:pt x="1845972" y="1619408"/>
                  <a:pt x="1846566" y="1634787"/>
                  <a:pt x="1860826" y="1644843"/>
                </a:cubicBezTo>
                <a:cubicBezTo>
                  <a:pt x="1864985" y="1647801"/>
                  <a:pt x="1861420" y="1655491"/>
                  <a:pt x="1867361" y="1659040"/>
                </a:cubicBezTo>
                <a:cubicBezTo>
                  <a:pt x="1875085" y="1663772"/>
                  <a:pt x="1881621" y="1668504"/>
                  <a:pt x="1892315" y="1666730"/>
                </a:cubicBezTo>
                <a:cubicBezTo>
                  <a:pt x="1905980" y="1664364"/>
                  <a:pt x="1919052" y="1673828"/>
                  <a:pt x="1933905" y="1673236"/>
                </a:cubicBezTo>
                <a:cubicBezTo>
                  <a:pt x="1935093" y="1673236"/>
                  <a:pt x="1936282" y="1675011"/>
                  <a:pt x="1937470" y="1676194"/>
                </a:cubicBezTo>
                <a:cubicBezTo>
                  <a:pt x="1949353" y="1690982"/>
                  <a:pt x="1944005" y="1723516"/>
                  <a:pt x="1927370" y="1733572"/>
                </a:cubicBezTo>
                <a:cubicBezTo>
                  <a:pt x="1922022" y="1737121"/>
                  <a:pt x="1915487" y="1740078"/>
                  <a:pt x="1908357" y="1735938"/>
                </a:cubicBezTo>
                <a:cubicBezTo>
                  <a:pt x="1903010" y="1731797"/>
                  <a:pt x="1899445" y="1734163"/>
                  <a:pt x="1895286" y="1738304"/>
                </a:cubicBezTo>
                <a:cubicBezTo>
                  <a:pt x="1891721" y="1742444"/>
                  <a:pt x="1889939" y="1745402"/>
                  <a:pt x="1893503" y="1750726"/>
                </a:cubicBezTo>
                <a:cubicBezTo>
                  <a:pt x="1894692" y="1752500"/>
                  <a:pt x="1895286" y="1754866"/>
                  <a:pt x="1895286" y="1757233"/>
                </a:cubicBezTo>
                <a:cubicBezTo>
                  <a:pt x="1894692" y="1774387"/>
                  <a:pt x="1907169" y="1784443"/>
                  <a:pt x="1923805" y="1780893"/>
                </a:cubicBezTo>
                <a:cubicBezTo>
                  <a:pt x="1927370" y="1780302"/>
                  <a:pt x="1930934" y="1778527"/>
                  <a:pt x="1933311" y="1780893"/>
                </a:cubicBezTo>
                <a:cubicBezTo>
                  <a:pt x="1943411" y="1789175"/>
                  <a:pt x="1953512" y="1783851"/>
                  <a:pt x="1962424" y="1779710"/>
                </a:cubicBezTo>
                <a:cubicBezTo>
                  <a:pt x="1973713" y="1774387"/>
                  <a:pt x="1982625" y="1774978"/>
                  <a:pt x="1992725" y="1782668"/>
                </a:cubicBezTo>
                <a:cubicBezTo>
                  <a:pt x="1994507" y="1783851"/>
                  <a:pt x="1996884" y="1785626"/>
                  <a:pt x="1998666" y="1785034"/>
                </a:cubicBezTo>
                <a:cubicBezTo>
                  <a:pt x="2013520" y="1784443"/>
                  <a:pt x="2023026" y="1793315"/>
                  <a:pt x="2031938" y="1802780"/>
                </a:cubicBezTo>
                <a:cubicBezTo>
                  <a:pt x="2034315" y="1805737"/>
                  <a:pt x="2036691" y="1805146"/>
                  <a:pt x="2039068" y="1805146"/>
                </a:cubicBezTo>
                <a:cubicBezTo>
                  <a:pt x="2063428" y="1804554"/>
                  <a:pt x="2086599" y="1799231"/>
                  <a:pt x="2108583" y="1790949"/>
                </a:cubicBezTo>
                <a:cubicBezTo>
                  <a:pt x="2118089" y="1787400"/>
                  <a:pt x="2122248" y="1790358"/>
                  <a:pt x="2125218" y="1798048"/>
                </a:cubicBezTo>
                <a:cubicBezTo>
                  <a:pt x="2128189" y="1806920"/>
                  <a:pt x="2122248" y="1810470"/>
                  <a:pt x="2115712" y="1810470"/>
                </a:cubicBezTo>
                <a:cubicBezTo>
                  <a:pt x="2096700" y="1811653"/>
                  <a:pt x="2078281" y="1818751"/>
                  <a:pt x="2059269" y="1816976"/>
                </a:cubicBezTo>
                <a:cubicBezTo>
                  <a:pt x="2040256" y="1815202"/>
                  <a:pt x="2023026" y="1821117"/>
                  <a:pt x="2006984" y="1830581"/>
                </a:cubicBezTo>
                <a:cubicBezTo>
                  <a:pt x="1993913" y="1837680"/>
                  <a:pt x="1981436" y="1841229"/>
                  <a:pt x="1966583" y="1840637"/>
                </a:cubicBezTo>
                <a:cubicBezTo>
                  <a:pt x="1954106" y="1840046"/>
                  <a:pt x="1942223" y="1843003"/>
                  <a:pt x="1931528" y="1850102"/>
                </a:cubicBezTo>
                <a:cubicBezTo>
                  <a:pt x="1926775" y="1853059"/>
                  <a:pt x="1923805" y="1856608"/>
                  <a:pt x="1925587" y="1862524"/>
                </a:cubicBezTo>
                <a:cubicBezTo>
                  <a:pt x="1926775" y="1868439"/>
                  <a:pt x="1932123" y="1869030"/>
                  <a:pt x="1936876" y="1869030"/>
                </a:cubicBezTo>
                <a:cubicBezTo>
                  <a:pt x="1958265" y="1867256"/>
                  <a:pt x="1979654" y="1865481"/>
                  <a:pt x="2000449" y="1863115"/>
                </a:cubicBezTo>
                <a:cubicBezTo>
                  <a:pt x="2015897" y="1861341"/>
                  <a:pt x="2031344" y="1866073"/>
                  <a:pt x="2046792" y="1864298"/>
                </a:cubicBezTo>
                <a:cubicBezTo>
                  <a:pt x="2049763" y="1863707"/>
                  <a:pt x="2052139" y="1865481"/>
                  <a:pt x="2053327" y="1868439"/>
                </a:cubicBezTo>
                <a:cubicBezTo>
                  <a:pt x="2053922" y="1871988"/>
                  <a:pt x="2052139" y="1874354"/>
                  <a:pt x="2049168" y="1875537"/>
                </a:cubicBezTo>
                <a:cubicBezTo>
                  <a:pt x="2046198" y="1876720"/>
                  <a:pt x="2042633" y="1877903"/>
                  <a:pt x="2039068" y="1877903"/>
                </a:cubicBezTo>
                <a:cubicBezTo>
                  <a:pt x="2008767" y="1880861"/>
                  <a:pt x="1977871" y="1883227"/>
                  <a:pt x="1946976" y="1886185"/>
                </a:cubicBezTo>
                <a:cubicBezTo>
                  <a:pt x="1938658" y="1886776"/>
                  <a:pt x="1929746" y="1889142"/>
                  <a:pt x="1921428" y="1891508"/>
                </a:cubicBezTo>
                <a:cubicBezTo>
                  <a:pt x="1913704" y="1893874"/>
                  <a:pt x="1898257" y="1918127"/>
                  <a:pt x="1898257" y="1926408"/>
                </a:cubicBezTo>
                <a:cubicBezTo>
                  <a:pt x="1897662" y="1928774"/>
                  <a:pt x="1897662" y="1931140"/>
                  <a:pt x="1897068" y="1933506"/>
                </a:cubicBezTo>
                <a:cubicBezTo>
                  <a:pt x="1892315" y="1944745"/>
                  <a:pt x="1891127" y="1954801"/>
                  <a:pt x="1906575" y="1958942"/>
                </a:cubicBezTo>
                <a:cubicBezTo>
                  <a:pt x="1907763" y="1958942"/>
                  <a:pt x="1908357" y="1959533"/>
                  <a:pt x="1908951" y="1960125"/>
                </a:cubicBezTo>
                <a:cubicBezTo>
                  <a:pt x="1914893" y="1974321"/>
                  <a:pt x="1921428" y="1987926"/>
                  <a:pt x="1923805" y="2003306"/>
                </a:cubicBezTo>
                <a:cubicBezTo>
                  <a:pt x="1924993" y="2013953"/>
                  <a:pt x="1916081" y="2019869"/>
                  <a:pt x="1908951" y="2025784"/>
                </a:cubicBezTo>
                <a:cubicBezTo>
                  <a:pt x="1898851" y="2035248"/>
                  <a:pt x="1898257" y="2038797"/>
                  <a:pt x="1905980" y="2050628"/>
                </a:cubicBezTo>
                <a:cubicBezTo>
                  <a:pt x="1910734" y="2057726"/>
                  <a:pt x="1920834" y="2060092"/>
                  <a:pt x="1922616" y="2069556"/>
                </a:cubicBezTo>
                <a:cubicBezTo>
                  <a:pt x="1923211" y="2071923"/>
                  <a:pt x="1925587" y="2069556"/>
                  <a:pt x="1926775" y="2068965"/>
                </a:cubicBezTo>
                <a:cubicBezTo>
                  <a:pt x="1930934" y="2067190"/>
                  <a:pt x="1935687" y="2067782"/>
                  <a:pt x="1937470" y="2071331"/>
                </a:cubicBezTo>
                <a:cubicBezTo>
                  <a:pt x="1943411" y="2080795"/>
                  <a:pt x="1954106" y="2083753"/>
                  <a:pt x="1961830" y="2090851"/>
                </a:cubicBezTo>
                <a:cubicBezTo>
                  <a:pt x="1981436" y="2108597"/>
                  <a:pt x="1977871" y="2129300"/>
                  <a:pt x="1953512" y="2139356"/>
                </a:cubicBezTo>
                <a:cubicBezTo>
                  <a:pt x="1942223" y="2144088"/>
                  <a:pt x="1930340" y="2145863"/>
                  <a:pt x="1917863" y="2148229"/>
                </a:cubicBezTo>
                <a:cubicBezTo>
                  <a:pt x="1914893" y="2148821"/>
                  <a:pt x="1910139" y="2148821"/>
                  <a:pt x="1910139" y="2152370"/>
                </a:cubicBezTo>
                <a:cubicBezTo>
                  <a:pt x="1908357" y="2167749"/>
                  <a:pt x="1895880" y="2170707"/>
                  <a:pt x="1882215" y="2176030"/>
                </a:cubicBezTo>
                <a:cubicBezTo>
                  <a:pt x="1898851" y="2184312"/>
                  <a:pt x="1910139" y="2197325"/>
                  <a:pt x="1927370" y="2199691"/>
                </a:cubicBezTo>
                <a:cubicBezTo>
                  <a:pt x="1943411" y="2201466"/>
                  <a:pt x="1957671" y="2210930"/>
                  <a:pt x="1974307" y="2210339"/>
                </a:cubicBezTo>
                <a:cubicBezTo>
                  <a:pt x="1978466" y="2210339"/>
                  <a:pt x="1982030" y="2213296"/>
                  <a:pt x="1984407" y="2216254"/>
                </a:cubicBezTo>
                <a:cubicBezTo>
                  <a:pt x="1990348" y="2223944"/>
                  <a:pt x="1997478" y="2226901"/>
                  <a:pt x="2006984" y="2225718"/>
                </a:cubicBezTo>
                <a:cubicBezTo>
                  <a:pt x="2013520" y="2225127"/>
                  <a:pt x="2017679" y="2228676"/>
                  <a:pt x="2017085" y="2235183"/>
                </a:cubicBezTo>
                <a:cubicBezTo>
                  <a:pt x="2016491" y="2242872"/>
                  <a:pt x="2008173" y="2242872"/>
                  <a:pt x="2005202" y="2240506"/>
                </a:cubicBezTo>
                <a:cubicBezTo>
                  <a:pt x="1994507" y="2231042"/>
                  <a:pt x="1980842" y="2235774"/>
                  <a:pt x="1970148" y="2230451"/>
                </a:cubicBezTo>
                <a:cubicBezTo>
                  <a:pt x="1950541" y="2220986"/>
                  <a:pt x="1929746" y="2216254"/>
                  <a:pt x="1909545" y="2209747"/>
                </a:cubicBezTo>
                <a:cubicBezTo>
                  <a:pt x="1891721" y="2203240"/>
                  <a:pt x="1872709" y="2200283"/>
                  <a:pt x="1854884" y="2193185"/>
                </a:cubicBezTo>
                <a:cubicBezTo>
                  <a:pt x="1832901" y="2184903"/>
                  <a:pt x="1815671" y="2196734"/>
                  <a:pt x="1809730" y="2219212"/>
                </a:cubicBezTo>
                <a:cubicBezTo>
                  <a:pt x="1804382" y="2240506"/>
                  <a:pt x="1807353" y="2260618"/>
                  <a:pt x="1811512" y="2281321"/>
                </a:cubicBezTo>
                <a:cubicBezTo>
                  <a:pt x="1813889" y="2291969"/>
                  <a:pt x="1812700" y="2300842"/>
                  <a:pt x="1806759" y="2310306"/>
                </a:cubicBezTo>
                <a:cubicBezTo>
                  <a:pt x="1793688" y="2331009"/>
                  <a:pt x="1780023" y="2350530"/>
                  <a:pt x="1758633" y="2364726"/>
                </a:cubicBezTo>
                <a:cubicBezTo>
                  <a:pt x="1734868" y="2380106"/>
                  <a:pt x="1736056" y="2402584"/>
                  <a:pt x="1758633" y="2420330"/>
                </a:cubicBezTo>
                <a:cubicBezTo>
                  <a:pt x="1766951" y="2426245"/>
                  <a:pt x="1774675" y="2433343"/>
                  <a:pt x="1781805" y="2440441"/>
                </a:cubicBezTo>
                <a:cubicBezTo>
                  <a:pt x="1787746" y="2445765"/>
                  <a:pt x="1793094" y="2451680"/>
                  <a:pt x="1802600" y="2450497"/>
                </a:cubicBezTo>
                <a:cubicBezTo>
                  <a:pt x="1807947" y="2449906"/>
                  <a:pt x="1810918" y="2454046"/>
                  <a:pt x="1812700" y="2458779"/>
                </a:cubicBezTo>
                <a:cubicBezTo>
                  <a:pt x="1813889" y="2462919"/>
                  <a:pt x="1815671" y="2467060"/>
                  <a:pt x="1818642" y="2470018"/>
                </a:cubicBezTo>
                <a:cubicBezTo>
                  <a:pt x="1821018" y="2473567"/>
                  <a:pt x="1824583" y="2471792"/>
                  <a:pt x="1827554" y="2471201"/>
                </a:cubicBezTo>
                <a:cubicBezTo>
                  <a:pt x="1832307" y="2470018"/>
                  <a:pt x="1829336" y="2467060"/>
                  <a:pt x="1828742" y="2464694"/>
                </a:cubicBezTo>
                <a:cubicBezTo>
                  <a:pt x="1828148" y="2461145"/>
                  <a:pt x="1825177" y="2457596"/>
                  <a:pt x="1829336" y="2455229"/>
                </a:cubicBezTo>
                <a:cubicBezTo>
                  <a:pt x="1832307" y="2452863"/>
                  <a:pt x="1835278" y="2455229"/>
                  <a:pt x="1838248" y="2456412"/>
                </a:cubicBezTo>
                <a:cubicBezTo>
                  <a:pt x="1856667" y="2467060"/>
                  <a:pt x="1874491" y="2479482"/>
                  <a:pt x="1890533" y="2493678"/>
                </a:cubicBezTo>
                <a:cubicBezTo>
                  <a:pt x="1894692" y="2497819"/>
                  <a:pt x="1895880" y="2504917"/>
                  <a:pt x="1901227" y="2507283"/>
                </a:cubicBezTo>
                <a:cubicBezTo>
                  <a:pt x="1926181" y="2518522"/>
                  <a:pt x="1938658" y="2543958"/>
                  <a:pt x="1961830" y="2556380"/>
                </a:cubicBezTo>
                <a:cubicBezTo>
                  <a:pt x="1965989" y="2558746"/>
                  <a:pt x="1969554" y="2563478"/>
                  <a:pt x="1965989" y="2568210"/>
                </a:cubicBezTo>
                <a:cubicBezTo>
                  <a:pt x="1962424" y="2573534"/>
                  <a:pt x="1955888" y="2572351"/>
                  <a:pt x="1952323" y="2568802"/>
                </a:cubicBezTo>
                <a:cubicBezTo>
                  <a:pt x="1937470" y="2551056"/>
                  <a:pt x="1915487" y="2542183"/>
                  <a:pt x="1899445" y="2525621"/>
                </a:cubicBezTo>
                <a:cubicBezTo>
                  <a:pt x="1889939" y="2514382"/>
                  <a:pt x="1876273" y="2507283"/>
                  <a:pt x="1863796" y="2498411"/>
                </a:cubicBezTo>
                <a:cubicBezTo>
                  <a:pt x="1856073" y="2492495"/>
                  <a:pt x="1848349" y="2486580"/>
                  <a:pt x="1840625" y="2480665"/>
                </a:cubicBezTo>
                <a:cubicBezTo>
                  <a:pt x="1837060" y="2477707"/>
                  <a:pt x="1834683" y="2477707"/>
                  <a:pt x="1832901" y="2483031"/>
                </a:cubicBezTo>
                <a:cubicBezTo>
                  <a:pt x="1828742" y="2495453"/>
                  <a:pt x="1823989" y="2496045"/>
                  <a:pt x="1813889" y="2487172"/>
                </a:cubicBezTo>
                <a:cubicBezTo>
                  <a:pt x="1793094" y="2468243"/>
                  <a:pt x="1771110" y="2450497"/>
                  <a:pt x="1749721" y="2432160"/>
                </a:cubicBezTo>
                <a:cubicBezTo>
                  <a:pt x="1746751" y="2429794"/>
                  <a:pt x="1744374" y="2427428"/>
                  <a:pt x="1739027" y="2429202"/>
                </a:cubicBezTo>
                <a:cubicBezTo>
                  <a:pt x="1741403" y="2435709"/>
                  <a:pt x="1744374" y="2441624"/>
                  <a:pt x="1749127" y="2446357"/>
                </a:cubicBezTo>
                <a:cubicBezTo>
                  <a:pt x="1761010" y="2458187"/>
                  <a:pt x="1769922" y="2473567"/>
                  <a:pt x="1787746" y="2479482"/>
                </a:cubicBezTo>
                <a:cubicBezTo>
                  <a:pt x="1794282" y="2481256"/>
                  <a:pt x="1797253" y="2491312"/>
                  <a:pt x="1802600" y="2497228"/>
                </a:cubicBezTo>
                <a:cubicBezTo>
                  <a:pt x="1813889" y="2508466"/>
                  <a:pt x="1824583" y="2519705"/>
                  <a:pt x="1836466" y="2529170"/>
                </a:cubicBezTo>
                <a:cubicBezTo>
                  <a:pt x="1857855" y="2545732"/>
                  <a:pt x="1872709" y="2567619"/>
                  <a:pt x="1891721" y="2585364"/>
                </a:cubicBezTo>
                <a:cubicBezTo>
                  <a:pt x="1895286" y="2588322"/>
                  <a:pt x="1896474" y="2592463"/>
                  <a:pt x="1896474" y="2597195"/>
                </a:cubicBezTo>
                <a:cubicBezTo>
                  <a:pt x="1895880" y="2605476"/>
                  <a:pt x="1892315" y="2607842"/>
                  <a:pt x="1884591" y="2604293"/>
                </a:cubicBezTo>
                <a:cubicBezTo>
                  <a:pt x="1875085" y="2599561"/>
                  <a:pt x="1867361" y="2591871"/>
                  <a:pt x="1860232" y="2583590"/>
                </a:cubicBezTo>
                <a:cubicBezTo>
                  <a:pt x="1851319" y="2573534"/>
                  <a:pt x="1842407" y="2562887"/>
                  <a:pt x="1829930" y="2555788"/>
                </a:cubicBezTo>
                <a:cubicBezTo>
                  <a:pt x="1823989" y="2552239"/>
                  <a:pt x="1823395" y="2545141"/>
                  <a:pt x="1818642" y="2541000"/>
                </a:cubicBezTo>
                <a:cubicBezTo>
                  <a:pt x="1814483" y="2538043"/>
                  <a:pt x="1809730" y="2532719"/>
                  <a:pt x="1804976" y="2537451"/>
                </a:cubicBezTo>
                <a:cubicBezTo>
                  <a:pt x="1800817" y="2541592"/>
                  <a:pt x="1802006" y="2549873"/>
                  <a:pt x="1807353" y="2553422"/>
                </a:cubicBezTo>
                <a:cubicBezTo>
                  <a:pt x="1822801" y="2563478"/>
                  <a:pt x="1830525" y="2579449"/>
                  <a:pt x="1841219" y="2593646"/>
                </a:cubicBezTo>
                <a:cubicBezTo>
                  <a:pt x="1850725" y="2606659"/>
                  <a:pt x="1860232" y="2618490"/>
                  <a:pt x="1875085" y="2626179"/>
                </a:cubicBezTo>
                <a:cubicBezTo>
                  <a:pt x="1877462" y="2627954"/>
                  <a:pt x="1879838" y="2629729"/>
                  <a:pt x="1881026" y="2632095"/>
                </a:cubicBezTo>
                <a:cubicBezTo>
                  <a:pt x="1888750" y="2651023"/>
                  <a:pt x="1905386" y="2662262"/>
                  <a:pt x="1920834" y="2674684"/>
                </a:cubicBezTo>
                <a:cubicBezTo>
                  <a:pt x="1926181" y="2679416"/>
                  <a:pt x="1930934" y="2684740"/>
                  <a:pt x="1938064" y="2687698"/>
                </a:cubicBezTo>
                <a:cubicBezTo>
                  <a:pt x="1942817" y="2689472"/>
                  <a:pt x="1942223" y="2694796"/>
                  <a:pt x="1941035" y="2699528"/>
                </a:cubicBezTo>
                <a:cubicBezTo>
                  <a:pt x="1939252" y="2703669"/>
                  <a:pt x="1937470" y="2708401"/>
                  <a:pt x="1932123" y="2707810"/>
                </a:cubicBezTo>
                <a:cubicBezTo>
                  <a:pt x="1922616" y="2706035"/>
                  <a:pt x="1912516" y="2705443"/>
                  <a:pt x="1906575" y="2694796"/>
                </a:cubicBezTo>
                <a:cubicBezTo>
                  <a:pt x="1895880" y="2676459"/>
                  <a:pt x="1876868" y="2665220"/>
                  <a:pt x="1862608" y="2649249"/>
                </a:cubicBezTo>
                <a:cubicBezTo>
                  <a:pt x="1861420" y="2648066"/>
                  <a:pt x="1860232" y="2646883"/>
                  <a:pt x="1858449" y="2646883"/>
                </a:cubicBezTo>
                <a:cubicBezTo>
                  <a:pt x="1829336" y="2642742"/>
                  <a:pt x="1818642" y="2616715"/>
                  <a:pt x="1798441" y="2601336"/>
                </a:cubicBezTo>
                <a:cubicBezTo>
                  <a:pt x="1785370" y="2590688"/>
                  <a:pt x="1777052" y="2574717"/>
                  <a:pt x="1760416" y="2569985"/>
                </a:cubicBezTo>
                <a:cubicBezTo>
                  <a:pt x="1752098" y="2567619"/>
                  <a:pt x="1750910" y="2556380"/>
                  <a:pt x="1741997" y="2554605"/>
                </a:cubicBezTo>
                <a:cubicBezTo>
                  <a:pt x="1752692" y="2569393"/>
                  <a:pt x="1761010" y="2585364"/>
                  <a:pt x="1774675" y="2597195"/>
                </a:cubicBezTo>
                <a:cubicBezTo>
                  <a:pt x="1776458" y="2598378"/>
                  <a:pt x="1778834" y="2599561"/>
                  <a:pt x="1780023" y="2601336"/>
                </a:cubicBezTo>
                <a:cubicBezTo>
                  <a:pt x="1783587" y="2606068"/>
                  <a:pt x="1788340" y="2610800"/>
                  <a:pt x="1781805" y="2615532"/>
                </a:cubicBezTo>
                <a:cubicBezTo>
                  <a:pt x="1775864" y="2620264"/>
                  <a:pt x="1768734" y="2619081"/>
                  <a:pt x="1764575" y="2613166"/>
                </a:cubicBezTo>
                <a:cubicBezTo>
                  <a:pt x="1749127" y="2591871"/>
                  <a:pt x="1729521" y="2574125"/>
                  <a:pt x="1711102" y="2554605"/>
                </a:cubicBezTo>
                <a:cubicBezTo>
                  <a:pt x="1709914" y="2553422"/>
                  <a:pt x="1707537" y="2551648"/>
                  <a:pt x="1706349" y="2551648"/>
                </a:cubicBezTo>
                <a:cubicBezTo>
                  <a:pt x="1692090" y="2555788"/>
                  <a:pt x="1686742" y="2544549"/>
                  <a:pt x="1679613" y="2536268"/>
                </a:cubicBezTo>
                <a:cubicBezTo>
                  <a:pt x="1670106" y="2526212"/>
                  <a:pt x="1660600" y="2515565"/>
                  <a:pt x="1649311" y="2506692"/>
                </a:cubicBezTo>
                <a:cubicBezTo>
                  <a:pt x="1643370" y="2502551"/>
                  <a:pt x="1637429" y="2500777"/>
                  <a:pt x="1630299" y="2502551"/>
                </a:cubicBezTo>
                <a:cubicBezTo>
                  <a:pt x="1625546" y="2503734"/>
                  <a:pt x="1620199" y="2503734"/>
                  <a:pt x="1614851" y="2503734"/>
                </a:cubicBezTo>
                <a:cubicBezTo>
                  <a:pt x="1590492" y="2503734"/>
                  <a:pt x="1570885" y="2514973"/>
                  <a:pt x="1553655" y="2530944"/>
                </a:cubicBezTo>
                <a:cubicBezTo>
                  <a:pt x="1551278" y="2532719"/>
                  <a:pt x="1549496" y="2535677"/>
                  <a:pt x="1550684" y="2539226"/>
                </a:cubicBezTo>
                <a:cubicBezTo>
                  <a:pt x="1555437" y="2552239"/>
                  <a:pt x="1553061" y="2565844"/>
                  <a:pt x="1552466" y="2579449"/>
                </a:cubicBezTo>
                <a:cubicBezTo>
                  <a:pt x="1552466" y="2589505"/>
                  <a:pt x="1545931" y="2595420"/>
                  <a:pt x="1538207" y="2599561"/>
                </a:cubicBezTo>
                <a:cubicBezTo>
                  <a:pt x="1529295" y="2604293"/>
                  <a:pt x="1520383" y="2606068"/>
                  <a:pt x="1510877" y="2601336"/>
                </a:cubicBezTo>
                <a:cubicBezTo>
                  <a:pt x="1507906" y="2600152"/>
                  <a:pt x="1506718" y="2596603"/>
                  <a:pt x="1505529" y="2593646"/>
                </a:cubicBezTo>
                <a:cubicBezTo>
                  <a:pt x="1503153" y="2582998"/>
                  <a:pt x="1495429" y="2575309"/>
                  <a:pt x="1486517" y="2568802"/>
                </a:cubicBezTo>
                <a:cubicBezTo>
                  <a:pt x="1474634" y="2560520"/>
                  <a:pt x="1459780" y="2566436"/>
                  <a:pt x="1457404" y="2580632"/>
                </a:cubicBezTo>
                <a:cubicBezTo>
                  <a:pt x="1456810" y="2584181"/>
                  <a:pt x="1457404" y="2587139"/>
                  <a:pt x="1460375" y="2590097"/>
                </a:cubicBezTo>
                <a:cubicBezTo>
                  <a:pt x="1471663" y="2599561"/>
                  <a:pt x="1472257" y="2611983"/>
                  <a:pt x="1468693" y="2624405"/>
                </a:cubicBezTo>
                <a:cubicBezTo>
                  <a:pt x="1464534" y="2638010"/>
                  <a:pt x="1452651" y="2643925"/>
                  <a:pt x="1439580" y="2646883"/>
                </a:cubicBezTo>
                <a:cubicBezTo>
                  <a:pt x="1430073" y="2648657"/>
                  <a:pt x="1424132" y="2642151"/>
                  <a:pt x="1419973" y="2634461"/>
                </a:cubicBezTo>
                <a:cubicBezTo>
                  <a:pt x="1415814" y="2626179"/>
                  <a:pt x="1412249" y="2617307"/>
                  <a:pt x="1408684" y="2609025"/>
                </a:cubicBezTo>
                <a:cubicBezTo>
                  <a:pt x="1402743" y="2596012"/>
                  <a:pt x="1396802" y="2593646"/>
                  <a:pt x="1383730" y="2598378"/>
                </a:cubicBezTo>
                <a:cubicBezTo>
                  <a:pt x="1374818" y="2601927"/>
                  <a:pt x="1364718" y="2604293"/>
                  <a:pt x="1356994" y="2610208"/>
                </a:cubicBezTo>
                <a:cubicBezTo>
                  <a:pt x="1348676" y="2616715"/>
                  <a:pt x="1346300" y="2623813"/>
                  <a:pt x="1349270" y="2633869"/>
                </a:cubicBezTo>
                <a:cubicBezTo>
                  <a:pt x="1354617" y="2652798"/>
                  <a:pt x="1361153" y="2671727"/>
                  <a:pt x="1362341" y="2691838"/>
                </a:cubicBezTo>
                <a:cubicBezTo>
                  <a:pt x="1362935" y="2698937"/>
                  <a:pt x="1364718" y="2710176"/>
                  <a:pt x="1357588" y="2711359"/>
                </a:cubicBezTo>
                <a:cubicBezTo>
                  <a:pt x="1348676" y="2713133"/>
                  <a:pt x="1348676" y="2701894"/>
                  <a:pt x="1345705" y="2694796"/>
                </a:cubicBezTo>
                <a:cubicBezTo>
                  <a:pt x="1343923" y="2690655"/>
                  <a:pt x="1342735" y="2685923"/>
                  <a:pt x="1342735" y="2681191"/>
                </a:cubicBezTo>
                <a:cubicBezTo>
                  <a:pt x="1342141" y="2672910"/>
                  <a:pt x="1337387" y="2668769"/>
                  <a:pt x="1330258" y="2666403"/>
                </a:cubicBezTo>
                <a:cubicBezTo>
                  <a:pt x="1314216" y="2661079"/>
                  <a:pt x="1308869" y="2664628"/>
                  <a:pt x="1308869" y="2681191"/>
                </a:cubicBezTo>
                <a:cubicBezTo>
                  <a:pt x="1308869" y="2688881"/>
                  <a:pt x="1308274" y="2695979"/>
                  <a:pt x="1304710" y="2703077"/>
                </a:cubicBezTo>
                <a:cubicBezTo>
                  <a:pt x="1302927" y="2705443"/>
                  <a:pt x="1301145" y="2707810"/>
                  <a:pt x="1298174" y="2707810"/>
                </a:cubicBezTo>
                <a:cubicBezTo>
                  <a:pt x="1294609" y="2707810"/>
                  <a:pt x="1292827" y="2704852"/>
                  <a:pt x="1291639" y="2701894"/>
                </a:cubicBezTo>
                <a:cubicBezTo>
                  <a:pt x="1288074" y="2691247"/>
                  <a:pt x="1290450" y="2680008"/>
                  <a:pt x="1289856" y="2668769"/>
                </a:cubicBezTo>
                <a:cubicBezTo>
                  <a:pt x="1289262" y="2647474"/>
                  <a:pt x="1282726" y="2643925"/>
                  <a:pt x="1263714" y="2655164"/>
                </a:cubicBezTo>
                <a:cubicBezTo>
                  <a:pt x="1253614" y="2661079"/>
                  <a:pt x="1244701" y="2668769"/>
                  <a:pt x="1234601" y="2675276"/>
                </a:cubicBezTo>
                <a:cubicBezTo>
                  <a:pt x="1228660" y="2679416"/>
                  <a:pt x="1223906" y="2679416"/>
                  <a:pt x="1220342" y="2671135"/>
                </a:cubicBezTo>
                <a:cubicBezTo>
                  <a:pt x="1215588" y="2658713"/>
                  <a:pt x="1207271" y="2648657"/>
                  <a:pt x="1193011" y="2648657"/>
                </a:cubicBezTo>
                <a:cubicBezTo>
                  <a:pt x="1179346" y="2648066"/>
                  <a:pt x="1163898" y="2661079"/>
                  <a:pt x="1160333" y="2675276"/>
                </a:cubicBezTo>
                <a:cubicBezTo>
                  <a:pt x="1158551" y="2681783"/>
                  <a:pt x="1154986" y="2685923"/>
                  <a:pt x="1152015" y="2690655"/>
                </a:cubicBezTo>
                <a:cubicBezTo>
                  <a:pt x="1142509" y="2706035"/>
                  <a:pt x="1132409" y="2721415"/>
                  <a:pt x="1137162" y="2740935"/>
                </a:cubicBezTo>
                <a:cubicBezTo>
                  <a:pt x="1137756" y="2741526"/>
                  <a:pt x="1137756" y="2742118"/>
                  <a:pt x="1137756" y="2743301"/>
                </a:cubicBezTo>
                <a:cubicBezTo>
                  <a:pt x="1137756" y="2752174"/>
                  <a:pt x="1135974" y="2760455"/>
                  <a:pt x="1126467" y="2762821"/>
                </a:cubicBezTo>
                <a:cubicBezTo>
                  <a:pt x="1115773" y="2765779"/>
                  <a:pt x="1112802" y="2758089"/>
                  <a:pt x="1110426" y="2749216"/>
                </a:cubicBezTo>
                <a:cubicBezTo>
                  <a:pt x="1108643" y="2782933"/>
                  <a:pt x="1103296" y="2816650"/>
                  <a:pt x="1109237" y="2849775"/>
                </a:cubicBezTo>
                <a:cubicBezTo>
                  <a:pt x="1109831" y="2853324"/>
                  <a:pt x="1109831" y="2856873"/>
                  <a:pt x="1108643" y="2860422"/>
                </a:cubicBezTo>
                <a:cubicBezTo>
                  <a:pt x="1106861" y="2863971"/>
                  <a:pt x="1104484" y="2866929"/>
                  <a:pt x="1100919" y="2867521"/>
                </a:cubicBezTo>
                <a:cubicBezTo>
                  <a:pt x="1096166" y="2868112"/>
                  <a:pt x="1094978" y="2863971"/>
                  <a:pt x="1093790" y="2861014"/>
                </a:cubicBezTo>
                <a:cubicBezTo>
                  <a:pt x="1091413" y="2856282"/>
                  <a:pt x="1090225" y="2852141"/>
                  <a:pt x="1090819" y="2847409"/>
                </a:cubicBezTo>
                <a:cubicBezTo>
                  <a:pt x="1093790" y="2813101"/>
                  <a:pt x="1095572" y="2779384"/>
                  <a:pt x="1094978" y="2745667"/>
                </a:cubicBezTo>
                <a:cubicBezTo>
                  <a:pt x="1094978" y="2741526"/>
                  <a:pt x="1098543" y="2733245"/>
                  <a:pt x="1090225" y="2733837"/>
                </a:cubicBezTo>
                <a:cubicBezTo>
                  <a:pt x="1084283" y="2733837"/>
                  <a:pt x="1076560" y="2738569"/>
                  <a:pt x="1077154" y="2746259"/>
                </a:cubicBezTo>
                <a:cubicBezTo>
                  <a:pt x="1078936" y="2769919"/>
                  <a:pt x="1069430" y="2791806"/>
                  <a:pt x="1067053" y="2814875"/>
                </a:cubicBezTo>
                <a:cubicBezTo>
                  <a:pt x="1066459" y="2819016"/>
                  <a:pt x="1067053" y="2824931"/>
                  <a:pt x="1060518" y="2824340"/>
                </a:cubicBezTo>
                <a:cubicBezTo>
                  <a:pt x="1055765" y="2823156"/>
                  <a:pt x="1056953" y="2817833"/>
                  <a:pt x="1057547" y="2813692"/>
                </a:cubicBezTo>
                <a:cubicBezTo>
                  <a:pt x="1058141" y="2807185"/>
                  <a:pt x="1059329" y="2800087"/>
                  <a:pt x="1060518" y="2792989"/>
                </a:cubicBezTo>
                <a:cubicBezTo>
                  <a:pt x="1061706" y="2788257"/>
                  <a:pt x="1062300" y="2783524"/>
                  <a:pt x="1059329" y="2779384"/>
                </a:cubicBezTo>
                <a:cubicBezTo>
                  <a:pt x="1052200" y="2768145"/>
                  <a:pt x="1053388" y="2756314"/>
                  <a:pt x="1055170" y="2744484"/>
                </a:cubicBezTo>
                <a:cubicBezTo>
                  <a:pt x="1059329" y="2714316"/>
                  <a:pt x="1064677" y="2684149"/>
                  <a:pt x="1063488" y="2653390"/>
                </a:cubicBezTo>
                <a:cubicBezTo>
                  <a:pt x="1062894" y="2628546"/>
                  <a:pt x="1048041" y="2617307"/>
                  <a:pt x="1023681" y="2624996"/>
                </a:cubicBezTo>
                <a:cubicBezTo>
                  <a:pt x="1017740" y="2626771"/>
                  <a:pt x="1012392" y="2632095"/>
                  <a:pt x="1012392" y="2638601"/>
                </a:cubicBezTo>
                <a:cubicBezTo>
                  <a:pt x="1011798" y="2652798"/>
                  <a:pt x="999321" y="2659896"/>
                  <a:pt x="995162" y="2671727"/>
                </a:cubicBezTo>
                <a:cubicBezTo>
                  <a:pt x="994568" y="2673501"/>
                  <a:pt x="991597" y="2674684"/>
                  <a:pt x="989221" y="2674684"/>
                </a:cubicBezTo>
                <a:cubicBezTo>
                  <a:pt x="973179" y="2678825"/>
                  <a:pt x="952978" y="2658122"/>
                  <a:pt x="955949" y="2642151"/>
                </a:cubicBezTo>
                <a:cubicBezTo>
                  <a:pt x="956543" y="2637418"/>
                  <a:pt x="957137" y="2632686"/>
                  <a:pt x="957137" y="2627954"/>
                </a:cubicBezTo>
                <a:cubicBezTo>
                  <a:pt x="957137" y="2607251"/>
                  <a:pt x="950602" y="2600152"/>
                  <a:pt x="929807" y="2600744"/>
                </a:cubicBezTo>
                <a:cubicBezTo>
                  <a:pt x="928618" y="2600744"/>
                  <a:pt x="928024" y="2600744"/>
                  <a:pt x="927430" y="2600744"/>
                </a:cubicBezTo>
                <a:cubicBezTo>
                  <a:pt x="905447" y="2595420"/>
                  <a:pt x="889999" y="2601927"/>
                  <a:pt x="876334" y="2620264"/>
                </a:cubicBezTo>
                <a:cubicBezTo>
                  <a:pt x="865045" y="2635644"/>
                  <a:pt x="845439" y="2630320"/>
                  <a:pt x="837715" y="2612574"/>
                </a:cubicBezTo>
                <a:cubicBezTo>
                  <a:pt x="832368" y="2601336"/>
                  <a:pt x="831179" y="2588914"/>
                  <a:pt x="831179" y="2577083"/>
                </a:cubicBezTo>
                <a:cubicBezTo>
                  <a:pt x="830585" y="2571759"/>
                  <a:pt x="832368" y="2565844"/>
                  <a:pt x="825832" y="2563478"/>
                </a:cubicBezTo>
                <a:cubicBezTo>
                  <a:pt x="819296" y="2561112"/>
                  <a:pt x="813355" y="2563478"/>
                  <a:pt x="808602" y="2568210"/>
                </a:cubicBezTo>
                <a:cubicBezTo>
                  <a:pt x="801472" y="2574717"/>
                  <a:pt x="797907" y="2582998"/>
                  <a:pt x="793748" y="2591280"/>
                </a:cubicBezTo>
                <a:cubicBezTo>
                  <a:pt x="790778" y="2597195"/>
                  <a:pt x="786619" y="2601927"/>
                  <a:pt x="778895" y="2603110"/>
                </a:cubicBezTo>
                <a:cubicBezTo>
                  <a:pt x="772359" y="2603702"/>
                  <a:pt x="768794" y="2607842"/>
                  <a:pt x="765230" y="2613166"/>
                </a:cubicBezTo>
                <a:cubicBezTo>
                  <a:pt x="748594" y="2639193"/>
                  <a:pt x="731364" y="2665220"/>
                  <a:pt x="714728" y="2691838"/>
                </a:cubicBezTo>
                <a:cubicBezTo>
                  <a:pt x="712351" y="2694796"/>
                  <a:pt x="710569" y="2697754"/>
                  <a:pt x="708786" y="2700711"/>
                </a:cubicBezTo>
                <a:cubicBezTo>
                  <a:pt x="705815" y="2704260"/>
                  <a:pt x="703439" y="2708993"/>
                  <a:pt x="698092" y="2705443"/>
                </a:cubicBezTo>
                <a:cubicBezTo>
                  <a:pt x="693933" y="2701894"/>
                  <a:pt x="696309" y="2697162"/>
                  <a:pt x="698686" y="2693613"/>
                </a:cubicBezTo>
                <a:cubicBezTo>
                  <a:pt x="704033" y="2685332"/>
                  <a:pt x="709380" y="2677642"/>
                  <a:pt x="714133" y="2669952"/>
                </a:cubicBezTo>
                <a:cubicBezTo>
                  <a:pt x="715916" y="2666403"/>
                  <a:pt x="717698" y="2662854"/>
                  <a:pt x="719481" y="2659305"/>
                </a:cubicBezTo>
                <a:cubicBezTo>
                  <a:pt x="737899" y="2634461"/>
                  <a:pt x="755723" y="2609617"/>
                  <a:pt x="766418" y="2578858"/>
                </a:cubicBezTo>
                <a:cubicBezTo>
                  <a:pt x="758100" y="2581224"/>
                  <a:pt x="753347" y="2578266"/>
                  <a:pt x="749188" y="2571759"/>
                </a:cubicBezTo>
                <a:cubicBezTo>
                  <a:pt x="743246" y="2562887"/>
                  <a:pt x="731958" y="2559337"/>
                  <a:pt x="724234" y="2552831"/>
                </a:cubicBezTo>
                <a:cubicBezTo>
                  <a:pt x="718887" y="2548098"/>
                  <a:pt x="710569" y="2554014"/>
                  <a:pt x="710569" y="2562295"/>
                </a:cubicBezTo>
                <a:cubicBezTo>
                  <a:pt x="710569" y="2570576"/>
                  <a:pt x="705815" y="2575309"/>
                  <a:pt x="699280" y="2580041"/>
                </a:cubicBezTo>
                <a:cubicBezTo>
                  <a:pt x="666602" y="2604885"/>
                  <a:pt x="642242" y="2636827"/>
                  <a:pt x="616694" y="2668178"/>
                </a:cubicBezTo>
                <a:cubicBezTo>
                  <a:pt x="613724" y="2671727"/>
                  <a:pt x="610753" y="2681191"/>
                  <a:pt x="603623" y="2675276"/>
                </a:cubicBezTo>
                <a:cubicBezTo>
                  <a:pt x="597088" y="2669952"/>
                  <a:pt x="601247" y="2663445"/>
                  <a:pt x="604811" y="2656939"/>
                </a:cubicBezTo>
                <a:cubicBezTo>
                  <a:pt x="615506" y="2635644"/>
                  <a:pt x="633924" y="2620264"/>
                  <a:pt x="648778" y="2601927"/>
                </a:cubicBezTo>
                <a:cubicBezTo>
                  <a:pt x="663631" y="2582407"/>
                  <a:pt x="678485" y="2562887"/>
                  <a:pt x="696309" y="2545732"/>
                </a:cubicBezTo>
                <a:cubicBezTo>
                  <a:pt x="702251" y="2540409"/>
                  <a:pt x="701656" y="2536860"/>
                  <a:pt x="694527" y="2533310"/>
                </a:cubicBezTo>
                <a:cubicBezTo>
                  <a:pt x="686803" y="2529761"/>
                  <a:pt x="681456" y="2524438"/>
                  <a:pt x="682644" y="2514973"/>
                </a:cubicBezTo>
                <a:cubicBezTo>
                  <a:pt x="683238" y="2507283"/>
                  <a:pt x="679079" y="2507875"/>
                  <a:pt x="673732" y="2509650"/>
                </a:cubicBezTo>
                <a:cubicBezTo>
                  <a:pt x="665414" y="2513199"/>
                  <a:pt x="661849" y="2520297"/>
                  <a:pt x="658284" y="2526804"/>
                </a:cubicBezTo>
                <a:cubicBezTo>
                  <a:pt x="651749" y="2539226"/>
                  <a:pt x="644619" y="2549873"/>
                  <a:pt x="630360" y="2555197"/>
                </a:cubicBezTo>
                <a:cubicBezTo>
                  <a:pt x="627389" y="2556380"/>
                  <a:pt x="624418" y="2560520"/>
                  <a:pt x="622042" y="2563478"/>
                </a:cubicBezTo>
                <a:cubicBezTo>
                  <a:pt x="609565" y="2579449"/>
                  <a:pt x="594711" y="2593646"/>
                  <a:pt x="578075" y="2606068"/>
                </a:cubicBezTo>
                <a:cubicBezTo>
                  <a:pt x="562627" y="2617898"/>
                  <a:pt x="549556" y="2631503"/>
                  <a:pt x="535891" y="2645108"/>
                </a:cubicBezTo>
                <a:cubicBezTo>
                  <a:pt x="530544" y="2649840"/>
                  <a:pt x="525197" y="2658122"/>
                  <a:pt x="518067" y="2652206"/>
                </a:cubicBezTo>
                <a:cubicBezTo>
                  <a:pt x="511531" y="2646291"/>
                  <a:pt x="518067" y="2639193"/>
                  <a:pt x="522226" y="2633278"/>
                </a:cubicBezTo>
                <a:cubicBezTo>
                  <a:pt x="527573" y="2625588"/>
                  <a:pt x="535891" y="2620856"/>
                  <a:pt x="543615" y="2615532"/>
                </a:cubicBezTo>
                <a:cubicBezTo>
                  <a:pt x="560251" y="2603702"/>
                  <a:pt x="569163" y="2585364"/>
                  <a:pt x="584017" y="2572351"/>
                </a:cubicBezTo>
                <a:cubicBezTo>
                  <a:pt x="590552" y="2566436"/>
                  <a:pt x="597088" y="2561112"/>
                  <a:pt x="604217" y="2554605"/>
                </a:cubicBezTo>
                <a:cubicBezTo>
                  <a:pt x="595899" y="2547507"/>
                  <a:pt x="587581" y="2539817"/>
                  <a:pt x="585799" y="2527987"/>
                </a:cubicBezTo>
                <a:cubicBezTo>
                  <a:pt x="583422" y="2514382"/>
                  <a:pt x="590552" y="2505509"/>
                  <a:pt x="604217" y="2504917"/>
                </a:cubicBezTo>
                <a:cubicBezTo>
                  <a:pt x="626201" y="2504917"/>
                  <a:pt x="633924" y="2485989"/>
                  <a:pt x="646401" y="2472975"/>
                </a:cubicBezTo>
                <a:cubicBezTo>
                  <a:pt x="648184" y="2471201"/>
                  <a:pt x="648778" y="2468243"/>
                  <a:pt x="646401" y="2465877"/>
                </a:cubicBezTo>
                <a:cubicBezTo>
                  <a:pt x="644025" y="2463511"/>
                  <a:pt x="641648" y="2464694"/>
                  <a:pt x="639272" y="2465285"/>
                </a:cubicBezTo>
                <a:cubicBezTo>
                  <a:pt x="628577" y="2468243"/>
                  <a:pt x="617288" y="2471792"/>
                  <a:pt x="605406" y="2470609"/>
                </a:cubicBezTo>
                <a:cubicBezTo>
                  <a:pt x="597682" y="2470018"/>
                  <a:pt x="590552" y="2468243"/>
                  <a:pt x="587581" y="2459962"/>
                </a:cubicBezTo>
                <a:cubicBezTo>
                  <a:pt x="583422" y="2451089"/>
                  <a:pt x="584017" y="2443399"/>
                  <a:pt x="590552" y="2435709"/>
                </a:cubicBezTo>
                <a:cubicBezTo>
                  <a:pt x="592929" y="2433935"/>
                  <a:pt x="594711" y="2432160"/>
                  <a:pt x="596494" y="2429794"/>
                </a:cubicBezTo>
                <a:cubicBezTo>
                  <a:pt x="600058" y="2425062"/>
                  <a:pt x="610159" y="2422696"/>
                  <a:pt x="607782" y="2415006"/>
                </a:cubicBezTo>
                <a:cubicBezTo>
                  <a:pt x="603623" y="2403175"/>
                  <a:pt x="594711" y="2394303"/>
                  <a:pt x="584017" y="2387204"/>
                </a:cubicBezTo>
                <a:cubicBezTo>
                  <a:pt x="581640" y="2386021"/>
                  <a:pt x="578669" y="2388387"/>
                  <a:pt x="576293" y="2389570"/>
                </a:cubicBezTo>
                <a:cubicBezTo>
                  <a:pt x="549556" y="2403767"/>
                  <a:pt x="523414" y="2419147"/>
                  <a:pt x="500837" y="2440441"/>
                </a:cubicBezTo>
                <a:cubicBezTo>
                  <a:pt x="499054" y="2442216"/>
                  <a:pt x="497272" y="2443399"/>
                  <a:pt x="495490" y="2444582"/>
                </a:cubicBezTo>
                <a:cubicBezTo>
                  <a:pt x="491331" y="2447540"/>
                  <a:pt x="487172" y="2451680"/>
                  <a:pt x="483013" y="2446357"/>
                </a:cubicBezTo>
                <a:cubicBezTo>
                  <a:pt x="479448" y="2442216"/>
                  <a:pt x="484201" y="2438667"/>
                  <a:pt x="487766" y="2436301"/>
                </a:cubicBezTo>
                <a:cubicBezTo>
                  <a:pt x="489548" y="2434526"/>
                  <a:pt x="491925" y="2433343"/>
                  <a:pt x="490736" y="2430386"/>
                </a:cubicBezTo>
                <a:cubicBezTo>
                  <a:pt x="489548" y="2427428"/>
                  <a:pt x="485983" y="2428611"/>
                  <a:pt x="483607" y="2429202"/>
                </a:cubicBezTo>
                <a:cubicBezTo>
                  <a:pt x="475289" y="2431569"/>
                  <a:pt x="467565" y="2434526"/>
                  <a:pt x="459841" y="2436301"/>
                </a:cubicBezTo>
                <a:cubicBezTo>
                  <a:pt x="453306" y="2437484"/>
                  <a:pt x="446770" y="2436301"/>
                  <a:pt x="443799" y="2430386"/>
                </a:cubicBezTo>
                <a:cubicBezTo>
                  <a:pt x="440234" y="2423879"/>
                  <a:pt x="447364" y="2421513"/>
                  <a:pt x="450929" y="2418555"/>
                </a:cubicBezTo>
                <a:cubicBezTo>
                  <a:pt x="461029" y="2411457"/>
                  <a:pt x="468159" y="2403175"/>
                  <a:pt x="473506" y="2391937"/>
                </a:cubicBezTo>
                <a:cubicBezTo>
                  <a:pt x="481824" y="2376557"/>
                  <a:pt x="499054" y="2371824"/>
                  <a:pt x="513908" y="2364726"/>
                </a:cubicBezTo>
                <a:cubicBezTo>
                  <a:pt x="518661" y="2362360"/>
                  <a:pt x="524008" y="2360585"/>
                  <a:pt x="529356" y="2358811"/>
                </a:cubicBezTo>
                <a:cubicBezTo>
                  <a:pt x="536485" y="2355853"/>
                  <a:pt x="540050" y="2351713"/>
                  <a:pt x="541238" y="2344023"/>
                </a:cubicBezTo>
                <a:cubicBezTo>
                  <a:pt x="542427" y="2338699"/>
                  <a:pt x="542427" y="2332192"/>
                  <a:pt x="547774" y="2329235"/>
                </a:cubicBezTo>
                <a:cubicBezTo>
                  <a:pt x="554904" y="2323911"/>
                  <a:pt x="553121" y="2319179"/>
                  <a:pt x="547180" y="2315038"/>
                </a:cubicBezTo>
                <a:cubicBezTo>
                  <a:pt x="543615" y="2312672"/>
                  <a:pt x="540050" y="2309715"/>
                  <a:pt x="535891" y="2309123"/>
                </a:cubicBezTo>
                <a:cubicBezTo>
                  <a:pt x="511531" y="2304982"/>
                  <a:pt x="506184" y="2286645"/>
                  <a:pt x="503213" y="2267125"/>
                </a:cubicBezTo>
                <a:cubicBezTo>
                  <a:pt x="500837" y="2249379"/>
                  <a:pt x="496084" y="2245239"/>
                  <a:pt x="478854" y="2248788"/>
                </a:cubicBezTo>
                <a:cubicBezTo>
                  <a:pt x="468159" y="2251154"/>
                  <a:pt x="457465" y="2252928"/>
                  <a:pt x="453900" y="2265942"/>
                </a:cubicBezTo>
                <a:cubicBezTo>
                  <a:pt x="452711" y="2270083"/>
                  <a:pt x="447958" y="2271857"/>
                  <a:pt x="444393" y="2273632"/>
                </a:cubicBezTo>
                <a:cubicBezTo>
                  <a:pt x="416469" y="2289011"/>
                  <a:pt x="386168" y="2299067"/>
                  <a:pt x="357055" y="2312081"/>
                </a:cubicBezTo>
                <a:cubicBezTo>
                  <a:pt x="324377" y="2326277"/>
                  <a:pt x="292293" y="2341065"/>
                  <a:pt x="259021" y="2353487"/>
                </a:cubicBezTo>
                <a:cubicBezTo>
                  <a:pt x="226938" y="2365318"/>
                  <a:pt x="196637" y="2380106"/>
                  <a:pt x="165147" y="2393120"/>
                </a:cubicBezTo>
                <a:cubicBezTo>
                  <a:pt x="155641" y="2397260"/>
                  <a:pt x="144946" y="2402584"/>
                  <a:pt x="136628" y="2389570"/>
                </a:cubicBezTo>
                <a:cubicBezTo>
                  <a:pt x="134846" y="2386612"/>
                  <a:pt x="130093" y="2388979"/>
                  <a:pt x="126528" y="2389570"/>
                </a:cubicBezTo>
                <a:cubicBezTo>
                  <a:pt x="124151" y="2389570"/>
                  <a:pt x="121775" y="2390162"/>
                  <a:pt x="120587" y="2387204"/>
                </a:cubicBezTo>
                <a:cubicBezTo>
                  <a:pt x="119398" y="2383655"/>
                  <a:pt x="122369" y="2382472"/>
                  <a:pt x="124746" y="2381880"/>
                </a:cubicBezTo>
                <a:cubicBezTo>
                  <a:pt x="133658" y="2379514"/>
                  <a:pt x="140787" y="2374782"/>
                  <a:pt x="151482" y="2376557"/>
                </a:cubicBezTo>
                <a:cubicBezTo>
                  <a:pt x="165741" y="2378331"/>
                  <a:pt x="180001" y="2371233"/>
                  <a:pt x="193666" y="2365909"/>
                </a:cubicBezTo>
                <a:cubicBezTo>
                  <a:pt x="223967" y="2353487"/>
                  <a:pt x="252486" y="2335150"/>
                  <a:pt x="283975" y="2324503"/>
                </a:cubicBezTo>
                <a:cubicBezTo>
                  <a:pt x="322000" y="2310898"/>
                  <a:pt x="358837" y="2292560"/>
                  <a:pt x="396862" y="2278955"/>
                </a:cubicBezTo>
                <a:cubicBezTo>
                  <a:pt x="400427" y="2277772"/>
                  <a:pt x="403992" y="2275998"/>
                  <a:pt x="408151" y="2273632"/>
                </a:cubicBezTo>
                <a:cubicBezTo>
                  <a:pt x="401615" y="2270083"/>
                  <a:pt x="391515" y="2273632"/>
                  <a:pt x="392109" y="2263576"/>
                </a:cubicBezTo>
                <a:cubicBezTo>
                  <a:pt x="393297" y="2254703"/>
                  <a:pt x="401615" y="2252337"/>
                  <a:pt x="409339" y="2251745"/>
                </a:cubicBezTo>
                <a:cubicBezTo>
                  <a:pt x="421222" y="2251154"/>
                  <a:pt x="425975" y="2246422"/>
                  <a:pt x="424193" y="2234000"/>
                </a:cubicBezTo>
                <a:cubicBezTo>
                  <a:pt x="422410" y="2220395"/>
                  <a:pt x="425381" y="2210930"/>
                  <a:pt x="441423" y="2206790"/>
                </a:cubicBezTo>
                <a:cubicBezTo>
                  <a:pt x="454494" y="2203240"/>
                  <a:pt x="464594" y="2194368"/>
                  <a:pt x="468753" y="2180763"/>
                </a:cubicBezTo>
                <a:cubicBezTo>
                  <a:pt x="472318" y="2167158"/>
                  <a:pt x="466971" y="2161242"/>
                  <a:pt x="453900" y="2164792"/>
                </a:cubicBezTo>
                <a:cubicBezTo>
                  <a:pt x="428946" y="2171298"/>
                  <a:pt x="402804" y="2174847"/>
                  <a:pt x="377850" y="2183720"/>
                </a:cubicBezTo>
                <a:cubicBezTo>
                  <a:pt x="370720" y="2186086"/>
                  <a:pt x="359431" y="2189044"/>
                  <a:pt x="365373" y="2173664"/>
                </a:cubicBezTo>
                <a:cubicBezTo>
                  <a:pt x="366561" y="2170707"/>
                  <a:pt x="364184" y="2169524"/>
                  <a:pt x="361808" y="2168932"/>
                </a:cubicBezTo>
                <a:cubicBezTo>
                  <a:pt x="358837" y="2167158"/>
                  <a:pt x="356461" y="2164792"/>
                  <a:pt x="357649" y="2161242"/>
                </a:cubicBezTo>
                <a:cubicBezTo>
                  <a:pt x="358837" y="2157693"/>
                  <a:pt x="362402" y="2156510"/>
                  <a:pt x="365373" y="2156510"/>
                </a:cubicBezTo>
                <a:cubicBezTo>
                  <a:pt x="394486" y="2155327"/>
                  <a:pt x="412904" y="2138765"/>
                  <a:pt x="426569" y="2115695"/>
                </a:cubicBezTo>
                <a:cubicBezTo>
                  <a:pt x="429540" y="2110372"/>
                  <a:pt x="433699" y="2105639"/>
                  <a:pt x="438452" y="2102682"/>
                </a:cubicBezTo>
                <a:cubicBezTo>
                  <a:pt x="450335" y="2094992"/>
                  <a:pt x="450335" y="2084345"/>
                  <a:pt x="447364" y="2073106"/>
                </a:cubicBezTo>
                <a:cubicBezTo>
                  <a:pt x="442611" y="2055360"/>
                  <a:pt x="436075" y="2038206"/>
                  <a:pt x="430134" y="2021052"/>
                </a:cubicBezTo>
                <a:cubicBezTo>
                  <a:pt x="426569" y="2013362"/>
                  <a:pt x="420628" y="2009221"/>
                  <a:pt x="412904" y="2006855"/>
                </a:cubicBezTo>
                <a:cubicBezTo>
                  <a:pt x="386168" y="1997982"/>
                  <a:pt x="380820" y="1979054"/>
                  <a:pt x="399239" y="1957759"/>
                </a:cubicBezTo>
                <a:cubicBezTo>
                  <a:pt x="400427" y="1955984"/>
                  <a:pt x="401615" y="1954801"/>
                  <a:pt x="402804" y="1953027"/>
                </a:cubicBezTo>
                <a:cubicBezTo>
                  <a:pt x="404586" y="1951252"/>
                  <a:pt x="407557" y="1949477"/>
                  <a:pt x="406368" y="1945928"/>
                </a:cubicBezTo>
                <a:cubicBezTo>
                  <a:pt x="405180" y="1942971"/>
                  <a:pt x="401615" y="1942971"/>
                  <a:pt x="399239" y="1942971"/>
                </a:cubicBezTo>
                <a:cubicBezTo>
                  <a:pt x="365373" y="1940605"/>
                  <a:pt x="332695" y="1935872"/>
                  <a:pt x="298829" y="1935281"/>
                </a:cubicBezTo>
                <a:cubicBezTo>
                  <a:pt x="294670" y="1935281"/>
                  <a:pt x="289917" y="1935281"/>
                  <a:pt x="285758" y="1934689"/>
                </a:cubicBezTo>
                <a:cubicBezTo>
                  <a:pt x="281599" y="1934098"/>
                  <a:pt x="276251" y="1933506"/>
                  <a:pt x="276846" y="1927591"/>
                </a:cubicBezTo>
                <a:cubicBezTo>
                  <a:pt x="276846" y="1921676"/>
                  <a:pt x="282193" y="1920493"/>
                  <a:pt x="286352" y="1921084"/>
                </a:cubicBezTo>
                <a:cubicBezTo>
                  <a:pt x="303582" y="1921676"/>
                  <a:pt x="321406" y="1922859"/>
                  <a:pt x="338636" y="1924042"/>
                </a:cubicBezTo>
                <a:cubicBezTo>
                  <a:pt x="351707" y="1925225"/>
                  <a:pt x="365373" y="1927000"/>
                  <a:pt x="378444" y="1921676"/>
                </a:cubicBezTo>
                <a:cubicBezTo>
                  <a:pt x="384979" y="1919310"/>
                  <a:pt x="391515" y="1925225"/>
                  <a:pt x="398050" y="1922267"/>
                </a:cubicBezTo>
                <a:cubicBezTo>
                  <a:pt x="396268" y="1919901"/>
                  <a:pt x="393297" y="1919310"/>
                  <a:pt x="390921" y="1919901"/>
                </a:cubicBezTo>
                <a:cubicBezTo>
                  <a:pt x="369532" y="1922267"/>
                  <a:pt x="362402" y="1907479"/>
                  <a:pt x="355866" y="1892100"/>
                </a:cubicBezTo>
                <a:cubicBezTo>
                  <a:pt x="345766" y="1866664"/>
                  <a:pt x="345766" y="1866664"/>
                  <a:pt x="318436" y="1866664"/>
                </a:cubicBezTo>
                <a:cubicBezTo>
                  <a:pt x="313088" y="1866664"/>
                  <a:pt x="308929" y="1864890"/>
                  <a:pt x="304770" y="1863115"/>
                </a:cubicBezTo>
                <a:cubicBezTo>
                  <a:pt x="292293" y="1857791"/>
                  <a:pt x="280410" y="1852468"/>
                  <a:pt x="267339" y="1852468"/>
                </a:cubicBezTo>
                <a:cubicBezTo>
                  <a:pt x="259616" y="1852468"/>
                  <a:pt x="256645" y="1848327"/>
                  <a:pt x="256645" y="1841229"/>
                </a:cubicBezTo>
                <a:cubicBezTo>
                  <a:pt x="257239" y="1834131"/>
                  <a:pt x="261398" y="1831764"/>
                  <a:pt x="267934" y="1831173"/>
                </a:cubicBezTo>
                <a:cubicBezTo>
                  <a:pt x="271498" y="1831173"/>
                  <a:pt x="276251" y="1831173"/>
                  <a:pt x="279222" y="1832947"/>
                </a:cubicBezTo>
                <a:cubicBezTo>
                  <a:pt x="296452" y="1840637"/>
                  <a:pt x="314871" y="1838863"/>
                  <a:pt x="332695" y="1840637"/>
                </a:cubicBezTo>
                <a:cubicBezTo>
                  <a:pt x="333883" y="1840637"/>
                  <a:pt x="336260" y="1840637"/>
                  <a:pt x="336854" y="1841229"/>
                </a:cubicBezTo>
                <a:cubicBezTo>
                  <a:pt x="355272" y="1855425"/>
                  <a:pt x="371908" y="1843595"/>
                  <a:pt x="389138" y="1839454"/>
                </a:cubicBezTo>
                <a:cubicBezTo>
                  <a:pt x="395080" y="1837680"/>
                  <a:pt x="396268" y="1831764"/>
                  <a:pt x="397456" y="1826441"/>
                </a:cubicBezTo>
                <a:cubicBezTo>
                  <a:pt x="401021" y="1811653"/>
                  <a:pt x="405774" y="1799231"/>
                  <a:pt x="420628" y="1791541"/>
                </a:cubicBezTo>
                <a:cubicBezTo>
                  <a:pt x="430134" y="1786809"/>
                  <a:pt x="433699" y="1775570"/>
                  <a:pt x="435481" y="1765514"/>
                </a:cubicBezTo>
                <a:cubicBezTo>
                  <a:pt x="436075" y="1760190"/>
                  <a:pt x="433699" y="1756641"/>
                  <a:pt x="428352" y="1756050"/>
                </a:cubicBezTo>
                <a:cubicBezTo>
                  <a:pt x="403992" y="1753092"/>
                  <a:pt x="382603" y="1737121"/>
                  <a:pt x="356461" y="1738304"/>
                </a:cubicBezTo>
                <a:cubicBezTo>
                  <a:pt x="352896" y="1738895"/>
                  <a:pt x="349925" y="1735938"/>
                  <a:pt x="346954" y="1734163"/>
                </a:cubicBezTo>
                <a:cubicBezTo>
                  <a:pt x="338636" y="1730023"/>
                  <a:pt x="330912" y="1724699"/>
                  <a:pt x="321406" y="1722924"/>
                </a:cubicBezTo>
                <a:cubicBezTo>
                  <a:pt x="313682" y="1721741"/>
                  <a:pt x="308929" y="1718784"/>
                  <a:pt x="307147" y="1711094"/>
                </a:cubicBezTo>
                <a:cubicBezTo>
                  <a:pt x="305959" y="1703996"/>
                  <a:pt x="298829" y="1702812"/>
                  <a:pt x="293482" y="1701038"/>
                </a:cubicBezTo>
                <a:cubicBezTo>
                  <a:pt x="283975" y="1697489"/>
                  <a:pt x="273875" y="1694531"/>
                  <a:pt x="264369" y="1690982"/>
                </a:cubicBezTo>
                <a:cubicBezTo>
                  <a:pt x="260804" y="1689799"/>
                  <a:pt x="256051" y="1687433"/>
                  <a:pt x="258427" y="1682701"/>
                </a:cubicBezTo>
                <a:cubicBezTo>
                  <a:pt x="260210" y="1677969"/>
                  <a:pt x="264963" y="1679152"/>
                  <a:pt x="268528" y="1680335"/>
                </a:cubicBezTo>
                <a:cubicBezTo>
                  <a:pt x="279816" y="1684475"/>
                  <a:pt x="291105" y="1688024"/>
                  <a:pt x="302394" y="1692165"/>
                </a:cubicBezTo>
                <a:cubicBezTo>
                  <a:pt x="306553" y="1693348"/>
                  <a:pt x="310118" y="1695123"/>
                  <a:pt x="314871" y="1692165"/>
                </a:cubicBezTo>
                <a:cubicBezTo>
                  <a:pt x="331507" y="1680926"/>
                  <a:pt x="331507" y="1680926"/>
                  <a:pt x="316653" y="1667913"/>
                </a:cubicBezTo>
                <a:cubicBezTo>
                  <a:pt x="313682" y="1665547"/>
                  <a:pt x="311306" y="1663180"/>
                  <a:pt x="308929" y="1660223"/>
                </a:cubicBezTo>
                <a:cubicBezTo>
                  <a:pt x="300611" y="1650167"/>
                  <a:pt x="301800" y="1646026"/>
                  <a:pt x="314277" y="1641886"/>
                </a:cubicBezTo>
                <a:cubicBezTo>
                  <a:pt x="317841" y="1640703"/>
                  <a:pt x="321406" y="1639520"/>
                  <a:pt x="324971" y="1637745"/>
                </a:cubicBezTo>
                <a:cubicBezTo>
                  <a:pt x="330318" y="1634787"/>
                  <a:pt x="333883" y="1636562"/>
                  <a:pt x="335666" y="1641294"/>
                </a:cubicBezTo>
                <a:cubicBezTo>
                  <a:pt x="337448" y="1647801"/>
                  <a:pt x="341013" y="1651350"/>
                  <a:pt x="348143" y="1651350"/>
                </a:cubicBezTo>
                <a:cubicBezTo>
                  <a:pt x="349925" y="1650758"/>
                  <a:pt x="351707" y="1651350"/>
                  <a:pt x="352896" y="1652533"/>
                </a:cubicBezTo>
                <a:cubicBezTo>
                  <a:pt x="371314" y="1669687"/>
                  <a:pt x="395080" y="1672645"/>
                  <a:pt x="418251" y="1678560"/>
                </a:cubicBezTo>
                <a:cubicBezTo>
                  <a:pt x="436075" y="1683292"/>
                  <a:pt x="450335" y="1674419"/>
                  <a:pt x="463406" y="1664364"/>
                </a:cubicBezTo>
                <a:cubicBezTo>
                  <a:pt x="472318" y="1657265"/>
                  <a:pt x="468159" y="1632421"/>
                  <a:pt x="458059" y="1625915"/>
                </a:cubicBezTo>
                <a:cubicBezTo>
                  <a:pt x="453900" y="1623548"/>
                  <a:pt x="449147" y="1620591"/>
                  <a:pt x="451523" y="1615267"/>
                </a:cubicBezTo>
                <a:cubicBezTo>
                  <a:pt x="453306" y="1609352"/>
                  <a:pt x="458653" y="1607577"/>
                  <a:pt x="464000" y="1608760"/>
                </a:cubicBezTo>
                <a:cubicBezTo>
                  <a:pt x="475289" y="1611718"/>
                  <a:pt x="475289" y="1605211"/>
                  <a:pt x="471130" y="1598705"/>
                </a:cubicBezTo>
                <a:cubicBezTo>
                  <a:pt x="462812" y="1586283"/>
                  <a:pt x="462812" y="1570903"/>
                  <a:pt x="460435" y="1557298"/>
                </a:cubicBezTo>
                <a:cubicBezTo>
                  <a:pt x="458059" y="1543693"/>
                  <a:pt x="462812" y="1529497"/>
                  <a:pt x="471724" y="1518258"/>
                </a:cubicBezTo>
                <a:cubicBezTo>
                  <a:pt x="477665" y="1511160"/>
                  <a:pt x="481230" y="1502287"/>
                  <a:pt x="490736" y="1499921"/>
                </a:cubicBezTo>
                <a:cubicBezTo>
                  <a:pt x="500243" y="1498146"/>
                  <a:pt x="509155" y="1498737"/>
                  <a:pt x="517473" y="1504061"/>
                </a:cubicBezTo>
                <a:cubicBezTo>
                  <a:pt x="529356" y="1511160"/>
                  <a:pt x="536485" y="1509385"/>
                  <a:pt x="543615" y="1497555"/>
                </a:cubicBezTo>
                <a:cubicBezTo>
                  <a:pt x="551933" y="1482767"/>
                  <a:pt x="549556" y="1472120"/>
                  <a:pt x="538268" y="1460289"/>
                </a:cubicBezTo>
                <a:cubicBezTo>
                  <a:pt x="520443" y="1442543"/>
                  <a:pt x="498460" y="1428939"/>
                  <a:pt x="479448" y="1411784"/>
                </a:cubicBezTo>
                <a:cubicBezTo>
                  <a:pt x="478854" y="1411193"/>
                  <a:pt x="477665" y="1410601"/>
                  <a:pt x="476477" y="1410010"/>
                </a:cubicBezTo>
                <a:cubicBezTo>
                  <a:pt x="447958" y="1404686"/>
                  <a:pt x="425381" y="1386349"/>
                  <a:pt x="402804" y="1370378"/>
                </a:cubicBezTo>
                <a:cubicBezTo>
                  <a:pt x="385573" y="1357956"/>
                  <a:pt x="362402" y="1352632"/>
                  <a:pt x="349925" y="1332520"/>
                </a:cubicBezTo>
                <a:cubicBezTo>
                  <a:pt x="346360" y="1326605"/>
                  <a:pt x="338042" y="1323647"/>
                  <a:pt x="332101" y="1318915"/>
                </a:cubicBezTo>
                <a:cubicBezTo>
                  <a:pt x="327348" y="1314775"/>
                  <a:pt x="322594" y="1309450"/>
                  <a:pt x="326753" y="1302944"/>
                </a:cubicBezTo>
                <a:cubicBezTo>
                  <a:pt x="330318" y="1296437"/>
                  <a:pt x="336260" y="1299986"/>
                  <a:pt x="341013" y="1302944"/>
                </a:cubicBezTo>
                <a:cubicBezTo>
                  <a:pt x="342795" y="1304127"/>
                  <a:pt x="344578" y="1304719"/>
                  <a:pt x="345766" y="1302352"/>
                </a:cubicBezTo>
                <a:cubicBezTo>
                  <a:pt x="346954" y="1300578"/>
                  <a:pt x="346360" y="1298212"/>
                  <a:pt x="344578" y="1297029"/>
                </a:cubicBezTo>
                <a:cubicBezTo>
                  <a:pt x="335071" y="1291705"/>
                  <a:pt x="327942" y="1281649"/>
                  <a:pt x="316653" y="1278100"/>
                </a:cubicBezTo>
                <a:cubicBezTo>
                  <a:pt x="309523" y="1276326"/>
                  <a:pt x="308335" y="1270410"/>
                  <a:pt x="306553" y="1265086"/>
                </a:cubicBezTo>
                <a:cubicBezTo>
                  <a:pt x="305959" y="1261538"/>
                  <a:pt x="307147" y="1258580"/>
                  <a:pt x="310712" y="1257397"/>
                </a:cubicBezTo>
                <a:cubicBezTo>
                  <a:pt x="316653" y="1255030"/>
                  <a:pt x="321406" y="1258580"/>
                  <a:pt x="325565" y="1262129"/>
                </a:cubicBezTo>
                <a:cubicBezTo>
                  <a:pt x="343389" y="1276918"/>
                  <a:pt x="360025" y="1293480"/>
                  <a:pt x="379632" y="1305902"/>
                </a:cubicBezTo>
                <a:cubicBezTo>
                  <a:pt x="393297" y="1314183"/>
                  <a:pt x="403992" y="1325422"/>
                  <a:pt x="417063" y="1334295"/>
                </a:cubicBezTo>
                <a:cubicBezTo>
                  <a:pt x="439640" y="1349675"/>
                  <a:pt x="461029" y="1369195"/>
                  <a:pt x="479448" y="1389898"/>
                </a:cubicBezTo>
                <a:cubicBezTo>
                  <a:pt x="499649" y="1412967"/>
                  <a:pt x="525197" y="1428939"/>
                  <a:pt x="548368" y="1447867"/>
                </a:cubicBezTo>
                <a:cubicBezTo>
                  <a:pt x="560251" y="1457923"/>
                  <a:pt x="567381" y="1453191"/>
                  <a:pt x="569163" y="1438403"/>
                </a:cubicBezTo>
                <a:cubicBezTo>
                  <a:pt x="570351" y="1430121"/>
                  <a:pt x="570351" y="1421249"/>
                  <a:pt x="566192" y="1414150"/>
                </a:cubicBezTo>
                <a:cubicBezTo>
                  <a:pt x="562033" y="1407052"/>
                  <a:pt x="563816" y="1401137"/>
                  <a:pt x="568569" y="1395813"/>
                </a:cubicBezTo>
                <a:cubicBezTo>
                  <a:pt x="580452" y="1382209"/>
                  <a:pt x="592335" y="1368603"/>
                  <a:pt x="613724" y="1376293"/>
                </a:cubicBezTo>
                <a:cubicBezTo>
                  <a:pt x="616100" y="1377476"/>
                  <a:pt x="618477" y="1377476"/>
                  <a:pt x="619665" y="1375110"/>
                </a:cubicBezTo>
                <a:cubicBezTo>
                  <a:pt x="621447" y="1372744"/>
                  <a:pt x="620853" y="1370970"/>
                  <a:pt x="619665" y="1368603"/>
                </a:cubicBezTo>
                <a:cubicBezTo>
                  <a:pt x="616100" y="1362688"/>
                  <a:pt x="611347" y="1359139"/>
                  <a:pt x="606000" y="1355590"/>
                </a:cubicBezTo>
                <a:cubicBezTo>
                  <a:pt x="592929" y="1345534"/>
                  <a:pt x="581046" y="1334887"/>
                  <a:pt x="579263" y="1317141"/>
                </a:cubicBezTo>
                <a:cubicBezTo>
                  <a:pt x="579263" y="1313591"/>
                  <a:pt x="576293" y="1311817"/>
                  <a:pt x="573916" y="1309450"/>
                </a:cubicBezTo>
                <a:cubicBezTo>
                  <a:pt x="563816" y="1301761"/>
                  <a:pt x="555498" y="1291114"/>
                  <a:pt x="546586" y="1281649"/>
                </a:cubicBezTo>
                <a:cubicBezTo>
                  <a:pt x="544803" y="1279283"/>
                  <a:pt x="541833" y="1276326"/>
                  <a:pt x="541833" y="1273960"/>
                </a:cubicBezTo>
                <a:cubicBezTo>
                  <a:pt x="540644" y="1253848"/>
                  <a:pt x="526979" y="1242609"/>
                  <a:pt x="513908" y="1230187"/>
                </a:cubicBezTo>
                <a:cubicBezTo>
                  <a:pt x="508561" y="1225455"/>
                  <a:pt x="503213" y="1220131"/>
                  <a:pt x="500837" y="1213624"/>
                </a:cubicBezTo>
                <a:cubicBezTo>
                  <a:pt x="499054" y="1208892"/>
                  <a:pt x="496678" y="1204160"/>
                  <a:pt x="502025" y="1201202"/>
                </a:cubicBezTo>
                <a:cubicBezTo>
                  <a:pt x="506778" y="1198244"/>
                  <a:pt x="512125" y="1199428"/>
                  <a:pt x="515096" y="1202977"/>
                </a:cubicBezTo>
                <a:cubicBezTo>
                  <a:pt x="528167" y="1224863"/>
                  <a:pt x="552527" y="1234328"/>
                  <a:pt x="566786" y="1254439"/>
                </a:cubicBezTo>
                <a:cubicBezTo>
                  <a:pt x="569163" y="1257397"/>
                  <a:pt x="570945" y="1260946"/>
                  <a:pt x="576293" y="1261538"/>
                </a:cubicBezTo>
                <a:cubicBezTo>
                  <a:pt x="578075" y="1255622"/>
                  <a:pt x="574510" y="1250298"/>
                  <a:pt x="571540" y="1245566"/>
                </a:cubicBezTo>
                <a:cubicBezTo>
                  <a:pt x="563816" y="1230778"/>
                  <a:pt x="553715" y="1216582"/>
                  <a:pt x="547180" y="1201202"/>
                </a:cubicBezTo>
                <a:cubicBezTo>
                  <a:pt x="543615" y="1194104"/>
                  <a:pt x="543615" y="1187597"/>
                  <a:pt x="551933" y="1184048"/>
                </a:cubicBezTo>
                <a:cubicBezTo>
                  <a:pt x="559657" y="1181090"/>
                  <a:pt x="566192" y="1185231"/>
                  <a:pt x="568569" y="1192329"/>
                </a:cubicBezTo>
                <a:cubicBezTo>
                  <a:pt x="576293" y="1212441"/>
                  <a:pt x="585205" y="1231961"/>
                  <a:pt x="594711" y="1250890"/>
                </a:cubicBezTo>
                <a:cubicBezTo>
                  <a:pt x="600058" y="1261538"/>
                  <a:pt x="604217" y="1271593"/>
                  <a:pt x="603029" y="1284016"/>
                </a:cubicBezTo>
                <a:cubicBezTo>
                  <a:pt x="602435" y="1291705"/>
                  <a:pt x="607188" y="1297029"/>
                  <a:pt x="611941" y="1302352"/>
                </a:cubicBezTo>
                <a:cubicBezTo>
                  <a:pt x="617288" y="1308267"/>
                  <a:pt x="621447" y="1314775"/>
                  <a:pt x="612535" y="1321282"/>
                </a:cubicBezTo>
                <a:cubicBezTo>
                  <a:pt x="608376" y="1324239"/>
                  <a:pt x="609565" y="1327788"/>
                  <a:pt x="611941" y="1332520"/>
                </a:cubicBezTo>
                <a:cubicBezTo>
                  <a:pt x="617288" y="1344942"/>
                  <a:pt x="625012" y="1354998"/>
                  <a:pt x="638083" y="1358548"/>
                </a:cubicBezTo>
                <a:cubicBezTo>
                  <a:pt x="637489" y="1350858"/>
                  <a:pt x="637489" y="1351449"/>
                  <a:pt x="629171" y="1340802"/>
                </a:cubicBezTo>
                <a:cubicBezTo>
                  <a:pt x="625606" y="1336662"/>
                  <a:pt x="617883" y="1330746"/>
                  <a:pt x="623824" y="1324830"/>
                </a:cubicBezTo>
                <a:cubicBezTo>
                  <a:pt x="630954" y="1318915"/>
                  <a:pt x="636895" y="1326605"/>
                  <a:pt x="641648" y="1331337"/>
                </a:cubicBezTo>
                <a:cubicBezTo>
                  <a:pt x="644025" y="1333704"/>
                  <a:pt x="645213" y="1336662"/>
                  <a:pt x="646401" y="1339619"/>
                </a:cubicBezTo>
                <a:cubicBezTo>
                  <a:pt x="648778" y="1346717"/>
                  <a:pt x="654125" y="1343759"/>
                  <a:pt x="657690" y="1341985"/>
                </a:cubicBezTo>
                <a:cubicBezTo>
                  <a:pt x="663037" y="1339619"/>
                  <a:pt x="661849" y="1335478"/>
                  <a:pt x="658878" y="1331929"/>
                </a:cubicBezTo>
                <a:cubicBezTo>
                  <a:pt x="649966" y="1320690"/>
                  <a:pt x="640460" y="1309450"/>
                  <a:pt x="632736" y="1297029"/>
                </a:cubicBezTo>
                <a:cubicBezTo>
                  <a:pt x="626795" y="1286973"/>
                  <a:pt x="622042" y="1276918"/>
                  <a:pt x="620259" y="1265086"/>
                </a:cubicBezTo>
                <a:cubicBezTo>
                  <a:pt x="619665" y="1260946"/>
                  <a:pt x="618477" y="1256214"/>
                  <a:pt x="623230" y="1253848"/>
                </a:cubicBezTo>
                <a:cubicBezTo>
                  <a:pt x="627983" y="1251481"/>
                  <a:pt x="630360" y="1256214"/>
                  <a:pt x="633330" y="1257988"/>
                </a:cubicBezTo>
                <a:cubicBezTo>
                  <a:pt x="650560" y="1269820"/>
                  <a:pt x="659472" y="1288747"/>
                  <a:pt x="674920" y="1301761"/>
                </a:cubicBezTo>
                <a:cubicBezTo>
                  <a:pt x="682050" y="1307084"/>
                  <a:pt x="684426" y="1307084"/>
                  <a:pt x="687991" y="1298212"/>
                </a:cubicBezTo>
                <a:cubicBezTo>
                  <a:pt x="696903" y="1277509"/>
                  <a:pt x="728393" y="1261538"/>
                  <a:pt x="750376" y="1265678"/>
                </a:cubicBezTo>
                <a:cubicBezTo>
                  <a:pt x="762259" y="1268044"/>
                  <a:pt x="768794" y="1260946"/>
                  <a:pt x="765824" y="1247933"/>
                </a:cubicBezTo>
                <a:cubicBezTo>
                  <a:pt x="762259" y="1231961"/>
                  <a:pt x="755723" y="1216582"/>
                  <a:pt x="753347" y="1200611"/>
                </a:cubicBezTo>
                <a:cubicBezTo>
                  <a:pt x="750376" y="1185231"/>
                  <a:pt x="747405" y="1169852"/>
                  <a:pt x="743246" y="1155064"/>
                </a:cubicBezTo>
                <a:cubicBezTo>
                  <a:pt x="740276" y="1145007"/>
                  <a:pt x="747405" y="1142050"/>
                  <a:pt x="753941" y="1138501"/>
                </a:cubicBezTo>
                <a:cubicBezTo>
                  <a:pt x="761665" y="1135543"/>
                  <a:pt x="765230" y="1140275"/>
                  <a:pt x="767606" y="1146191"/>
                </a:cubicBezTo>
                <a:cubicBezTo>
                  <a:pt x="777707" y="1169852"/>
                  <a:pt x="783648" y="1195287"/>
                  <a:pt x="790778" y="1220723"/>
                </a:cubicBezTo>
                <a:cubicBezTo>
                  <a:pt x="792560" y="1228412"/>
                  <a:pt x="786619" y="1236693"/>
                  <a:pt x="787807" y="1246158"/>
                </a:cubicBezTo>
                <a:cubicBezTo>
                  <a:pt x="788995" y="1255030"/>
                  <a:pt x="794937" y="1259763"/>
                  <a:pt x="799690" y="1265678"/>
                </a:cubicBezTo>
                <a:cubicBezTo>
                  <a:pt x="802660" y="1269228"/>
                  <a:pt x="808602" y="1266270"/>
                  <a:pt x="810978" y="1262720"/>
                </a:cubicBezTo>
                <a:cubicBezTo>
                  <a:pt x="821079" y="1249707"/>
                  <a:pt x="831773" y="1236693"/>
                  <a:pt x="830585" y="1218948"/>
                </a:cubicBezTo>
                <a:cubicBezTo>
                  <a:pt x="829991" y="1209483"/>
                  <a:pt x="834150" y="1204751"/>
                  <a:pt x="842468" y="1200611"/>
                </a:cubicBezTo>
                <a:cubicBezTo>
                  <a:pt x="860886" y="1191738"/>
                  <a:pt x="878711" y="1192921"/>
                  <a:pt x="895346" y="1204751"/>
                </a:cubicBezTo>
                <a:cubicBezTo>
                  <a:pt x="904853" y="1211849"/>
                  <a:pt x="913765" y="1213033"/>
                  <a:pt x="922677" y="1204751"/>
                </a:cubicBezTo>
                <a:cubicBezTo>
                  <a:pt x="930995" y="1197062"/>
                  <a:pt x="942284" y="1197062"/>
                  <a:pt x="950602" y="1189372"/>
                </a:cubicBezTo>
                <a:cubicBezTo>
                  <a:pt x="955949" y="1184048"/>
                  <a:pt x="958920" y="1179907"/>
                  <a:pt x="960108" y="1172809"/>
                </a:cubicBezTo>
                <a:cubicBezTo>
                  <a:pt x="962484" y="1159796"/>
                  <a:pt x="963079" y="1146782"/>
                  <a:pt x="957137" y="1134360"/>
                </a:cubicBezTo>
                <a:cubicBezTo>
                  <a:pt x="953572" y="1125487"/>
                  <a:pt x="956543" y="1118390"/>
                  <a:pt x="962484" y="1113067"/>
                </a:cubicBezTo>
                <a:cubicBezTo>
                  <a:pt x="967832" y="1107743"/>
                  <a:pt x="974367" y="1111292"/>
                  <a:pt x="979715" y="1114249"/>
                </a:cubicBezTo>
                <a:cubicBezTo>
                  <a:pt x="991003" y="1120165"/>
                  <a:pt x="1001698" y="1125487"/>
                  <a:pt x="1014175" y="1127853"/>
                </a:cubicBezTo>
                <a:cubicBezTo>
                  <a:pt x="1024275" y="1130220"/>
                  <a:pt x="1025463" y="1140275"/>
                  <a:pt x="1029028" y="1147965"/>
                </a:cubicBezTo>
                <a:cubicBezTo>
                  <a:pt x="1031999" y="1153881"/>
                  <a:pt x="1032593" y="1160979"/>
                  <a:pt x="1038534" y="1165119"/>
                </a:cubicBezTo>
                <a:cubicBezTo>
                  <a:pt x="1046258" y="1169260"/>
                  <a:pt x="1055170" y="1171034"/>
                  <a:pt x="1061706" y="1164528"/>
                </a:cubicBezTo>
                <a:cubicBezTo>
                  <a:pt x="1075371" y="1152106"/>
                  <a:pt x="1091413" y="1143824"/>
                  <a:pt x="1104484" y="1130811"/>
                </a:cubicBezTo>
                <a:cubicBezTo>
                  <a:pt x="1115773" y="1119573"/>
                  <a:pt x="1129438" y="1122529"/>
                  <a:pt x="1137756" y="1136726"/>
                </a:cubicBezTo>
                <a:cubicBezTo>
                  <a:pt x="1140727" y="1142050"/>
                  <a:pt x="1143697" y="1147373"/>
                  <a:pt x="1151421" y="1147373"/>
                </a:cubicBezTo>
                <a:cubicBezTo>
                  <a:pt x="1169245" y="1148557"/>
                  <a:pt x="1168057" y="1147373"/>
                  <a:pt x="1169245" y="1130811"/>
                </a:cubicBezTo>
                <a:cubicBezTo>
                  <a:pt x="1171028" y="1110109"/>
                  <a:pt x="1164492" y="1090588"/>
                  <a:pt x="1162116" y="1071068"/>
                </a:cubicBezTo>
                <a:cubicBezTo>
                  <a:pt x="1160928" y="1055689"/>
                  <a:pt x="1165087" y="1039717"/>
                  <a:pt x="1161522" y="1024339"/>
                </a:cubicBezTo>
                <a:cubicBezTo>
                  <a:pt x="1155580" y="999494"/>
                  <a:pt x="1153798" y="973467"/>
                  <a:pt x="1154986" y="949215"/>
                </a:cubicBezTo>
                <a:cubicBezTo>
                  <a:pt x="1156174" y="918456"/>
                  <a:pt x="1147262" y="889471"/>
                  <a:pt x="1147262" y="859895"/>
                </a:cubicBezTo>
                <a:cubicBezTo>
                  <a:pt x="1147262" y="845698"/>
                  <a:pt x="1144292" y="832685"/>
                  <a:pt x="1144292" y="819080"/>
                </a:cubicBezTo>
                <a:cubicBezTo>
                  <a:pt x="1144292" y="810207"/>
                  <a:pt x="1148451" y="804291"/>
                  <a:pt x="1156174" y="803700"/>
                </a:cubicBezTo>
                <a:cubicBezTo>
                  <a:pt x="1165087" y="802517"/>
                  <a:pt x="1167463" y="810207"/>
                  <a:pt x="1166869" y="817897"/>
                </a:cubicBezTo>
                <a:cubicBezTo>
                  <a:pt x="1163898" y="851022"/>
                  <a:pt x="1172216" y="882964"/>
                  <a:pt x="1176969" y="915498"/>
                </a:cubicBezTo>
                <a:cubicBezTo>
                  <a:pt x="1176969" y="916089"/>
                  <a:pt x="1178158" y="916681"/>
                  <a:pt x="1178752" y="916681"/>
                </a:cubicBezTo>
                <a:cubicBezTo>
                  <a:pt x="1181722" y="916089"/>
                  <a:pt x="1182317" y="913723"/>
                  <a:pt x="1181722" y="911357"/>
                </a:cubicBezTo>
                <a:cubicBezTo>
                  <a:pt x="1178752" y="884739"/>
                  <a:pt x="1183505" y="858120"/>
                  <a:pt x="1181722" y="831502"/>
                </a:cubicBezTo>
                <a:cubicBezTo>
                  <a:pt x="1181128" y="829136"/>
                  <a:pt x="1181722" y="826770"/>
                  <a:pt x="1182317" y="824403"/>
                </a:cubicBezTo>
                <a:cubicBezTo>
                  <a:pt x="1188258" y="808432"/>
                  <a:pt x="1187070" y="791278"/>
                  <a:pt x="1187070" y="774124"/>
                </a:cubicBezTo>
                <a:cubicBezTo>
                  <a:pt x="1187664" y="768209"/>
                  <a:pt x="1187070" y="762294"/>
                  <a:pt x="1187664" y="756378"/>
                </a:cubicBezTo>
                <a:cubicBezTo>
                  <a:pt x="1188258" y="749872"/>
                  <a:pt x="1191229" y="743365"/>
                  <a:pt x="1198953" y="743956"/>
                </a:cubicBezTo>
                <a:close/>
                <a:moveTo>
                  <a:pt x="1054049" y="664349"/>
                </a:moveTo>
                <a:cubicBezTo>
                  <a:pt x="1059991" y="663166"/>
                  <a:pt x="1060586" y="669673"/>
                  <a:pt x="1061774" y="673813"/>
                </a:cubicBezTo>
                <a:cubicBezTo>
                  <a:pt x="1065934" y="686826"/>
                  <a:pt x="1064151" y="700430"/>
                  <a:pt x="1064745" y="711668"/>
                </a:cubicBezTo>
                <a:cubicBezTo>
                  <a:pt x="1064151" y="734737"/>
                  <a:pt x="1065934" y="755439"/>
                  <a:pt x="1070687" y="776141"/>
                </a:cubicBezTo>
                <a:cubicBezTo>
                  <a:pt x="1073658" y="789154"/>
                  <a:pt x="1072470" y="803350"/>
                  <a:pt x="1073064" y="817546"/>
                </a:cubicBezTo>
                <a:cubicBezTo>
                  <a:pt x="1073658" y="842388"/>
                  <a:pt x="1079006" y="867231"/>
                  <a:pt x="1075441" y="892665"/>
                </a:cubicBezTo>
                <a:cubicBezTo>
                  <a:pt x="1074253" y="900946"/>
                  <a:pt x="1073064" y="907453"/>
                  <a:pt x="1061774" y="906861"/>
                </a:cubicBezTo>
                <a:cubicBezTo>
                  <a:pt x="1057020" y="906269"/>
                  <a:pt x="1053455" y="910410"/>
                  <a:pt x="1049890" y="913367"/>
                </a:cubicBezTo>
                <a:cubicBezTo>
                  <a:pt x="1043948" y="918691"/>
                  <a:pt x="1037411" y="917508"/>
                  <a:pt x="1032658" y="912776"/>
                </a:cubicBezTo>
                <a:cubicBezTo>
                  <a:pt x="1024933" y="906269"/>
                  <a:pt x="1017208" y="896806"/>
                  <a:pt x="1020774" y="889116"/>
                </a:cubicBezTo>
                <a:cubicBezTo>
                  <a:pt x="1024339" y="880244"/>
                  <a:pt x="1025527" y="866640"/>
                  <a:pt x="1039788" y="864865"/>
                </a:cubicBezTo>
                <a:cubicBezTo>
                  <a:pt x="1051078" y="863091"/>
                  <a:pt x="1054049" y="854218"/>
                  <a:pt x="1054644" y="843571"/>
                </a:cubicBezTo>
                <a:cubicBezTo>
                  <a:pt x="1056426" y="821686"/>
                  <a:pt x="1050484" y="800392"/>
                  <a:pt x="1048701" y="779098"/>
                </a:cubicBezTo>
                <a:cubicBezTo>
                  <a:pt x="1048107" y="767269"/>
                  <a:pt x="1046325" y="755439"/>
                  <a:pt x="1043948" y="743018"/>
                </a:cubicBezTo>
                <a:cubicBezTo>
                  <a:pt x="1042165" y="733553"/>
                  <a:pt x="1045730" y="722315"/>
                  <a:pt x="1045730" y="711077"/>
                </a:cubicBezTo>
                <a:cubicBezTo>
                  <a:pt x="1046325" y="699839"/>
                  <a:pt x="1048107" y="688600"/>
                  <a:pt x="1046325" y="677362"/>
                </a:cubicBezTo>
                <a:cubicBezTo>
                  <a:pt x="1045136" y="670856"/>
                  <a:pt x="1047513" y="665532"/>
                  <a:pt x="1054049" y="664349"/>
                </a:cubicBezTo>
                <a:close/>
                <a:moveTo>
                  <a:pt x="1047239" y="605020"/>
                </a:moveTo>
                <a:cubicBezTo>
                  <a:pt x="1050229" y="602653"/>
                  <a:pt x="1054414" y="602061"/>
                  <a:pt x="1056208" y="606203"/>
                </a:cubicBezTo>
                <a:cubicBezTo>
                  <a:pt x="1059198" y="615078"/>
                  <a:pt x="1063383" y="624545"/>
                  <a:pt x="1061589" y="634603"/>
                </a:cubicBezTo>
                <a:cubicBezTo>
                  <a:pt x="1060394" y="639337"/>
                  <a:pt x="1058002" y="643479"/>
                  <a:pt x="1052023" y="643479"/>
                </a:cubicBezTo>
                <a:cubicBezTo>
                  <a:pt x="1047239" y="644070"/>
                  <a:pt x="1046044" y="639337"/>
                  <a:pt x="1045446" y="635195"/>
                </a:cubicBezTo>
                <a:cubicBezTo>
                  <a:pt x="1043652" y="629870"/>
                  <a:pt x="1042456" y="623953"/>
                  <a:pt x="1041858" y="621586"/>
                </a:cubicBezTo>
                <a:cubicBezTo>
                  <a:pt x="1041858" y="613303"/>
                  <a:pt x="1042456" y="607978"/>
                  <a:pt x="1047239" y="605020"/>
                </a:cubicBezTo>
                <a:close/>
                <a:moveTo>
                  <a:pt x="2363326" y="505789"/>
                </a:moveTo>
                <a:cubicBezTo>
                  <a:pt x="2368067" y="505197"/>
                  <a:pt x="2369845" y="506971"/>
                  <a:pt x="2371030" y="511110"/>
                </a:cubicBezTo>
                <a:cubicBezTo>
                  <a:pt x="2373993" y="524119"/>
                  <a:pt x="2359771" y="541858"/>
                  <a:pt x="2346141" y="542449"/>
                </a:cubicBezTo>
                <a:cubicBezTo>
                  <a:pt x="2340807" y="543040"/>
                  <a:pt x="2339622" y="540084"/>
                  <a:pt x="2339622" y="535353"/>
                </a:cubicBezTo>
                <a:cubicBezTo>
                  <a:pt x="2339622" y="524119"/>
                  <a:pt x="2352660" y="508154"/>
                  <a:pt x="2363326" y="505789"/>
                </a:cubicBezTo>
                <a:close/>
                <a:moveTo>
                  <a:pt x="1020016" y="469581"/>
                </a:moveTo>
                <a:cubicBezTo>
                  <a:pt x="1028905" y="468397"/>
                  <a:pt x="1030090" y="475499"/>
                  <a:pt x="1031275" y="481417"/>
                </a:cubicBezTo>
                <a:cubicBezTo>
                  <a:pt x="1032460" y="486151"/>
                  <a:pt x="1033645" y="490885"/>
                  <a:pt x="1033053" y="495619"/>
                </a:cubicBezTo>
                <a:cubicBezTo>
                  <a:pt x="1032460" y="509822"/>
                  <a:pt x="1033053" y="524025"/>
                  <a:pt x="1036608" y="538228"/>
                </a:cubicBezTo>
                <a:cubicBezTo>
                  <a:pt x="1038386" y="545921"/>
                  <a:pt x="1038386" y="553614"/>
                  <a:pt x="1035423" y="561307"/>
                </a:cubicBezTo>
                <a:cubicBezTo>
                  <a:pt x="1030682" y="571960"/>
                  <a:pt x="1025349" y="572551"/>
                  <a:pt x="1018238" y="563675"/>
                </a:cubicBezTo>
                <a:cubicBezTo>
                  <a:pt x="1013497" y="557757"/>
                  <a:pt x="1010534" y="551247"/>
                  <a:pt x="1009349" y="544146"/>
                </a:cubicBezTo>
                <a:cubicBezTo>
                  <a:pt x="1005793" y="530535"/>
                  <a:pt x="1004015" y="516332"/>
                  <a:pt x="1004608" y="504496"/>
                </a:cubicBezTo>
                <a:cubicBezTo>
                  <a:pt x="1004608" y="496211"/>
                  <a:pt x="1004608" y="490293"/>
                  <a:pt x="1004608" y="484376"/>
                </a:cubicBezTo>
                <a:cubicBezTo>
                  <a:pt x="1004608" y="474315"/>
                  <a:pt x="1011719" y="470765"/>
                  <a:pt x="1020016" y="469581"/>
                </a:cubicBezTo>
                <a:close/>
                <a:moveTo>
                  <a:pt x="963583" y="403372"/>
                </a:moveTo>
                <a:cubicBezTo>
                  <a:pt x="969458" y="402780"/>
                  <a:pt x="970045" y="408110"/>
                  <a:pt x="971221" y="412256"/>
                </a:cubicBezTo>
                <a:cubicBezTo>
                  <a:pt x="972396" y="419363"/>
                  <a:pt x="972983" y="427062"/>
                  <a:pt x="974158" y="432984"/>
                </a:cubicBezTo>
                <a:cubicBezTo>
                  <a:pt x="974158" y="435353"/>
                  <a:pt x="974158" y="436538"/>
                  <a:pt x="974158" y="437722"/>
                </a:cubicBezTo>
                <a:cubicBezTo>
                  <a:pt x="972983" y="443645"/>
                  <a:pt x="972396" y="451344"/>
                  <a:pt x="965933" y="451936"/>
                </a:cubicBezTo>
                <a:cubicBezTo>
                  <a:pt x="958295" y="453121"/>
                  <a:pt x="955945" y="445421"/>
                  <a:pt x="954182" y="439499"/>
                </a:cubicBezTo>
                <a:cubicBezTo>
                  <a:pt x="951244" y="431207"/>
                  <a:pt x="951832" y="421732"/>
                  <a:pt x="952419" y="412848"/>
                </a:cubicBezTo>
                <a:cubicBezTo>
                  <a:pt x="953007" y="406333"/>
                  <a:pt x="957707" y="403372"/>
                  <a:pt x="963583" y="403372"/>
                </a:cubicBezTo>
                <a:close/>
                <a:moveTo>
                  <a:pt x="1507769" y="126423"/>
                </a:moveTo>
                <a:cubicBezTo>
                  <a:pt x="1512481" y="126423"/>
                  <a:pt x="1521315" y="142990"/>
                  <a:pt x="1517781" y="147723"/>
                </a:cubicBezTo>
                <a:cubicBezTo>
                  <a:pt x="1510714" y="157782"/>
                  <a:pt x="1513659" y="169615"/>
                  <a:pt x="1510714" y="180857"/>
                </a:cubicBezTo>
                <a:cubicBezTo>
                  <a:pt x="1508947" y="189141"/>
                  <a:pt x="1507769" y="198016"/>
                  <a:pt x="1502468" y="205116"/>
                </a:cubicBezTo>
                <a:cubicBezTo>
                  <a:pt x="1500113" y="207483"/>
                  <a:pt x="1497757" y="210441"/>
                  <a:pt x="1493634" y="209258"/>
                </a:cubicBezTo>
                <a:cubicBezTo>
                  <a:pt x="1490100" y="208074"/>
                  <a:pt x="1489511" y="204524"/>
                  <a:pt x="1489511" y="200974"/>
                </a:cubicBezTo>
                <a:cubicBezTo>
                  <a:pt x="1488333" y="191507"/>
                  <a:pt x="1490100" y="181449"/>
                  <a:pt x="1491867" y="171982"/>
                </a:cubicBezTo>
                <a:cubicBezTo>
                  <a:pt x="1493634" y="163107"/>
                  <a:pt x="1494223" y="154823"/>
                  <a:pt x="1493634" y="145948"/>
                </a:cubicBezTo>
                <a:cubicBezTo>
                  <a:pt x="1493045" y="138257"/>
                  <a:pt x="1501879" y="127015"/>
                  <a:pt x="1507769" y="126423"/>
                </a:cubicBezTo>
                <a:close/>
                <a:moveTo>
                  <a:pt x="791432" y="46121"/>
                </a:moveTo>
                <a:cubicBezTo>
                  <a:pt x="793360" y="47524"/>
                  <a:pt x="794695" y="50330"/>
                  <a:pt x="795585" y="53285"/>
                </a:cubicBezTo>
                <a:cubicBezTo>
                  <a:pt x="799738" y="69828"/>
                  <a:pt x="803891" y="86963"/>
                  <a:pt x="808044" y="103506"/>
                </a:cubicBezTo>
                <a:cubicBezTo>
                  <a:pt x="812197" y="120050"/>
                  <a:pt x="815757" y="137184"/>
                  <a:pt x="819316" y="154319"/>
                </a:cubicBezTo>
                <a:cubicBezTo>
                  <a:pt x="818130" y="157864"/>
                  <a:pt x="817536" y="162000"/>
                  <a:pt x="816350" y="165545"/>
                </a:cubicBezTo>
                <a:cubicBezTo>
                  <a:pt x="815163" y="168499"/>
                  <a:pt x="812790" y="170863"/>
                  <a:pt x="809230" y="170863"/>
                </a:cubicBezTo>
                <a:cubicBezTo>
                  <a:pt x="805671" y="170863"/>
                  <a:pt x="804484" y="167908"/>
                  <a:pt x="803297" y="165545"/>
                </a:cubicBezTo>
                <a:cubicBezTo>
                  <a:pt x="797364" y="151365"/>
                  <a:pt x="794398" y="137184"/>
                  <a:pt x="790838" y="122413"/>
                </a:cubicBezTo>
                <a:cubicBezTo>
                  <a:pt x="786092" y="104688"/>
                  <a:pt x="782532" y="86372"/>
                  <a:pt x="776006" y="69237"/>
                </a:cubicBezTo>
                <a:cubicBezTo>
                  <a:pt x="772446" y="59784"/>
                  <a:pt x="777786" y="52694"/>
                  <a:pt x="783719" y="47376"/>
                </a:cubicBezTo>
                <a:cubicBezTo>
                  <a:pt x="786982" y="44717"/>
                  <a:pt x="789503" y="44717"/>
                  <a:pt x="791432" y="46121"/>
                </a:cubicBezTo>
                <a:close/>
                <a:moveTo>
                  <a:pt x="945220" y="537"/>
                </a:moveTo>
                <a:cubicBezTo>
                  <a:pt x="949946" y="-645"/>
                  <a:pt x="954080" y="-54"/>
                  <a:pt x="956443" y="4082"/>
                </a:cubicBezTo>
                <a:cubicBezTo>
                  <a:pt x="968256" y="21214"/>
                  <a:pt x="965303" y="50752"/>
                  <a:pt x="952899" y="64340"/>
                </a:cubicBezTo>
                <a:cubicBezTo>
                  <a:pt x="946402" y="70838"/>
                  <a:pt x="940495" y="72610"/>
                  <a:pt x="933407" y="63749"/>
                </a:cubicBezTo>
                <a:cubicBezTo>
                  <a:pt x="926319" y="54887"/>
                  <a:pt x="922775" y="45435"/>
                  <a:pt x="923366" y="35983"/>
                </a:cubicBezTo>
                <a:cubicBezTo>
                  <a:pt x="923366" y="14715"/>
                  <a:pt x="931045" y="2900"/>
                  <a:pt x="945220" y="537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89F9287-8BC4-4FE2-AD35-4E97472F7D0B}"/>
              </a:ext>
            </a:extLst>
          </p:cNvPr>
          <p:cNvSpPr>
            <a:spLocks/>
          </p:cNvSpPr>
          <p:nvPr/>
        </p:nvSpPr>
        <p:spPr bwMode="auto">
          <a:xfrm>
            <a:off x="7231505" y="1699611"/>
            <a:ext cx="2024254" cy="2459584"/>
          </a:xfrm>
          <a:custGeom>
            <a:avLst/>
            <a:gdLst>
              <a:gd name="connsiteX0" fmla="*/ 858428 w 2546359"/>
              <a:gd name="connsiteY0" fmla="*/ 3048647 h 3093969"/>
              <a:gd name="connsiteX1" fmla="*/ 873921 w 2546359"/>
              <a:gd name="connsiteY1" fmla="*/ 3067033 h 3093969"/>
              <a:gd name="connsiteX2" fmla="*/ 852469 w 2546359"/>
              <a:gd name="connsiteY2" fmla="*/ 3090164 h 3093969"/>
              <a:gd name="connsiteX3" fmla="*/ 835187 w 2546359"/>
              <a:gd name="connsiteY3" fmla="*/ 3072371 h 3093969"/>
              <a:gd name="connsiteX4" fmla="*/ 858428 w 2546359"/>
              <a:gd name="connsiteY4" fmla="*/ 3048647 h 3093969"/>
              <a:gd name="connsiteX5" fmla="*/ 534704 w 2546359"/>
              <a:gd name="connsiteY5" fmla="*/ 3040216 h 3093969"/>
              <a:gd name="connsiteX6" fmla="*/ 553819 w 2546359"/>
              <a:gd name="connsiteY6" fmla="*/ 3053328 h 3093969"/>
              <a:gd name="connsiteX7" fmla="*/ 539482 w 2546359"/>
              <a:gd name="connsiteY7" fmla="*/ 3075380 h 3093969"/>
              <a:gd name="connsiteX8" fmla="*/ 514991 w 2546359"/>
              <a:gd name="connsiteY8" fmla="*/ 3053328 h 3093969"/>
              <a:gd name="connsiteX9" fmla="*/ 534704 w 2546359"/>
              <a:gd name="connsiteY9" fmla="*/ 3040216 h 3093969"/>
              <a:gd name="connsiteX10" fmla="*/ 622187 w 2546359"/>
              <a:gd name="connsiteY10" fmla="*/ 2988596 h 3093969"/>
              <a:gd name="connsiteX11" fmla="*/ 630784 w 2546359"/>
              <a:gd name="connsiteY11" fmla="*/ 2994861 h 3093969"/>
              <a:gd name="connsiteX12" fmla="*/ 629005 w 2546359"/>
              <a:gd name="connsiteY12" fmla="*/ 3037903 h 3093969"/>
              <a:gd name="connsiteX13" fmla="*/ 602323 w 2546359"/>
              <a:gd name="connsiteY13" fmla="*/ 3050874 h 3093969"/>
              <a:gd name="connsiteX14" fmla="*/ 588092 w 2546359"/>
              <a:gd name="connsiteY14" fmla="*/ 3026700 h 3093969"/>
              <a:gd name="connsiteX15" fmla="*/ 611810 w 2546359"/>
              <a:gd name="connsiteY15" fmla="*/ 2988965 h 3093969"/>
              <a:gd name="connsiteX16" fmla="*/ 622187 w 2546359"/>
              <a:gd name="connsiteY16" fmla="*/ 2988596 h 3093969"/>
              <a:gd name="connsiteX17" fmla="*/ 1009995 w 2546359"/>
              <a:gd name="connsiteY17" fmla="*/ 2962789 h 3093969"/>
              <a:gd name="connsiteX18" fmla="*/ 1014180 w 2546359"/>
              <a:gd name="connsiteY18" fmla="*/ 2971057 h 3093969"/>
              <a:gd name="connsiteX19" fmla="*/ 1004614 w 2546359"/>
              <a:gd name="connsiteY19" fmla="*/ 3012396 h 3093969"/>
              <a:gd name="connsiteX20" fmla="*/ 996841 w 2546359"/>
              <a:gd name="connsiteY20" fmla="*/ 3017711 h 3093969"/>
              <a:gd name="connsiteX21" fmla="*/ 994449 w 2546359"/>
              <a:gd name="connsiteY21" fmla="*/ 3010034 h 3093969"/>
              <a:gd name="connsiteX22" fmla="*/ 1003418 w 2546359"/>
              <a:gd name="connsiteY22" fmla="*/ 2969875 h 3093969"/>
              <a:gd name="connsiteX23" fmla="*/ 1009995 w 2546359"/>
              <a:gd name="connsiteY23" fmla="*/ 2962789 h 3093969"/>
              <a:gd name="connsiteX24" fmla="*/ 971927 w 2546359"/>
              <a:gd name="connsiteY24" fmla="*/ 2940224 h 3093969"/>
              <a:gd name="connsiteX25" fmla="*/ 977283 w 2546359"/>
              <a:gd name="connsiteY25" fmla="*/ 2948503 h 3093969"/>
              <a:gd name="connsiteX26" fmla="*/ 967761 w 2546359"/>
              <a:gd name="connsiteY26" fmla="*/ 2991675 h 3093969"/>
              <a:gd name="connsiteX27" fmla="*/ 948715 w 2546359"/>
              <a:gd name="connsiteY27" fmla="*/ 3069739 h 3093969"/>
              <a:gd name="connsiteX28" fmla="*/ 948120 w 2546359"/>
              <a:gd name="connsiteY28" fmla="*/ 3082750 h 3093969"/>
              <a:gd name="connsiteX29" fmla="*/ 943359 w 2546359"/>
              <a:gd name="connsiteY29" fmla="*/ 3092212 h 3093969"/>
              <a:gd name="connsiteX30" fmla="*/ 934431 w 2546359"/>
              <a:gd name="connsiteY30" fmla="*/ 3092804 h 3093969"/>
              <a:gd name="connsiteX31" fmla="*/ 933241 w 2546359"/>
              <a:gd name="connsiteY31" fmla="*/ 3082750 h 3093969"/>
              <a:gd name="connsiteX32" fmla="*/ 965975 w 2546359"/>
              <a:gd name="connsiteY32" fmla="*/ 2947320 h 3093969"/>
              <a:gd name="connsiteX33" fmla="*/ 971927 w 2546359"/>
              <a:gd name="connsiteY33" fmla="*/ 2940224 h 3093969"/>
              <a:gd name="connsiteX34" fmla="*/ 1914630 w 2546359"/>
              <a:gd name="connsiteY34" fmla="*/ 2847369 h 3093969"/>
              <a:gd name="connsiteX35" fmla="*/ 1924179 w 2546359"/>
              <a:gd name="connsiteY35" fmla="*/ 2847369 h 3093969"/>
              <a:gd name="connsiteX36" fmla="*/ 1940891 w 2546359"/>
              <a:gd name="connsiteY36" fmla="*/ 2863976 h 3093969"/>
              <a:gd name="connsiteX37" fmla="*/ 1961780 w 2546359"/>
              <a:gd name="connsiteY37" fmla="*/ 2889479 h 3093969"/>
              <a:gd name="connsiteX38" fmla="*/ 1963571 w 2546359"/>
              <a:gd name="connsiteY38" fmla="*/ 2898376 h 3093969"/>
              <a:gd name="connsiteX39" fmla="*/ 1960587 w 2546359"/>
              <a:gd name="connsiteY39" fmla="*/ 2900748 h 3093969"/>
              <a:gd name="connsiteX40" fmla="*/ 1952828 w 2546359"/>
              <a:gd name="connsiteY40" fmla="*/ 2896596 h 3093969"/>
              <a:gd name="connsiteX41" fmla="*/ 1915823 w 2546359"/>
              <a:gd name="connsiteY41" fmla="*/ 2854486 h 3093969"/>
              <a:gd name="connsiteX42" fmla="*/ 1914630 w 2546359"/>
              <a:gd name="connsiteY42" fmla="*/ 2847369 h 3093969"/>
              <a:gd name="connsiteX43" fmla="*/ 404392 w 2546359"/>
              <a:gd name="connsiteY43" fmla="*/ 2844504 h 3093969"/>
              <a:gd name="connsiteX44" fmla="*/ 437675 w 2546359"/>
              <a:gd name="connsiteY44" fmla="*/ 2862238 h 3093969"/>
              <a:gd name="connsiteX45" fmla="*/ 439458 w 2546359"/>
              <a:gd name="connsiteY45" fmla="*/ 2888249 h 3093969"/>
              <a:gd name="connsiteX46" fmla="*/ 400826 w 2546359"/>
              <a:gd name="connsiteY46" fmla="*/ 2909530 h 3093969"/>
              <a:gd name="connsiteX47" fmla="*/ 378836 w 2546359"/>
              <a:gd name="connsiteY47" fmla="*/ 2881155 h 3093969"/>
              <a:gd name="connsiteX48" fmla="*/ 402015 w 2546359"/>
              <a:gd name="connsiteY48" fmla="*/ 2845095 h 3093969"/>
              <a:gd name="connsiteX49" fmla="*/ 404392 w 2546359"/>
              <a:gd name="connsiteY49" fmla="*/ 2844504 h 3093969"/>
              <a:gd name="connsiteX50" fmla="*/ 1592310 w 2546359"/>
              <a:gd name="connsiteY50" fmla="*/ 2797685 h 3093969"/>
              <a:gd name="connsiteX51" fmla="*/ 1600562 w 2546359"/>
              <a:gd name="connsiteY51" fmla="*/ 2800065 h 3093969"/>
              <a:gd name="connsiteX52" fmla="*/ 1613528 w 2546359"/>
              <a:gd name="connsiteY52" fmla="*/ 2826848 h 3093969"/>
              <a:gd name="connsiteX53" fmla="*/ 1610581 w 2546359"/>
              <a:gd name="connsiteY53" fmla="*/ 2832205 h 3093969"/>
              <a:gd name="connsiteX54" fmla="*/ 1599383 w 2546359"/>
              <a:gd name="connsiteY54" fmla="*/ 2829824 h 3093969"/>
              <a:gd name="connsiteX55" fmla="*/ 1589363 w 2546359"/>
              <a:gd name="connsiteY55" fmla="*/ 2805422 h 3093969"/>
              <a:gd name="connsiteX56" fmla="*/ 1592310 w 2546359"/>
              <a:gd name="connsiteY56" fmla="*/ 2797685 h 3093969"/>
              <a:gd name="connsiteX57" fmla="*/ 2858 w 2546359"/>
              <a:gd name="connsiteY57" fmla="*/ 2774656 h 3093969"/>
              <a:gd name="connsiteX58" fmla="*/ 10030 w 2546359"/>
              <a:gd name="connsiteY58" fmla="*/ 2775839 h 3093969"/>
              <a:gd name="connsiteX59" fmla="*/ 35727 w 2546359"/>
              <a:gd name="connsiteY59" fmla="*/ 2823750 h 3093969"/>
              <a:gd name="connsiteX60" fmla="*/ 32141 w 2546359"/>
              <a:gd name="connsiteY60" fmla="*/ 2834397 h 3093969"/>
              <a:gd name="connsiteX61" fmla="*/ 23775 w 2546359"/>
              <a:gd name="connsiteY61" fmla="*/ 2831439 h 3093969"/>
              <a:gd name="connsiteX62" fmla="*/ 468 w 2546359"/>
              <a:gd name="connsiteY62" fmla="*/ 2780571 h 3093969"/>
              <a:gd name="connsiteX63" fmla="*/ 2858 w 2546359"/>
              <a:gd name="connsiteY63" fmla="*/ 2774656 h 3093969"/>
              <a:gd name="connsiteX64" fmla="*/ 1558222 w 2546359"/>
              <a:gd name="connsiteY64" fmla="*/ 2734485 h 3093969"/>
              <a:gd name="connsiteX65" fmla="*/ 1564779 w 2546359"/>
              <a:gd name="connsiteY65" fmla="*/ 2735076 h 3093969"/>
              <a:gd name="connsiteX66" fmla="*/ 1586239 w 2546359"/>
              <a:gd name="connsiteY66" fmla="*/ 2774085 h 3093969"/>
              <a:gd name="connsiteX67" fmla="*/ 1582066 w 2546359"/>
              <a:gd name="connsiteY67" fmla="*/ 2781768 h 3093969"/>
              <a:gd name="connsiteX68" fmla="*/ 1576105 w 2546359"/>
              <a:gd name="connsiteY68" fmla="*/ 2779404 h 3093969"/>
              <a:gd name="connsiteX69" fmla="*/ 1556434 w 2546359"/>
              <a:gd name="connsiteY69" fmla="*/ 2743351 h 3093969"/>
              <a:gd name="connsiteX70" fmla="*/ 1558222 w 2546359"/>
              <a:gd name="connsiteY70" fmla="*/ 2734485 h 3093969"/>
              <a:gd name="connsiteX71" fmla="*/ 1301084 w 2546359"/>
              <a:gd name="connsiteY71" fmla="*/ 2717925 h 3093969"/>
              <a:gd name="connsiteX72" fmla="*/ 1308790 w 2546359"/>
              <a:gd name="connsiteY72" fmla="*/ 2723254 h 3093969"/>
              <a:gd name="connsiteX73" fmla="*/ 1320645 w 2546359"/>
              <a:gd name="connsiteY73" fmla="*/ 2774172 h 3093969"/>
              <a:gd name="connsiteX74" fmla="*/ 1316496 w 2546359"/>
              <a:gd name="connsiteY74" fmla="*/ 2781869 h 3093969"/>
              <a:gd name="connsiteX75" fmla="*/ 1308790 w 2546359"/>
              <a:gd name="connsiteY75" fmla="*/ 2776540 h 3093969"/>
              <a:gd name="connsiteX76" fmla="*/ 1297528 w 2546359"/>
              <a:gd name="connsiteY76" fmla="*/ 2725622 h 3093969"/>
              <a:gd name="connsiteX77" fmla="*/ 1301084 w 2546359"/>
              <a:gd name="connsiteY77" fmla="*/ 2717925 h 3093969"/>
              <a:gd name="connsiteX78" fmla="*/ 903041 w 2546359"/>
              <a:gd name="connsiteY78" fmla="*/ 2625578 h 3093969"/>
              <a:gd name="connsiteX79" fmla="*/ 905416 w 2546359"/>
              <a:gd name="connsiteY79" fmla="*/ 2630917 h 3093969"/>
              <a:gd name="connsiteX80" fmla="*/ 901259 w 2546359"/>
              <a:gd name="connsiteY80" fmla="*/ 2658802 h 3093969"/>
              <a:gd name="connsiteX81" fmla="*/ 895914 w 2546359"/>
              <a:gd name="connsiteY81" fmla="*/ 2666515 h 3093969"/>
              <a:gd name="connsiteX82" fmla="*/ 887006 w 2546359"/>
              <a:gd name="connsiteY82" fmla="*/ 2669481 h 3093969"/>
              <a:gd name="connsiteX83" fmla="*/ 882849 w 2546359"/>
              <a:gd name="connsiteY83" fmla="*/ 2659989 h 3093969"/>
              <a:gd name="connsiteX84" fmla="*/ 896508 w 2546359"/>
              <a:gd name="connsiteY84" fmla="*/ 2627951 h 3093969"/>
              <a:gd name="connsiteX85" fmla="*/ 903041 w 2546359"/>
              <a:gd name="connsiteY85" fmla="*/ 2625578 h 3093969"/>
              <a:gd name="connsiteX86" fmla="*/ 612641 w 2546359"/>
              <a:gd name="connsiteY86" fmla="*/ 2611524 h 3093969"/>
              <a:gd name="connsiteX87" fmla="*/ 610258 w 2546359"/>
              <a:gd name="connsiteY87" fmla="*/ 2622775 h 3093969"/>
              <a:gd name="connsiteX88" fmla="*/ 576300 w 2546359"/>
              <a:gd name="connsiteY88" fmla="*/ 2659487 h 3093969"/>
              <a:gd name="connsiteX89" fmla="*/ 545916 w 2546359"/>
              <a:gd name="connsiteY89" fmla="*/ 2697384 h 3093969"/>
              <a:gd name="connsiteX90" fmla="*/ 523873 w 2546359"/>
              <a:gd name="connsiteY90" fmla="*/ 2713964 h 3093969"/>
              <a:gd name="connsiteX91" fmla="*/ 515532 w 2546359"/>
              <a:gd name="connsiteY91" fmla="*/ 2703306 h 3093969"/>
              <a:gd name="connsiteX92" fmla="*/ 520298 w 2546359"/>
              <a:gd name="connsiteY92" fmla="*/ 2692647 h 3093969"/>
              <a:gd name="connsiteX93" fmla="*/ 593576 w 2546359"/>
              <a:gd name="connsiteY93" fmla="*/ 2617445 h 3093969"/>
              <a:gd name="connsiteX94" fmla="*/ 599534 w 2546359"/>
              <a:gd name="connsiteY94" fmla="*/ 2612116 h 3093969"/>
              <a:gd name="connsiteX95" fmla="*/ 612641 w 2546359"/>
              <a:gd name="connsiteY95" fmla="*/ 2611524 h 3093969"/>
              <a:gd name="connsiteX96" fmla="*/ 1647259 w 2546359"/>
              <a:gd name="connsiteY96" fmla="*/ 2527813 h 3093969"/>
              <a:gd name="connsiteX97" fmla="*/ 1652898 w 2546359"/>
              <a:gd name="connsiteY97" fmla="*/ 2533298 h 3093969"/>
              <a:gd name="connsiteX98" fmla="*/ 1720565 w 2546359"/>
              <a:gd name="connsiteY98" fmla="*/ 2616321 h 3093969"/>
              <a:gd name="connsiteX99" fmla="*/ 1726500 w 2546359"/>
              <a:gd name="connsiteY99" fmla="*/ 2626403 h 3093969"/>
              <a:gd name="connsiteX100" fmla="*/ 1722345 w 2546359"/>
              <a:gd name="connsiteY100" fmla="*/ 2632926 h 3093969"/>
              <a:gd name="connsiteX101" fmla="*/ 1712255 w 2546359"/>
              <a:gd name="connsiteY101" fmla="*/ 2628182 h 3093969"/>
              <a:gd name="connsiteX102" fmla="*/ 1674266 w 2546359"/>
              <a:gd name="connsiteY102" fmla="*/ 2581333 h 3093969"/>
              <a:gd name="connsiteX103" fmla="*/ 1641620 w 2546359"/>
              <a:gd name="connsiteY103" fmla="*/ 2542194 h 3093969"/>
              <a:gd name="connsiteX104" fmla="*/ 1639839 w 2546359"/>
              <a:gd name="connsiteY104" fmla="*/ 2528554 h 3093969"/>
              <a:gd name="connsiteX105" fmla="*/ 1647259 w 2546359"/>
              <a:gd name="connsiteY105" fmla="*/ 2527813 h 3093969"/>
              <a:gd name="connsiteX106" fmla="*/ 457511 w 2546359"/>
              <a:gd name="connsiteY106" fmla="*/ 2458374 h 3093969"/>
              <a:gd name="connsiteX107" fmla="*/ 465836 w 2546359"/>
              <a:gd name="connsiteY107" fmla="*/ 2458966 h 3093969"/>
              <a:gd name="connsiteX108" fmla="*/ 464647 w 2546359"/>
              <a:gd name="connsiteY108" fmla="*/ 2466064 h 3093969"/>
              <a:gd name="connsiteX109" fmla="*/ 418262 w 2546359"/>
              <a:gd name="connsiteY109" fmla="*/ 2502736 h 3093969"/>
              <a:gd name="connsiteX110" fmla="*/ 414694 w 2546359"/>
              <a:gd name="connsiteY110" fmla="*/ 2503328 h 3093969"/>
              <a:gd name="connsiteX111" fmla="*/ 408748 w 2546359"/>
              <a:gd name="connsiteY111" fmla="*/ 2500962 h 3093969"/>
              <a:gd name="connsiteX112" fmla="*/ 411721 w 2546359"/>
              <a:gd name="connsiteY112" fmla="*/ 2493864 h 3093969"/>
              <a:gd name="connsiteX113" fmla="*/ 437887 w 2546359"/>
              <a:gd name="connsiteY113" fmla="*/ 2473161 h 3093969"/>
              <a:gd name="connsiteX114" fmla="*/ 457511 w 2546359"/>
              <a:gd name="connsiteY114" fmla="*/ 2458374 h 3093969"/>
              <a:gd name="connsiteX115" fmla="*/ 99139 w 2546359"/>
              <a:gd name="connsiteY115" fmla="*/ 2393103 h 3093969"/>
              <a:gd name="connsiteX116" fmla="*/ 99731 w 2546359"/>
              <a:gd name="connsiteY116" fmla="*/ 2403153 h 3093969"/>
              <a:gd name="connsiteX117" fmla="*/ 72488 w 2546359"/>
              <a:gd name="connsiteY117" fmla="*/ 2412611 h 3093969"/>
              <a:gd name="connsiteX118" fmla="*/ 65381 w 2546359"/>
              <a:gd name="connsiteY118" fmla="*/ 2409064 h 3093969"/>
              <a:gd name="connsiteX119" fmla="*/ 67750 w 2546359"/>
              <a:gd name="connsiteY119" fmla="*/ 2400788 h 3093969"/>
              <a:gd name="connsiteX120" fmla="*/ 99139 w 2546359"/>
              <a:gd name="connsiteY120" fmla="*/ 2393103 h 3093969"/>
              <a:gd name="connsiteX121" fmla="*/ 427768 w 2546359"/>
              <a:gd name="connsiteY121" fmla="*/ 2322691 h 3093969"/>
              <a:gd name="connsiteX122" fmla="*/ 437270 w 2546359"/>
              <a:gd name="connsiteY122" fmla="*/ 2327430 h 3093969"/>
              <a:gd name="connsiteX123" fmla="*/ 430144 w 2546359"/>
              <a:gd name="connsiteY123" fmla="*/ 2336908 h 3093969"/>
              <a:gd name="connsiteX124" fmla="*/ 383231 w 2546359"/>
              <a:gd name="connsiteY124" fmla="*/ 2358825 h 3093969"/>
              <a:gd name="connsiteX125" fmla="*/ 363634 w 2546359"/>
              <a:gd name="connsiteY125" fmla="*/ 2373042 h 3093969"/>
              <a:gd name="connsiteX126" fmla="*/ 352945 w 2546359"/>
              <a:gd name="connsiteY126" fmla="*/ 2382520 h 3093969"/>
              <a:gd name="connsiteX127" fmla="*/ 275747 w 2546359"/>
              <a:gd name="connsiteY127" fmla="*/ 2423986 h 3093969"/>
              <a:gd name="connsiteX128" fmla="*/ 265058 w 2546359"/>
              <a:gd name="connsiteY128" fmla="*/ 2423986 h 3093969"/>
              <a:gd name="connsiteX129" fmla="*/ 269809 w 2546359"/>
              <a:gd name="connsiteY129" fmla="*/ 2413323 h 3093969"/>
              <a:gd name="connsiteX130" fmla="*/ 285249 w 2546359"/>
              <a:gd name="connsiteY130" fmla="*/ 2404438 h 3093969"/>
              <a:gd name="connsiteX131" fmla="*/ 303064 w 2546359"/>
              <a:gd name="connsiteY131" fmla="*/ 2383705 h 3093969"/>
              <a:gd name="connsiteX132" fmla="*/ 310190 w 2546359"/>
              <a:gd name="connsiteY132" fmla="*/ 2377781 h 3093969"/>
              <a:gd name="connsiteX133" fmla="*/ 418861 w 2546359"/>
              <a:gd name="connsiteY133" fmla="*/ 2325653 h 3093969"/>
              <a:gd name="connsiteX134" fmla="*/ 427768 w 2546359"/>
              <a:gd name="connsiteY134" fmla="*/ 2322691 h 3093969"/>
              <a:gd name="connsiteX135" fmla="*/ 2223114 w 2546359"/>
              <a:gd name="connsiteY135" fmla="*/ 1998076 h 3093969"/>
              <a:gd name="connsiteX136" fmla="*/ 2241023 w 2546359"/>
              <a:gd name="connsiteY136" fmla="*/ 2014107 h 3093969"/>
              <a:gd name="connsiteX137" fmla="*/ 2220726 w 2546359"/>
              <a:gd name="connsiteY137" fmla="*/ 2039043 h 3093969"/>
              <a:gd name="connsiteX138" fmla="*/ 2192667 w 2546359"/>
              <a:gd name="connsiteY138" fmla="*/ 2018263 h 3093969"/>
              <a:gd name="connsiteX139" fmla="*/ 2223114 w 2546359"/>
              <a:gd name="connsiteY139" fmla="*/ 1998076 h 3093969"/>
              <a:gd name="connsiteX140" fmla="*/ 2116411 w 2546359"/>
              <a:gd name="connsiteY140" fmla="*/ 1929524 h 3093969"/>
              <a:gd name="connsiteX141" fmla="*/ 2139213 w 2546359"/>
              <a:gd name="connsiteY141" fmla="*/ 1934711 h 3093969"/>
              <a:gd name="connsiteX142" fmla="*/ 2146343 w 2546359"/>
              <a:gd name="connsiteY142" fmla="*/ 1941824 h 3093969"/>
              <a:gd name="connsiteX143" fmla="*/ 2138024 w 2546359"/>
              <a:gd name="connsiteY143" fmla="*/ 1948937 h 3093969"/>
              <a:gd name="connsiteX144" fmla="*/ 2094649 w 2546359"/>
              <a:gd name="connsiteY144" fmla="*/ 1949530 h 3093969"/>
              <a:gd name="connsiteX145" fmla="*/ 2046519 w 2546359"/>
              <a:gd name="connsiteY145" fmla="*/ 1950715 h 3093969"/>
              <a:gd name="connsiteX146" fmla="*/ 2009085 w 2546359"/>
              <a:gd name="connsiteY146" fmla="*/ 1951901 h 3093969"/>
              <a:gd name="connsiteX147" fmla="*/ 1996607 w 2546359"/>
              <a:gd name="connsiteY147" fmla="*/ 1941824 h 3093969"/>
              <a:gd name="connsiteX148" fmla="*/ 2010274 w 2546359"/>
              <a:gd name="connsiteY148" fmla="*/ 1932340 h 3093969"/>
              <a:gd name="connsiteX149" fmla="*/ 2094054 w 2546359"/>
              <a:gd name="connsiteY149" fmla="*/ 1930562 h 3093969"/>
              <a:gd name="connsiteX150" fmla="*/ 2116411 w 2546359"/>
              <a:gd name="connsiteY150" fmla="*/ 1929524 h 3093969"/>
              <a:gd name="connsiteX151" fmla="*/ 130046 w 2546359"/>
              <a:gd name="connsiteY151" fmla="*/ 1834901 h 3093969"/>
              <a:gd name="connsiteX152" fmla="*/ 147359 w 2546359"/>
              <a:gd name="connsiteY152" fmla="*/ 1846115 h 3093969"/>
              <a:gd name="connsiteX153" fmla="*/ 160492 w 2546359"/>
              <a:gd name="connsiteY153" fmla="*/ 1857329 h 3093969"/>
              <a:gd name="connsiteX154" fmla="*/ 165268 w 2546359"/>
              <a:gd name="connsiteY154" fmla="*/ 1870314 h 3093969"/>
              <a:gd name="connsiteX155" fmla="*/ 152732 w 2546359"/>
              <a:gd name="connsiteY155" fmla="*/ 1870904 h 3093969"/>
              <a:gd name="connsiteX156" fmla="*/ 122882 w 2546359"/>
              <a:gd name="connsiteY156" fmla="*/ 1849066 h 3093969"/>
              <a:gd name="connsiteX157" fmla="*/ 121091 w 2546359"/>
              <a:gd name="connsiteY157" fmla="*/ 1839032 h 3093969"/>
              <a:gd name="connsiteX158" fmla="*/ 130046 w 2546359"/>
              <a:gd name="connsiteY158" fmla="*/ 1834901 h 3093969"/>
              <a:gd name="connsiteX159" fmla="*/ 2539145 w 2546359"/>
              <a:gd name="connsiteY159" fmla="*/ 1795323 h 3093969"/>
              <a:gd name="connsiteX160" fmla="*/ 2546294 w 2546359"/>
              <a:gd name="connsiteY160" fmla="*/ 1801238 h 3093969"/>
              <a:gd name="connsiteX161" fmla="*/ 2539741 w 2546359"/>
              <a:gd name="connsiteY161" fmla="*/ 1807744 h 3093969"/>
              <a:gd name="connsiteX162" fmla="*/ 2512935 w 2546359"/>
              <a:gd name="connsiteY162" fmla="*/ 1810701 h 3093969"/>
              <a:gd name="connsiteX163" fmla="*/ 2497447 w 2546359"/>
              <a:gd name="connsiteY163" fmla="*/ 1810701 h 3093969"/>
              <a:gd name="connsiteX164" fmla="*/ 2490894 w 2546359"/>
              <a:gd name="connsiteY164" fmla="*/ 1805378 h 3093969"/>
              <a:gd name="connsiteX165" fmla="*/ 2496255 w 2546359"/>
              <a:gd name="connsiteY165" fmla="*/ 1798872 h 3093969"/>
              <a:gd name="connsiteX166" fmla="*/ 2539145 w 2546359"/>
              <a:gd name="connsiteY166" fmla="*/ 1795323 h 3093969"/>
              <a:gd name="connsiteX167" fmla="*/ 2154732 w 2546359"/>
              <a:gd name="connsiteY167" fmla="*/ 1659575 h 3093969"/>
              <a:gd name="connsiteX168" fmla="*/ 2161271 w 2546359"/>
              <a:gd name="connsiteY168" fmla="*/ 1664313 h 3093969"/>
              <a:gd name="connsiteX169" fmla="*/ 2158299 w 2546359"/>
              <a:gd name="connsiteY169" fmla="*/ 1671420 h 3093969"/>
              <a:gd name="connsiteX170" fmla="*/ 2153543 w 2546359"/>
              <a:gd name="connsiteY170" fmla="*/ 1674974 h 3093969"/>
              <a:gd name="connsiteX171" fmla="*/ 2096479 w 2546359"/>
              <a:gd name="connsiteY171" fmla="*/ 1689780 h 3093969"/>
              <a:gd name="connsiteX172" fmla="*/ 2084591 w 2546359"/>
              <a:gd name="connsiteY172" fmla="*/ 1685042 h 3093969"/>
              <a:gd name="connsiteX173" fmla="*/ 2089941 w 2546359"/>
              <a:gd name="connsiteY173" fmla="*/ 1677343 h 3093969"/>
              <a:gd name="connsiteX174" fmla="*/ 2147005 w 2546359"/>
              <a:gd name="connsiteY174" fmla="*/ 1660167 h 3093969"/>
              <a:gd name="connsiteX175" fmla="*/ 2154732 w 2546359"/>
              <a:gd name="connsiteY175" fmla="*/ 1659575 h 3093969"/>
              <a:gd name="connsiteX176" fmla="*/ 168787 w 2546359"/>
              <a:gd name="connsiteY176" fmla="*/ 1520702 h 3093969"/>
              <a:gd name="connsiteX177" fmla="*/ 181252 w 2546359"/>
              <a:gd name="connsiteY177" fmla="*/ 1524256 h 3093969"/>
              <a:gd name="connsiteX178" fmla="*/ 236454 w 2546359"/>
              <a:gd name="connsiteY178" fmla="*/ 1553276 h 3093969"/>
              <a:gd name="connsiteX179" fmla="*/ 262571 w 2546359"/>
              <a:gd name="connsiteY179" fmla="*/ 1563936 h 3093969"/>
              <a:gd name="connsiteX180" fmla="*/ 314805 w 2546359"/>
              <a:gd name="connsiteY180" fmla="*/ 1587627 h 3093969"/>
              <a:gd name="connsiteX181" fmla="*/ 350419 w 2546359"/>
              <a:gd name="connsiteY181" fmla="*/ 1600064 h 3093969"/>
              <a:gd name="connsiteX182" fmla="*/ 352793 w 2546359"/>
              <a:gd name="connsiteY182" fmla="*/ 1600656 h 3093969"/>
              <a:gd name="connsiteX183" fmla="*/ 365258 w 2546359"/>
              <a:gd name="connsiteY183" fmla="*/ 1613686 h 3093969"/>
              <a:gd name="connsiteX184" fmla="*/ 346857 w 2546359"/>
              <a:gd name="connsiteY184" fmla="*/ 1617831 h 3093969"/>
              <a:gd name="connsiteX185" fmla="*/ 324895 w 2546359"/>
              <a:gd name="connsiteY185" fmla="*/ 1608355 h 3093969"/>
              <a:gd name="connsiteX186" fmla="*/ 211524 w 2546359"/>
              <a:gd name="connsiteY186" fmla="*/ 1566305 h 3093969"/>
              <a:gd name="connsiteX187" fmla="*/ 159290 w 2546359"/>
              <a:gd name="connsiteY187" fmla="*/ 1544985 h 3093969"/>
              <a:gd name="connsiteX188" fmla="*/ 148606 w 2546359"/>
              <a:gd name="connsiteY188" fmla="*/ 1532547 h 3093969"/>
              <a:gd name="connsiteX189" fmla="*/ 168787 w 2546359"/>
              <a:gd name="connsiteY189" fmla="*/ 1520702 h 3093969"/>
              <a:gd name="connsiteX190" fmla="*/ 341130 w 2546359"/>
              <a:gd name="connsiteY190" fmla="*/ 1415922 h 3093969"/>
              <a:gd name="connsiteX191" fmla="*/ 352777 w 2546359"/>
              <a:gd name="connsiteY191" fmla="*/ 1415996 h 3093969"/>
              <a:gd name="connsiteX192" fmla="*/ 377701 w 2546359"/>
              <a:gd name="connsiteY192" fmla="*/ 1449127 h 3093969"/>
              <a:gd name="connsiteX193" fmla="*/ 358118 w 2546359"/>
              <a:gd name="connsiteY193" fmla="*/ 1469833 h 3093969"/>
              <a:gd name="connsiteX194" fmla="*/ 333193 w 2546359"/>
              <a:gd name="connsiteY194" fmla="*/ 1460959 h 3093969"/>
              <a:gd name="connsiteX195" fmla="*/ 332600 w 2546359"/>
              <a:gd name="connsiteY195" fmla="*/ 1422504 h 3093969"/>
              <a:gd name="connsiteX196" fmla="*/ 341130 w 2546359"/>
              <a:gd name="connsiteY196" fmla="*/ 1415922 h 3093969"/>
              <a:gd name="connsiteX197" fmla="*/ 464946 w 2546359"/>
              <a:gd name="connsiteY197" fmla="*/ 1257769 h 3093969"/>
              <a:gd name="connsiteX198" fmla="*/ 469392 w 2546359"/>
              <a:gd name="connsiteY198" fmla="*/ 1262200 h 3093969"/>
              <a:gd name="connsiteX199" fmla="*/ 524523 w 2546359"/>
              <a:gd name="connsiteY199" fmla="*/ 1316559 h 3093969"/>
              <a:gd name="connsiteX200" fmla="*/ 538158 w 2546359"/>
              <a:gd name="connsiteY200" fmla="*/ 1338421 h 3093969"/>
              <a:gd name="connsiteX201" fmla="*/ 529859 w 2546359"/>
              <a:gd name="connsiteY201" fmla="*/ 1350238 h 3093969"/>
              <a:gd name="connsiteX202" fmla="*/ 512074 w 2546359"/>
              <a:gd name="connsiteY202" fmla="*/ 1339011 h 3093969"/>
              <a:gd name="connsiteX203" fmla="*/ 462871 w 2546359"/>
              <a:gd name="connsiteY203" fmla="*/ 1276381 h 3093969"/>
              <a:gd name="connsiteX204" fmla="*/ 458129 w 2546359"/>
              <a:gd name="connsiteY204" fmla="*/ 1271063 h 3093969"/>
              <a:gd name="connsiteX205" fmla="*/ 458722 w 2546359"/>
              <a:gd name="connsiteY205" fmla="*/ 1258655 h 3093969"/>
              <a:gd name="connsiteX206" fmla="*/ 464946 w 2546359"/>
              <a:gd name="connsiteY206" fmla="*/ 1257769 h 3093969"/>
              <a:gd name="connsiteX207" fmla="*/ 1886868 w 2546359"/>
              <a:gd name="connsiteY207" fmla="*/ 1252922 h 3093969"/>
              <a:gd name="connsiteX208" fmla="*/ 1896966 w 2546359"/>
              <a:gd name="connsiteY208" fmla="*/ 1259414 h 3093969"/>
              <a:gd name="connsiteX209" fmla="*/ 1894590 w 2546359"/>
              <a:gd name="connsiteY209" fmla="*/ 1262956 h 3093969"/>
              <a:gd name="connsiteX210" fmla="*/ 1809645 w 2546359"/>
              <a:gd name="connsiteY210" fmla="*/ 1341453 h 3093969"/>
              <a:gd name="connsiteX211" fmla="*/ 1806675 w 2546359"/>
              <a:gd name="connsiteY211" fmla="*/ 1343223 h 3093969"/>
              <a:gd name="connsiteX212" fmla="*/ 1797170 w 2546359"/>
              <a:gd name="connsiteY212" fmla="*/ 1343223 h 3093969"/>
              <a:gd name="connsiteX213" fmla="*/ 1797170 w 2546359"/>
              <a:gd name="connsiteY213" fmla="*/ 1333780 h 3093969"/>
              <a:gd name="connsiteX214" fmla="*/ 1842910 w 2546359"/>
              <a:gd name="connsiteY214" fmla="*/ 1290105 h 3093969"/>
              <a:gd name="connsiteX215" fmla="*/ 1869047 w 2546359"/>
              <a:gd name="connsiteY215" fmla="*/ 1262365 h 3093969"/>
              <a:gd name="connsiteX216" fmla="*/ 1886868 w 2546359"/>
              <a:gd name="connsiteY216" fmla="*/ 1252922 h 3093969"/>
              <a:gd name="connsiteX217" fmla="*/ 355806 w 2546359"/>
              <a:gd name="connsiteY217" fmla="*/ 1141482 h 3093969"/>
              <a:gd name="connsiteX218" fmla="*/ 383255 w 2546359"/>
              <a:gd name="connsiteY218" fmla="*/ 1170090 h 3093969"/>
              <a:gd name="connsiteX219" fmla="*/ 376691 w 2546359"/>
              <a:gd name="connsiteY219" fmla="*/ 1176646 h 3093969"/>
              <a:gd name="connsiteX220" fmla="*/ 362370 w 2546359"/>
              <a:gd name="connsiteY220" fmla="*/ 1169494 h 3093969"/>
              <a:gd name="connsiteX221" fmla="*/ 349242 w 2546359"/>
              <a:gd name="connsiteY221" fmla="*/ 1149826 h 3093969"/>
              <a:gd name="connsiteX222" fmla="*/ 355806 w 2546359"/>
              <a:gd name="connsiteY222" fmla="*/ 1141482 h 3093969"/>
              <a:gd name="connsiteX223" fmla="*/ 564005 w 2546359"/>
              <a:gd name="connsiteY223" fmla="*/ 1107701 h 3093969"/>
              <a:gd name="connsiteX224" fmla="*/ 569711 w 2546359"/>
              <a:gd name="connsiteY224" fmla="*/ 1113028 h 3093969"/>
              <a:gd name="connsiteX225" fmla="*/ 597574 w 2546359"/>
              <a:gd name="connsiteY225" fmla="*/ 1187026 h 3093969"/>
              <a:gd name="connsiteX226" fmla="*/ 608838 w 2546359"/>
              <a:gd name="connsiteY226" fmla="*/ 1215441 h 3093969"/>
              <a:gd name="connsiteX227" fmla="*/ 611802 w 2546359"/>
              <a:gd name="connsiteY227" fmla="*/ 1230833 h 3093969"/>
              <a:gd name="connsiteX228" fmla="*/ 603503 w 2546359"/>
              <a:gd name="connsiteY228" fmla="*/ 1243265 h 3093969"/>
              <a:gd name="connsiteX229" fmla="*/ 592239 w 2546359"/>
              <a:gd name="connsiteY229" fmla="*/ 1233201 h 3093969"/>
              <a:gd name="connsiteX230" fmla="*/ 560226 w 2546359"/>
              <a:gd name="connsiteY230" fmla="*/ 1150323 h 3093969"/>
              <a:gd name="connsiteX231" fmla="*/ 551334 w 2546359"/>
              <a:gd name="connsiteY231" fmla="*/ 1126051 h 3093969"/>
              <a:gd name="connsiteX232" fmla="*/ 556076 w 2546359"/>
              <a:gd name="connsiteY232" fmla="*/ 1109476 h 3093969"/>
              <a:gd name="connsiteX233" fmla="*/ 564005 w 2546359"/>
              <a:gd name="connsiteY233" fmla="*/ 1107701 h 3093969"/>
              <a:gd name="connsiteX234" fmla="*/ 471563 w 2546359"/>
              <a:gd name="connsiteY234" fmla="*/ 1003750 h 3093969"/>
              <a:gd name="connsiteX235" fmla="*/ 488204 w 2546359"/>
              <a:gd name="connsiteY235" fmla="*/ 1022713 h 3093969"/>
              <a:gd name="connsiteX236" fmla="*/ 467997 w 2546359"/>
              <a:gd name="connsiteY236" fmla="*/ 1037528 h 3093969"/>
              <a:gd name="connsiteX237" fmla="*/ 454922 w 2546359"/>
              <a:gd name="connsiteY237" fmla="*/ 1022120 h 3093969"/>
              <a:gd name="connsiteX238" fmla="*/ 471563 w 2546359"/>
              <a:gd name="connsiteY238" fmla="*/ 1003750 h 3093969"/>
              <a:gd name="connsiteX239" fmla="*/ 217303 w 2546359"/>
              <a:gd name="connsiteY239" fmla="*/ 988860 h 3093969"/>
              <a:gd name="connsiteX240" fmla="*/ 225636 w 2546359"/>
              <a:gd name="connsiteY240" fmla="*/ 991225 h 3093969"/>
              <a:gd name="connsiteX241" fmla="*/ 255394 w 2546359"/>
              <a:gd name="connsiteY241" fmla="*/ 1017834 h 3093969"/>
              <a:gd name="connsiteX242" fmla="*/ 280391 w 2546359"/>
              <a:gd name="connsiteY242" fmla="*/ 1050354 h 3093969"/>
              <a:gd name="connsiteX243" fmla="*/ 272059 w 2546359"/>
              <a:gd name="connsiteY243" fmla="*/ 1061589 h 3093969"/>
              <a:gd name="connsiteX244" fmla="*/ 261346 w 2546359"/>
              <a:gd name="connsiteY244" fmla="*/ 1056859 h 3093969"/>
              <a:gd name="connsiteX245" fmla="*/ 217303 w 2546359"/>
              <a:gd name="connsiteY245" fmla="*/ 1003051 h 3093969"/>
              <a:gd name="connsiteX246" fmla="*/ 214328 w 2546359"/>
              <a:gd name="connsiteY246" fmla="*/ 996547 h 3093969"/>
              <a:gd name="connsiteX247" fmla="*/ 217303 w 2546359"/>
              <a:gd name="connsiteY247" fmla="*/ 988860 h 3093969"/>
              <a:gd name="connsiteX248" fmla="*/ 1429858 w 2546359"/>
              <a:gd name="connsiteY248" fmla="*/ 942140 h 3093969"/>
              <a:gd name="connsiteX249" fmla="*/ 1435810 w 2546359"/>
              <a:gd name="connsiteY249" fmla="*/ 962892 h 3093969"/>
              <a:gd name="connsiteX250" fmla="*/ 1428073 w 2546359"/>
              <a:gd name="connsiteY250" fmla="*/ 993131 h 3093969"/>
              <a:gd name="connsiteX251" fmla="*/ 1421526 w 2546359"/>
              <a:gd name="connsiteY251" fmla="*/ 1022776 h 3093969"/>
              <a:gd name="connsiteX252" fmla="*/ 1409623 w 2546359"/>
              <a:gd name="connsiteY252" fmla="*/ 1029891 h 3093969"/>
              <a:gd name="connsiteX253" fmla="*/ 1403076 w 2546359"/>
              <a:gd name="connsiteY253" fmla="*/ 1019811 h 3093969"/>
              <a:gd name="connsiteX254" fmla="*/ 1403076 w 2546359"/>
              <a:gd name="connsiteY254" fmla="*/ 1009139 h 3093969"/>
              <a:gd name="connsiteX255" fmla="*/ 1401885 w 2546359"/>
              <a:gd name="connsiteY255" fmla="*/ 1009139 h 3093969"/>
              <a:gd name="connsiteX256" fmla="*/ 1415574 w 2546359"/>
              <a:gd name="connsiteY256" fmla="*/ 953405 h 3093969"/>
              <a:gd name="connsiteX257" fmla="*/ 1429858 w 2546359"/>
              <a:gd name="connsiteY257" fmla="*/ 942140 h 3093969"/>
              <a:gd name="connsiteX258" fmla="*/ 1581033 w 2546359"/>
              <a:gd name="connsiteY258" fmla="*/ 939113 h 3093969"/>
              <a:gd name="connsiteX259" fmla="*/ 1583413 w 2546359"/>
              <a:gd name="connsiteY259" fmla="*/ 950958 h 3093969"/>
              <a:gd name="connsiteX260" fmla="*/ 1564972 w 2546359"/>
              <a:gd name="connsiteY260" fmla="*/ 1005439 h 3093969"/>
              <a:gd name="connsiteX261" fmla="*/ 1563782 w 2546359"/>
              <a:gd name="connsiteY261" fmla="*/ 1007808 h 3093969"/>
              <a:gd name="connsiteX262" fmla="*/ 1526900 w 2546359"/>
              <a:gd name="connsiteY262" fmla="*/ 1087754 h 3093969"/>
              <a:gd name="connsiteX263" fmla="*/ 1525711 w 2546359"/>
              <a:gd name="connsiteY263" fmla="*/ 1106704 h 3093969"/>
              <a:gd name="connsiteX264" fmla="*/ 1498347 w 2546359"/>
              <a:gd name="connsiteY264" fmla="*/ 1142234 h 3093969"/>
              <a:gd name="connsiteX265" fmla="*/ 1487639 w 2546359"/>
              <a:gd name="connsiteY265" fmla="*/ 1131575 h 3093969"/>
              <a:gd name="connsiteX266" fmla="*/ 1507270 w 2546359"/>
              <a:gd name="connsiteY266" fmla="*/ 1073541 h 3093969"/>
              <a:gd name="connsiteX267" fmla="*/ 1528090 w 2546359"/>
              <a:gd name="connsiteY267" fmla="*/ 1024389 h 3093969"/>
              <a:gd name="connsiteX268" fmla="*/ 1538203 w 2546359"/>
              <a:gd name="connsiteY268" fmla="*/ 1003071 h 3093969"/>
              <a:gd name="connsiteX269" fmla="*/ 1556049 w 2546359"/>
              <a:gd name="connsiteY269" fmla="*/ 967539 h 3093969"/>
              <a:gd name="connsiteX270" fmla="*/ 1570326 w 2546359"/>
              <a:gd name="connsiteY270" fmla="*/ 941483 h 3093969"/>
              <a:gd name="connsiteX271" fmla="*/ 1581033 w 2546359"/>
              <a:gd name="connsiteY271" fmla="*/ 939113 h 3093969"/>
              <a:gd name="connsiteX272" fmla="*/ 1104952 w 2546359"/>
              <a:gd name="connsiteY272" fmla="*/ 927023 h 3093969"/>
              <a:gd name="connsiteX273" fmla="*/ 1132820 w 2546359"/>
              <a:gd name="connsiteY273" fmla="*/ 952402 h 3093969"/>
              <a:gd name="connsiteX274" fmla="*/ 1103173 w 2546359"/>
              <a:gd name="connsiteY274" fmla="*/ 979552 h 3093969"/>
              <a:gd name="connsiteX275" fmla="*/ 1080048 w 2546359"/>
              <a:gd name="connsiteY275" fmla="*/ 950632 h 3093969"/>
              <a:gd name="connsiteX276" fmla="*/ 1104952 w 2546359"/>
              <a:gd name="connsiteY276" fmla="*/ 927023 h 3093969"/>
              <a:gd name="connsiteX277" fmla="*/ 810187 w 2546359"/>
              <a:gd name="connsiteY277" fmla="*/ 894323 h 3093969"/>
              <a:gd name="connsiteX278" fmla="*/ 821489 w 2546359"/>
              <a:gd name="connsiteY278" fmla="*/ 899642 h 3093969"/>
              <a:gd name="connsiteX279" fmla="*/ 849446 w 2546359"/>
              <a:gd name="connsiteY279" fmla="*/ 943377 h 3093969"/>
              <a:gd name="connsiteX280" fmla="*/ 884542 w 2546359"/>
              <a:gd name="connsiteY280" fmla="*/ 1043257 h 3093969"/>
              <a:gd name="connsiteX281" fmla="*/ 892870 w 2546359"/>
              <a:gd name="connsiteY281" fmla="*/ 1081673 h 3093969"/>
              <a:gd name="connsiteX282" fmla="*/ 893465 w 2546359"/>
              <a:gd name="connsiteY282" fmla="*/ 1086401 h 3093969"/>
              <a:gd name="connsiteX283" fmla="*/ 889896 w 2546359"/>
              <a:gd name="connsiteY283" fmla="*/ 1095267 h 3093969"/>
              <a:gd name="connsiteX284" fmla="*/ 882757 w 2546359"/>
              <a:gd name="connsiteY284" fmla="*/ 1088766 h 3093969"/>
              <a:gd name="connsiteX285" fmla="*/ 866697 w 2546359"/>
              <a:gd name="connsiteY285" fmla="*/ 1049167 h 3093969"/>
              <a:gd name="connsiteX286" fmla="*/ 850041 w 2546359"/>
              <a:gd name="connsiteY286" fmla="*/ 1040302 h 3093969"/>
              <a:gd name="connsiteX287" fmla="*/ 841119 w 2546359"/>
              <a:gd name="connsiteY287" fmla="*/ 1034393 h 3093969"/>
              <a:gd name="connsiteX288" fmla="*/ 814946 w 2546359"/>
              <a:gd name="connsiteY288" fmla="*/ 972337 h 3093969"/>
              <a:gd name="connsiteX289" fmla="*/ 816730 w 2546359"/>
              <a:gd name="connsiteY289" fmla="*/ 962880 h 3093969"/>
              <a:gd name="connsiteX290" fmla="*/ 819110 w 2546359"/>
              <a:gd name="connsiteY290" fmla="*/ 940422 h 3093969"/>
              <a:gd name="connsiteX291" fmla="*/ 807213 w 2546359"/>
              <a:gd name="connsiteY291" fmla="*/ 907325 h 3093969"/>
              <a:gd name="connsiteX292" fmla="*/ 810187 w 2546359"/>
              <a:gd name="connsiteY292" fmla="*/ 894323 h 3093969"/>
              <a:gd name="connsiteX293" fmla="*/ 718862 w 2546359"/>
              <a:gd name="connsiteY293" fmla="*/ 870227 h 3093969"/>
              <a:gd name="connsiteX294" fmla="*/ 727771 w 2546359"/>
              <a:gd name="connsiteY294" fmla="*/ 874954 h 3093969"/>
              <a:gd name="connsiteX295" fmla="*/ 733116 w 2546359"/>
              <a:gd name="connsiteY295" fmla="*/ 891503 h 3093969"/>
              <a:gd name="connsiteX296" fmla="*/ 742025 w 2546359"/>
              <a:gd name="connsiteY296" fmla="*/ 916916 h 3093969"/>
              <a:gd name="connsiteX297" fmla="*/ 761030 w 2546359"/>
              <a:gd name="connsiteY297" fmla="*/ 968333 h 3093969"/>
              <a:gd name="connsiteX298" fmla="*/ 779442 w 2546359"/>
              <a:gd name="connsiteY298" fmla="*/ 1013250 h 3093969"/>
              <a:gd name="connsiteX299" fmla="*/ 803792 w 2546359"/>
              <a:gd name="connsiteY299" fmla="*/ 1090671 h 3093969"/>
              <a:gd name="connsiteX300" fmla="*/ 804386 w 2546359"/>
              <a:gd name="connsiteY300" fmla="*/ 1094216 h 3093969"/>
              <a:gd name="connsiteX301" fmla="*/ 800823 w 2546359"/>
              <a:gd name="connsiteY301" fmla="*/ 1100718 h 3093969"/>
              <a:gd name="connsiteX302" fmla="*/ 794884 w 2546359"/>
              <a:gd name="connsiteY302" fmla="*/ 1095990 h 3093969"/>
              <a:gd name="connsiteX303" fmla="*/ 755091 w 2546359"/>
              <a:gd name="connsiteY303" fmla="*/ 997293 h 3093969"/>
              <a:gd name="connsiteX304" fmla="*/ 716486 w 2546359"/>
              <a:gd name="connsiteY304" fmla="*/ 901550 h 3093969"/>
              <a:gd name="connsiteX305" fmla="*/ 711735 w 2546359"/>
              <a:gd name="connsiteY305" fmla="*/ 878501 h 3093969"/>
              <a:gd name="connsiteX306" fmla="*/ 718862 w 2546359"/>
              <a:gd name="connsiteY306" fmla="*/ 870227 h 3093969"/>
              <a:gd name="connsiteX307" fmla="*/ 1336754 w 2546359"/>
              <a:gd name="connsiteY307" fmla="*/ 790234 h 3093969"/>
              <a:gd name="connsiteX308" fmla="*/ 1346787 w 2546359"/>
              <a:gd name="connsiteY308" fmla="*/ 807958 h 3093969"/>
              <a:gd name="connsiteX309" fmla="*/ 1338524 w 2546359"/>
              <a:gd name="connsiteY309" fmla="*/ 850497 h 3093969"/>
              <a:gd name="connsiteX310" fmla="*/ 1332622 w 2546359"/>
              <a:gd name="connsiteY310" fmla="*/ 857587 h 3093969"/>
              <a:gd name="connsiteX311" fmla="*/ 1325540 w 2546359"/>
              <a:gd name="connsiteY311" fmla="*/ 850497 h 3093969"/>
              <a:gd name="connsiteX312" fmla="*/ 1324950 w 2546359"/>
              <a:gd name="connsiteY312" fmla="*/ 833954 h 3093969"/>
              <a:gd name="connsiteX313" fmla="*/ 1326720 w 2546359"/>
              <a:gd name="connsiteY313" fmla="*/ 807368 h 3093969"/>
              <a:gd name="connsiteX314" fmla="*/ 1336754 w 2546359"/>
              <a:gd name="connsiteY314" fmla="*/ 790234 h 3093969"/>
              <a:gd name="connsiteX315" fmla="*/ 729624 w 2546359"/>
              <a:gd name="connsiteY315" fmla="*/ 762355 h 3093969"/>
              <a:gd name="connsiteX316" fmla="*/ 736128 w 2546359"/>
              <a:gd name="connsiteY316" fmla="*/ 768854 h 3093969"/>
              <a:gd name="connsiteX317" fmla="*/ 754458 w 2546359"/>
              <a:gd name="connsiteY317" fmla="*/ 816710 h 3093969"/>
              <a:gd name="connsiteX318" fmla="*/ 752093 w 2546359"/>
              <a:gd name="connsiteY318" fmla="*/ 826754 h 3093969"/>
              <a:gd name="connsiteX319" fmla="*/ 743223 w 2546359"/>
              <a:gd name="connsiteY319" fmla="*/ 821437 h 3093969"/>
              <a:gd name="connsiteX320" fmla="*/ 722528 w 2546359"/>
              <a:gd name="connsiteY320" fmla="*/ 775353 h 3093969"/>
              <a:gd name="connsiteX321" fmla="*/ 729624 w 2546359"/>
              <a:gd name="connsiteY321" fmla="*/ 762355 h 3093969"/>
              <a:gd name="connsiteX322" fmla="*/ 1198953 w 2546359"/>
              <a:gd name="connsiteY322" fmla="*/ 743956 h 3093969"/>
              <a:gd name="connsiteX323" fmla="*/ 1206082 w 2546359"/>
              <a:gd name="connsiteY323" fmla="*/ 757561 h 3093969"/>
              <a:gd name="connsiteX324" fmla="*/ 1201329 w 2546359"/>
              <a:gd name="connsiteY324" fmla="*/ 856346 h 3093969"/>
              <a:gd name="connsiteX325" fmla="*/ 1207865 w 2546359"/>
              <a:gd name="connsiteY325" fmla="*/ 888880 h 3093969"/>
              <a:gd name="connsiteX326" fmla="*/ 1210241 w 2546359"/>
              <a:gd name="connsiteY326" fmla="*/ 887105 h 3093969"/>
              <a:gd name="connsiteX327" fmla="*/ 1222124 w 2546359"/>
              <a:gd name="connsiteY327" fmla="*/ 872908 h 3093969"/>
              <a:gd name="connsiteX328" fmla="*/ 1230442 w 2546359"/>
              <a:gd name="connsiteY328" fmla="*/ 888288 h 3093969"/>
              <a:gd name="connsiteX329" fmla="*/ 1228065 w 2546359"/>
              <a:gd name="connsiteY329" fmla="*/ 910766 h 3093969"/>
              <a:gd name="connsiteX330" fmla="*/ 1226283 w 2546359"/>
              <a:gd name="connsiteY330" fmla="*/ 919639 h 3093969"/>
              <a:gd name="connsiteX331" fmla="*/ 1221530 w 2546359"/>
              <a:gd name="connsiteY331" fmla="*/ 1013099 h 3093969"/>
              <a:gd name="connsiteX332" fmla="*/ 1213806 w 2546359"/>
              <a:gd name="connsiteY332" fmla="*/ 1074026 h 3093969"/>
              <a:gd name="connsiteX333" fmla="*/ 1212618 w 2546359"/>
              <a:gd name="connsiteY333" fmla="*/ 1079349 h 3093969"/>
              <a:gd name="connsiteX334" fmla="*/ 1215588 w 2546359"/>
              <a:gd name="connsiteY334" fmla="*/ 1088223 h 3093969"/>
              <a:gd name="connsiteX335" fmla="*/ 1222718 w 2546359"/>
              <a:gd name="connsiteY335" fmla="*/ 1080532 h 3093969"/>
              <a:gd name="connsiteX336" fmla="*/ 1222718 w 2546359"/>
              <a:gd name="connsiteY336" fmla="*/ 1056872 h 3093969"/>
              <a:gd name="connsiteX337" fmla="*/ 1229848 w 2546359"/>
              <a:gd name="connsiteY337" fmla="*/ 1020789 h 3093969"/>
              <a:gd name="connsiteX338" fmla="*/ 1237572 w 2546359"/>
              <a:gd name="connsiteY338" fmla="*/ 1016649 h 3093969"/>
              <a:gd name="connsiteX339" fmla="*/ 1247078 w 2546359"/>
              <a:gd name="connsiteY339" fmla="*/ 1023746 h 3093969"/>
              <a:gd name="connsiteX340" fmla="*/ 1246484 w 2546359"/>
              <a:gd name="connsiteY340" fmla="*/ 1059829 h 3093969"/>
              <a:gd name="connsiteX341" fmla="*/ 1250049 w 2546359"/>
              <a:gd name="connsiteY341" fmla="*/ 1082898 h 3093969"/>
              <a:gd name="connsiteX342" fmla="*/ 1263120 w 2546359"/>
              <a:gd name="connsiteY342" fmla="*/ 1056872 h 3093969"/>
              <a:gd name="connsiteX343" fmla="*/ 1282726 w 2546359"/>
              <a:gd name="connsiteY343" fmla="*/ 1006593 h 3093969"/>
              <a:gd name="connsiteX344" fmla="*/ 1307680 w 2546359"/>
              <a:gd name="connsiteY344" fmla="*/ 1004818 h 3093969"/>
              <a:gd name="connsiteX345" fmla="*/ 1314810 w 2546359"/>
              <a:gd name="connsiteY345" fmla="*/ 1033802 h 3093969"/>
              <a:gd name="connsiteX346" fmla="*/ 1307680 w 2546359"/>
              <a:gd name="connsiteY346" fmla="*/ 1065744 h 3093969"/>
              <a:gd name="connsiteX347" fmla="*/ 1289856 w 2546359"/>
              <a:gd name="connsiteY347" fmla="*/ 1120756 h 3093969"/>
              <a:gd name="connsiteX348" fmla="*/ 1280350 w 2546359"/>
              <a:gd name="connsiteY348" fmla="*/ 1158021 h 3093969"/>
              <a:gd name="connsiteX349" fmla="*/ 1298768 w 2546359"/>
              <a:gd name="connsiteY349" fmla="*/ 1176950 h 3093969"/>
              <a:gd name="connsiteX350" fmla="*/ 1307086 w 2546359"/>
              <a:gd name="connsiteY350" fmla="*/ 1176358 h 3093969"/>
              <a:gd name="connsiteX351" fmla="*/ 1339764 w 2546359"/>
              <a:gd name="connsiteY351" fmla="*/ 1146782 h 3093969"/>
              <a:gd name="connsiteX352" fmla="*/ 1347488 w 2546359"/>
              <a:gd name="connsiteY352" fmla="*/ 1134360 h 3093969"/>
              <a:gd name="connsiteX353" fmla="*/ 1386107 w 2546359"/>
              <a:gd name="connsiteY353" fmla="*/ 1130811 h 3093969"/>
              <a:gd name="connsiteX354" fmla="*/ 1419379 w 2546359"/>
              <a:gd name="connsiteY354" fmla="*/ 1113067 h 3093969"/>
              <a:gd name="connsiteX355" fmla="*/ 1422944 w 2546359"/>
              <a:gd name="connsiteY355" fmla="*/ 1104194 h 3093969"/>
              <a:gd name="connsiteX356" fmla="*/ 1447304 w 2546359"/>
              <a:gd name="connsiteY356" fmla="*/ 1039717 h 3093969"/>
              <a:gd name="connsiteX357" fmla="*/ 1451462 w 2546359"/>
              <a:gd name="connsiteY357" fmla="*/ 1020197 h 3093969"/>
              <a:gd name="connsiteX358" fmla="*/ 1458592 w 2546359"/>
              <a:gd name="connsiteY358" fmla="*/ 999494 h 3093969"/>
              <a:gd name="connsiteX359" fmla="*/ 1470475 w 2546359"/>
              <a:gd name="connsiteY359" fmla="*/ 969918 h 3093969"/>
              <a:gd name="connsiteX360" fmla="*/ 1487111 w 2546359"/>
              <a:gd name="connsiteY360" fmla="*/ 924962 h 3093969"/>
              <a:gd name="connsiteX361" fmla="*/ 1496617 w 2546359"/>
              <a:gd name="connsiteY361" fmla="*/ 917273 h 3093969"/>
              <a:gd name="connsiteX362" fmla="*/ 1506123 w 2546359"/>
              <a:gd name="connsiteY362" fmla="*/ 920822 h 3093969"/>
              <a:gd name="connsiteX363" fmla="*/ 1503747 w 2546359"/>
              <a:gd name="connsiteY363" fmla="*/ 931469 h 3093969"/>
              <a:gd name="connsiteX364" fmla="*/ 1491864 w 2546359"/>
              <a:gd name="connsiteY364" fmla="*/ 968144 h 3093969"/>
              <a:gd name="connsiteX365" fmla="*/ 1468693 w 2546359"/>
              <a:gd name="connsiteY365" fmla="*/ 1040901 h 3093969"/>
              <a:gd name="connsiteX366" fmla="*/ 1450274 w 2546359"/>
              <a:gd name="connsiteY366" fmla="*/ 1111884 h 3093969"/>
              <a:gd name="connsiteX367" fmla="*/ 1434827 w 2546359"/>
              <a:gd name="connsiteY367" fmla="*/ 1146191 h 3093969"/>
              <a:gd name="connsiteX368" fmla="*/ 1434827 w 2546359"/>
              <a:gd name="connsiteY368" fmla="*/ 1159204 h 3093969"/>
              <a:gd name="connsiteX369" fmla="*/ 1446115 w 2546359"/>
              <a:gd name="connsiteY369" fmla="*/ 1159796 h 3093969"/>
              <a:gd name="connsiteX370" fmla="*/ 1460969 w 2546359"/>
              <a:gd name="connsiteY370" fmla="*/ 1149148 h 3093969"/>
              <a:gd name="connsiteX371" fmla="*/ 1462751 w 2546359"/>
              <a:gd name="connsiteY371" fmla="*/ 1168668 h 3093969"/>
              <a:gd name="connsiteX372" fmla="*/ 1469881 w 2546359"/>
              <a:gd name="connsiteY372" fmla="*/ 1205934 h 3093969"/>
              <a:gd name="connsiteX373" fmla="*/ 1501964 w 2546359"/>
              <a:gd name="connsiteY373" fmla="*/ 1236102 h 3093969"/>
              <a:gd name="connsiteX374" fmla="*/ 1540584 w 2546359"/>
              <a:gd name="connsiteY374" fmla="*/ 1227229 h 3093969"/>
              <a:gd name="connsiteX375" fmla="*/ 1544743 w 2546359"/>
              <a:gd name="connsiteY375" fmla="*/ 1218357 h 3093969"/>
              <a:gd name="connsiteX376" fmla="*/ 1560784 w 2546359"/>
              <a:gd name="connsiteY376" fmla="*/ 1165119 h 3093969"/>
              <a:gd name="connsiteX377" fmla="*/ 1574450 w 2546359"/>
              <a:gd name="connsiteY377" fmla="*/ 1152697 h 3093969"/>
              <a:gd name="connsiteX378" fmla="*/ 1591680 w 2546359"/>
              <a:gd name="connsiteY378" fmla="*/ 1146782 h 3093969"/>
              <a:gd name="connsiteX379" fmla="*/ 1607127 w 2546359"/>
              <a:gd name="connsiteY379" fmla="*/ 1144416 h 3093969"/>
              <a:gd name="connsiteX380" fmla="*/ 1607722 w 2546359"/>
              <a:gd name="connsiteY380" fmla="*/ 1158613 h 3093969"/>
              <a:gd name="connsiteX381" fmla="*/ 1588709 w 2546359"/>
              <a:gd name="connsiteY381" fmla="*/ 1190555 h 3093969"/>
              <a:gd name="connsiteX382" fmla="*/ 1567914 w 2546359"/>
              <a:gd name="connsiteY382" fmla="*/ 1224271 h 3093969"/>
              <a:gd name="connsiteX383" fmla="*/ 1573261 w 2546359"/>
              <a:gd name="connsiteY383" fmla="*/ 1235510 h 3093969"/>
              <a:gd name="connsiteX384" fmla="*/ 1583956 w 2546359"/>
              <a:gd name="connsiteY384" fmla="*/ 1232553 h 3093969"/>
              <a:gd name="connsiteX385" fmla="*/ 1592274 w 2546359"/>
              <a:gd name="connsiteY385" fmla="*/ 1218357 h 3093969"/>
              <a:gd name="connsiteX386" fmla="*/ 1605939 w 2546359"/>
              <a:gd name="connsiteY386" fmla="*/ 1204751 h 3093969"/>
              <a:gd name="connsiteX387" fmla="*/ 1638617 w 2546359"/>
              <a:gd name="connsiteY387" fmla="*/ 1178724 h 3093969"/>
              <a:gd name="connsiteX388" fmla="*/ 1654065 w 2546359"/>
              <a:gd name="connsiteY388" fmla="*/ 1154472 h 3093969"/>
              <a:gd name="connsiteX389" fmla="*/ 1680801 w 2546359"/>
              <a:gd name="connsiteY389" fmla="*/ 1122529 h 3093969"/>
              <a:gd name="connsiteX390" fmla="*/ 1699219 w 2546359"/>
              <a:gd name="connsiteY390" fmla="*/ 1097095 h 3093969"/>
              <a:gd name="connsiteX391" fmla="*/ 1721797 w 2546359"/>
              <a:gd name="connsiteY391" fmla="*/ 1078758 h 3093969"/>
              <a:gd name="connsiteX392" fmla="*/ 1755069 w 2546359"/>
              <a:gd name="connsiteY392" fmla="*/ 1049773 h 3093969"/>
              <a:gd name="connsiteX393" fmla="*/ 1762198 w 2546359"/>
              <a:gd name="connsiteY393" fmla="*/ 1040309 h 3093969"/>
              <a:gd name="connsiteX394" fmla="*/ 1791905 w 2546359"/>
              <a:gd name="connsiteY394" fmla="*/ 1003635 h 3093969"/>
              <a:gd name="connsiteX395" fmla="*/ 1797253 w 2546359"/>
              <a:gd name="connsiteY395" fmla="*/ 999494 h 3093969"/>
              <a:gd name="connsiteX396" fmla="*/ 1804976 w 2546359"/>
              <a:gd name="connsiteY396" fmla="*/ 994170 h 3093969"/>
              <a:gd name="connsiteX397" fmla="*/ 1831119 w 2546359"/>
              <a:gd name="connsiteY397" fmla="*/ 951581 h 3093969"/>
              <a:gd name="connsiteX398" fmla="*/ 1845972 w 2546359"/>
              <a:gd name="connsiteY398" fmla="*/ 942116 h 3093969"/>
              <a:gd name="connsiteX399" fmla="*/ 1854884 w 2546359"/>
              <a:gd name="connsiteY399" fmla="*/ 946257 h 3093969"/>
              <a:gd name="connsiteX400" fmla="*/ 1851914 w 2546359"/>
              <a:gd name="connsiteY400" fmla="*/ 962820 h 3093969"/>
              <a:gd name="connsiteX401" fmla="*/ 1821018 w 2546359"/>
              <a:gd name="connsiteY401" fmla="*/ 1001269 h 3093969"/>
              <a:gd name="connsiteX402" fmla="*/ 1773487 w 2546359"/>
              <a:gd name="connsiteY402" fmla="*/ 1062195 h 3093969"/>
              <a:gd name="connsiteX403" fmla="*/ 1767546 w 2546359"/>
              <a:gd name="connsiteY403" fmla="*/ 1073434 h 3093969"/>
              <a:gd name="connsiteX404" fmla="*/ 1753880 w 2546359"/>
              <a:gd name="connsiteY404" fmla="*/ 1091180 h 3093969"/>
              <a:gd name="connsiteX405" fmla="*/ 1748533 w 2546359"/>
              <a:gd name="connsiteY405" fmla="*/ 1098870 h 3093969"/>
              <a:gd name="connsiteX406" fmla="*/ 1702190 w 2546359"/>
              <a:gd name="connsiteY406" fmla="*/ 1149148 h 3093969"/>
              <a:gd name="connsiteX407" fmla="*/ 1672483 w 2546359"/>
              <a:gd name="connsiteY407" fmla="*/ 1166894 h 3093969"/>
              <a:gd name="connsiteX408" fmla="*/ 1668918 w 2546359"/>
              <a:gd name="connsiteY408" fmla="*/ 1173992 h 3093969"/>
              <a:gd name="connsiteX409" fmla="*/ 1669512 w 2546359"/>
              <a:gd name="connsiteY409" fmla="*/ 1227229 h 3093969"/>
              <a:gd name="connsiteX410" fmla="*/ 1665947 w 2546359"/>
              <a:gd name="connsiteY410" fmla="*/ 1254439 h 3093969"/>
              <a:gd name="connsiteX411" fmla="*/ 1658224 w 2546359"/>
              <a:gd name="connsiteY411" fmla="*/ 1265678 h 3093969"/>
              <a:gd name="connsiteX412" fmla="*/ 1645747 w 2546359"/>
              <a:gd name="connsiteY412" fmla="*/ 1315366 h 3093969"/>
              <a:gd name="connsiteX413" fmla="*/ 1652876 w 2546359"/>
              <a:gd name="connsiteY413" fmla="*/ 1332520 h 3093969"/>
              <a:gd name="connsiteX414" fmla="*/ 1666542 w 2546359"/>
              <a:gd name="connsiteY414" fmla="*/ 1325422 h 3093969"/>
              <a:gd name="connsiteX415" fmla="*/ 1695060 w 2546359"/>
              <a:gd name="connsiteY415" fmla="*/ 1279875 h 3093969"/>
              <a:gd name="connsiteX416" fmla="*/ 1705161 w 2546359"/>
              <a:gd name="connsiteY416" fmla="*/ 1265086 h 3093969"/>
              <a:gd name="connsiteX417" fmla="*/ 1714073 w 2546359"/>
              <a:gd name="connsiteY417" fmla="*/ 1256214 h 3093969"/>
              <a:gd name="connsiteX418" fmla="*/ 1738433 w 2546359"/>
              <a:gd name="connsiteY418" fmla="*/ 1227229 h 3093969"/>
              <a:gd name="connsiteX419" fmla="*/ 1741403 w 2546359"/>
              <a:gd name="connsiteY419" fmla="*/ 1223680 h 3093969"/>
              <a:gd name="connsiteX420" fmla="*/ 1793688 w 2546359"/>
              <a:gd name="connsiteY420" fmla="*/ 1162162 h 3093969"/>
              <a:gd name="connsiteX421" fmla="*/ 1799035 w 2546359"/>
              <a:gd name="connsiteY421" fmla="*/ 1152106 h 3093969"/>
              <a:gd name="connsiteX422" fmla="*/ 1816859 w 2546359"/>
              <a:gd name="connsiteY422" fmla="*/ 1147373 h 3093969"/>
              <a:gd name="connsiteX423" fmla="*/ 1814483 w 2546359"/>
              <a:gd name="connsiteY423" fmla="*/ 1162753 h 3093969"/>
              <a:gd name="connsiteX424" fmla="*/ 1759822 w 2546359"/>
              <a:gd name="connsiteY424" fmla="*/ 1227229 h 3093969"/>
              <a:gd name="connsiteX425" fmla="*/ 1731303 w 2546359"/>
              <a:gd name="connsiteY425" fmla="*/ 1266270 h 3093969"/>
              <a:gd name="connsiteX426" fmla="*/ 1728926 w 2546359"/>
              <a:gd name="connsiteY426" fmla="*/ 1272777 h 3093969"/>
              <a:gd name="connsiteX427" fmla="*/ 1722985 w 2546359"/>
              <a:gd name="connsiteY427" fmla="*/ 1294071 h 3093969"/>
              <a:gd name="connsiteX428" fmla="*/ 1720608 w 2546359"/>
              <a:gd name="connsiteY428" fmla="*/ 1301169 h 3093969"/>
              <a:gd name="connsiteX429" fmla="*/ 1727144 w 2546359"/>
              <a:gd name="connsiteY429" fmla="*/ 1302944 h 3093969"/>
              <a:gd name="connsiteX430" fmla="*/ 1747939 w 2546359"/>
              <a:gd name="connsiteY430" fmla="*/ 1308267 h 3093969"/>
              <a:gd name="connsiteX431" fmla="*/ 1762198 w 2546359"/>
              <a:gd name="connsiteY431" fmla="*/ 1305310 h 3093969"/>
              <a:gd name="connsiteX432" fmla="*/ 1796064 w 2546359"/>
              <a:gd name="connsiteY432" fmla="*/ 1261538 h 3093969"/>
              <a:gd name="connsiteX433" fmla="*/ 1797847 w 2546359"/>
              <a:gd name="connsiteY433" fmla="*/ 1257397 h 3093969"/>
              <a:gd name="connsiteX434" fmla="*/ 1816265 w 2546359"/>
              <a:gd name="connsiteY434" fmla="*/ 1244975 h 3093969"/>
              <a:gd name="connsiteX435" fmla="*/ 1818642 w 2546359"/>
              <a:gd name="connsiteY435" fmla="*/ 1269820 h 3093969"/>
              <a:gd name="connsiteX436" fmla="*/ 1787746 w 2546359"/>
              <a:gd name="connsiteY436" fmla="*/ 1305902 h 3093969"/>
              <a:gd name="connsiteX437" fmla="*/ 1767546 w 2546359"/>
              <a:gd name="connsiteY437" fmla="*/ 1331929 h 3093969"/>
              <a:gd name="connsiteX438" fmla="*/ 1763387 w 2546359"/>
              <a:gd name="connsiteY438" fmla="*/ 1345534 h 3093969"/>
              <a:gd name="connsiteX439" fmla="*/ 1758039 w 2546359"/>
              <a:gd name="connsiteY439" fmla="*/ 1359139 h 3093969"/>
              <a:gd name="connsiteX440" fmla="*/ 1753880 w 2546359"/>
              <a:gd name="connsiteY440" fmla="*/ 1373335 h 3093969"/>
              <a:gd name="connsiteX441" fmla="*/ 1749721 w 2546359"/>
              <a:gd name="connsiteY441" fmla="*/ 1386940 h 3093969"/>
              <a:gd name="connsiteX442" fmla="*/ 1749127 w 2546359"/>
              <a:gd name="connsiteY442" fmla="*/ 1408827 h 3093969"/>
              <a:gd name="connsiteX443" fmla="*/ 1781211 w 2546359"/>
              <a:gd name="connsiteY443" fmla="*/ 1475668 h 3093969"/>
              <a:gd name="connsiteX444" fmla="*/ 1793094 w 2546359"/>
              <a:gd name="connsiteY444" fmla="*/ 1498146 h 3093969"/>
              <a:gd name="connsiteX445" fmla="*/ 1814483 w 2546359"/>
              <a:gd name="connsiteY445" fmla="*/ 1500512 h 3093969"/>
              <a:gd name="connsiteX446" fmla="*/ 1834683 w 2546359"/>
              <a:gd name="connsiteY446" fmla="*/ 1491048 h 3093969"/>
              <a:gd name="connsiteX447" fmla="*/ 1868550 w 2546359"/>
              <a:gd name="connsiteY447" fmla="*/ 1495189 h 3093969"/>
              <a:gd name="connsiteX448" fmla="*/ 1883403 w 2546359"/>
              <a:gd name="connsiteY448" fmla="*/ 1528905 h 3093969"/>
              <a:gd name="connsiteX449" fmla="*/ 1876273 w 2546359"/>
              <a:gd name="connsiteY449" fmla="*/ 1537778 h 3093969"/>
              <a:gd name="connsiteX450" fmla="*/ 1844784 w 2546359"/>
              <a:gd name="connsiteY450" fmla="*/ 1605803 h 3093969"/>
              <a:gd name="connsiteX451" fmla="*/ 1860826 w 2546359"/>
              <a:gd name="connsiteY451" fmla="*/ 1644843 h 3093969"/>
              <a:gd name="connsiteX452" fmla="*/ 1867361 w 2546359"/>
              <a:gd name="connsiteY452" fmla="*/ 1659040 h 3093969"/>
              <a:gd name="connsiteX453" fmla="*/ 1892315 w 2546359"/>
              <a:gd name="connsiteY453" fmla="*/ 1666730 h 3093969"/>
              <a:gd name="connsiteX454" fmla="*/ 1933905 w 2546359"/>
              <a:gd name="connsiteY454" fmla="*/ 1673236 h 3093969"/>
              <a:gd name="connsiteX455" fmla="*/ 1937470 w 2546359"/>
              <a:gd name="connsiteY455" fmla="*/ 1676194 h 3093969"/>
              <a:gd name="connsiteX456" fmla="*/ 1927370 w 2546359"/>
              <a:gd name="connsiteY456" fmla="*/ 1733572 h 3093969"/>
              <a:gd name="connsiteX457" fmla="*/ 1908357 w 2546359"/>
              <a:gd name="connsiteY457" fmla="*/ 1735938 h 3093969"/>
              <a:gd name="connsiteX458" fmla="*/ 1895286 w 2546359"/>
              <a:gd name="connsiteY458" fmla="*/ 1738304 h 3093969"/>
              <a:gd name="connsiteX459" fmla="*/ 1893503 w 2546359"/>
              <a:gd name="connsiteY459" fmla="*/ 1750726 h 3093969"/>
              <a:gd name="connsiteX460" fmla="*/ 1895286 w 2546359"/>
              <a:gd name="connsiteY460" fmla="*/ 1757233 h 3093969"/>
              <a:gd name="connsiteX461" fmla="*/ 1923805 w 2546359"/>
              <a:gd name="connsiteY461" fmla="*/ 1780893 h 3093969"/>
              <a:gd name="connsiteX462" fmla="*/ 1933311 w 2546359"/>
              <a:gd name="connsiteY462" fmla="*/ 1780893 h 3093969"/>
              <a:gd name="connsiteX463" fmla="*/ 1962424 w 2546359"/>
              <a:gd name="connsiteY463" fmla="*/ 1779710 h 3093969"/>
              <a:gd name="connsiteX464" fmla="*/ 1992725 w 2546359"/>
              <a:gd name="connsiteY464" fmla="*/ 1782668 h 3093969"/>
              <a:gd name="connsiteX465" fmla="*/ 1998666 w 2546359"/>
              <a:gd name="connsiteY465" fmla="*/ 1785034 h 3093969"/>
              <a:gd name="connsiteX466" fmla="*/ 2031938 w 2546359"/>
              <a:gd name="connsiteY466" fmla="*/ 1802780 h 3093969"/>
              <a:gd name="connsiteX467" fmla="*/ 2039068 w 2546359"/>
              <a:gd name="connsiteY467" fmla="*/ 1805146 h 3093969"/>
              <a:gd name="connsiteX468" fmla="*/ 2108583 w 2546359"/>
              <a:gd name="connsiteY468" fmla="*/ 1790949 h 3093969"/>
              <a:gd name="connsiteX469" fmla="*/ 2125218 w 2546359"/>
              <a:gd name="connsiteY469" fmla="*/ 1798048 h 3093969"/>
              <a:gd name="connsiteX470" fmla="*/ 2115712 w 2546359"/>
              <a:gd name="connsiteY470" fmla="*/ 1810470 h 3093969"/>
              <a:gd name="connsiteX471" fmla="*/ 2059269 w 2546359"/>
              <a:gd name="connsiteY471" fmla="*/ 1816976 h 3093969"/>
              <a:gd name="connsiteX472" fmla="*/ 2006984 w 2546359"/>
              <a:gd name="connsiteY472" fmla="*/ 1830581 h 3093969"/>
              <a:gd name="connsiteX473" fmla="*/ 1966583 w 2546359"/>
              <a:gd name="connsiteY473" fmla="*/ 1840637 h 3093969"/>
              <a:gd name="connsiteX474" fmla="*/ 1931528 w 2546359"/>
              <a:gd name="connsiteY474" fmla="*/ 1850102 h 3093969"/>
              <a:gd name="connsiteX475" fmla="*/ 1925587 w 2546359"/>
              <a:gd name="connsiteY475" fmla="*/ 1862524 h 3093969"/>
              <a:gd name="connsiteX476" fmla="*/ 1936876 w 2546359"/>
              <a:gd name="connsiteY476" fmla="*/ 1869030 h 3093969"/>
              <a:gd name="connsiteX477" fmla="*/ 2000449 w 2546359"/>
              <a:gd name="connsiteY477" fmla="*/ 1863115 h 3093969"/>
              <a:gd name="connsiteX478" fmla="*/ 2046792 w 2546359"/>
              <a:gd name="connsiteY478" fmla="*/ 1864298 h 3093969"/>
              <a:gd name="connsiteX479" fmla="*/ 2053327 w 2546359"/>
              <a:gd name="connsiteY479" fmla="*/ 1868439 h 3093969"/>
              <a:gd name="connsiteX480" fmla="*/ 2049168 w 2546359"/>
              <a:gd name="connsiteY480" fmla="*/ 1875537 h 3093969"/>
              <a:gd name="connsiteX481" fmla="*/ 2039068 w 2546359"/>
              <a:gd name="connsiteY481" fmla="*/ 1877903 h 3093969"/>
              <a:gd name="connsiteX482" fmla="*/ 1946976 w 2546359"/>
              <a:gd name="connsiteY482" fmla="*/ 1886185 h 3093969"/>
              <a:gd name="connsiteX483" fmla="*/ 1921428 w 2546359"/>
              <a:gd name="connsiteY483" fmla="*/ 1891508 h 3093969"/>
              <a:gd name="connsiteX484" fmla="*/ 1898257 w 2546359"/>
              <a:gd name="connsiteY484" fmla="*/ 1926408 h 3093969"/>
              <a:gd name="connsiteX485" fmla="*/ 1897068 w 2546359"/>
              <a:gd name="connsiteY485" fmla="*/ 1933506 h 3093969"/>
              <a:gd name="connsiteX486" fmla="*/ 1906575 w 2546359"/>
              <a:gd name="connsiteY486" fmla="*/ 1958942 h 3093969"/>
              <a:gd name="connsiteX487" fmla="*/ 1908951 w 2546359"/>
              <a:gd name="connsiteY487" fmla="*/ 1960125 h 3093969"/>
              <a:gd name="connsiteX488" fmla="*/ 1923805 w 2546359"/>
              <a:gd name="connsiteY488" fmla="*/ 2003306 h 3093969"/>
              <a:gd name="connsiteX489" fmla="*/ 1908951 w 2546359"/>
              <a:gd name="connsiteY489" fmla="*/ 2025784 h 3093969"/>
              <a:gd name="connsiteX490" fmla="*/ 1905980 w 2546359"/>
              <a:gd name="connsiteY490" fmla="*/ 2050628 h 3093969"/>
              <a:gd name="connsiteX491" fmla="*/ 1922616 w 2546359"/>
              <a:gd name="connsiteY491" fmla="*/ 2069556 h 3093969"/>
              <a:gd name="connsiteX492" fmla="*/ 1926775 w 2546359"/>
              <a:gd name="connsiteY492" fmla="*/ 2068965 h 3093969"/>
              <a:gd name="connsiteX493" fmla="*/ 1937470 w 2546359"/>
              <a:gd name="connsiteY493" fmla="*/ 2071331 h 3093969"/>
              <a:gd name="connsiteX494" fmla="*/ 1961830 w 2546359"/>
              <a:gd name="connsiteY494" fmla="*/ 2090851 h 3093969"/>
              <a:gd name="connsiteX495" fmla="*/ 1953512 w 2546359"/>
              <a:gd name="connsiteY495" fmla="*/ 2139356 h 3093969"/>
              <a:gd name="connsiteX496" fmla="*/ 1917863 w 2546359"/>
              <a:gd name="connsiteY496" fmla="*/ 2148229 h 3093969"/>
              <a:gd name="connsiteX497" fmla="*/ 1910139 w 2546359"/>
              <a:gd name="connsiteY497" fmla="*/ 2152370 h 3093969"/>
              <a:gd name="connsiteX498" fmla="*/ 1882215 w 2546359"/>
              <a:gd name="connsiteY498" fmla="*/ 2176030 h 3093969"/>
              <a:gd name="connsiteX499" fmla="*/ 1927370 w 2546359"/>
              <a:gd name="connsiteY499" fmla="*/ 2199691 h 3093969"/>
              <a:gd name="connsiteX500" fmla="*/ 1974307 w 2546359"/>
              <a:gd name="connsiteY500" fmla="*/ 2210339 h 3093969"/>
              <a:gd name="connsiteX501" fmla="*/ 1984407 w 2546359"/>
              <a:gd name="connsiteY501" fmla="*/ 2216254 h 3093969"/>
              <a:gd name="connsiteX502" fmla="*/ 2006984 w 2546359"/>
              <a:gd name="connsiteY502" fmla="*/ 2225718 h 3093969"/>
              <a:gd name="connsiteX503" fmla="*/ 2017085 w 2546359"/>
              <a:gd name="connsiteY503" fmla="*/ 2235183 h 3093969"/>
              <a:gd name="connsiteX504" fmla="*/ 2005202 w 2546359"/>
              <a:gd name="connsiteY504" fmla="*/ 2240506 h 3093969"/>
              <a:gd name="connsiteX505" fmla="*/ 1970148 w 2546359"/>
              <a:gd name="connsiteY505" fmla="*/ 2230451 h 3093969"/>
              <a:gd name="connsiteX506" fmla="*/ 1909545 w 2546359"/>
              <a:gd name="connsiteY506" fmla="*/ 2209747 h 3093969"/>
              <a:gd name="connsiteX507" fmla="*/ 1854884 w 2546359"/>
              <a:gd name="connsiteY507" fmla="*/ 2193185 h 3093969"/>
              <a:gd name="connsiteX508" fmla="*/ 1809730 w 2546359"/>
              <a:gd name="connsiteY508" fmla="*/ 2219212 h 3093969"/>
              <a:gd name="connsiteX509" fmla="*/ 1811512 w 2546359"/>
              <a:gd name="connsiteY509" fmla="*/ 2281321 h 3093969"/>
              <a:gd name="connsiteX510" fmla="*/ 1806759 w 2546359"/>
              <a:gd name="connsiteY510" fmla="*/ 2310306 h 3093969"/>
              <a:gd name="connsiteX511" fmla="*/ 1758633 w 2546359"/>
              <a:gd name="connsiteY511" fmla="*/ 2364726 h 3093969"/>
              <a:gd name="connsiteX512" fmla="*/ 1758633 w 2546359"/>
              <a:gd name="connsiteY512" fmla="*/ 2420330 h 3093969"/>
              <a:gd name="connsiteX513" fmla="*/ 1781805 w 2546359"/>
              <a:gd name="connsiteY513" fmla="*/ 2440441 h 3093969"/>
              <a:gd name="connsiteX514" fmla="*/ 1802600 w 2546359"/>
              <a:gd name="connsiteY514" fmla="*/ 2450497 h 3093969"/>
              <a:gd name="connsiteX515" fmla="*/ 1812700 w 2546359"/>
              <a:gd name="connsiteY515" fmla="*/ 2458779 h 3093969"/>
              <a:gd name="connsiteX516" fmla="*/ 1818642 w 2546359"/>
              <a:gd name="connsiteY516" fmla="*/ 2470018 h 3093969"/>
              <a:gd name="connsiteX517" fmla="*/ 1827554 w 2546359"/>
              <a:gd name="connsiteY517" fmla="*/ 2471201 h 3093969"/>
              <a:gd name="connsiteX518" fmla="*/ 1828742 w 2546359"/>
              <a:gd name="connsiteY518" fmla="*/ 2464694 h 3093969"/>
              <a:gd name="connsiteX519" fmla="*/ 1829336 w 2546359"/>
              <a:gd name="connsiteY519" fmla="*/ 2455229 h 3093969"/>
              <a:gd name="connsiteX520" fmla="*/ 1838248 w 2546359"/>
              <a:gd name="connsiteY520" fmla="*/ 2456412 h 3093969"/>
              <a:gd name="connsiteX521" fmla="*/ 1890533 w 2546359"/>
              <a:gd name="connsiteY521" fmla="*/ 2493678 h 3093969"/>
              <a:gd name="connsiteX522" fmla="*/ 1901227 w 2546359"/>
              <a:gd name="connsiteY522" fmla="*/ 2507283 h 3093969"/>
              <a:gd name="connsiteX523" fmla="*/ 1961830 w 2546359"/>
              <a:gd name="connsiteY523" fmla="*/ 2556380 h 3093969"/>
              <a:gd name="connsiteX524" fmla="*/ 1965989 w 2546359"/>
              <a:gd name="connsiteY524" fmla="*/ 2568210 h 3093969"/>
              <a:gd name="connsiteX525" fmla="*/ 1952323 w 2546359"/>
              <a:gd name="connsiteY525" fmla="*/ 2568802 h 3093969"/>
              <a:gd name="connsiteX526" fmla="*/ 1899445 w 2546359"/>
              <a:gd name="connsiteY526" fmla="*/ 2525621 h 3093969"/>
              <a:gd name="connsiteX527" fmla="*/ 1863796 w 2546359"/>
              <a:gd name="connsiteY527" fmla="*/ 2498411 h 3093969"/>
              <a:gd name="connsiteX528" fmla="*/ 1840625 w 2546359"/>
              <a:gd name="connsiteY528" fmla="*/ 2480665 h 3093969"/>
              <a:gd name="connsiteX529" fmla="*/ 1832901 w 2546359"/>
              <a:gd name="connsiteY529" fmla="*/ 2483031 h 3093969"/>
              <a:gd name="connsiteX530" fmla="*/ 1813889 w 2546359"/>
              <a:gd name="connsiteY530" fmla="*/ 2487172 h 3093969"/>
              <a:gd name="connsiteX531" fmla="*/ 1749721 w 2546359"/>
              <a:gd name="connsiteY531" fmla="*/ 2432160 h 3093969"/>
              <a:gd name="connsiteX532" fmla="*/ 1739027 w 2546359"/>
              <a:gd name="connsiteY532" fmla="*/ 2429202 h 3093969"/>
              <a:gd name="connsiteX533" fmla="*/ 1749127 w 2546359"/>
              <a:gd name="connsiteY533" fmla="*/ 2446357 h 3093969"/>
              <a:gd name="connsiteX534" fmla="*/ 1787746 w 2546359"/>
              <a:gd name="connsiteY534" fmla="*/ 2479482 h 3093969"/>
              <a:gd name="connsiteX535" fmla="*/ 1802600 w 2546359"/>
              <a:gd name="connsiteY535" fmla="*/ 2497228 h 3093969"/>
              <a:gd name="connsiteX536" fmla="*/ 1836466 w 2546359"/>
              <a:gd name="connsiteY536" fmla="*/ 2529170 h 3093969"/>
              <a:gd name="connsiteX537" fmla="*/ 1891721 w 2546359"/>
              <a:gd name="connsiteY537" fmla="*/ 2585364 h 3093969"/>
              <a:gd name="connsiteX538" fmla="*/ 1896474 w 2546359"/>
              <a:gd name="connsiteY538" fmla="*/ 2597195 h 3093969"/>
              <a:gd name="connsiteX539" fmla="*/ 1884591 w 2546359"/>
              <a:gd name="connsiteY539" fmla="*/ 2604293 h 3093969"/>
              <a:gd name="connsiteX540" fmla="*/ 1860232 w 2546359"/>
              <a:gd name="connsiteY540" fmla="*/ 2583590 h 3093969"/>
              <a:gd name="connsiteX541" fmla="*/ 1829930 w 2546359"/>
              <a:gd name="connsiteY541" fmla="*/ 2555788 h 3093969"/>
              <a:gd name="connsiteX542" fmla="*/ 1818642 w 2546359"/>
              <a:gd name="connsiteY542" fmla="*/ 2541000 h 3093969"/>
              <a:gd name="connsiteX543" fmla="*/ 1804976 w 2546359"/>
              <a:gd name="connsiteY543" fmla="*/ 2537451 h 3093969"/>
              <a:gd name="connsiteX544" fmla="*/ 1807353 w 2546359"/>
              <a:gd name="connsiteY544" fmla="*/ 2553422 h 3093969"/>
              <a:gd name="connsiteX545" fmla="*/ 1841219 w 2546359"/>
              <a:gd name="connsiteY545" fmla="*/ 2593646 h 3093969"/>
              <a:gd name="connsiteX546" fmla="*/ 1875085 w 2546359"/>
              <a:gd name="connsiteY546" fmla="*/ 2626179 h 3093969"/>
              <a:gd name="connsiteX547" fmla="*/ 1881026 w 2546359"/>
              <a:gd name="connsiteY547" fmla="*/ 2632095 h 3093969"/>
              <a:gd name="connsiteX548" fmla="*/ 1920834 w 2546359"/>
              <a:gd name="connsiteY548" fmla="*/ 2674684 h 3093969"/>
              <a:gd name="connsiteX549" fmla="*/ 1938064 w 2546359"/>
              <a:gd name="connsiteY549" fmla="*/ 2687698 h 3093969"/>
              <a:gd name="connsiteX550" fmla="*/ 1941035 w 2546359"/>
              <a:gd name="connsiteY550" fmla="*/ 2699528 h 3093969"/>
              <a:gd name="connsiteX551" fmla="*/ 1932123 w 2546359"/>
              <a:gd name="connsiteY551" fmla="*/ 2707810 h 3093969"/>
              <a:gd name="connsiteX552" fmla="*/ 1906575 w 2546359"/>
              <a:gd name="connsiteY552" fmla="*/ 2694796 h 3093969"/>
              <a:gd name="connsiteX553" fmla="*/ 1862608 w 2546359"/>
              <a:gd name="connsiteY553" fmla="*/ 2649249 h 3093969"/>
              <a:gd name="connsiteX554" fmla="*/ 1858449 w 2546359"/>
              <a:gd name="connsiteY554" fmla="*/ 2646883 h 3093969"/>
              <a:gd name="connsiteX555" fmla="*/ 1798441 w 2546359"/>
              <a:gd name="connsiteY555" fmla="*/ 2601336 h 3093969"/>
              <a:gd name="connsiteX556" fmla="*/ 1760416 w 2546359"/>
              <a:gd name="connsiteY556" fmla="*/ 2569985 h 3093969"/>
              <a:gd name="connsiteX557" fmla="*/ 1741997 w 2546359"/>
              <a:gd name="connsiteY557" fmla="*/ 2554605 h 3093969"/>
              <a:gd name="connsiteX558" fmla="*/ 1774675 w 2546359"/>
              <a:gd name="connsiteY558" fmla="*/ 2597195 h 3093969"/>
              <a:gd name="connsiteX559" fmla="*/ 1780023 w 2546359"/>
              <a:gd name="connsiteY559" fmla="*/ 2601336 h 3093969"/>
              <a:gd name="connsiteX560" fmla="*/ 1781805 w 2546359"/>
              <a:gd name="connsiteY560" fmla="*/ 2615532 h 3093969"/>
              <a:gd name="connsiteX561" fmla="*/ 1764575 w 2546359"/>
              <a:gd name="connsiteY561" fmla="*/ 2613166 h 3093969"/>
              <a:gd name="connsiteX562" fmla="*/ 1711102 w 2546359"/>
              <a:gd name="connsiteY562" fmla="*/ 2554605 h 3093969"/>
              <a:gd name="connsiteX563" fmla="*/ 1706349 w 2546359"/>
              <a:gd name="connsiteY563" fmla="*/ 2551648 h 3093969"/>
              <a:gd name="connsiteX564" fmla="*/ 1679613 w 2546359"/>
              <a:gd name="connsiteY564" fmla="*/ 2536268 h 3093969"/>
              <a:gd name="connsiteX565" fmla="*/ 1649311 w 2546359"/>
              <a:gd name="connsiteY565" fmla="*/ 2506692 h 3093969"/>
              <a:gd name="connsiteX566" fmla="*/ 1630299 w 2546359"/>
              <a:gd name="connsiteY566" fmla="*/ 2502551 h 3093969"/>
              <a:gd name="connsiteX567" fmla="*/ 1614851 w 2546359"/>
              <a:gd name="connsiteY567" fmla="*/ 2503734 h 3093969"/>
              <a:gd name="connsiteX568" fmla="*/ 1553655 w 2546359"/>
              <a:gd name="connsiteY568" fmla="*/ 2530944 h 3093969"/>
              <a:gd name="connsiteX569" fmla="*/ 1550684 w 2546359"/>
              <a:gd name="connsiteY569" fmla="*/ 2539226 h 3093969"/>
              <a:gd name="connsiteX570" fmla="*/ 1552466 w 2546359"/>
              <a:gd name="connsiteY570" fmla="*/ 2579449 h 3093969"/>
              <a:gd name="connsiteX571" fmla="*/ 1538207 w 2546359"/>
              <a:gd name="connsiteY571" fmla="*/ 2599561 h 3093969"/>
              <a:gd name="connsiteX572" fmla="*/ 1510877 w 2546359"/>
              <a:gd name="connsiteY572" fmla="*/ 2601336 h 3093969"/>
              <a:gd name="connsiteX573" fmla="*/ 1505529 w 2546359"/>
              <a:gd name="connsiteY573" fmla="*/ 2593646 h 3093969"/>
              <a:gd name="connsiteX574" fmla="*/ 1486517 w 2546359"/>
              <a:gd name="connsiteY574" fmla="*/ 2568802 h 3093969"/>
              <a:gd name="connsiteX575" fmla="*/ 1457404 w 2546359"/>
              <a:gd name="connsiteY575" fmla="*/ 2580632 h 3093969"/>
              <a:gd name="connsiteX576" fmla="*/ 1460375 w 2546359"/>
              <a:gd name="connsiteY576" fmla="*/ 2590097 h 3093969"/>
              <a:gd name="connsiteX577" fmla="*/ 1468693 w 2546359"/>
              <a:gd name="connsiteY577" fmla="*/ 2624405 h 3093969"/>
              <a:gd name="connsiteX578" fmla="*/ 1439580 w 2546359"/>
              <a:gd name="connsiteY578" fmla="*/ 2646883 h 3093969"/>
              <a:gd name="connsiteX579" fmla="*/ 1419973 w 2546359"/>
              <a:gd name="connsiteY579" fmla="*/ 2634461 h 3093969"/>
              <a:gd name="connsiteX580" fmla="*/ 1408684 w 2546359"/>
              <a:gd name="connsiteY580" fmla="*/ 2609025 h 3093969"/>
              <a:gd name="connsiteX581" fmla="*/ 1383730 w 2546359"/>
              <a:gd name="connsiteY581" fmla="*/ 2598378 h 3093969"/>
              <a:gd name="connsiteX582" fmla="*/ 1356994 w 2546359"/>
              <a:gd name="connsiteY582" fmla="*/ 2610208 h 3093969"/>
              <a:gd name="connsiteX583" fmla="*/ 1349270 w 2546359"/>
              <a:gd name="connsiteY583" fmla="*/ 2633869 h 3093969"/>
              <a:gd name="connsiteX584" fmla="*/ 1362341 w 2546359"/>
              <a:gd name="connsiteY584" fmla="*/ 2691838 h 3093969"/>
              <a:gd name="connsiteX585" fmla="*/ 1357588 w 2546359"/>
              <a:gd name="connsiteY585" fmla="*/ 2711359 h 3093969"/>
              <a:gd name="connsiteX586" fmla="*/ 1345705 w 2546359"/>
              <a:gd name="connsiteY586" fmla="*/ 2694796 h 3093969"/>
              <a:gd name="connsiteX587" fmla="*/ 1342735 w 2546359"/>
              <a:gd name="connsiteY587" fmla="*/ 2681191 h 3093969"/>
              <a:gd name="connsiteX588" fmla="*/ 1330258 w 2546359"/>
              <a:gd name="connsiteY588" fmla="*/ 2666403 h 3093969"/>
              <a:gd name="connsiteX589" fmla="*/ 1308869 w 2546359"/>
              <a:gd name="connsiteY589" fmla="*/ 2681191 h 3093969"/>
              <a:gd name="connsiteX590" fmla="*/ 1304710 w 2546359"/>
              <a:gd name="connsiteY590" fmla="*/ 2703077 h 3093969"/>
              <a:gd name="connsiteX591" fmla="*/ 1298174 w 2546359"/>
              <a:gd name="connsiteY591" fmla="*/ 2707810 h 3093969"/>
              <a:gd name="connsiteX592" fmla="*/ 1291639 w 2546359"/>
              <a:gd name="connsiteY592" fmla="*/ 2701894 h 3093969"/>
              <a:gd name="connsiteX593" fmla="*/ 1289856 w 2546359"/>
              <a:gd name="connsiteY593" fmla="*/ 2668769 h 3093969"/>
              <a:gd name="connsiteX594" fmla="*/ 1263714 w 2546359"/>
              <a:gd name="connsiteY594" fmla="*/ 2655164 h 3093969"/>
              <a:gd name="connsiteX595" fmla="*/ 1234601 w 2546359"/>
              <a:gd name="connsiteY595" fmla="*/ 2675276 h 3093969"/>
              <a:gd name="connsiteX596" fmla="*/ 1220342 w 2546359"/>
              <a:gd name="connsiteY596" fmla="*/ 2671135 h 3093969"/>
              <a:gd name="connsiteX597" fmla="*/ 1193011 w 2546359"/>
              <a:gd name="connsiteY597" fmla="*/ 2648657 h 3093969"/>
              <a:gd name="connsiteX598" fmla="*/ 1160333 w 2546359"/>
              <a:gd name="connsiteY598" fmla="*/ 2675276 h 3093969"/>
              <a:gd name="connsiteX599" fmla="*/ 1152015 w 2546359"/>
              <a:gd name="connsiteY599" fmla="*/ 2690655 h 3093969"/>
              <a:gd name="connsiteX600" fmla="*/ 1137162 w 2546359"/>
              <a:gd name="connsiteY600" fmla="*/ 2740935 h 3093969"/>
              <a:gd name="connsiteX601" fmla="*/ 1137756 w 2546359"/>
              <a:gd name="connsiteY601" fmla="*/ 2743301 h 3093969"/>
              <a:gd name="connsiteX602" fmla="*/ 1126467 w 2546359"/>
              <a:gd name="connsiteY602" fmla="*/ 2762821 h 3093969"/>
              <a:gd name="connsiteX603" fmla="*/ 1110426 w 2546359"/>
              <a:gd name="connsiteY603" fmla="*/ 2749216 h 3093969"/>
              <a:gd name="connsiteX604" fmla="*/ 1109237 w 2546359"/>
              <a:gd name="connsiteY604" fmla="*/ 2849775 h 3093969"/>
              <a:gd name="connsiteX605" fmla="*/ 1108643 w 2546359"/>
              <a:gd name="connsiteY605" fmla="*/ 2860422 h 3093969"/>
              <a:gd name="connsiteX606" fmla="*/ 1100919 w 2546359"/>
              <a:gd name="connsiteY606" fmla="*/ 2867521 h 3093969"/>
              <a:gd name="connsiteX607" fmla="*/ 1093790 w 2546359"/>
              <a:gd name="connsiteY607" fmla="*/ 2861014 h 3093969"/>
              <a:gd name="connsiteX608" fmla="*/ 1090819 w 2546359"/>
              <a:gd name="connsiteY608" fmla="*/ 2847409 h 3093969"/>
              <a:gd name="connsiteX609" fmla="*/ 1094978 w 2546359"/>
              <a:gd name="connsiteY609" fmla="*/ 2745667 h 3093969"/>
              <a:gd name="connsiteX610" fmla="*/ 1090225 w 2546359"/>
              <a:gd name="connsiteY610" fmla="*/ 2733837 h 3093969"/>
              <a:gd name="connsiteX611" fmla="*/ 1077154 w 2546359"/>
              <a:gd name="connsiteY611" fmla="*/ 2746259 h 3093969"/>
              <a:gd name="connsiteX612" fmla="*/ 1067053 w 2546359"/>
              <a:gd name="connsiteY612" fmla="*/ 2814875 h 3093969"/>
              <a:gd name="connsiteX613" fmla="*/ 1060518 w 2546359"/>
              <a:gd name="connsiteY613" fmla="*/ 2824340 h 3093969"/>
              <a:gd name="connsiteX614" fmla="*/ 1057547 w 2546359"/>
              <a:gd name="connsiteY614" fmla="*/ 2813692 h 3093969"/>
              <a:gd name="connsiteX615" fmla="*/ 1060518 w 2546359"/>
              <a:gd name="connsiteY615" fmla="*/ 2792989 h 3093969"/>
              <a:gd name="connsiteX616" fmla="*/ 1059329 w 2546359"/>
              <a:gd name="connsiteY616" fmla="*/ 2779384 h 3093969"/>
              <a:gd name="connsiteX617" fmla="*/ 1055170 w 2546359"/>
              <a:gd name="connsiteY617" fmla="*/ 2744484 h 3093969"/>
              <a:gd name="connsiteX618" fmla="*/ 1063488 w 2546359"/>
              <a:gd name="connsiteY618" fmla="*/ 2653390 h 3093969"/>
              <a:gd name="connsiteX619" fmla="*/ 1023681 w 2546359"/>
              <a:gd name="connsiteY619" fmla="*/ 2624996 h 3093969"/>
              <a:gd name="connsiteX620" fmla="*/ 1012392 w 2546359"/>
              <a:gd name="connsiteY620" fmla="*/ 2638601 h 3093969"/>
              <a:gd name="connsiteX621" fmla="*/ 995162 w 2546359"/>
              <a:gd name="connsiteY621" fmla="*/ 2671727 h 3093969"/>
              <a:gd name="connsiteX622" fmla="*/ 989221 w 2546359"/>
              <a:gd name="connsiteY622" fmla="*/ 2674684 h 3093969"/>
              <a:gd name="connsiteX623" fmla="*/ 955949 w 2546359"/>
              <a:gd name="connsiteY623" fmla="*/ 2642151 h 3093969"/>
              <a:gd name="connsiteX624" fmla="*/ 957137 w 2546359"/>
              <a:gd name="connsiteY624" fmla="*/ 2627954 h 3093969"/>
              <a:gd name="connsiteX625" fmla="*/ 929807 w 2546359"/>
              <a:gd name="connsiteY625" fmla="*/ 2600744 h 3093969"/>
              <a:gd name="connsiteX626" fmla="*/ 927430 w 2546359"/>
              <a:gd name="connsiteY626" fmla="*/ 2600744 h 3093969"/>
              <a:gd name="connsiteX627" fmla="*/ 876334 w 2546359"/>
              <a:gd name="connsiteY627" fmla="*/ 2620264 h 3093969"/>
              <a:gd name="connsiteX628" fmla="*/ 837715 w 2546359"/>
              <a:gd name="connsiteY628" fmla="*/ 2612574 h 3093969"/>
              <a:gd name="connsiteX629" fmla="*/ 831179 w 2546359"/>
              <a:gd name="connsiteY629" fmla="*/ 2577083 h 3093969"/>
              <a:gd name="connsiteX630" fmla="*/ 825832 w 2546359"/>
              <a:gd name="connsiteY630" fmla="*/ 2563478 h 3093969"/>
              <a:gd name="connsiteX631" fmla="*/ 808602 w 2546359"/>
              <a:gd name="connsiteY631" fmla="*/ 2568210 h 3093969"/>
              <a:gd name="connsiteX632" fmla="*/ 793748 w 2546359"/>
              <a:gd name="connsiteY632" fmla="*/ 2591280 h 3093969"/>
              <a:gd name="connsiteX633" fmla="*/ 778895 w 2546359"/>
              <a:gd name="connsiteY633" fmla="*/ 2603110 h 3093969"/>
              <a:gd name="connsiteX634" fmla="*/ 765230 w 2546359"/>
              <a:gd name="connsiteY634" fmla="*/ 2613166 h 3093969"/>
              <a:gd name="connsiteX635" fmla="*/ 714728 w 2546359"/>
              <a:gd name="connsiteY635" fmla="*/ 2691838 h 3093969"/>
              <a:gd name="connsiteX636" fmla="*/ 708786 w 2546359"/>
              <a:gd name="connsiteY636" fmla="*/ 2700711 h 3093969"/>
              <a:gd name="connsiteX637" fmla="*/ 698092 w 2546359"/>
              <a:gd name="connsiteY637" fmla="*/ 2705443 h 3093969"/>
              <a:gd name="connsiteX638" fmla="*/ 698686 w 2546359"/>
              <a:gd name="connsiteY638" fmla="*/ 2693613 h 3093969"/>
              <a:gd name="connsiteX639" fmla="*/ 714133 w 2546359"/>
              <a:gd name="connsiteY639" fmla="*/ 2669952 h 3093969"/>
              <a:gd name="connsiteX640" fmla="*/ 719481 w 2546359"/>
              <a:gd name="connsiteY640" fmla="*/ 2659305 h 3093969"/>
              <a:gd name="connsiteX641" fmla="*/ 766418 w 2546359"/>
              <a:gd name="connsiteY641" fmla="*/ 2578858 h 3093969"/>
              <a:gd name="connsiteX642" fmla="*/ 749188 w 2546359"/>
              <a:gd name="connsiteY642" fmla="*/ 2571759 h 3093969"/>
              <a:gd name="connsiteX643" fmla="*/ 724234 w 2546359"/>
              <a:gd name="connsiteY643" fmla="*/ 2552831 h 3093969"/>
              <a:gd name="connsiteX644" fmla="*/ 710569 w 2546359"/>
              <a:gd name="connsiteY644" fmla="*/ 2562295 h 3093969"/>
              <a:gd name="connsiteX645" fmla="*/ 699280 w 2546359"/>
              <a:gd name="connsiteY645" fmla="*/ 2580041 h 3093969"/>
              <a:gd name="connsiteX646" fmla="*/ 616694 w 2546359"/>
              <a:gd name="connsiteY646" fmla="*/ 2668178 h 3093969"/>
              <a:gd name="connsiteX647" fmla="*/ 603623 w 2546359"/>
              <a:gd name="connsiteY647" fmla="*/ 2675276 h 3093969"/>
              <a:gd name="connsiteX648" fmla="*/ 604811 w 2546359"/>
              <a:gd name="connsiteY648" fmla="*/ 2656939 h 3093969"/>
              <a:gd name="connsiteX649" fmla="*/ 648778 w 2546359"/>
              <a:gd name="connsiteY649" fmla="*/ 2601927 h 3093969"/>
              <a:gd name="connsiteX650" fmla="*/ 696309 w 2546359"/>
              <a:gd name="connsiteY650" fmla="*/ 2545732 h 3093969"/>
              <a:gd name="connsiteX651" fmla="*/ 694527 w 2546359"/>
              <a:gd name="connsiteY651" fmla="*/ 2533310 h 3093969"/>
              <a:gd name="connsiteX652" fmla="*/ 682644 w 2546359"/>
              <a:gd name="connsiteY652" fmla="*/ 2514973 h 3093969"/>
              <a:gd name="connsiteX653" fmla="*/ 673732 w 2546359"/>
              <a:gd name="connsiteY653" fmla="*/ 2509650 h 3093969"/>
              <a:gd name="connsiteX654" fmla="*/ 658284 w 2546359"/>
              <a:gd name="connsiteY654" fmla="*/ 2526804 h 3093969"/>
              <a:gd name="connsiteX655" fmla="*/ 630360 w 2546359"/>
              <a:gd name="connsiteY655" fmla="*/ 2555197 h 3093969"/>
              <a:gd name="connsiteX656" fmla="*/ 622042 w 2546359"/>
              <a:gd name="connsiteY656" fmla="*/ 2563478 h 3093969"/>
              <a:gd name="connsiteX657" fmla="*/ 578075 w 2546359"/>
              <a:gd name="connsiteY657" fmla="*/ 2606068 h 3093969"/>
              <a:gd name="connsiteX658" fmla="*/ 535891 w 2546359"/>
              <a:gd name="connsiteY658" fmla="*/ 2645108 h 3093969"/>
              <a:gd name="connsiteX659" fmla="*/ 518067 w 2546359"/>
              <a:gd name="connsiteY659" fmla="*/ 2652206 h 3093969"/>
              <a:gd name="connsiteX660" fmla="*/ 522226 w 2546359"/>
              <a:gd name="connsiteY660" fmla="*/ 2633278 h 3093969"/>
              <a:gd name="connsiteX661" fmla="*/ 543615 w 2546359"/>
              <a:gd name="connsiteY661" fmla="*/ 2615532 h 3093969"/>
              <a:gd name="connsiteX662" fmla="*/ 584017 w 2546359"/>
              <a:gd name="connsiteY662" fmla="*/ 2572351 h 3093969"/>
              <a:gd name="connsiteX663" fmla="*/ 604217 w 2546359"/>
              <a:gd name="connsiteY663" fmla="*/ 2554605 h 3093969"/>
              <a:gd name="connsiteX664" fmla="*/ 585799 w 2546359"/>
              <a:gd name="connsiteY664" fmla="*/ 2527987 h 3093969"/>
              <a:gd name="connsiteX665" fmla="*/ 604217 w 2546359"/>
              <a:gd name="connsiteY665" fmla="*/ 2504917 h 3093969"/>
              <a:gd name="connsiteX666" fmla="*/ 646401 w 2546359"/>
              <a:gd name="connsiteY666" fmla="*/ 2472975 h 3093969"/>
              <a:gd name="connsiteX667" fmla="*/ 646401 w 2546359"/>
              <a:gd name="connsiteY667" fmla="*/ 2465877 h 3093969"/>
              <a:gd name="connsiteX668" fmla="*/ 639272 w 2546359"/>
              <a:gd name="connsiteY668" fmla="*/ 2465285 h 3093969"/>
              <a:gd name="connsiteX669" fmla="*/ 605406 w 2546359"/>
              <a:gd name="connsiteY669" fmla="*/ 2470609 h 3093969"/>
              <a:gd name="connsiteX670" fmla="*/ 587581 w 2546359"/>
              <a:gd name="connsiteY670" fmla="*/ 2459962 h 3093969"/>
              <a:gd name="connsiteX671" fmla="*/ 590552 w 2546359"/>
              <a:gd name="connsiteY671" fmla="*/ 2435709 h 3093969"/>
              <a:gd name="connsiteX672" fmla="*/ 596494 w 2546359"/>
              <a:gd name="connsiteY672" fmla="*/ 2429794 h 3093969"/>
              <a:gd name="connsiteX673" fmla="*/ 607782 w 2546359"/>
              <a:gd name="connsiteY673" fmla="*/ 2415006 h 3093969"/>
              <a:gd name="connsiteX674" fmla="*/ 584017 w 2546359"/>
              <a:gd name="connsiteY674" fmla="*/ 2387204 h 3093969"/>
              <a:gd name="connsiteX675" fmla="*/ 576293 w 2546359"/>
              <a:gd name="connsiteY675" fmla="*/ 2389570 h 3093969"/>
              <a:gd name="connsiteX676" fmla="*/ 500837 w 2546359"/>
              <a:gd name="connsiteY676" fmla="*/ 2440441 h 3093969"/>
              <a:gd name="connsiteX677" fmla="*/ 495490 w 2546359"/>
              <a:gd name="connsiteY677" fmla="*/ 2444582 h 3093969"/>
              <a:gd name="connsiteX678" fmla="*/ 483013 w 2546359"/>
              <a:gd name="connsiteY678" fmla="*/ 2446357 h 3093969"/>
              <a:gd name="connsiteX679" fmla="*/ 487766 w 2546359"/>
              <a:gd name="connsiteY679" fmla="*/ 2436301 h 3093969"/>
              <a:gd name="connsiteX680" fmla="*/ 490736 w 2546359"/>
              <a:gd name="connsiteY680" fmla="*/ 2430386 h 3093969"/>
              <a:gd name="connsiteX681" fmla="*/ 483607 w 2546359"/>
              <a:gd name="connsiteY681" fmla="*/ 2429202 h 3093969"/>
              <a:gd name="connsiteX682" fmla="*/ 459841 w 2546359"/>
              <a:gd name="connsiteY682" fmla="*/ 2436301 h 3093969"/>
              <a:gd name="connsiteX683" fmla="*/ 443799 w 2546359"/>
              <a:gd name="connsiteY683" fmla="*/ 2430386 h 3093969"/>
              <a:gd name="connsiteX684" fmla="*/ 450929 w 2546359"/>
              <a:gd name="connsiteY684" fmla="*/ 2418555 h 3093969"/>
              <a:gd name="connsiteX685" fmla="*/ 473506 w 2546359"/>
              <a:gd name="connsiteY685" fmla="*/ 2391937 h 3093969"/>
              <a:gd name="connsiteX686" fmla="*/ 513908 w 2546359"/>
              <a:gd name="connsiteY686" fmla="*/ 2364726 h 3093969"/>
              <a:gd name="connsiteX687" fmla="*/ 529356 w 2546359"/>
              <a:gd name="connsiteY687" fmla="*/ 2358811 h 3093969"/>
              <a:gd name="connsiteX688" fmla="*/ 541238 w 2546359"/>
              <a:gd name="connsiteY688" fmla="*/ 2344023 h 3093969"/>
              <a:gd name="connsiteX689" fmla="*/ 547774 w 2546359"/>
              <a:gd name="connsiteY689" fmla="*/ 2329235 h 3093969"/>
              <a:gd name="connsiteX690" fmla="*/ 547180 w 2546359"/>
              <a:gd name="connsiteY690" fmla="*/ 2315038 h 3093969"/>
              <a:gd name="connsiteX691" fmla="*/ 535891 w 2546359"/>
              <a:gd name="connsiteY691" fmla="*/ 2309123 h 3093969"/>
              <a:gd name="connsiteX692" fmla="*/ 503213 w 2546359"/>
              <a:gd name="connsiteY692" fmla="*/ 2267125 h 3093969"/>
              <a:gd name="connsiteX693" fmla="*/ 478854 w 2546359"/>
              <a:gd name="connsiteY693" fmla="*/ 2248788 h 3093969"/>
              <a:gd name="connsiteX694" fmla="*/ 453900 w 2546359"/>
              <a:gd name="connsiteY694" fmla="*/ 2265942 h 3093969"/>
              <a:gd name="connsiteX695" fmla="*/ 444393 w 2546359"/>
              <a:gd name="connsiteY695" fmla="*/ 2273632 h 3093969"/>
              <a:gd name="connsiteX696" fmla="*/ 357055 w 2546359"/>
              <a:gd name="connsiteY696" fmla="*/ 2312081 h 3093969"/>
              <a:gd name="connsiteX697" fmla="*/ 259021 w 2546359"/>
              <a:gd name="connsiteY697" fmla="*/ 2353487 h 3093969"/>
              <a:gd name="connsiteX698" fmla="*/ 165147 w 2546359"/>
              <a:gd name="connsiteY698" fmla="*/ 2393120 h 3093969"/>
              <a:gd name="connsiteX699" fmla="*/ 136628 w 2546359"/>
              <a:gd name="connsiteY699" fmla="*/ 2389570 h 3093969"/>
              <a:gd name="connsiteX700" fmla="*/ 126528 w 2546359"/>
              <a:gd name="connsiteY700" fmla="*/ 2389570 h 3093969"/>
              <a:gd name="connsiteX701" fmla="*/ 120587 w 2546359"/>
              <a:gd name="connsiteY701" fmla="*/ 2387204 h 3093969"/>
              <a:gd name="connsiteX702" fmla="*/ 124746 w 2546359"/>
              <a:gd name="connsiteY702" fmla="*/ 2381880 h 3093969"/>
              <a:gd name="connsiteX703" fmla="*/ 151482 w 2546359"/>
              <a:gd name="connsiteY703" fmla="*/ 2376557 h 3093969"/>
              <a:gd name="connsiteX704" fmla="*/ 193666 w 2546359"/>
              <a:gd name="connsiteY704" fmla="*/ 2365909 h 3093969"/>
              <a:gd name="connsiteX705" fmla="*/ 283975 w 2546359"/>
              <a:gd name="connsiteY705" fmla="*/ 2324503 h 3093969"/>
              <a:gd name="connsiteX706" fmla="*/ 396862 w 2546359"/>
              <a:gd name="connsiteY706" fmla="*/ 2278955 h 3093969"/>
              <a:gd name="connsiteX707" fmla="*/ 408151 w 2546359"/>
              <a:gd name="connsiteY707" fmla="*/ 2273632 h 3093969"/>
              <a:gd name="connsiteX708" fmla="*/ 392109 w 2546359"/>
              <a:gd name="connsiteY708" fmla="*/ 2263576 h 3093969"/>
              <a:gd name="connsiteX709" fmla="*/ 409339 w 2546359"/>
              <a:gd name="connsiteY709" fmla="*/ 2251745 h 3093969"/>
              <a:gd name="connsiteX710" fmla="*/ 424193 w 2546359"/>
              <a:gd name="connsiteY710" fmla="*/ 2234000 h 3093969"/>
              <a:gd name="connsiteX711" fmla="*/ 441423 w 2546359"/>
              <a:gd name="connsiteY711" fmla="*/ 2206790 h 3093969"/>
              <a:gd name="connsiteX712" fmla="*/ 468753 w 2546359"/>
              <a:gd name="connsiteY712" fmla="*/ 2180763 h 3093969"/>
              <a:gd name="connsiteX713" fmla="*/ 453900 w 2546359"/>
              <a:gd name="connsiteY713" fmla="*/ 2164792 h 3093969"/>
              <a:gd name="connsiteX714" fmla="*/ 377850 w 2546359"/>
              <a:gd name="connsiteY714" fmla="*/ 2183720 h 3093969"/>
              <a:gd name="connsiteX715" fmla="*/ 365373 w 2546359"/>
              <a:gd name="connsiteY715" fmla="*/ 2173664 h 3093969"/>
              <a:gd name="connsiteX716" fmla="*/ 361808 w 2546359"/>
              <a:gd name="connsiteY716" fmla="*/ 2168932 h 3093969"/>
              <a:gd name="connsiteX717" fmla="*/ 357649 w 2546359"/>
              <a:gd name="connsiteY717" fmla="*/ 2161242 h 3093969"/>
              <a:gd name="connsiteX718" fmla="*/ 365373 w 2546359"/>
              <a:gd name="connsiteY718" fmla="*/ 2156510 h 3093969"/>
              <a:gd name="connsiteX719" fmla="*/ 426569 w 2546359"/>
              <a:gd name="connsiteY719" fmla="*/ 2115695 h 3093969"/>
              <a:gd name="connsiteX720" fmla="*/ 438452 w 2546359"/>
              <a:gd name="connsiteY720" fmla="*/ 2102682 h 3093969"/>
              <a:gd name="connsiteX721" fmla="*/ 447364 w 2546359"/>
              <a:gd name="connsiteY721" fmla="*/ 2073106 h 3093969"/>
              <a:gd name="connsiteX722" fmla="*/ 430134 w 2546359"/>
              <a:gd name="connsiteY722" fmla="*/ 2021052 h 3093969"/>
              <a:gd name="connsiteX723" fmla="*/ 412904 w 2546359"/>
              <a:gd name="connsiteY723" fmla="*/ 2006855 h 3093969"/>
              <a:gd name="connsiteX724" fmla="*/ 399239 w 2546359"/>
              <a:gd name="connsiteY724" fmla="*/ 1957759 h 3093969"/>
              <a:gd name="connsiteX725" fmla="*/ 402804 w 2546359"/>
              <a:gd name="connsiteY725" fmla="*/ 1953027 h 3093969"/>
              <a:gd name="connsiteX726" fmla="*/ 406368 w 2546359"/>
              <a:gd name="connsiteY726" fmla="*/ 1945928 h 3093969"/>
              <a:gd name="connsiteX727" fmla="*/ 399239 w 2546359"/>
              <a:gd name="connsiteY727" fmla="*/ 1942971 h 3093969"/>
              <a:gd name="connsiteX728" fmla="*/ 298829 w 2546359"/>
              <a:gd name="connsiteY728" fmla="*/ 1935281 h 3093969"/>
              <a:gd name="connsiteX729" fmla="*/ 285758 w 2546359"/>
              <a:gd name="connsiteY729" fmla="*/ 1934689 h 3093969"/>
              <a:gd name="connsiteX730" fmla="*/ 276846 w 2546359"/>
              <a:gd name="connsiteY730" fmla="*/ 1927591 h 3093969"/>
              <a:gd name="connsiteX731" fmla="*/ 286352 w 2546359"/>
              <a:gd name="connsiteY731" fmla="*/ 1921084 h 3093969"/>
              <a:gd name="connsiteX732" fmla="*/ 338636 w 2546359"/>
              <a:gd name="connsiteY732" fmla="*/ 1924042 h 3093969"/>
              <a:gd name="connsiteX733" fmla="*/ 378444 w 2546359"/>
              <a:gd name="connsiteY733" fmla="*/ 1921676 h 3093969"/>
              <a:gd name="connsiteX734" fmla="*/ 398050 w 2546359"/>
              <a:gd name="connsiteY734" fmla="*/ 1922267 h 3093969"/>
              <a:gd name="connsiteX735" fmla="*/ 390921 w 2546359"/>
              <a:gd name="connsiteY735" fmla="*/ 1919901 h 3093969"/>
              <a:gd name="connsiteX736" fmla="*/ 355866 w 2546359"/>
              <a:gd name="connsiteY736" fmla="*/ 1892100 h 3093969"/>
              <a:gd name="connsiteX737" fmla="*/ 318436 w 2546359"/>
              <a:gd name="connsiteY737" fmla="*/ 1866664 h 3093969"/>
              <a:gd name="connsiteX738" fmla="*/ 304770 w 2546359"/>
              <a:gd name="connsiteY738" fmla="*/ 1863115 h 3093969"/>
              <a:gd name="connsiteX739" fmla="*/ 267339 w 2546359"/>
              <a:gd name="connsiteY739" fmla="*/ 1852468 h 3093969"/>
              <a:gd name="connsiteX740" fmla="*/ 256645 w 2546359"/>
              <a:gd name="connsiteY740" fmla="*/ 1841229 h 3093969"/>
              <a:gd name="connsiteX741" fmla="*/ 267934 w 2546359"/>
              <a:gd name="connsiteY741" fmla="*/ 1831173 h 3093969"/>
              <a:gd name="connsiteX742" fmla="*/ 279222 w 2546359"/>
              <a:gd name="connsiteY742" fmla="*/ 1832947 h 3093969"/>
              <a:gd name="connsiteX743" fmla="*/ 332695 w 2546359"/>
              <a:gd name="connsiteY743" fmla="*/ 1840637 h 3093969"/>
              <a:gd name="connsiteX744" fmla="*/ 336854 w 2546359"/>
              <a:gd name="connsiteY744" fmla="*/ 1841229 h 3093969"/>
              <a:gd name="connsiteX745" fmla="*/ 389138 w 2546359"/>
              <a:gd name="connsiteY745" fmla="*/ 1839454 h 3093969"/>
              <a:gd name="connsiteX746" fmla="*/ 397456 w 2546359"/>
              <a:gd name="connsiteY746" fmla="*/ 1826441 h 3093969"/>
              <a:gd name="connsiteX747" fmla="*/ 420628 w 2546359"/>
              <a:gd name="connsiteY747" fmla="*/ 1791541 h 3093969"/>
              <a:gd name="connsiteX748" fmla="*/ 435481 w 2546359"/>
              <a:gd name="connsiteY748" fmla="*/ 1765514 h 3093969"/>
              <a:gd name="connsiteX749" fmla="*/ 428352 w 2546359"/>
              <a:gd name="connsiteY749" fmla="*/ 1756050 h 3093969"/>
              <a:gd name="connsiteX750" fmla="*/ 356461 w 2546359"/>
              <a:gd name="connsiteY750" fmla="*/ 1738304 h 3093969"/>
              <a:gd name="connsiteX751" fmla="*/ 346954 w 2546359"/>
              <a:gd name="connsiteY751" fmla="*/ 1734163 h 3093969"/>
              <a:gd name="connsiteX752" fmla="*/ 321406 w 2546359"/>
              <a:gd name="connsiteY752" fmla="*/ 1722924 h 3093969"/>
              <a:gd name="connsiteX753" fmla="*/ 307147 w 2546359"/>
              <a:gd name="connsiteY753" fmla="*/ 1711094 h 3093969"/>
              <a:gd name="connsiteX754" fmla="*/ 293482 w 2546359"/>
              <a:gd name="connsiteY754" fmla="*/ 1701038 h 3093969"/>
              <a:gd name="connsiteX755" fmla="*/ 264369 w 2546359"/>
              <a:gd name="connsiteY755" fmla="*/ 1690982 h 3093969"/>
              <a:gd name="connsiteX756" fmla="*/ 258427 w 2546359"/>
              <a:gd name="connsiteY756" fmla="*/ 1682701 h 3093969"/>
              <a:gd name="connsiteX757" fmla="*/ 268528 w 2546359"/>
              <a:gd name="connsiteY757" fmla="*/ 1680335 h 3093969"/>
              <a:gd name="connsiteX758" fmla="*/ 302394 w 2546359"/>
              <a:gd name="connsiteY758" fmla="*/ 1692165 h 3093969"/>
              <a:gd name="connsiteX759" fmla="*/ 314871 w 2546359"/>
              <a:gd name="connsiteY759" fmla="*/ 1692165 h 3093969"/>
              <a:gd name="connsiteX760" fmla="*/ 316653 w 2546359"/>
              <a:gd name="connsiteY760" fmla="*/ 1667913 h 3093969"/>
              <a:gd name="connsiteX761" fmla="*/ 308929 w 2546359"/>
              <a:gd name="connsiteY761" fmla="*/ 1660223 h 3093969"/>
              <a:gd name="connsiteX762" fmla="*/ 314277 w 2546359"/>
              <a:gd name="connsiteY762" fmla="*/ 1641886 h 3093969"/>
              <a:gd name="connsiteX763" fmla="*/ 324971 w 2546359"/>
              <a:gd name="connsiteY763" fmla="*/ 1637745 h 3093969"/>
              <a:gd name="connsiteX764" fmla="*/ 335666 w 2546359"/>
              <a:gd name="connsiteY764" fmla="*/ 1641294 h 3093969"/>
              <a:gd name="connsiteX765" fmla="*/ 348143 w 2546359"/>
              <a:gd name="connsiteY765" fmla="*/ 1651350 h 3093969"/>
              <a:gd name="connsiteX766" fmla="*/ 352896 w 2546359"/>
              <a:gd name="connsiteY766" fmla="*/ 1652533 h 3093969"/>
              <a:gd name="connsiteX767" fmla="*/ 418251 w 2546359"/>
              <a:gd name="connsiteY767" fmla="*/ 1678560 h 3093969"/>
              <a:gd name="connsiteX768" fmla="*/ 463406 w 2546359"/>
              <a:gd name="connsiteY768" fmla="*/ 1664364 h 3093969"/>
              <a:gd name="connsiteX769" fmla="*/ 458059 w 2546359"/>
              <a:gd name="connsiteY769" fmla="*/ 1625915 h 3093969"/>
              <a:gd name="connsiteX770" fmla="*/ 451523 w 2546359"/>
              <a:gd name="connsiteY770" fmla="*/ 1615267 h 3093969"/>
              <a:gd name="connsiteX771" fmla="*/ 464000 w 2546359"/>
              <a:gd name="connsiteY771" fmla="*/ 1608760 h 3093969"/>
              <a:gd name="connsiteX772" fmla="*/ 471130 w 2546359"/>
              <a:gd name="connsiteY772" fmla="*/ 1598705 h 3093969"/>
              <a:gd name="connsiteX773" fmla="*/ 460435 w 2546359"/>
              <a:gd name="connsiteY773" fmla="*/ 1557298 h 3093969"/>
              <a:gd name="connsiteX774" fmla="*/ 471724 w 2546359"/>
              <a:gd name="connsiteY774" fmla="*/ 1518258 h 3093969"/>
              <a:gd name="connsiteX775" fmla="*/ 490736 w 2546359"/>
              <a:gd name="connsiteY775" fmla="*/ 1499921 h 3093969"/>
              <a:gd name="connsiteX776" fmla="*/ 517473 w 2546359"/>
              <a:gd name="connsiteY776" fmla="*/ 1504061 h 3093969"/>
              <a:gd name="connsiteX777" fmla="*/ 543615 w 2546359"/>
              <a:gd name="connsiteY777" fmla="*/ 1497555 h 3093969"/>
              <a:gd name="connsiteX778" fmla="*/ 538268 w 2546359"/>
              <a:gd name="connsiteY778" fmla="*/ 1460289 h 3093969"/>
              <a:gd name="connsiteX779" fmla="*/ 479448 w 2546359"/>
              <a:gd name="connsiteY779" fmla="*/ 1411784 h 3093969"/>
              <a:gd name="connsiteX780" fmla="*/ 476477 w 2546359"/>
              <a:gd name="connsiteY780" fmla="*/ 1410010 h 3093969"/>
              <a:gd name="connsiteX781" fmla="*/ 402804 w 2546359"/>
              <a:gd name="connsiteY781" fmla="*/ 1370378 h 3093969"/>
              <a:gd name="connsiteX782" fmla="*/ 349925 w 2546359"/>
              <a:gd name="connsiteY782" fmla="*/ 1332520 h 3093969"/>
              <a:gd name="connsiteX783" fmla="*/ 332101 w 2546359"/>
              <a:gd name="connsiteY783" fmla="*/ 1318915 h 3093969"/>
              <a:gd name="connsiteX784" fmla="*/ 326753 w 2546359"/>
              <a:gd name="connsiteY784" fmla="*/ 1302944 h 3093969"/>
              <a:gd name="connsiteX785" fmla="*/ 341013 w 2546359"/>
              <a:gd name="connsiteY785" fmla="*/ 1302944 h 3093969"/>
              <a:gd name="connsiteX786" fmla="*/ 345766 w 2546359"/>
              <a:gd name="connsiteY786" fmla="*/ 1302352 h 3093969"/>
              <a:gd name="connsiteX787" fmla="*/ 344578 w 2546359"/>
              <a:gd name="connsiteY787" fmla="*/ 1297029 h 3093969"/>
              <a:gd name="connsiteX788" fmla="*/ 316653 w 2546359"/>
              <a:gd name="connsiteY788" fmla="*/ 1278100 h 3093969"/>
              <a:gd name="connsiteX789" fmla="*/ 306553 w 2546359"/>
              <a:gd name="connsiteY789" fmla="*/ 1265086 h 3093969"/>
              <a:gd name="connsiteX790" fmla="*/ 310712 w 2546359"/>
              <a:gd name="connsiteY790" fmla="*/ 1257397 h 3093969"/>
              <a:gd name="connsiteX791" fmla="*/ 325565 w 2546359"/>
              <a:gd name="connsiteY791" fmla="*/ 1262129 h 3093969"/>
              <a:gd name="connsiteX792" fmla="*/ 379632 w 2546359"/>
              <a:gd name="connsiteY792" fmla="*/ 1305902 h 3093969"/>
              <a:gd name="connsiteX793" fmla="*/ 417063 w 2546359"/>
              <a:gd name="connsiteY793" fmla="*/ 1334295 h 3093969"/>
              <a:gd name="connsiteX794" fmla="*/ 479448 w 2546359"/>
              <a:gd name="connsiteY794" fmla="*/ 1389898 h 3093969"/>
              <a:gd name="connsiteX795" fmla="*/ 548368 w 2546359"/>
              <a:gd name="connsiteY795" fmla="*/ 1447867 h 3093969"/>
              <a:gd name="connsiteX796" fmla="*/ 569163 w 2546359"/>
              <a:gd name="connsiteY796" fmla="*/ 1438403 h 3093969"/>
              <a:gd name="connsiteX797" fmla="*/ 566192 w 2546359"/>
              <a:gd name="connsiteY797" fmla="*/ 1414150 h 3093969"/>
              <a:gd name="connsiteX798" fmla="*/ 568569 w 2546359"/>
              <a:gd name="connsiteY798" fmla="*/ 1395813 h 3093969"/>
              <a:gd name="connsiteX799" fmla="*/ 613724 w 2546359"/>
              <a:gd name="connsiteY799" fmla="*/ 1376293 h 3093969"/>
              <a:gd name="connsiteX800" fmla="*/ 619665 w 2546359"/>
              <a:gd name="connsiteY800" fmla="*/ 1375110 h 3093969"/>
              <a:gd name="connsiteX801" fmla="*/ 619665 w 2546359"/>
              <a:gd name="connsiteY801" fmla="*/ 1368603 h 3093969"/>
              <a:gd name="connsiteX802" fmla="*/ 606000 w 2546359"/>
              <a:gd name="connsiteY802" fmla="*/ 1355590 h 3093969"/>
              <a:gd name="connsiteX803" fmla="*/ 579263 w 2546359"/>
              <a:gd name="connsiteY803" fmla="*/ 1317141 h 3093969"/>
              <a:gd name="connsiteX804" fmla="*/ 573916 w 2546359"/>
              <a:gd name="connsiteY804" fmla="*/ 1309450 h 3093969"/>
              <a:gd name="connsiteX805" fmla="*/ 546586 w 2546359"/>
              <a:gd name="connsiteY805" fmla="*/ 1281649 h 3093969"/>
              <a:gd name="connsiteX806" fmla="*/ 541833 w 2546359"/>
              <a:gd name="connsiteY806" fmla="*/ 1273960 h 3093969"/>
              <a:gd name="connsiteX807" fmla="*/ 513908 w 2546359"/>
              <a:gd name="connsiteY807" fmla="*/ 1230187 h 3093969"/>
              <a:gd name="connsiteX808" fmla="*/ 500837 w 2546359"/>
              <a:gd name="connsiteY808" fmla="*/ 1213624 h 3093969"/>
              <a:gd name="connsiteX809" fmla="*/ 502025 w 2546359"/>
              <a:gd name="connsiteY809" fmla="*/ 1201202 h 3093969"/>
              <a:gd name="connsiteX810" fmla="*/ 515096 w 2546359"/>
              <a:gd name="connsiteY810" fmla="*/ 1202977 h 3093969"/>
              <a:gd name="connsiteX811" fmla="*/ 566786 w 2546359"/>
              <a:gd name="connsiteY811" fmla="*/ 1254439 h 3093969"/>
              <a:gd name="connsiteX812" fmla="*/ 576293 w 2546359"/>
              <a:gd name="connsiteY812" fmla="*/ 1261538 h 3093969"/>
              <a:gd name="connsiteX813" fmla="*/ 571540 w 2546359"/>
              <a:gd name="connsiteY813" fmla="*/ 1245566 h 3093969"/>
              <a:gd name="connsiteX814" fmla="*/ 547180 w 2546359"/>
              <a:gd name="connsiteY814" fmla="*/ 1201202 h 3093969"/>
              <a:gd name="connsiteX815" fmla="*/ 551933 w 2546359"/>
              <a:gd name="connsiteY815" fmla="*/ 1184048 h 3093969"/>
              <a:gd name="connsiteX816" fmla="*/ 568569 w 2546359"/>
              <a:gd name="connsiteY816" fmla="*/ 1192329 h 3093969"/>
              <a:gd name="connsiteX817" fmla="*/ 594711 w 2546359"/>
              <a:gd name="connsiteY817" fmla="*/ 1250890 h 3093969"/>
              <a:gd name="connsiteX818" fmla="*/ 603029 w 2546359"/>
              <a:gd name="connsiteY818" fmla="*/ 1284016 h 3093969"/>
              <a:gd name="connsiteX819" fmla="*/ 611941 w 2546359"/>
              <a:gd name="connsiteY819" fmla="*/ 1302352 h 3093969"/>
              <a:gd name="connsiteX820" fmla="*/ 612535 w 2546359"/>
              <a:gd name="connsiteY820" fmla="*/ 1321282 h 3093969"/>
              <a:gd name="connsiteX821" fmla="*/ 611941 w 2546359"/>
              <a:gd name="connsiteY821" fmla="*/ 1332520 h 3093969"/>
              <a:gd name="connsiteX822" fmla="*/ 638083 w 2546359"/>
              <a:gd name="connsiteY822" fmla="*/ 1358548 h 3093969"/>
              <a:gd name="connsiteX823" fmla="*/ 629171 w 2546359"/>
              <a:gd name="connsiteY823" fmla="*/ 1340802 h 3093969"/>
              <a:gd name="connsiteX824" fmla="*/ 623824 w 2546359"/>
              <a:gd name="connsiteY824" fmla="*/ 1324830 h 3093969"/>
              <a:gd name="connsiteX825" fmla="*/ 641648 w 2546359"/>
              <a:gd name="connsiteY825" fmla="*/ 1331337 h 3093969"/>
              <a:gd name="connsiteX826" fmla="*/ 646401 w 2546359"/>
              <a:gd name="connsiteY826" fmla="*/ 1339619 h 3093969"/>
              <a:gd name="connsiteX827" fmla="*/ 657690 w 2546359"/>
              <a:gd name="connsiteY827" fmla="*/ 1341985 h 3093969"/>
              <a:gd name="connsiteX828" fmla="*/ 658878 w 2546359"/>
              <a:gd name="connsiteY828" fmla="*/ 1331929 h 3093969"/>
              <a:gd name="connsiteX829" fmla="*/ 632736 w 2546359"/>
              <a:gd name="connsiteY829" fmla="*/ 1297029 h 3093969"/>
              <a:gd name="connsiteX830" fmla="*/ 620259 w 2546359"/>
              <a:gd name="connsiteY830" fmla="*/ 1265086 h 3093969"/>
              <a:gd name="connsiteX831" fmla="*/ 623230 w 2546359"/>
              <a:gd name="connsiteY831" fmla="*/ 1253848 h 3093969"/>
              <a:gd name="connsiteX832" fmla="*/ 633330 w 2546359"/>
              <a:gd name="connsiteY832" fmla="*/ 1257988 h 3093969"/>
              <a:gd name="connsiteX833" fmla="*/ 674920 w 2546359"/>
              <a:gd name="connsiteY833" fmla="*/ 1301761 h 3093969"/>
              <a:gd name="connsiteX834" fmla="*/ 687991 w 2546359"/>
              <a:gd name="connsiteY834" fmla="*/ 1298212 h 3093969"/>
              <a:gd name="connsiteX835" fmla="*/ 750376 w 2546359"/>
              <a:gd name="connsiteY835" fmla="*/ 1265678 h 3093969"/>
              <a:gd name="connsiteX836" fmla="*/ 765824 w 2546359"/>
              <a:gd name="connsiteY836" fmla="*/ 1247933 h 3093969"/>
              <a:gd name="connsiteX837" fmla="*/ 753347 w 2546359"/>
              <a:gd name="connsiteY837" fmla="*/ 1200611 h 3093969"/>
              <a:gd name="connsiteX838" fmla="*/ 743246 w 2546359"/>
              <a:gd name="connsiteY838" fmla="*/ 1155064 h 3093969"/>
              <a:gd name="connsiteX839" fmla="*/ 753941 w 2546359"/>
              <a:gd name="connsiteY839" fmla="*/ 1138501 h 3093969"/>
              <a:gd name="connsiteX840" fmla="*/ 767606 w 2546359"/>
              <a:gd name="connsiteY840" fmla="*/ 1146191 h 3093969"/>
              <a:gd name="connsiteX841" fmla="*/ 790778 w 2546359"/>
              <a:gd name="connsiteY841" fmla="*/ 1220723 h 3093969"/>
              <a:gd name="connsiteX842" fmla="*/ 787807 w 2546359"/>
              <a:gd name="connsiteY842" fmla="*/ 1246158 h 3093969"/>
              <a:gd name="connsiteX843" fmla="*/ 799690 w 2546359"/>
              <a:gd name="connsiteY843" fmla="*/ 1265678 h 3093969"/>
              <a:gd name="connsiteX844" fmla="*/ 810978 w 2546359"/>
              <a:gd name="connsiteY844" fmla="*/ 1262720 h 3093969"/>
              <a:gd name="connsiteX845" fmla="*/ 830585 w 2546359"/>
              <a:gd name="connsiteY845" fmla="*/ 1218948 h 3093969"/>
              <a:gd name="connsiteX846" fmla="*/ 842468 w 2546359"/>
              <a:gd name="connsiteY846" fmla="*/ 1200611 h 3093969"/>
              <a:gd name="connsiteX847" fmla="*/ 895346 w 2546359"/>
              <a:gd name="connsiteY847" fmla="*/ 1204751 h 3093969"/>
              <a:gd name="connsiteX848" fmla="*/ 922677 w 2546359"/>
              <a:gd name="connsiteY848" fmla="*/ 1204751 h 3093969"/>
              <a:gd name="connsiteX849" fmla="*/ 950602 w 2546359"/>
              <a:gd name="connsiteY849" fmla="*/ 1189372 h 3093969"/>
              <a:gd name="connsiteX850" fmla="*/ 960108 w 2546359"/>
              <a:gd name="connsiteY850" fmla="*/ 1172809 h 3093969"/>
              <a:gd name="connsiteX851" fmla="*/ 957137 w 2546359"/>
              <a:gd name="connsiteY851" fmla="*/ 1134360 h 3093969"/>
              <a:gd name="connsiteX852" fmla="*/ 962484 w 2546359"/>
              <a:gd name="connsiteY852" fmla="*/ 1113067 h 3093969"/>
              <a:gd name="connsiteX853" fmla="*/ 979715 w 2546359"/>
              <a:gd name="connsiteY853" fmla="*/ 1114249 h 3093969"/>
              <a:gd name="connsiteX854" fmla="*/ 1014175 w 2546359"/>
              <a:gd name="connsiteY854" fmla="*/ 1127853 h 3093969"/>
              <a:gd name="connsiteX855" fmla="*/ 1029028 w 2546359"/>
              <a:gd name="connsiteY855" fmla="*/ 1147965 h 3093969"/>
              <a:gd name="connsiteX856" fmla="*/ 1038534 w 2546359"/>
              <a:gd name="connsiteY856" fmla="*/ 1165119 h 3093969"/>
              <a:gd name="connsiteX857" fmla="*/ 1061706 w 2546359"/>
              <a:gd name="connsiteY857" fmla="*/ 1164528 h 3093969"/>
              <a:gd name="connsiteX858" fmla="*/ 1104484 w 2546359"/>
              <a:gd name="connsiteY858" fmla="*/ 1130811 h 3093969"/>
              <a:gd name="connsiteX859" fmla="*/ 1137756 w 2546359"/>
              <a:gd name="connsiteY859" fmla="*/ 1136726 h 3093969"/>
              <a:gd name="connsiteX860" fmla="*/ 1151421 w 2546359"/>
              <a:gd name="connsiteY860" fmla="*/ 1147373 h 3093969"/>
              <a:gd name="connsiteX861" fmla="*/ 1169245 w 2546359"/>
              <a:gd name="connsiteY861" fmla="*/ 1130811 h 3093969"/>
              <a:gd name="connsiteX862" fmla="*/ 1162116 w 2546359"/>
              <a:gd name="connsiteY862" fmla="*/ 1071068 h 3093969"/>
              <a:gd name="connsiteX863" fmla="*/ 1161522 w 2546359"/>
              <a:gd name="connsiteY863" fmla="*/ 1024339 h 3093969"/>
              <a:gd name="connsiteX864" fmla="*/ 1154986 w 2546359"/>
              <a:gd name="connsiteY864" fmla="*/ 949215 h 3093969"/>
              <a:gd name="connsiteX865" fmla="*/ 1147262 w 2546359"/>
              <a:gd name="connsiteY865" fmla="*/ 859895 h 3093969"/>
              <a:gd name="connsiteX866" fmla="*/ 1144292 w 2546359"/>
              <a:gd name="connsiteY866" fmla="*/ 819080 h 3093969"/>
              <a:gd name="connsiteX867" fmla="*/ 1156174 w 2546359"/>
              <a:gd name="connsiteY867" fmla="*/ 803700 h 3093969"/>
              <a:gd name="connsiteX868" fmla="*/ 1166869 w 2546359"/>
              <a:gd name="connsiteY868" fmla="*/ 817897 h 3093969"/>
              <a:gd name="connsiteX869" fmla="*/ 1176969 w 2546359"/>
              <a:gd name="connsiteY869" fmla="*/ 915498 h 3093969"/>
              <a:gd name="connsiteX870" fmla="*/ 1178752 w 2546359"/>
              <a:gd name="connsiteY870" fmla="*/ 916681 h 3093969"/>
              <a:gd name="connsiteX871" fmla="*/ 1181722 w 2546359"/>
              <a:gd name="connsiteY871" fmla="*/ 911357 h 3093969"/>
              <a:gd name="connsiteX872" fmla="*/ 1181722 w 2546359"/>
              <a:gd name="connsiteY872" fmla="*/ 831502 h 3093969"/>
              <a:gd name="connsiteX873" fmla="*/ 1182317 w 2546359"/>
              <a:gd name="connsiteY873" fmla="*/ 824403 h 3093969"/>
              <a:gd name="connsiteX874" fmla="*/ 1187070 w 2546359"/>
              <a:gd name="connsiteY874" fmla="*/ 774124 h 3093969"/>
              <a:gd name="connsiteX875" fmla="*/ 1187664 w 2546359"/>
              <a:gd name="connsiteY875" fmla="*/ 756378 h 3093969"/>
              <a:gd name="connsiteX876" fmla="*/ 1198953 w 2546359"/>
              <a:gd name="connsiteY876" fmla="*/ 743956 h 3093969"/>
              <a:gd name="connsiteX877" fmla="*/ 1054049 w 2546359"/>
              <a:gd name="connsiteY877" fmla="*/ 664349 h 3093969"/>
              <a:gd name="connsiteX878" fmla="*/ 1061774 w 2546359"/>
              <a:gd name="connsiteY878" fmla="*/ 673813 h 3093969"/>
              <a:gd name="connsiteX879" fmla="*/ 1064745 w 2546359"/>
              <a:gd name="connsiteY879" fmla="*/ 711668 h 3093969"/>
              <a:gd name="connsiteX880" fmla="*/ 1070687 w 2546359"/>
              <a:gd name="connsiteY880" fmla="*/ 776141 h 3093969"/>
              <a:gd name="connsiteX881" fmla="*/ 1073064 w 2546359"/>
              <a:gd name="connsiteY881" fmla="*/ 817546 h 3093969"/>
              <a:gd name="connsiteX882" fmla="*/ 1075441 w 2546359"/>
              <a:gd name="connsiteY882" fmla="*/ 892665 h 3093969"/>
              <a:gd name="connsiteX883" fmla="*/ 1061774 w 2546359"/>
              <a:gd name="connsiteY883" fmla="*/ 906861 h 3093969"/>
              <a:gd name="connsiteX884" fmla="*/ 1049890 w 2546359"/>
              <a:gd name="connsiteY884" fmla="*/ 913367 h 3093969"/>
              <a:gd name="connsiteX885" fmla="*/ 1032658 w 2546359"/>
              <a:gd name="connsiteY885" fmla="*/ 912776 h 3093969"/>
              <a:gd name="connsiteX886" fmla="*/ 1020774 w 2546359"/>
              <a:gd name="connsiteY886" fmla="*/ 889116 h 3093969"/>
              <a:gd name="connsiteX887" fmla="*/ 1039788 w 2546359"/>
              <a:gd name="connsiteY887" fmla="*/ 864865 h 3093969"/>
              <a:gd name="connsiteX888" fmla="*/ 1054644 w 2546359"/>
              <a:gd name="connsiteY888" fmla="*/ 843571 h 3093969"/>
              <a:gd name="connsiteX889" fmla="*/ 1048701 w 2546359"/>
              <a:gd name="connsiteY889" fmla="*/ 779098 h 3093969"/>
              <a:gd name="connsiteX890" fmla="*/ 1043948 w 2546359"/>
              <a:gd name="connsiteY890" fmla="*/ 743018 h 3093969"/>
              <a:gd name="connsiteX891" fmla="*/ 1045730 w 2546359"/>
              <a:gd name="connsiteY891" fmla="*/ 711077 h 3093969"/>
              <a:gd name="connsiteX892" fmla="*/ 1046325 w 2546359"/>
              <a:gd name="connsiteY892" fmla="*/ 677362 h 3093969"/>
              <a:gd name="connsiteX893" fmla="*/ 1054049 w 2546359"/>
              <a:gd name="connsiteY893" fmla="*/ 664349 h 3093969"/>
              <a:gd name="connsiteX894" fmla="*/ 1047239 w 2546359"/>
              <a:gd name="connsiteY894" fmla="*/ 605020 h 3093969"/>
              <a:gd name="connsiteX895" fmla="*/ 1056208 w 2546359"/>
              <a:gd name="connsiteY895" fmla="*/ 606203 h 3093969"/>
              <a:gd name="connsiteX896" fmla="*/ 1061589 w 2546359"/>
              <a:gd name="connsiteY896" fmla="*/ 634603 h 3093969"/>
              <a:gd name="connsiteX897" fmla="*/ 1052023 w 2546359"/>
              <a:gd name="connsiteY897" fmla="*/ 643479 h 3093969"/>
              <a:gd name="connsiteX898" fmla="*/ 1045446 w 2546359"/>
              <a:gd name="connsiteY898" fmla="*/ 635195 h 3093969"/>
              <a:gd name="connsiteX899" fmla="*/ 1041858 w 2546359"/>
              <a:gd name="connsiteY899" fmla="*/ 621586 h 3093969"/>
              <a:gd name="connsiteX900" fmla="*/ 1047239 w 2546359"/>
              <a:gd name="connsiteY900" fmla="*/ 605020 h 3093969"/>
              <a:gd name="connsiteX901" fmla="*/ 2363326 w 2546359"/>
              <a:gd name="connsiteY901" fmla="*/ 505789 h 3093969"/>
              <a:gd name="connsiteX902" fmla="*/ 2371030 w 2546359"/>
              <a:gd name="connsiteY902" fmla="*/ 511110 h 3093969"/>
              <a:gd name="connsiteX903" fmla="*/ 2346141 w 2546359"/>
              <a:gd name="connsiteY903" fmla="*/ 542449 h 3093969"/>
              <a:gd name="connsiteX904" fmla="*/ 2339622 w 2546359"/>
              <a:gd name="connsiteY904" fmla="*/ 535353 h 3093969"/>
              <a:gd name="connsiteX905" fmla="*/ 2363326 w 2546359"/>
              <a:gd name="connsiteY905" fmla="*/ 505789 h 3093969"/>
              <a:gd name="connsiteX906" fmla="*/ 1020016 w 2546359"/>
              <a:gd name="connsiteY906" fmla="*/ 469581 h 3093969"/>
              <a:gd name="connsiteX907" fmla="*/ 1031275 w 2546359"/>
              <a:gd name="connsiteY907" fmla="*/ 481417 h 3093969"/>
              <a:gd name="connsiteX908" fmla="*/ 1033053 w 2546359"/>
              <a:gd name="connsiteY908" fmla="*/ 495619 h 3093969"/>
              <a:gd name="connsiteX909" fmla="*/ 1036608 w 2546359"/>
              <a:gd name="connsiteY909" fmla="*/ 538228 h 3093969"/>
              <a:gd name="connsiteX910" fmla="*/ 1035423 w 2546359"/>
              <a:gd name="connsiteY910" fmla="*/ 561307 h 3093969"/>
              <a:gd name="connsiteX911" fmla="*/ 1018238 w 2546359"/>
              <a:gd name="connsiteY911" fmla="*/ 563675 h 3093969"/>
              <a:gd name="connsiteX912" fmla="*/ 1009349 w 2546359"/>
              <a:gd name="connsiteY912" fmla="*/ 544146 h 3093969"/>
              <a:gd name="connsiteX913" fmla="*/ 1004608 w 2546359"/>
              <a:gd name="connsiteY913" fmla="*/ 504496 h 3093969"/>
              <a:gd name="connsiteX914" fmla="*/ 1004608 w 2546359"/>
              <a:gd name="connsiteY914" fmla="*/ 484376 h 3093969"/>
              <a:gd name="connsiteX915" fmla="*/ 1020016 w 2546359"/>
              <a:gd name="connsiteY915" fmla="*/ 469581 h 3093969"/>
              <a:gd name="connsiteX916" fmla="*/ 963583 w 2546359"/>
              <a:gd name="connsiteY916" fmla="*/ 403372 h 3093969"/>
              <a:gd name="connsiteX917" fmla="*/ 971221 w 2546359"/>
              <a:gd name="connsiteY917" fmla="*/ 412256 h 3093969"/>
              <a:gd name="connsiteX918" fmla="*/ 974158 w 2546359"/>
              <a:gd name="connsiteY918" fmla="*/ 432984 h 3093969"/>
              <a:gd name="connsiteX919" fmla="*/ 974158 w 2546359"/>
              <a:gd name="connsiteY919" fmla="*/ 437722 h 3093969"/>
              <a:gd name="connsiteX920" fmla="*/ 965933 w 2546359"/>
              <a:gd name="connsiteY920" fmla="*/ 451936 h 3093969"/>
              <a:gd name="connsiteX921" fmla="*/ 954182 w 2546359"/>
              <a:gd name="connsiteY921" fmla="*/ 439499 h 3093969"/>
              <a:gd name="connsiteX922" fmla="*/ 952419 w 2546359"/>
              <a:gd name="connsiteY922" fmla="*/ 412848 h 3093969"/>
              <a:gd name="connsiteX923" fmla="*/ 963583 w 2546359"/>
              <a:gd name="connsiteY923" fmla="*/ 403372 h 3093969"/>
              <a:gd name="connsiteX924" fmla="*/ 1507769 w 2546359"/>
              <a:gd name="connsiteY924" fmla="*/ 126423 h 3093969"/>
              <a:gd name="connsiteX925" fmla="*/ 1517781 w 2546359"/>
              <a:gd name="connsiteY925" fmla="*/ 147723 h 3093969"/>
              <a:gd name="connsiteX926" fmla="*/ 1510714 w 2546359"/>
              <a:gd name="connsiteY926" fmla="*/ 180857 h 3093969"/>
              <a:gd name="connsiteX927" fmla="*/ 1502468 w 2546359"/>
              <a:gd name="connsiteY927" fmla="*/ 205116 h 3093969"/>
              <a:gd name="connsiteX928" fmla="*/ 1493634 w 2546359"/>
              <a:gd name="connsiteY928" fmla="*/ 209258 h 3093969"/>
              <a:gd name="connsiteX929" fmla="*/ 1489511 w 2546359"/>
              <a:gd name="connsiteY929" fmla="*/ 200974 h 3093969"/>
              <a:gd name="connsiteX930" fmla="*/ 1491867 w 2546359"/>
              <a:gd name="connsiteY930" fmla="*/ 171982 h 3093969"/>
              <a:gd name="connsiteX931" fmla="*/ 1493634 w 2546359"/>
              <a:gd name="connsiteY931" fmla="*/ 145948 h 3093969"/>
              <a:gd name="connsiteX932" fmla="*/ 1507769 w 2546359"/>
              <a:gd name="connsiteY932" fmla="*/ 126423 h 3093969"/>
              <a:gd name="connsiteX933" fmla="*/ 791432 w 2546359"/>
              <a:gd name="connsiteY933" fmla="*/ 46121 h 3093969"/>
              <a:gd name="connsiteX934" fmla="*/ 795585 w 2546359"/>
              <a:gd name="connsiteY934" fmla="*/ 53285 h 3093969"/>
              <a:gd name="connsiteX935" fmla="*/ 808044 w 2546359"/>
              <a:gd name="connsiteY935" fmla="*/ 103506 h 3093969"/>
              <a:gd name="connsiteX936" fmla="*/ 819316 w 2546359"/>
              <a:gd name="connsiteY936" fmla="*/ 154319 h 3093969"/>
              <a:gd name="connsiteX937" fmla="*/ 816350 w 2546359"/>
              <a:gd name="connsiteY937" fmla="*/ 165545 h 3093969"/>
              <a:gd name="connsiteX938" fmla="*/ 809230 w 2546359"/>
              <a:gd name="connsiteY938" fmla="*/ 170863 h 3093969"/>
              <a:gd name="connsiteX939" fmla="*/ 803297 w 2546359"/>
              <a:gd name="connsiteY939" fmla="*/ 165545 h 3093969"/>
              <a:gd name="connsiteX940" fmla="*/ 790838 w 2546359"/>
              <a:gd name="connsiteY940" fmla="*/ 122413 h 3093969"/>
              <a:gd name="connsiteX941" fmla="*/ 776006 w 2546359"/>
              <a:gd name="connsiteY941" fmla="*/ 69237 h 3093969"/>
              <a:gd name="connsiteX942" fmla="*/ 783719 w 2546359"/>
              <a:gd name="connsiteY942" fmla="*/ 47376 h 3093969"/>
              <a:gd name="connsiteX943" fmla="*/ 791432 w 2546359"/>
              <a:gd name="connsiteY943" fmla="*/ 46121 h 3093969"/>
              <a:gd name="connsiteX944" fmla="*/ 945220 w 2546359"/>
              <a:gd name="connsiteY944" fmla="*/ 537 h 3093969"/>
              <a:gd name="connsiteX945" fmla="*/ 956443 w 2546359"/>
              <a:gd name="connsiteY945" fmla="*/ 4082 h 3093969"/>
              <a:gd name="connsiteX946" fmla="*/ 952899 w 2546359"/>
              <a:gd name="connsiteY946" fmla="*/ 64340 h 3093969"/>
              <a:gd name="connsiteX947" fmla="*/ 933407 w 2546359"/>
              <a:gd name="connsiteY947" fmla="*/ 63749 h 3093969"/>
              <a:gd name="connsiteX948" fmla="*/ 923366 w 2546359"/>
              <a:gd name="connsiteY948" fmla="*/ 35983 h 3093969"/>
              <a:gd name="connsiteX949" fmla="*/ 945220 w 2546359"/>
              <a:gd name="connsiteY949" fmla="*/ 537 h 309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</a:cxnLst>
            <a:rect l="l" t="t" r="r" b="b"/>
            <a:pathLst>
              <a:path w="2546359" h="3093969">
                <a:moveTo>
                  <a:pt x="858428" y="3048647"/>
                </a:moveTo>
                <a:cubicBezTo>
                  <a:pt x="866770" y="3048647"/>
                  <a:pt x="873325" y="3056357"/>
                  <a:pt x="873921" y="3067033"/>
                </a:cubicBezTo>
                <a:cubicBezTo>
                  <a:pt x="874517" y="3078895"/>
                  <a:pt x="864983" y="3089571"/>
                  <a:pt x="852469" y="3090164"/>
                </a:cubicBezTo>
                <a:cubicBezTo>
                  <a:pt x="839359" y="3091350"/>
                  <a:pt x="835783" y="3087198"/>
                  <a:pt x="835187" y="3072371"/>
                </a:cubicBezTo>
                <a:cubicBezTo>
                  <a:pt x="834591" y="3059323"/>
                  <a:pt x="844722" y="3048647"/>
                  <a:pt x="858428" y="3048647"/>
                </a:cubicBezTo>
                <a:close/>
                <a:moveTo>
                  <a:pt x="534704" y="3040216"/>
                </a:moveTo>
                <a:cubicBezTo>
                  <a:pt x="540677" y="3043196"/>
                  <a:pt x="552624" y="3040812"/>
                  <a:pt x="553819" y="3053328"/>
                </a:cubicBezTo>
                <a:cubicBezTo>
                  <a:pt x="554416" y="3063460"/>
                  <a:pt x="545456" y="3075380"/>
                  <a:pt x="539482" y="3075380"/>
                </a:cubicBezTo>
                <a:cubicBezTo>
                  <a:pt x="529327" y="3074784"/>
                  <a:pt x="513796" y="3061076"/>
                  <a:pt x="514991" y="3053328"/>
                </a:cubicBezTo>
                <a:cubicBezTo>
                  <a:pt x="515588" y="3044984"/>
                  <a:pt x="523354" y="3039620"/>
                  <a:pt x="534704" y="3040216"/>
                </a:cubicBezTo>
                <a:close/>
                <a:moveTo>
                  <a:pt x="622187" y="2988596"/>
                </a:moveTo>
                <a:cubicBezTo>
                  <a:pt x="625448" y="2989407"/>
                  <a:pt x="628413" y="2991323"/>
                  <a:pt x="630784" y="2994861"/>
                </a:cubicBezTo>
                <a:cubicBezTo>
                  <a:pt x="640864" y="3009012"/>
                  <a:pt x="640864" y="3025521"/>
                  <a:pt x="629005" y="3037903"/>
                </a:cubicBezTo>
                <a:cubicBezTo>
                  <a:pt x="622483" y="3046157"/>
                  <a:pt x="614182" y="3055591"/>
                  <a:pt x="602323" y="3050874"/>
                </a:cubicBezTo>
                <a:cubicBezTo>
                  <a:pt x="591057" y="3046747"/>
                  <a:pt x="588685" y="3034955"/>
                  <a:pt x="588092" y="3026700"/>
                </a:cubicBezTo>
                <a:cubicBezTo>
                  <a:pt x="588092" y="3006064"/>
                  <a:pt x="596986" y="2993092"/>
                  <a:pt x="611810" y="2988965"/>
                </a:cubicBezTo>
                <a:cubicBezTo>
                  <a:pt x="615368" y="2988080"/>
                  <a:pt x="618925" y="2987786"/>
                  <a:pt x="622187" y="2988596"/>
                </a:cubicBezTo>
                <a:close/>
                <a:moveTo>
                  <a:pt x="1009995" y="2962789"/>
                </a:moveTo>
                <a:cubicBezTo>
                  <a:pt x="1014778" y="2963970"/>
                  <a:pt x="1014180" y="2968104"/>
                  <a:pt x="1014180" y="2971057"/>
                </a:cubicBezTo>
                <a:cubicBezTo>
                  <a:pt x="1012387" y="2985230"/>
                  <a:pt x="1009397" y="2999404"/>
                  <a:pt x="1004614" y="3012396"/>
                </a:cubicBezTo>
                <a:cubicBezTo>
                  <a:pt x="1003418" y="3015940"/>
                  <a:pt x="1001624" y="3019483"/>
                  <a:pt x="996841" y="3017711"/>
                </a:cubicBezTo>
                <a:cubicBezTo>
                  <a:pt x="993253" y="3016530"/>
                  <a:pt x="993253" y="3012987"/>
                  <a:pt x="994449" y="3010034"/>
                </a:cubicBezTo>
                <a:cubicBezTo>
                  <a:pt x="999830" y="2997042"/>
                  <a:pt x="1001026" y="2983459"/>
                  <a:pt x="1003418" y="2969875"/>
                </a:cubicBezTo>
                <a:cubicBezTo>
                  <a:pt x="1004016" y="2966332"/>
                  <a:pt x="1005212" y="2962198"/>
                  <a:pt x="1009995" y="2962789"/>
                </a:cubicBezTo>
                <a:close/>
                <a:moveTo>
                  <a:pt x="971927" y="2940224"/>
                </a:moveTo>
                <a:cubicBezTo>
                  <a:pt x="976688" y="2940224"/>
                  <a:pt x="977283" y="2943772"/>
                  <a:pt x="977283" y="2948503"/>
                </a:cubicBezTo>
                <a:cubicBezTo>
                  <a:pt x="974307" y="2962697"/>
                  <a:pt x="971332" y="2977481"/>
                  <a:pt x="967761" y="2991675"/>
                </a:cubicBezTo>
                <a:cubicBezTo>
                  <a:pt x="961809" y="3017696"/>
                  <a:pt x="955262" y="3043718"/>
                  <a:pt x="948715" y="3069739"/>
                </a:cubicBezTo>
                <a:cubicBezTo>
                  <a:pt x="948120" y="3073879"/>
                  <a:pt x="948120" y="3078610"/>
                  <a:pt x="948120" y="3082750"/>
                </a:cubicBezTo>
                <a:cubicBezTo>
                  <a:pt x="948715" y="3086890"/>
                  <a:pt x="948120" y="3090438"/>
                  <a:pt x="943359" y="3092212"/>
                </a:cubicBezTo>
                <a:cubicBezTo>
                  <a:pt x="940978" y="3093395"/>
                  <a:pt x="937407" y="3095169"/>
                  <a:pt x="934431" y="3092804"/>
                </a:cubicBezTo>
                <a:cubicBezTo>
                  <a:pt x="931455" y="3089847"/>
                  <a:pt x="932050" y="3086298"/>
                  <a:pt x="933241" y="3082750"/>
                </a:cubicBezTo>
                <a:cubicBezTo>
                  <a:pt x="945739" y="3037804"/>
                  <a:pt x="954667" y="2992266"/>
                  <a:pt x="965975" y="2947320"/>
                </a:cubicBezTo>
                <a:cubicBezTo>
                  <a:pt x="966570" y="2943772"/>
                  <a:pt x="967165" y="2939632"/>
                  <a:pt x="971927" y="2940224"/>
                </a:cubicBezTo>
                <a:close/>
                <a:moveTo>
                  <a:pt x="1914630" y="2847369"/>
                </a:moveTo>
                <a:cubicBezTo>
                  <a:pt x="1917614" y="2843810"/>
                  <a:pt x="1921195" y="2844403"/>
                  <a:pt x="1924179" y="2847369"/>
                </a:cubicBezTo>
                <a:cubicBezTo>
                  <a:pt x="1930148" y="2852707"/>
                  <a:pt x="1935519" y="2858045"/>
                  <a:pt x="1940891" y="2863976"/>
                </a:cubicBezTo>
                <a:cubicBezTo>
                  <a:pt x="1948053" y="2872279"/>
                  <a:pt x="1954618" y="2881176"/>
                  <a:pt x="1961780" y="2889479"/>
                </a:cubicBezTo>
                <a:cubicBezTo>
                  <a:pt x="1963571" y="2892445"/>
                  <a:pt x="1965361" y="2895410"/>
                  <a:pt x="1963571" y="2898376"/>
                </a:cubicBezTo>
                <a:cubicBezTo>
                  <a:pt x="1962974" y="2899562"/>
                  <a:pt x="1961183" y="2900155"/>
                  <a:pt x="1960587" y="2900748"/>
                </a:cubicBezTo>
                <a:cubicBezTo>
                  <a:pt x="1956409" y="2900155"/>
                  <a:pt x="1954618" y="2898376"/>
                  <a:pt x="1952828" y="2896596"/>
                </a:cubicBezTo>
                <a:cubicBezTo>
                  <a:pt x="1940891" y="2882362"/>
                  <a:pt x="1930148" y="2866941"/>
                  <a:pt x="1915823" y="2854486"/>
                </a:cubicBezTo>
                <a:cubicBezTo>
                  <a:pt x="1913436" y="2852707"/>
                  <a:pt x="1912242" y="2849741"/>
                  <a:pt x="1914630" y="2847369"/>
                </a:cubicBezTo>
                <a:close/>
                <a:moveTo>
                  <a:pt x="404392" y="2844504"/>
                </a:moveTo>
                <a:cubicBezTo>
                  <a:pt x="418656" y="2844504"/>
                  <a:pt x="428760" y="2852189"/>
                  <a:pt x="437675" y="2862238"/>
                </a:cubicBezTo>
                <a:cubicBezTo>
                  <a:pt x="444807" y="2869923"/>
                  <a:pt x="445401" y="2879382"/>
                  <a:pt x="439458" y="2888249"/>
                </a:cubicBezTo>
                <a:cubicBezTo>
                  <a:pt x="430543" y="2901845"/>
                  <a:pt x="417468" y="2909530"/>
                  <a:pt x="400826" y="2909530"/>
                </a:cubicBezTo>
                <a:cubicBezTo>
                  <a:pt x="385374" y="2910121"/>
                  <a:pt x="378836" y="2901845"/>
                  <a:pt x="378836" y="2881155"/>
                </a:cubicBezTo>
                <a:cubicBezTo>
                  <a:pt x="375270" y="2864603"/>
                  <a:pt x="390129" y="2855736"/>
                  <a:pt x="402015" y="2845095"/>
                </a:cubicBezTo>
                <a:cubicBezTo>
                  <a:pt x="402609" y="2844504"/>
                  <a:pt x="403798" y="2844504"/>
                  <a:pt x="404392" y="2844504"/>
                </a:cubicBezTo>
                <a:close/>
                <a:moveTo>
                  <a:pt x="1592310" y="2797685"/>
                </a:moveTo>
                <a:cubicBezTo>
                  <a:pt x="1595847" y="2795899"/>
                  <a:pt x="1598794" y="2797685"/>
                  <a:pt x="1600562" y="2800065"/>
                </a:cubicBezTo>
                <a:cubicBezTo>
                  <a:pt x="1607635" y="2807803"/>
                  <a:pt x="1609403" y="2817921"/>
                  <a:pt x="1613528" y="2826848"/>
                </a:cubicBezTo>
                <a:cubicBezTo>
                  <a:pt x="1614707" y="2829229"/>
                  <a:pt x="1612939" y="2831610"/>
                  <a:pt x="1610581" y="2832205"/>
                </a:cubicBezTo>
                <a:cubicBezTo>
                  <a:pt x="1606456" y="2832800"/>
                  <a:pt x="1601741" y="2833395"/>
                  <a:pt x="1599383" y="2829824"/>
                </a:cubicBezTo>
                <a:cubicBezTo>
                  <a:pt x="1594668" y="2822087"/>
                  <a:pt x="1591131" y="2813754"/>
                  <a:pt x="1589363" y="2805422"/>
                </a:cubicBezTo>
                <a:cubicBezTo>
                  <a:pt x="1589363" y="2801851"/>
                  <a:pt x="1589363" y="2798875"/>
                  <a:pt x="1592310" y="2797685"/>
                </a:cubicBezTo>
                <a:close/>
                <a:moveTo>
                  <a:pt x="2858" y="2774656"/>
                </a:moveTo>
                <a:cubicBezTo>
                  <a:pt x="5846" y="2772290"/>
                  <a:pt x="8834" y="2773473"/>
                  <a:pt x="10030" y="2775839"/>
                </a:cubicBezTo>
                <a:cubicBezTo>
                  <a:pt x="18396" y="2792992"/>
                  <a:pt x="29751" y="2808371"/>
                  <a:pt x="35727" y="2823750"/>
                </a:cubicBezTo>
                <a:cubicBezTo>
                  <a:pt x="35727" y="2829665"/>
                  <a:pt x="35727" y="2833214"/>
                  <a:pt x="32141" y="2834397"/>
                </a:cubicBezTo>
                <a:cubicBezTo>
                  <a:pt x="28555" y="2836171"/>
                  <a:pt x="25567" y="2834397"/>
                  <a:pt x="23775" y="2831439"/>
                </a:cubicBezTo>
                <a:cubicBezTo>
                  <a:pt x="13615" y="2816060"/>
                  <a:pt x="7639" y="2797724"/>
                  <a:pt x="468" y="2780571"/>
                </a:cubicBezTo>
                <a:cubicBezTo>
                  <a:pt x="-727" y="2778205"/>
                  <a:pt x="468" y="2775839"/>
                  <a:pt x="2858" y="2774656"/>
                </a:cubicBezTo>
                <a:close/>
                <a:moveTo>
                  <a:pt x="1558222" y="2734485"/>
                </a:moveTo>
                <a:cubicBezTo>
                  <a:pt x="1560010" y="2732712"/>
                  <a:pt x="1562991" y="2732712"/>
                  <a:pt x="1564779" y="2735076"/>
                </a:cubicBezTo>
                <a:cubicBezTo>
                  <a:pt x="1573125" y="2747488"/>
                  <a:pt x="1580874" y="2760491"/>
                  <a:pt x="1586239" y="2774085"/>
                </a:cubicBezTo>
                <a:cubicBezTo>
                  <a:pt x="1586239" y="2778222"/>
                  <a:pt x="1585643" y="2780586"/>
                  <a:pt x="1582066" y="2781768"/>
                </a:cubicBezTo>
                <a:cubicBezTo>
                  <a:pt x="1579682" y="2782359"/>
                  <a:pt x="1577298" y="2781768"/>
                  <a:pt x="1576105" y="2779404"/>
                </a:cubicBezTo>
                <a:cubicBezTo>
                  <a:pt x="1569548" y="2767583"/>
                  <a:pt x="1562991" y="2755171"/>
                  <a:pt x="1556434" y="2743351"/>
                </a:cubicBezTo>
                <a:cubicBezTo>
                  <a:pt x="1554645" y="2740396"/>
                  <a:pt x="1555241" y="2736849"/>
                  <a:pt x="1558222" y="2734485"/>
                </a:cubicBezTo>
                <a:close/>
                <a:moveTo>
                  <a:pt x="1301084" y="2717925"/>
                </a:moveTo>
                <a:cubicBezTo>
                  <a:pt x="1305234" y="2716741"/>
                  <a:pt x="1308197" y="2719701"/>
                  <a:pt x="1308790" y="2723254"/>
                </a:cubicBezTo>
                <a:cubicBezTo>
                  <a:pt x="1312939" y="2740424"/>
                  <a:pt x="1317089" y="2757002"/>
                  <a:pt x="1320645" y="2774172"/>
                </a:cubicBezTo>
                <a:cubicBezTo>
                  <a:pt x="1320645" y="2777132"/>
                  <a:pt x="1320052" y="2780685"/>
                  <a:pt x="1316496" y="2781869"/>
                </a:cubicBezTo>
                <a:cubicBezTo>
                  <a:pt x="1311754" y="2783053"/>
                  <a:pt x="1309383" y="2780093"/>
                  <a:pt x="1308790" y="2776540"/>
                </a:cubicBezTo>
                <a:cubicBezTo>
                  <a:pt x="1304641" y="2759370"/>
                  <a:pt x="1301084" y="2742792"/>
                  <a:pt x="1297528" y="2725622"/>
                </a:cubicBezTo>
                <a:cubicBezTo>
                  <a:pt x="1296342" y="2722662"/>
                  <a:pt x="1297528" y="2719109"/>
                  <a:pt x="1301084" y="2717925"/>
                </a:cubicBezTo>
                <a:close/>
                <a:moveTo>
                  <a:pt x="903041" y="2625578"/>
                </a:moveTo>
                <a:cubicBezTo>
                  <a:pt x="904822" y="2626764"/>
                  <a:pt x="905416" y="2628544"/>
                  <a:pt x="905416" y="2630917"/>
                </a:cubicBezTo>
                <a:cubicBezTo>
                  <a:pt x="904229" y="2639817"/>
                  <a:pt x="903041" y="2649309"/>
                  <a:pt x="901259" y="2658802"/>
                </a:cubicBezTo>
                <a:cubicBezTo>
                  <a:pt x="900665" y="2661175"/>
                  <a:pt x="898290" y="2664142"/>
                  <a:pt x="895914" y="2666515"/>
                </a:cubicBezTo>
                <a:cubicBezTo>
                  <a:pt x="893539" y="2668888"/>
                  <a:pt x="890570" y="2671261"/>
                  <a:pt x="887006" y="2669481"/>
                </a:cubicBezTo>
                <a:cubicBezTo>
                  <a:pt x="883443" y="2667701"/>
                  <a:pt x="883443" y="2664142"/>
                  <a:pt x="882849" y="2659989"/>
                </a:cubicBezTo>
                <a:cubicBezTo>
                  <a:pt x="885819" y="2649309"/>
                  <a:pt x="891757" y="2638630"/>
                  <a:pt x="896508" y="2627951"/>
                </a:cubicBezTo>
                <a:cubicBezTo>
                  <a:pt x="897696" y="2625578"/>
                  <a:pt x="900071" y="2624391"/>
                  <a:pt x="903041" y="2625578"/>
                </a:cubicBezTo>
                <a:close/>
                <a:moveTo>
                  <a:pt x="612641" y="2611524"/>
                </a:moveTo>
                <a:cubicBezTo>
                  <a:pt x="616215" y="2616261"/>
                  <a:pt x="613832" y="2619814"/>
                  <a:pt x="610258" y="2622775"/>
                </a:cubicBezTo>
                <a:cubicBezTo>
                  <a:pt x="597151" y="2633433"/>
                  <a:pt x="585832" y="2645868"/>
                  <a:pt x="576300" y="2659487"/>
                </a:cubicBezTo>
                <a:cubicBezTo>
                  <a:pt x="566767" y="2672514"/>
                  <a:pt x="554256" y="2683173"/>
                  <a:pt x="545916" y="2697384"/>
                </a:cubicBezTo>
                <a:cubicBezTo>
                  <a:pt x="541150" y="2705674"/>
                  <a:pt x="534001" y="2712188"/>
                  <a:pt x="523873" y="2713964"/>
                </a:cubicBezTo>
                <a:cubicBezTo>
                  <a:pt x="517320" y="2713372"/>
                  <a:pt x="515532" y="2708635"/>
                  <a:pt x="515532" y="2703306"/>
                </a:cubicBezTo>
                <a:cubicBezTo>
                  <a:pt x="515532" y="2699161"/>
                  <a:pt x="517320" y="2695608"/>
                  <a:pt x="520298" y="2692647"/>
                </a:cubicBezTo>
                <a:cubicBezTo>
                  <a:pt x="547107" y="2670146"/>
                  <a:pt x="568555" y="2642315"/>
                  <a:pt x="593576" y="2617445"/>
                </a:cubicBezTo>
                <a:cubicBezTo>
                  <a:pt x="595364" y="2615669"/>
                  <a:pt x="597747" y="2613893"/>
                  <a:pt x="599534" y="2612116"/>
                </a:cubicBezTo>
                <a:cubicBezTo>
                  <a:pt x="603704" y="2608563"/>
                  <a:pt x="608470" y="2607379"/>
                  <a:pt x="612641" y="2611524"/>
                </a:cubicBezTo>
                <a:close/>
                <a:moveTo>
                  <a:pt x="1647259" y="2527813"/>
                </a:moveTo>
                <a:cubicBezTo>
                  <a:pt x="1649336" y="2528999"/>
                  <a:pt x="1651117" y="2531223"/>
                  <a:pt x="1652898" y="2533298"/>
                </a:cubicBezTo>
                <a:cubicBezTo>
                  <a:pt x="1675453" y="2561170"/>
                  <a:pt x="1698009" y="2588449"/>
                  <a:pt x="1720565" y="2616321"/>
                </a:cubicBezTo>
                <a:cubicBezTo>
                  <a:pt x="1723532" y="2619287"/>
                  <a:pt x="1725907" y="2622252"/>
                  <a:pt x="1726500" y="2626403"/>
                </a:cubicBezTo>
                <a:cubicBezTo>
                  <a:pt x="1726500" y="2629961"/>
                  <a:pt x="1725313" y="2631740"/>
                  <a:pt x="1722345" y="2632926"/>
                </a:cubicBezTo>
                <a:cubicBezTo>
                  <a:pt x="1717597" y="2634112"/>
                  <a:pt x="1714629" y="2631147"/>
                  <a:pt x="1712255" y="2628182"/>
                </a:cubicBezTo>
                <a:cubicBezTo>
                  <a:pt x="1699790" y="2612763"/>
                  <a:pt x="1686731" y="2596752"/>
                  <a:pt x="1674266" y="2581333"/>
                </a:cubicBezTo>
                <a:cubicBezTo>
                  <a:pt x="1663582" y="2568287"/>
                  <a:pt x="1652304" y="2555240"/>
                  <a:pt x="1641620" y="2542194"/>
                </a:cubicBezTo>
                <a:cubicBezTo>
                  <a:pt x="1638652" y="2538043"/>
                  <a:pt x="1634497" y="2533298"/>
                  <a:pt x="1639839" y="2528554"/>
                </a:cubicBezTo>
                <a:cubicBezTo>
                  <a:pt x="1642807" y="2526479"/>
                  <a:pt x="1645181" y="2526627"/>
                  <a:pt x="1647259" y="2527813"/>
                </a:cubicBezTo>
                <a:close/>
                <a:moveTo>
                  <a:pt x="457511" y="2458374"/>
                </a:moveTo>
                <a:cubicBezTo>
                  <a:pt x="460484" y="2456008"/>
                  <a:pt x="463458" y="2456008"/>
                  <a:pt x="465836" y="2458966"/>
                </a:cubicBezTo>
                <a:cubicBezTo>
                  <a:pt x="467620" y="2461332"/>
                  <a:pt x="467026" y="2464289"/>
                  <a:pt x="464647" y="2466064"/>
                </a:cubicBezTo>
                <a:cubicBezTo>
                  <a:pt x="449185" y="2478485"/>
                  <a:pt x="433724" y="2490315"/>
                  <a:pt x="418262" y="2502736"/>
                </a:cubicBezTo>
                <a:cubicBezTo>
                  <a:pt x="417073" y="2503328"/>
                  <a:pt x="415884" y="2503328"/>
                  <a:pt x="414694" y="2503328"/>
                </a:cubicBezTo>
                <a:cubicBezTo>
                  <a:pt x="412316" y="2503919"/>
                  <a:pt x="409937" y="2503328"/>
                  <a:pt x="408748" y="2500962"/>
                </a:cubicBezTo>
                <a:cubicBezTo>
                  <a:pt x="407558" y="2497413"/>
                  <a:pt x="409342" y="2495638"/>
                  <a:pt x="411721" y="2493864"/>
                </a:cubicBezTo>
                <a:cubicBezTo>
                  <a:pt x="420046" y="2486766"/>
                  <a:pt x="428966" y="2479668"/>
                  <a:pt x="437887" y="2473161"/>
                </a:cubicBezTo>
                <a:cubicBezTo>
                  <a:pt x="444428" y="2467838"/>
                  <a:pt x="450969" y="2463106"/>
                  <a:pt x="457511" y="2458374"/>
                </a:cubicBezTo>
                <a:close/>
                <a:moveTo>
                  <a:pt x="99139" y="2393103"/>
                </a:moveTo>
                <a:cubicBezTo>
                  <a:pt x="104469" y="2395467"/>
                  <a:pt x="103877" y="2399606"/>
                  <a:pt x="99731" y="2403153"/>
                </a:cubicBezTo>
                <a:cubicBezTo>
                  <a:pt x="97954" y="2404926"/>
                  <a:pt x="75449" y="2412611"/>
                  <a:pt x="72488" y="2412611"/>
                </a:cubicBezTo>
                <a:cubicBezTo>
                  <a:pt x="69526" y="2412611"/>
                  <a:pt x="66565" y="2412020"/>
                  <a:pt x="65381" y="2409064"/>
                </a:cubicBezTo>
                <a:cubicBezTo>
                  <a:pt x="64196" y="2406108"/>
                  <a:pt x="65381" y="2403153"/>
                  <a:pt x="67750" y="2400788"/>
                </a:cubicBezTo>
                <a:cubicBezTo>
                  <a:pt x="71303" y="2396650"/>
                  <a:pt x="94401" y="2390738"/>
                  <a:pt x="99139" y="2393103"/>
                </a:cubicBezTo>
                <a:close/>
                <a:moveTo>
                  <a:pt x="427768" y="2322691"/>
                </a:moveTo>
                <a:cubicBezTo>
                  <a:pt x="432519" y="2323283"/>
                  <a:pt x="436676" y="2322691"/>
                  <a:pt x="437270" y="2327430"/>
                </a:cubicBezTo>
                <a:cubicBezTo>
                  <a:pt x="438457" y="2332761"/>
                  <a:pt x="434300" y="2335131"/>
                  <a:pt x="430144" y="2336908"/>
                </a:cubicBezTo>
                <a:cubicBezTo>
                  <a:pt x="414704" y="2344608"/>
                  <a:pt x="398671" y="2351717"/>
                  <a:pt x="383231" y="2358825"/>
                </a:cubicBezTo>
                <a:cubicBezTo>
                  <a:pt x="375511" y="2361787"/>
                  <a:pt x="368385" y="2365934"/>
                  <a:pt x="363634" y="2373042"/>
                </a:cubicBezTo>
                <a:cubicBezTo>
                  <a:pt x="360665" y="2377189"/>
                  <a:pt x="357102" y="2380150"/>
                  <a:pt x="352945" y="2382520"/>
                </a:cubicBezTo>
                <a:cubicBezTo>
                  <a:pt x="327411" y="2396737"/>
                  <a:pt x="302470" y="2412139"/>
                  <a:pt x="275747" y="2423986"/>
                </a:cubicBezTo>
                <a:cubicBezTo>
                  <a:pt x="272184" y="2425763"/>
                  <a:pt x="268028" y="2427540"/>
                  <a:pt x="265058" y="2423986"/>
                </a:cubicBezTo>
                <a:cubicBezTo>
                  <a:pt x="262089" y="2418655"/>
                  <a:pt x="266246" y="2415693"/>
                  <a:pt x="269809" y="2413323"/>
                </a:cubicBezTo>
                <a:cubicBezTo>
                  <a:pt x="275154" y="2410361"/>
                  <a:pt x="280498" y="2407992"/>
                  <a:pt x="285249" y="2404438"/>
                </a:cubicBezTo>
                <a:cubicBezTo>
                  <a:pt x="291781" y="2398514"/>
                  <a:pt x="304251" y="2396737"/>
                  <a:pt x="303064" y="2383705"/>
                </a:cubicBezTo>
                <a:cubicBezTo>
                  <a:pt x="303064" y="2380150"/>
                  <a:pt x="307220" y="2379558"/>
                  <a:pt x="310190" y="2377781"/>
                </a:cubicBezTo>
                <a:cubicBezTo>
                  <a:pt x="345226" y="2357641"/>
                  <a:pt x="384419" y="2347570"/>
                  <a:pt x="418861" y="2325653"/>
                </a:cubicBezTo>
                <a:cubicBezTo>
                  <a:pt x="421830" y="2323876"/>
                  <a:pt x="425393" y="2323283"/>
                  <a:pt x="427768" y="2322691"/>
                </a:cubicBezTo>
                <a:close/>
                <a:moveTo>
                  <a:pt x="2223114" y="1998076"/>
                </a:moveTo>
                <a:cubicBezTo>
                  <a:pt x="2230874" y="1998076"/>
                  <a:pt x="2241023" y="2006982"/>
                  <a:pt x="2241023" y="2014107"/>
                </a:cubicBezTo>
                <a:cubicBezTo>
                  <a:pt x="2241023" y="2028356"/>
                  <a:pt x="2232068" y="2039043"/>
                  <a:pt x="2220726" y="2039043"/>
                </a:cubicBezTo>
                <a:cubicBezTo>
                  <a:pt x="2202219" y="2038449"/>
                  <a:pt x="2192070" y="2030731"/>
                  <a:pt x="2192667" y="2018263"/>
                </a:cubicBezTo>
                <a:cubicBezTo>
                  <a:pt x="2192667" y="2006388"/>
                  <a:pt x="2205801" y="1998076"/>
                  <a:pt x="2223114" y="1998076"/>
                </a:cubicBezTo>
                <a:close/>
                <a:moveTo>
                  <a:pt x="2116411" y="1929524"/>
                </a:moveTo>
                <a:cubicBezTo>
                  <a:pt x="2124061" y="1929821"/>
                  <a:pt x="2131786" y="1931154"/>
                  <a:pt x="2139213" y="1934711"/>
                </a:cubicBezTo>
                <a:cubicBezTo>
                  <a:pt x="2142778" y="1936489"/>
                  <a:pt x="2146937" y="1937082"/>
                  <a:pt x="2146343" y="1941824"/>
                </a:cubicBezTo>
                <a:cubicBezTo>
                  <a:pt x="2145749" y="1946566"/>
                  <a:pt x="2141590" y="1947752"/>
                  <a:pt x="2138024" y="1948937"/>
                </a:cubicBezTo>
                <a:cubicBezTo>
                  <a:pt x="2123170" y="1951308"/>
                  <a:pt x="2108909" y="1950715"/>
                  <a:pt x="2094649" y="1949530"/>
                </a:cubicBezTo>
                <a:cubicBezTo>
                  <a:pt x="2078011" y="1950123"/>
                  <a:pt x="2062562" y="1949530"/>
                  <a:pt x="2046519" y="1950715"/>
                </a:cubicBezTo>
                <a:cubicBezTo>
                  <a:pt x="2034635" y="1951901"/>
                  <a:pt x="2021563" y="1951308"/>
                  <a:pt x="2009085" y="1951901"/>
                </a:cubicBezTo>
                <a:cubicBezTo>
                  <a:pt x="2003143" y="1951901"/>
                  <a:pt x="1996607" y="1949530"/>
                  <a:pt x="1996607" y="1941824"/>
                </a:cubicBezTo>
                <a:cubicBezTo>
                  <a:pt x="1997201" y="1933525"/>
                  <a:pt x="2003738" y="1932933"/>
                  <a:pt x="2010274" y="1932340"/>
                </a:cubicBezTo>
                <a:cubicBezTo>
                  <a:pt x="2038201" y="1931747"/>
                  <a:pt x="2066127" y="1931747"/>
                  <a:pt x="2094054" y="1930562"/>
                </a:cubicBezTo>
                <a:cubicBezTo>
                  <a:pt x="2101184" y="1929969"/>
                  <a:pt x="2108760" y="1929228"/>
                  <a:pt x="2116411" y="1929524"/>
                </a:cubicBezTo>
                <a:close/>
                <a:moveTo>
                  <a:pt x="130046" y="1834901"/>
                </a:moveTo>
                <a:cubicBezTo>
                  <a:pt x="135419" y="1838442"/>
                  <a:pt x="144374" y="1837262"/>
                  <a:pt x="147359" y="1846115"/>
                </a:cubicBezTo>
                <a:cubicBezTo>
                  <a:pt x="149747" y="1852017"/>
                  <a:pt x="155716" y="1853788"/>
                  <a:pt x="160492" y="1857329"/>
                </a:cubicBezTo>
                <a:cubicBezTo>
                  <a:pt x="165865" y="1860280"/>
                  <a:pt x="167656" y="1865002"/>
                  <a:pt x="165268" y="1870314"/>
                </a:cubicBezTo>
                <a:cubicBezTo>
                  <a:pt x="161686" y="1876216"/>
                  <a:pt x="156910" y="1872675"/>
                  <a:pt x="152732" y="1870904"/>
                </a:cubicBezTo>
                <a:cubicBezTo>
                  <a:pt x="140792" y="1866182"/>
                  <a:pt x="130643" y="1859100"/>
                  <a:pt x="122882" y="1849066"/>
                </a:cubicBezTo>
                <a:cubicBezTo>
                  <a:pt x="120494" y="1846115"/>
                  <a:pt x="118703" y="1843164"/>
                  <a:pt x="121091" y="1839032"/>
                </a:cubicBezTo>
                <a:cubicBezTo>
                  <a:pt x="122882" y="1836672"/>
                  <a:pt x="125270" y="1834901"/>
                  <a:pt x="130046" y="1834901"/>
                </a:cubicBezTo>
                <a:close/>
                <a:moveTo>
                  <a:pt x="2539145" y="1795323"/>
                </a:moveTo>
                <a:cubicBezTo>
                  <a:pt x="2542719" y="1795323"/>
                  <a:pt x="2546294" y="1796506"/>
                  <a:pt x="2546294" y="1801238"/>
                </a:cubicBezTo>
                <a:cubicBezTo>
                  <a:pt x="2546889" y="1805378"/>
                  <a:pt x="2543315" y="1807153"/>
                  <a:pt x="2539741" y="1807744"/>
                </a:cubicBezTo>
                <a:cubicBezTo>
                  <a:pt x="2530210" y="1809518"/>
                  <a:pt x="2520679" y="1811293"/>
                  <a:pt x="2512935" y="1810701"/>
                </a:cubicBezTo>
                <a:cubicBezTo>
                  <a:pt x="2506382" y="1810701"/>
                  <a:pt x="2501616" y="1810701"/>
                  <a:pt x="2497447" y="1810701"/>
                </a:cubicBezTo>
                <a:cubicBezTo>
                  <a:pt x="2493872" y="1810701"/>
                  <a:pt x="2490894" y="1808927"/>
                  <a:pt x="2490894" y="1805378"/>
                </a:cubicBezTo>
                <a:cubicBezTo>
                  <a:pt x="2490298" y="1801238"/>
                  <a:pt x="2493277" y="1799463"/>
                  <a:pt x="2496255" y="1798872"/>
                </a:cubicBezTo>
                <a:cubicBezTo>
                  <a:pt x="2510552" y="1797689"/>
                  <a:pt x="2524849" y="1796506"/>
                  <a:pt x="2539145" y="1795323"/>
                </a:cubicBezTo>
                <a:close/>
                <a:moveTo>
                  <a:pt x="2154732" y="1659575"/>
                </a:moveTo>
                <a:cubicBezTo>
                  <a:pt x="2157704" y="1659575"/>
                  <a:pt x="2160082" y="1661352"/>
                  <a:pt x="2161271" y="1664313"/>
                </a:cubicBezTo>
                <a:cubicBezTo>
                  <a:pt x="2161865" y="1667274"/>
                  <a:pt x="2160676" y="1669643"/>
                  <a:pt x="2158299" y="1671420"/>
                </a:cubicBezTo>
                <a:cubicBezTo>
                  <a:pt x="2157110" y="1672605"/>
                  <a:pt x="2155327" y="1673789"/>
                  <a:pt x="2153543" y="1674974"/>
                </a:cubicBezTo>
                <a:cubicBezTo>
                  <a:pt x="2133928" y="1682673"/>
                  <a:pt x="2112529" y="1680896"/>
                  <a:pt x="2096479" y="1689780"/>
                </a:cubicBezTo>
                <a:cubicBezTo>
                  <a:pt x="2089346" y="1689780"/>
                  <a:pt x="2085780" y="1689188"/>
                  <a:pt x="2084591" y="1685042"/>
                </a:cubicBezTo>
                <a:cubicBezTo>
                  <a:pt x="2083402" y="1680304"/>
                  <a:pt x="2086374" y="1678527"/>
                  <a:pt x="2089941" y="1677343"/>
                </a:cubicBezTo>
                <a:cubicBezTo>
                  <a:pt x="2108962" y="1671420"/>
                  <a:pt x="2127983" y="1666090"/>
                  <a:pt x="2147005" y="1660167"/>
                </a:cubicBezTo>
                <a:cubicBezTo>
                  <a:pt x="2149382" y="1659575"/>
                  <a:pt x="2152355" y="1659575"/>
                  <a:pt x="2154732" y="1659575"/>
                </a:cubicBezTo>
                <a:close/>
                <a:moveTo>
                  <a:pt x="168787" y="1520702"/>
                </a:moveTo>
                <a:cubicBezTo>
                  <a:pt x="173536" y="1521887"/>
                  <a:pt x="177691" y="1522479"/>
                  <a:pt x="181252" y="1524256"/>
                </a:cubicBezTo>
                <a:cubicBezTo>
                  <a:pt x="199059" y="1534916"/>
                  <a:pt x="219834" y="1540247"/>
                  <a:pt x="236454" y="1553276"/>
                </a:cubicBezTo>
                <a:cubicBezTo>
                  <a:pt x="244170" y="1559198"/>
                  <a:pt x="256042" y="1558014"/>
                  <a:pt x="262571" y="1563936"/>
                </a:cubicBezTo>
                <a:cubicBezTo>
                  <a:pt x="278004" y="1576966"/>
                  <a:pt x="298185" y="1578150"/>
                  <a:pt x="314805" y="1587627"/>
                </a:cubicBezTo>
                <a:cubicBezTo>
                  <a:pt x="326083" y="1593549"/>
                  <a:pt x="337360" y="1599472"/>
                  <a:pt x="350419" y="1600064"/>
                </a:cubicBezTo>
                <a:cubicBezTo>
                  <a:pt x="351012" y="1600064"/>
                  <a:pt x="351606" y="1600064"/>
                  <a:pt x="352793" y="1600656"/>
                </a:cubicBezTo>
                <a:cubicBezTo>
                  <a:pt x="358729" y="1603025"/>
                  <a:pt x="367632" y="1606579"/>
                  <a:pt x="365258" y="1613686"/>
                </a:cubicBezTo>
                <a:cubicBezTo>
                  <a:pt x="362884" y="1621385"/>
                  <a:pt x="353387" y="1620793"/>
                  <a:pt x="346857" y="1617831"/>
                </a:cubicBezTo>
                <a:cubicBezTo>
                  <a:pt x="339141" y="1615462"/>
                  <a:pt x="332612" y="1611317"/>
                  <a:pt x="324895" y="1608355"/>
                </a:cubicBezTo>
                <a:cubicBezTo>
                  <a:pt x="287501" y="1592957"/>
                  <a:pt x="250700" y="1576374"/>
                  <a:pt x="211524" y="1566305"/>
                </a:cubicBezTo>
                <a:cubicBezTo>
                  <a:pt x="193123" y="1561567"/>
                  <a:pt x="177691" y="1549722"/>
                  <a:pt x="159290" y="1544985"/>
                </a:cubicBezTo>
                <a:cubicBezTo>
                  <a:pt x="153948" y="1543800"/>
                  <a:pt x="146825" y="1538470"/>
                  <a:pt x="148606" y="1532547"/>
                </a:cubicBezTo>
                <a:cubicBezTo>
                  <a:pt x="151574" y="1524256"/>
                  <a:pt x="162852" y="1525440"/>
                  <a:pt x="168787" y="1520702"/>
                </a:cubicBezTo>
                <a:close/>
                <a:moveTo>
                  <a:pt x="341130" y="1415922"/>
                </a:moveTo>
                <a:cubicBezTo>
                  <a:pt x="344765" y="1415109"/>
                  <a:pt x="348919" y="1415404"/>
                  <a:pt x="352777" y="1415996"/>
                </a:cubicBezTo>
                <a:cubicBezTo>
                  <a:pt x="368800" y="1418363"/>
                  <a:pt x="377701" y="1431378"/>
                  <a:pt x="377701" y="1449127"/>
                </a:cubicBezTo>
                <a:cubicBezTo>
                  <a:pt x="377701" y="1464509"/>
                  <a:pt x="373547" y="1468058"/>
                  <a:pt x="358118" y="1469833"/>
                </a:cubicBezTo>
                <a:cubicBezTo>
                  <a:pt x="348623" y="1470425"/>
                  <a:pt x="338534" y="1472791"/>
                  <a:pt x="333193" y="1460959"/>
                </a:cubicBezTo>
                <a:cubicBezTo>
                  <a:pt x="327259" y="1447944"/>
                  <a:pt x="326665" y="1434928"/>
                  <a:pt x="332600" y="1422504"/>
                </a:cubicBezTo>
                <a:cubicBezTo>
                  <a:pt x="334380" y="1418658"/>
                  <a:pt x="337496" y="1416736"/>
                  <a:pt x="341130" y="1415922"/>
                </a:cubicBezTo>
                <a:close/>
                <a:moveTo>
                  <a:pt x="464946" y="1257769"/>
                </a:moveTo>
                <a:cubicBezTo>
                  <a:pt x="466725" y="1258655"/>
                  <a:pt x="468207" y="1260428"/>
                  <a:pt x="469392" y="1262200"/>
                </a:cubicBezTo>
                <a:cubicBezTo>
                  <a:pt x="485398" y="1282879"/>
                  <a:pt x="503775" y="1300606"/>
                  <a:pt x="524523" y="1316559"/>
                </a:cubicBezTo>
                <a:cubicBezTo>
                  <a:pt x="531637" y="1321876"/>
                  <a:pt x="535194" y="1330149"/>
                  <a:pt x="538158" y="1338421"/>
                </a:cubicBezTo>
                <a:cubicBezTo>
                  <a:pt x="540529" y="1346693"/>
                  <a:pt x="535787" y="1349647"/>
                  <a:pt x="529859" y="1350238"/>
                </a:cubicBezTo>
                <a:cubicBezTo>
                  <a:pt x="520967" y="1349056"/>
                  <a:pt x="515631" y="1344920"/>
                  <a:pt x="512074" y="1339011"/>
                </a:cubicBezTo>
                <a:cubicBezTo>
                  <a:pt x="498440" y="1315969"/>
                  <a:pt x="478284" y="1297651"/>
                  <a:pt x="462871" y="1276381"/>
                </a:cubicBezTo>
                <a:cubicBezTo>
                  <a:pt x="461093" y="1274609"/>
                  <a:pt x="459907" y="1272836"/>
                  <a:pt x="458129" y="1271063"/>
                </a:cubicBezTo>
                <a:cubicBezTo>
                  <a:pt x="455757" y="1266927"/>
                  <a:pt x="453386" y="1262200"/>
                  <a:pt x="458722" y="1258655"/>
                </a:cubicBezTo>
                <a:cubicBezTo>
                  <a:pt x="461093" y="1256882"/>
                  <a:pt x="463168" y="1256882"/>
                  <a:pt x="464946" y="1257769"/>
                </a:cubicBezTo>
                <a:close/>
                <a:moveTo>
                  <a:pt x="1886868" y="1252922"/>
                </a:moveTo>
                <a:cubicBezTo>
                  <a:pt x="1891620" y="1252922"/>
                  <a:pt x="1895184" y="1254102"/>
                  <a:pt x="1896966" y="1259414"/>
                </a:cubicBezTo>
                <a:cubicBezTo>
                  <a:pt x="1896372" y="1260594"/>
                  <a:pt x="1895778" y="1262365"/>
                  <a:pt x="1894590" y="1262956"/>
                </a:cubicBezTo>
                <a:cubicBezTo>
                  <a:pt x="1865483" y="1288334"/>
                  <a:pt x="1840534" y="1317845"/>
                  <a:pt x="1809645" y="1341453"/>
                </a:cubicBezTo>
                <a:cubicBezTo>
                  <a:pt x="1808457" y="1342043"/>
                  <a:pt x="1807863" y="1342634"/>
                  <a:pt x="1806675" y="1343223"/>
                </a:cubicBezTo>
                <a:cubicBezTo>
                  <a:pt x="1803705" y="1344995"/>
                  <a:pt x="1800140" y="1346765"/>
                  <a:pt x="1797170" y="1343223"/>
                </a:cubicBezTo>
                <a:cubicBezTo>
                  <a:pt x="1794200" y="1339682"/>
                  <a:pt x="1794794" y="1337322"/>
                  <a:pt x="1797170" y="1333780"/>
                </a:cubicBezTo>
                <a:cubicBezTo>
                  <a:pt x="1810833" y="1317254"/>
                  <a:pt x="1823901" y="1301319"/>
                  <a:pt x="1842910" y="1290105"/>
                </a:cubicBezTo>
                <a:cubicBezTo>
                  <a:pt x="1853603" y="1284203"/>
                  <a:pt x="1858949" y="1271219"/>
                  <a:pt x="1869047" y="1262365"/>
                </a:cubicBezTo>
                <a:cubicBezTo>
                  <a:pt x="1874393" y="1258233"/>
                  <a:pt x="1879146" y="1252332"/>
                  <a:pt x="1886868" y="1252922"/>
                </a:cubicBezTo>
                <a:close/>
                <a:moveTo>
                  <a:pt x="355806" y="1141482"/>
                </a:moveTo>
                <a:cubicBezTo>
                  <a:pt x="368337" y="1142674"/>
                  <a:pt x="382659" y="1157574"/>
                  <a:pt x="383255" y="1170090"/>
                </a:cubicBezTo>
                <a:cubicBezTo>
                  <a:pt x="383255" y="1174858"/>
                  <a:pt x="380868" y="1176646"/>
                  <a:pt x="376691" y="1176646"/>
                </a:cubicBezTo>
                <a:cubicBezTo>
                  <a:pt x="370724" y="1176646"/>
                  <a:pt x="365950" y="1173666"/>
                  <a:pt x="362370" y="1169494"/>
                </a:cubicBezTo>
                <a:cubicBezTo>
                  <a:pt x="357596" y="1162938"/>
                  <a:pt x="352823" y="1156382"/>
                  <a:pt x="349242" y="1149826"/>
                </a:cubicBezTo>
                <a:cubicBezTo>
                  <a:pt x="345065" y="1142674"/>
                  <a:pt x="349242" y="1140886"/>
                  <a:pt x="355806" y="1141482"/>
                </a:cubicBezTo>
                <a:close/>
                <a:moveTo>
                  <a:pt x="564005" y="1107701"/>
                </a:moveTo>
                <a:cubicBezTo>
                  <a:pt x="566303" y="1108145"/>
                  <a:pt x="568229" y="1109773"/>
                  <a:pt x="569711" y="1113028"/>
                </a:cubicBezTo>
                <a:cubicBezTo>
                  <a:pt x="580975" y="1137299"/>
                  <a:pt x="595203" y="1159794"/>
                  <a:pt x="597574" y="1187026"/>
                </a:cubicBezTo>
                <a:cubicBezTo>
                  <a:pt x="598760" y="1197090"/>
                  <a:pt x="605874" y="1205377"/>
                  <a:pt x="608838" y="1215441"/>
                </a:cubicBezTo>
                <a:cubicBezTo>
                  <a:pt x="610617" y="1219585"/>
                  <a:pt x="612395" y="1223137"/>
                  <a:pt x="611802" y="1230833"/>
                </a:cubicBezTo>
                <a:cubicBezTo>
                  <a:pt x="611802" y="1234385"/>
                  <a:pt x="610024" y="1241489"/>
                  <a:pt x="603503" y="1243265"/>
                </a:cubicBezTo>
                <a:cubicBezTo>
                  <a:pt x="596389" y="1245041"/>
                  <a:pt x="595203" y="1237345"/>
                  <a:pt x="592239" y="1233201"/>
                </a:cubicBezTo>
                <a:cubicBezTo>
                  <a:pt x="578604" y="1206562"/>
                  <a:pt x="570897" y="1178146"/>
                  <a:pt x="560226" y="1150323"/>
                </a:cubicBezTo>
                <a:cubicBezTo>
                  <a:pt x="557262" y="1142035"/>
                  <a:pt x="553705" y="1134339"/>
                  <a:pt x="551334" y="1126051"/>
                </a:cubicBezTo>
                <a:cubicBezTo>
                  <a:pt x="549555" y="1119540"/>
                  <a:pt x="549555" y="1113028"/>
                  <a:pt x="556076" y="1109476"/>
                </a:cubicBezTo>
                <a:cubicBezTo>
                  <a:pt x="559041" y="1107997"/>
                  <a:pt x="561708" y="1107257"/>
                  <a:pt x="564005" y="1107701"/>
                </a:cubicBezTo>
                <a:close/>
                <a:moveTo>
                  <a:pt x="471563" y="1003750"/>
                </a:moveTo>
                <a:cubicBezTo>
                  <a:pt x="478695" y="1003750"/>
                  <a:pt x="488204" y="1015009"/>
                  <a:pt x="488204" y="1022713"/>
                </a:cubicBezTo>
                <a:cubicBezTo>
                  <a:pt x="488798" y="1029231"/>
                  <a:pt x="476912" y="1036935"/>
                  <a:pt x="467997" y="1037528"/>
                </a:cubicBezTo>
                <a:cubicBezTo>
                  <a:pt x="455516" y="1038120"/>
                  <a:pt x="456111" y="1028639"/>
                  <a:pt x="454922" y="1022120"/>
                </a:cubicBezTo>
                <a:cubicBezTo>
                  <a:pt x="453733" y="1016787"/>
                  <a:pt x="466808" y="1003750"/>
                  <a:pt x="471563" y="1003750"/>
                </a:cubicBezTo>
                <a:close/>
                <a:moveTo>
                  <a:pt x="217303" y="988860"/>
                </a:moveTo>
                <a:cubicBezTo>
                  <a:pt x="220874" y="987086"/>
                  <a:pt x="223850" y="988269"/>
                  <a:pt x="225636" y="991225"/>
                </a:cubicBezTo>
                <a:cubicBezTo>
                  <a:pt x="232778" y="1003051"/>
                  <a:pt x="244681" y="1010147"/>
                  <a:pt x="255394" y="1017834"/>
                </a:cubicBezTo>
                <a:cubicBezTo>
                  <a:pt x="266702" y="1026703"/>
                  <a:pt x="274440" y="1037346"/>
                  <a:pt x="280391" y="1050354"/>
                </a:cubicBezTo>
                <a:cubicBezTo>
                  <a:pt x="283962" y="1058633"/>
                  <a:pt x="280391" y="1062772"/>
                  <a:pt x="272059" y="1061589"/>
                </a:cubicBezTo>
                <a:cubicBezTo>
                  <a:pt x="267893" y="1061589"/>
                  <a:pt x="264322" y="1059815"/>
                  <a:pt x="261346" y="1056859"/>
                </a:cubicBezTo>
                <a:cubicBezTo>
                  <a:pt x="247062" y="1038528"/>
                  <a:pt x="227421" y="1024929"/>
                  <a:pt x="217303" y="1003051"/>
                </a:cubicBezTo>
                <a:cubicBezTo>
                  <a:pt x="216113" y="1001277"/>
                  <a:pt x="214923" y="998912"/>
                  <a:pt x="214328" y="996547"/>
                </a:cubicBezTo>
                <a:cubicBezTo>
                  <a:pt x="213137" y="993590"/>
                  <a:pt x="214328" y="990634"/>
                  <a:pt x="217303" y="988860"/>
                </a:cubicBezTo>
                <a:close/>
                <a:moveTo>
                  <a:pt x="1429858" y="942140"/>
                </a:moveTo>
                <a:cubicBezTo>
                  <a:pt x="1438191" y="945697"/>
                  <a:pt x="1439381" y="955184"/>
                  <a:pt x="1435810" y="962892"/>
                </a:cubicBezTo>
                <a:cubicBezTo>
                  <a:pt x="1430454" y="972971"/>
                  <a:pt x="1429858" y="982458"/>
                  <a:pt x="1428073" y="993131"/>
                </a:cubicBezTo>
                <a:cubicBezTo>
                  <a:pt x="1426883" y="1003210"/>
                  <a:pt x="1423312" y="1012697"/>
                  <a:pt x="1421526" y="1022776"/>
                </a:cubicBezTo>
                <a:cubicBezTo>
                  <a:pt x="1420336" y="1028112"/>
                  <a:pt x="1414979" y="1030484"/>
                  <a:pt x="1409623" y="1029891"/>
                </a:cubicBezTo>
                <a:cubicBezTo>
                  <a:pt x="1403671" y="1029298"/>
                  <a:pt x="1403671" y="1023962"/>
                  <a:pt x="1403076" y="1019811"/>
                </a:cubicBezTo>
                <a:cubicBezTo>
                  <a:pt x="1403076" y="1016254"/>
                  <a:pt x="1403076" y="1012697"/>
                  <a:pt x="1403076" y="1009139"/>
                </a:cubicBezTo>
                <a:cubicBezTo>
                  <a:pt x="1403076" y="1009139"/>
                  <a:pt x="1402480" y="1009139"/>
                  <a:pt x="1401885" y="1009139"/>
                </a:cubicBezTo>
                <a:cubicBezTo>
                  <a:pt x="1406647" y="990166"/>
                  <a:pt x="1410218" y="971785"/>
                  <a:pt x="1415574" y="953405"/>
                </a:cubicBezTo>
                <a:cubicBezTo>
                  <a:pt x="1417360" y="947476"/>
                  <a:pt x="1421526" y="939175"/>
                  <a:pt x="1429858" y="942140"/>
                </a:cubicBezTo>
                <a:close/>
                <a:moveTo>
                  <a:pt x="1581033" y="939113"/>
                </a:moveTo>
                <a:cubicBezTo>
                  <a:pt x="1585197" y="942075"/>
                  <a:pt x="1585197" y="946812"/>
                  <a:pt x="1583413" y="950958"/>
                </a:cubicBezTo>
                <a:cubicBezTo>
                  <a:pt x="1575679" y="968723"/>
                  <a:pt x="1566756" y="985897"/>
                  <a:pt x="1564972" y="1005439"/>
                </a:cubicBezTo>
                <a:cubicBezTo>
                  <a:pt x="1564972" y="1006031"/>
                  <a:pt x="1564377" y="1007216"/>
                  <a:pt x="1563782" y="1007808"/>
                </a:cubicBezTo>
                <a:cubicBezTo>
                  <a:pt x="1544152" y="1030903"/>
                  <a:pt x="1539393" y="1061105"/>
                  <a:pt x="1526900" y="1087754"/>
                </a:cubicBezTo>
                <a:cubicBezTo>
                  <a:pt x="1524521" y="1093083"/>
                  <a:pt x="1526306" y="1100189"/>
                  <a:pt x="1525711" y="1106704"/>
                </a:cubicBezTo>
                <a:cubicBezTo>
                  <a:pt x="1524521" y="1123284"/>
                  <a:pt x="1513218" y="1138089"/>
                  <a:pt x="1498347" y="1142234"/>
                </a:cubicBezTo>
                <a:cubicBezTo>
                  <a:pt x="1490614" y="1144011"/>
                  <a:pt x="1487639" y="1141050"/>
                  <a:pt x="1487639" y="1131575"/>
                </a:cubicBezTo>
                <a:cubicBezTo>
                  <a:pt x="1497157" y="1114402"/>
                  <a:pt x="1495373" y="1091899"/>
                  <a:pt x="1507270" y="1073541"/>
                </a:cubicBezTo>
                <a:cubicBezTo>
                  <a:pt x="1517383" y="1058736"/>
                  <a:pt x="1524521" y="1042155"/>
                  <a:pt x="1528090" y="1024389"/>
                </a:cubicBezTo>
                <a:cubicBezTo>
                  <a:pt x="1529875" y="1016691"/>
                  <a:pt x="1534634" y="1010177"/>
                  <a:pt x="1538203" y="1003071"/>
                </a:cubicBezTo>
                <a:cubicBezTo>
                  <a:pt x="1544152" y="991227"/>
                  <a:pt x="1552480" y="980567"/>
                  <a:pt x="1556049" y="967539"/>
                </a:cubicBezTo>
                <a:cubicBezTo>
                  <a:pt x="1559023" y="958064"/>
                  <a:pt x="1561403" y="947996"/>
                  <a:pt x="1570326" y="941483"/>
                </a:cubicBezTo>
                <a:cubicBezTo>
                  <a:pt x="1573300" y="939113"/>
                  <a:pt x="1576274" y="936745"/>
                  <a:pt x="1581033" y="939113"/>
                </a:cubicBezTo>
                <a:close/>
                <a:moveTo>
                  <a:pt x="1104952" y="927023"/>
                </a:moveTo>
                <a:cubicBezTo>
                  <a:pt x="1119183" y="927023"/>
                  <a:pt x="1132227" y="938828"/>
                  <a:pt x="1132820" y="952402"/>
                </a:cubicBezTo>
                <a:cubicBezTo>
                  <a:pt x="1132820" y="965387"/>
                  <a:pt x="1117997" y="980142"/>
                  <a:pt x="1103173" y="979552"/>
                </a:cubicBezTo>
                <a:cubicBezTo>
                  <a:pt x="1085978" y="978372"/>
                  <a:pt x="1080641" y="970699"/>
                  <a:pt x="1080048" y="950632"/>
                </a:cubicBezTo>
                <a:cubicBezTo>
                  <a:pt x="1080048" y="937057"/>
                  <a:pt x="1089535" y="927613"/>
                  <a:pt x="1104952" y="927023"/>
                </a:cubicBezTo>
                <a:close/>
                <a:moveTo>
                  <a:pt x="810187" y="894323"/>
                </a:moveTo>
                <a:cubicBezTo>
                  <a:pt x="814946" y="891959"/>
                  <a:pt x="817920" y="896687"/>
                  <a:pt x="821489" y="899642"/>
                </a:cubicBezTo>
                <a:cubicBezTo>
                  <a:pt x="835170" y="911462"/>
                  <a:pt x="844688" y="925647"/>
                  <a:pt x="849446" y="943377"/>
                </a:cubicBezTo>
                <a:cubicBezTo>
                  <a:pt x="858369" y="977065"/>
                  <a:pt x="869671" y="1010752"/>
                  <a:pt x="884542" y="1043257"/>
                </a:cubicBezTo>
                <a:cubicBezTo>
                  <a:pt x="889896" y="1055078"/>
                  <a:pt x="894654" y="1068080"/>
                  <a:pt x="892870" y="1081673"/>
                </a:cubicBezTo>
                <a:cubicBezTo>
                  <a:pt x="892870" y="1083446"/>
                  <a:pt x="893465" y="1085220"/>
                  <a:pt x="893465" y="1086401"/>
                </a:cubicBezTo>
                <a:cubicBezTo>
                  <a:pt x="893465" y="1089947"/>
                  <a:pt x="894654" y="1094676"/>
                  <a:pt x="889896" y="1095267"/>
                </a:cubicBezTo>
                <a:cubicBezTo>
                  <a:pt x="885137" y="1096449"/>
                  <a:pt x="884542" y="1091721"/>
                  <a:pt x="882757" y="1088766"/>
                </a:cubicBezTo>
                <a:cubicBezTo>
                  <a:pt x="875619" y="1076354"/>
                  <a:pt x="872050" y="1062761"/>
                  <a:pt x="866697" y="1049167"/>
                </a:cubicBezTo>
                <a:cubicBezTo>
                  <a:pt x="863723" y="1042076"/>
                  <a:pt x="861938" y="1033801"/>
                  <a:pt x="850041" y="1040302"/>
                </a:cubicBezTo>
                <a:cubicBezTo>
                  <a:pt x="845877" y="1042666"/>
                  <a:pt x="842903" y="1037939"/>
                  <a:pt x="841119" y="1034393"/>
                </a:cubicBezTo>
                <a:cubicBezTo>
                  <a:pt x="832196" y="1013707"/>
                  <a:pt x="823868" y="993022"/>
                  <a:pt x="814946" y="972337"/>
                </a:cubicBezTo>
                <a:cubicBezTo>
                  <a:pt x="813756" y="968791"/>
                  <a:pt x="813161" y="965244"/>
                  <a:pt x="816730" y="962880"/>
                </a:cubicBezTo>
                <a:cubicBezTo>
                  <a:pt x="826248" y="955788"/>
                  <a:pt x="821489" y="948105"/>
                  <a:pt x="819110" y="940422"/>
                </a:cubicBezTo>
                <a:cubicBezTo>
                  <a:pt x="814946" y="929784"/>
                  <a:pt x="809592" y="919145"/>
                  <a:pt x="807213" y="907325"/>
                </a:cubicBezTo>
                <a:cubicBezTo>
                  <a:pt x="806618" y="902597"/>
                  <a:pt x="805428" y="897278"/>
                  <a:pt x="810187" y="894323"/>
                </a:cubicBezTo>
                <a:close/>
                <a:moveTo>
                  <a:pt x="718862" y="870227"/>
                </a:moveTo>
                <a:cubicBezTo>
                  <a:pt x="722426" y="869045"/>
                  <a:pt x="725395" y="872000"/>
                  <a:pt x="727771" y="874954"/>
                </a:cubicBezTo>
                <a:cubicBezTo>
                  <a:pt x="731334" y="879683"/>
                  <a:pt x="732522" y="885593"/>
                  <a:pt x="733116" y="891503"/>
                </a:cubicBezTo>
                <a:cubicBezTo>
                  <a:pt x="734304" y="900368"/>
                  <a:pt x="737273" y="909233"/>
                  <a:pt x="742025" y="916916"/>
                </a:cubicBezTo>
                <a:cubicBezTo>
                  <a:pt x="751528" y="932873"/>
                  <a:pt x="757467" y="950012"/>
                  <a:pt x="761030" y="968333"/>
                </a:cubicBezTo>
                <a:cubicBezTo>
                  <a:pt x="764000" y="984291"/>
                  <a:pt x="774096" y="997883"/>
                  <a:pt x="779442" y="1013250"/>
                </a:cubicBezTo>
                <a:cubicBezTo>
                  <a:pt x="789538" y="1038072"/>
                  <a:pt x="802011" y="1062893"/>
                  <a:pt x="803792" y="1090671"/>
                </a:cubicBezTo>
                <a:cubicBezTo>
                  <a:pt x="803792" y="1091853"/>
                  <a:pt x="803792" y="1093035"/>
                  <a:pt x="804386" y="1094216"/>
                </a:cubicBezTo>
                <a:cubicBezTo>
                  <a:pt x="804386" y="1097172"/>
                  <a:pt x="804386" y="1100127"/>
                  <a:pt x="800823" y="1100718"/>
                </a:cubicBezTo>
                <a:cubicBezTo>
                  <a:pt x="797853" y="1101309"/>
                  <a:pt x="796071" y="1098945"/>
                  <a:pt x="794884" y="1095990"/>
                </a:cubicBezTo>
                <a:cubicBezTo>
                  <a:pt x="780630" y="1064075"/>
                  <a:pt x="766969" y="1030980"/>
                  <a:pt x="755091" y="997293"/>
                </a:cubicBezTo>
                <a:cubicBezTo>
                  <a:pt x="743213" y="964787"/>
                  <a:pt x="736086" y="931100"/>
                  <a:pt x="716486" y="901550"/>
                </a:cubicBezTo>
                <a:cubicBezTo>
                  <a:pt x="712329" y="894458"/>
                  <a:pt x="709953" y="886775"/>
                  <a:pt x="711735" y="878501"/>
                </a:cubicBezTo>
                <a:cubicBezTo>
                  <a:pt x="712329" y="874954"/>
                  <a:pt x="714111" y="870818"/>
                  <a:pt x="718862" y="870227"/>
                </a:cubicBezTo>
                <a:close/>
                <a:moveTo>
                  <a:pt x="1336754" y="790234"/>
                </a:moveTo>
                <a:cubicBezTo>
                  <a:pt x="1347377" y="790234"/>
                  <a:pt x="1346787" y="799687"/>
                  <a:pt x="1346787" y="807958"/>
                </a:cubicBezTo>
                <a:cubicBezTo>
                  <a:pt x="1345016" y="822138"/>
                  <a:pt x="1344426" y="836908"/>
                  <a:pt x="1338524" y="850497"/>
                </a:cubicBezTo>
                <a:cubicBezTo>
                  <a:pt x="1337344" y="853451"/>
                  <a:pt x="1336754" y="856996"/>
                  <a:pt x="1332622" y="857587"/>
                </a:cubicBezTo>
                <a:cubicBezTo>
                  <a:pt x="1328491" y="857587"/>
                  <a:pt x="1326720" y="853451"/>
                  <a:pt x="1325540" y="850497"/>
                </a:cubicBezTo>
                <a:cubicBezTo>
                  <a:pt x="1323769" y="845180"/>
                  <a:pt x="1324359" y="839862"/>
                  <a:pt x="1324950" y="833954"/>
                </a:cubicBezTo>
                <a:cubicBezTo>
                  <a:pt x="1325540" y="825092"/>
                  <a:pt x="1327901" y="816821"/>
                  <a:pt x="1326720" y="807368"/>
                </a:cubicBezTo>
                <a:cubicBezTo>
                  <a:pt x="1326130" y="800278"/>
                  <a:pt x="1326720" y="790825"/>
                  <a:pt x="1336754" y="790234"/>
                </a:cubicBezTo>
                <a:close/>
                <a:moveTo>
                  <a:pt x="729624" y="762355"/>
                </a:moveTo>
                <a:cubicBezTo>
                  <a:pt x="733171" y="762946"/>
                  <a:pt x="734945" y="765900"/>
                  <a:pt x="736128" y="768854"/>
                </a:cubicBezTo>
                <a:cubicBezTo>
                  <a:pt x="742041" y="784806"/>
                  <a:pt x="748545" y="800758"/>
                  <a:pt x="754458" y="816710"/>
                </a:cubicBezTo>
                <a:cubicBezTo>
                  <a:pt x="756232" y="820846"/>
                  <a:pt x="756823" y="824982"/>
                  <a:pt x="752093" y="826754"/>
                </a:cubicBezTo>
                <a:cubicBezTo>
                  <a:pt x="747362" y="829118"/>
                  <a:pt x="744997" y="824982"/>
                  <a:pt x="743223" y="821437"/>
                </a:cubicBezTo>
                <a:cubicBezTo>
                  <a:pt x="736128" y="806076"/>
                  <a:pt x="731989" y="789533"/>
                  <a:pt x="722528" y="775353"/>
                </a:cubicBezTo>
                <a:cubicBezTo>
                  <a:pt x="718980" y="770036"/>
                  <a:pt x="724302" y="761765"/>
                  <a:pt x="729624" y="762355"/>
                </a:cubicBezTo>
                <a:close/>
                <a:moveTo>
                  <a:pt x="1198953" y="743956"/>
                </a:moveTo>
                <a:cubicBezTo>
                  <a:pt x="1206676" y="743956"/>
                  <a:pt x="1207271" y="752238"/>
                  <a:pt x="1206082" y="757561"/>
                </a:cubicBezTo>
                <a:cubicBezTo>
                  <a:pt x="1197170" y="790095"/>
                  <a:pt x="1208459" y="823220"/>
                  <a:pt x="1201329" y="856346"/>
                </a:cubicBezTo>
                <a:cubicBezTo>
                  <a:pt x="1199547" y="865218"/>
                  <a:pt x="1194794" y="880598"/>
                  <a:pt x="1207865" y="888880"/>
                </a:cubicBezTo>
                <a:cubicBezTo>
                  <a:pt x="1209053" y="888288"/>
                  <a:pt x="1210241" y="887697"/>
                  <a:pt x="1210241" y="887105"/>
                </a:cubicBezTo>
                <a:cubicBezTo>
                  <a:pt x="1212618" y="881190"/>
                  <a:pt x="1213212" y="872317"/>
                  <a:pt x="1222124" y="872908"/>
                </a:cubicBezTo>
                <a:cubicBezTo>
                  <a:pt x="1231630" y="873500"/>
                  <a:pt x="1228660" y="882373"/>
                  <a:pt x="1230442" y="888288"/>
                </a:cubicBezTo>
                <a:cubicBezTo>
                  <a:pt x="1232819" y="895978"/>
                  <a:pt x="1232819" y="903076"/>
                  <a:pt x="1228065" y="910766"/>
                </a:cubicBezTo>
                <a:cubicBezTo>
                  <a:pt x="1226283" y="913132"/>
                  <a:pt x="1225689" y="916681"/>
                  <a:pt x="1226283" y="919639"/>
                </a:cubicBezTo>
                <a:cubicBezTo>
                  <a:pt x="1228660" y="950989"/>
                  <a:pt x="1225095" y="982340"/>
                  <a:pt x="1221530" y="1013099"/>
                </a:cubicBezTo>
                <a:cubicBezTo>
                  <a:pt x="1219153" y="1033211"/>
                  <a:pt x="1222124" y="1054506"/>
                  <a:pt x="1213806" y="1074026"/>
                </a:cubicBezTo>
                <a:cubicBezTo>
                  <a:pt x="1212618" y="1075209"/>
                  <a:pt x="1212618" y="1077575"/>
                  <a:pt x="1212618" y="1079349"/>
                </a:cubicBezTo>
                <a:cubicBezTo>
                  <a:pt x="1212618" y="1082898"/>
                  <a:pt x="1210835" y="1087631"/>
                  <a:pt x="1215588" y="1088223"/>
                </a:cubicBezTo>
                <a:cubicBezTo>
                  <a:pt x="1220342" y="1088814"/>
                  <a:pt x="1222124" y="1084673"/>
                  <a:pt x="1222718" y="1080532"/>
                </a:cubicBezTo>
                <a:cubicBezTo>
                  <a:pt x="1222718" y="1072843"/>
                  <a:pt x="1224501" y="1064562"/>
                  <a:pt x="1222718" y="1056872"/>
                </a:cubicBezTo>
                <a:cubicBezTo>
                  <a:pt x="1220342" y="1043858"/>
                  <a:pt x="1232224" y="1033802"/>
                  <a:pt x="1229848" y="1020789"/>
                </a:cubicBezTo>
                <a:cubicBezTo>
                  <a:pt x="1229254" y="1017831"/>
                  <a:pt x="1234007" y="1017240"/>
                  <a:pt x="1237572" y="1016649"/>
                </a:cubicBezTo>
                <a:cubicBezTo>
                  <a:pt x="1242325" y="1016649"/>
                  <a:pt x="1245890" y="1019015"/>
                  <a:pt x="1247078" y="1023746"/>
                </a:cubicBezTo>
                <a:cubicBezTo>
                  <a:pt x="1250643" y="1035577"/>
                  <a:pt x="1251237" y="1047999"/>
                  <a:pt x="1246484" y="1059829"/>
                </a:cubicBezTo>
                <a:cubicBezTo>
                  <a:pt x="1242325" y="1068111"/>
                  <a:pt x="1245890" y="1074617"/>
                  <a:pt x="1250049" y="1082898"/>
                </a:cubicBezTo>
                <a:cubicBezTo>
                  <a:pt x="1256584" y="1073434"/>
                  <a:pt x="1261337" y="1066928"/>
                  <a:pt x="1263120" y="1056872"/>
                </a:cubicBezTo>
                <a:cubicBezTo>
                  <a:pt x="1266090" y="1039125"/>
                  <a:pt x="1274408" y="1022564"/>
                  <a:pt x="1282726" y="1006593"/>
                </a:cubicBezTo>
                <a:cubicBezTo>
                  <a:pt x="1286291" y="1000678"/>
                  <a:pt x="1303521" y="999494"/>
                  <a:pt x="1307680" y="1004818"/>
                </a:cubicBezTo>
                <a:cubicBezTo>
                  <a:pt x="1313622" y="1013691"/>
                  <a:pt x="1318375" y="1024339"/>
                  <a:pt x="1314810" y="1033802"/>
                </a:cubicBezTo>
                <a:cubicBezTo>
                  <a:pt x="1310651" y="1044449"/>
                  <a:pt x="1309463" y="1055097"/>
                  <a:pt x="1307680" y="1065744"/>
                </a:cubicBezTo>
                <a:cubicBezTo>
                  <a:pt x="1304710" y="1085265"/>
                  <a:pt x="1298174" y="1103011"/>
                  <a:pt x="1289856" y="1120756"/>
                </a:cubicBezTo>
                <a:cubicBezTo>
                  <a:pt x="1284509" y="1131403"/>
                  <a:pt x="1282132" y="1145007"/>
                  <a:pt x="1280350" y="1158021"/>
                </a:cubicBezTo>
                <a:cubicBezTo>
                  <a:pt x="1279756" y="1168668"/>
                  <a:pt x="1286885" y="1176358"/>
                  <a:pt x="1298768" y="1176950"/>
                </a:cubicBezTo>
                <a:cubicBezTo>
                  <a:pt x="1301145" y="1176950"/>
                  <a:pt x="1304116" y="1176358"/>
                  <a:pt x="1307086" y="1176358"/>
                </a:cubicBezTo>
                <a:cubicBezTo>
                  <a:pt x="1332634" y="1178724"/>
                  <a:pt x="1339764" y="1172809"/>
                  <a:pt x="1339764" y="1146782"/>
                </a:cubicBezTo>
                <a:cubicBezTo>
                  <a:pt x="1339764" y="1140275"/>
                  <a:pt x="1342141" y="1137318"/>
                  <a:pt x="1347488" y="1134360"/>
                </a:cubicBezTo>
                <a:cubicBezTo>
                  <a:pt x="1359965" y="1129037"/>
                  <a:pt x="1373036" y="1128445"/>
                  <a:pt x="1386107" y="1130811"/>
                </a:cubicBezTo>
                <a:cubicBezTo>
                  <a:pt x="1401555" y="1133177"/>
                  <a:pt x="1412249" y="1127262"/>
                  <a:pt x="1419379" y="1113067"/>
                </a:cubicBezTo>
                <a:cubicBezTo>
                  <a:pt x="1421161" y="1110109"/>
                  <a:pt x="1422350" y="1107151"/>
                  <a:pt x="1422944" y="1104194"/>
                </a:cubicBezTo>
                <a:cubicBezTo>
                  <a:pt x="1428885" y="1081715"/>
                  <a:pt x="1437203" y="1060421"/>
                  <a:pt x="1447304" y="1039717"/>
                </a:cubicBezTo>
                <a:cubicBezTo>
                  <a:pt x="1450274" y="1033211"/>
                  <a:pt x="1451462" y="1026704"/>
                  <a:pt x="1451462" y="1020197"/>
                </a:cubicBezTo>
                <a:cubicBezTo>
                  <a:pt x="1451462" y="1012508"/>
                  <a:pt x="1453839" y="1005409"/>
                  <a:pt x="1458592" y="999494"/>
                </a:cubicBezTo>
                <a:cubicBezTo>
                  <a:pt x="1465128" y="990621"/>
                  <a:pt x="1466316" y="979974"/>
                  <a:pt x="1470475" y="969918"/>
                </a:cubicBezTo>
                <a:cubicBezTo>
                  <a:pt x="1476416" y="955130"/>
                  <a:pt x="1484734" y="940933"/>
                  <a:pt x="1487111" y="924962"/>
                </a:cubicBezTo>
                <a:cubicBezTo>
                  <a:pt x="1487705" y="919639"/>
                  <a:pt x="1492458" y="917864"/>
                  <a:pt x="1496617" y="917273"/>
                </a:cubicBezTo>
                <a:cubicBezTo>
                  <a:pt x="1500776" y="916681"/>
                  <a:pt x="1504341" y="917273"/>
                  <a:pt x="1506123" y="920822"/>
                </a:cubicBezTo>
                <a:cubicBezTo>
                  <a:pt x="1507906" y="924962"/>
                  <a:pt x="1505529" y="927920"/>
                  <a:pt x="1503747" y="931469"/>
                </a:cubicBezTo>
                <a:cubicBezTo>
                  <a:pt x="1497805" y="943299"/>
                  <a:pt x="1493647" y="956313"/>
                  <a:pt x="1491864" y="968144"/>
                </a:cubicBezTo>
                <a:cubicBezTo>
                  <a:pt x="1487705" y="993579"/>
                  <a:pt x="1474634" y="1016057"/>
                  <a:pt x="1468693" y="1040901"/>
                </a:cubicBezTo>
                <a:cubicBezTo>
                  <a:pt x="1463345" y="1064562"/>
                  <a:pt x="1456216" y="1088223"/>
                  <a:pt x="1450274" y="1111884"/>
                </a:cubicBezTo>
                <a:cubicBezTo>
                  <a:pt x="1447304" y="1123713"/>
                  <a:pt x="1443145" y="1136134"/>
                  <a:pt x="1434827" y="1146191"/>
                </a:cubicBezTo>
                <a:cubicBezTo>
                  <a:pt x="1431856" y="1150331"/>
                  <a:pt x="1431262" y="1154472"/>
                  <a:pt x="1434827" y="1159204"/>
                </a:cubicBezTo>
                <a:cubicBezTo>
                  <a:pt x="1438391" y="1164528"/>
                  <a:pt x="1441956" y="1166302"/>
                  <a:pt x="1446115" y="1159796"/>
                </a:cubicBezTo>
                <a:cubicBezTo>
                  <a:pt x="1449680" y="1154472"/>
                  <a:pt x="1453839" y="1145599"/>
                  <a:pt x="1460969" y="1149148"/>
                </a:cubicBezTo>
                <a:cubicBezTo>
                  <a:pt x="1468693" y="1153289"/>
                  <a:pt x="1464534" y="1160979"/>
                  <a:pt x="1462751" y="1168668"/>
                </a:cubicBezTo>
                <a:cubicBezTo>
                  <a:pt x="1459780" y="1181090"/>
                  <a:pt x="1458592" y="1192921"/>
                  <a:pt x="1469881" y="1205934"/>
                </a:cubicBezTo>
                <a:cubicBezTo>
                  <a:pt x="1479981" y="1216582"/>
                  <a:pt x="1491864" y="1224863"/>
                  <a:pt x="1501964" y="1236102"/>
                </a:cubicBezTo>
                <a:cubicBezTo>
                  <a:pt x="1515036" y="1249707"/>
                  <a:pt x="1536425" y="1242609"/>
                  <a:pt x="1540584" y="1227229"/>
                </a:cubicBezTo>
                <a:cubicBezTo>
                  <a:pt x="1541772" y="1224271"/>
                  <a:pt x="1542366" y="1220723"/>
                  <a:pt x="1544743" y="1218357"/>
                </a:cubicBezTo>
                <a:cubicBezTo>
                  <a:pt x="1559002" y="1203568"/>
                  <a:pt x="1563755" y="1185823"/>
                  <a:pt x="1560784" y="1165119"/>
                </a:cubicBezTo>
                <a:cubicBezTo>
                  <a:pt x="1559002" y="1155655"/>
                  <a:pt x="1567320" y="1152697"/>
                  <a:pt x="1574450" y="1152697"/>
                </a:cubicBezTo>
                <a:cubicBezTo>
                  <a:pt x="1581579" y="1152697"/>
                  <a:pt x="1586333" y="1150923"/>
                  <a:pt x="1591680" y="1146782"/>
                </a:cubicBezTo>
                <a:cubicBezTo>
                  <a:pt x="1595839" y="1143234"/>
                  <a:pt x="1601780" y="1141459"/>
                  <a:pt x="1607127" y="1144416"/>
                </a:cubicBezTo>
                <a:cubicBezTo>
                  <a:pt x="1613069" y="1147965"/>
                  <a:pt x="1608910" y="1153881"/>
                  <a:pt x="1607722" y="1158613"/>
                </a:cubicBezTo>
                <a:cubicBezTo>
                  <a:pt x="1604751" y="1171034"/>
                  <a:pt x="1601780" y="1182273"/>
                  <a:pt x="1588709" y="1190555"/>
                </a:cubicBezTo>
                <a:cubicBezTo>
                  <a:pt x="1576826" y="1197062"/>
                  <a:pt x="1575044" y="1212441"/>
                  <a:pt x="1567914" y="1224271"/>
                </a:cubicBezTo>
                <a:cubicBezTo>
                  <a:pt x="1564943" y="1228412"/>
                  <a:pt x="1569102" y="1233144"/>
                  <a:pt x="1573261" y="1235510"/>
                </a:cubicBezTo>
                <a:cubicBezTo>
                  <a:pt x="1577420" y="1238468"/>
                  <a:pt x="1580985" y="1236102"/>
                  <a:pt x="1583956" y="1232553"/>
                </a:cubicBezTo>
                <a:cubicBezTo>
                  <a:pt x="1586927" y="1227821"/>
                  <a:pt x="1589897" y="1223680"/>
                  <a:pt x="1592274" y="1218357"/>
                </a:cubicBezTo>
                <a:cubicBezTo>
                  <a:pt x="1595245" y="1212441"/>
                  <a:pt x="1595839" y="1204160"/>
                  <a:pt x="1605939" y="1204751"/>
                </a:cubicBezTo>
                <a:cubicBezTo>
                  <a:pt x="1610692" y="1188189"/>
                  <a:pt x="1626734" y="1186414"/>
                  <a:pt x="1638617" y="1178724"/>
                </a:cubicBezTo>
                <a:cubicBezTo>
                  <a:pt x="1646935" y="1173992"/>
                  <a:pt x="1649906" y="1163936"/>
                  <a:pt x="1654065" y="1154472"/>
                </a:cubicBezTo>
                <a:cubicBezTo>
                  <a:pt x="1660006" y="1142642"/>
                  <a:pt x="1670701" y="1131994"/>
                  <a:pt x="1680801" y="1122529"/>
                </a:cubicBezTo>
                <a:cubicBezTo>
                  <a:pt x="1689119" y="1115433"/>
                  <a:pt x="1696249" y="1107151"/>
                  <a:pt x="1699219" y="1097095"/>
                </a:cubicBezTo>
                <a:cubicBezTo>
                  <a:pt x="1702784" y="1084673"/>
                  <a:pt x="1711696" y="1081124"/>
                  <a:pt x="1721797" y="1078758"/>
                </a:cubicBezTo>
                <a:cubicBezTo>
                  <a:pt x="1738433" y="1074617"/>
                  <a:pt x="1749721" y="1065744"/>
                  <a:pt x="1755069" y="1049773"/>
                </a:cubicBezTo>
                <a:cubicBezTo>
                  <a:pt x="1756851" y="1045633"/>
                  <a:pt x="1759228" y="1042675"/>
                  <a:pt x="1762198" y="1040309"/>
                </a:cubicBezTo>
                <a:cubicBezTo>
                  <a:pt x="1775269" y="1030254"/>
                  <a:pt x="1785964" y="1019015"/>
                  <a:pt x="1791905" y="1003635"/>
                </a:cubicBezTo>
                <a:cubicBezTo>
                  <a:pt x="1793094" y="1001269"/>
                  <a:pt x="1795470" y="1000678"/>
                  <a:pt x="1797253" y="999494"/>
                </a:cubicBezTo>
                <a:cubicBezTo>
                  <a:pt x="1800223" y="997719"/>
                  <a:pt x="1804382" y="996536"/>
                  <a:pt x="1804976" y="994170"/>
                </a:cubicBezTo>
                <a:cubicBezTo>
                  <a:pt x="1809135" y="977016"/>
                  <a:pt x="1827554" y="968735"/>
                  <a:pt x="1831119" y="951581"/>
                </a:cubicBezTo>
                <a:cubicBezTo>
                  <a:pt x="1832901" y="943299"/>
                  <a:pt x="1840031" y="943299"/>
                  <a:pt x="1845972" y="942116"/>
                </a:cubicBezTo>
                <a:cubicBezTo>
                  <a:pt x="1850131" y="941525"/>
                  <a:pt x="1854290" y="941525"/>
                  <a:pt x="1854884" y="946257"/>
                </a:cubicBezTo>
                <a:cubicBezTo>
                  <a:pt x="1856667" y="951581"/>
                  <a:pt x="1856667" y="957496"/>
                  <a:pt x="1851914" y="962820"/>
                </a:cubicBezTo>
                <a:cubicBezTo>
                  <a:pt x="1841219" y="975242"/>
                  <a:pt x="1828148" y="987072"/>
                  <a:pt x="1821018" y="1001269"/>
                </a:cubicBezTo>
                <a:cubicBezTo>
                  <a:pt x="1808541" y="1024339"/>
                  <a:pt x="1788935" y="1041492"/>
                  <a:pt x="1773487" y="1062195"/>
                </a:cubicBezTo>
                <a:cubicBezTo>
                  <a:pt x="1771110" y="1065744"/>
                  <a:pt x="1768734" y="1069294"/>
                  <a:pt x="1767546" y="1073434"/>
                </a:cubicBezTo>
                <a:cubicBezTo>
                  <a:pt x="1765763" y="1081715"/>
                  <a:pt x="1765169" y="1090588"/>
                  <a:pt x="1753880" y="1091180"/>
                </a:cubicBezTo>
                <a:cubicBezTo>
                  <a:pt x="1752098" y="1091771"/>
                  <a:pt x="1749127" y="1095912"/>
                  <a:pt x="1748533" y="1098870"/>
                </a:cubicBezTo>
                <a:cubicBezTo>
                  <a:pt x="1741997" y="1123713"/>
                  <a:pt x="1717044" y="1131994"/>
                  <a:pt x="1702190" y="1149148"/>
                </a:cubicBezTo>
                <a:cubicBezTo>
                  <a:pt x="1688525" y="1148557"/>
                  <a:pt x="1679613" y="1155655"/>
                  <a:pt x="1672483" y="1166894"/>
                </a:cubicBezTo>
                <a:cubicBezTo>
                  <a:pt x="1671295" y="1169260"/>
                  <a:pt x="1668918" y="1171626"/>
                  <a:pt x="1668918" y="1173992"/>
                </a:cubicBezTo>
                <a:cubicBezTo>
                  <a:pt x="1668918" y="1191738"/>
                  <a:pt x="1658818" y="1209483"/>
                  <a:pt x="1669512" y="1227229"/>
                </a:cubicBezTo>
                <a:cubicBezTo>
                  <a:pt x="1675454" y="1236693"/>
                  <a:pt x="1676642" y="1246158"/>
                  <a:pt x="1665947" y="1254439"/>
                </a:cubicBezTo>
                <a:cubicBezTo>
                  <a:pt x="1662383" y="1256805"/>
                  <a:pt x="1658818" y="1261538"/>
                  <a:pt x="1658224" y="1265678"/>
                </a:cubicBezTo>
                <a:cubicBezTo>
                  <a:pt x="1655253" y="1282832"/>
                  <a:pt x="1654659" y="1299395"/>
                  <a:pt x="1645747" y="1315366"/>
                </a:cubicBezTo>
                <a:cubicBezTo>
                  <a:pt x="1642776" y="1319506"/>
                  <a:pt x="1646935" y="1328971"/>
                  <a:pt x="1652876" y="1332520"/>
                </a:cubicBezTo>
                <a:cubicBezTo>
                  <a:pt x="1658818" y="1335478"/>
                  <a:pt x="1662383" y="1328380"/>
                  <a:pt x="1666542" y="1325422"/>
                </a:cubicBezTo>
                <a:cubicBezTo>
                  <a:pt x="1683178" y="1314183"/>
                  <a:pt x="1693278" y="1300578"/>
                  <a:pt x="1695060" y="1279875"/>
                </a:cubicBezTo>
                <a:cubicBezTo>
                  <a:pt x="1695654" y="1273368"/>
                  <a:pt x="1698625" y="1268044"/>
                  <a:pt x="1705161" y="1265086"/>
                </a:cubicBezTo>
                <a:cubicBezTo>
                  <a:pt x="1709914" y="1263904"/>
                  <a:pt x="1711696" y="1259763"/>
                  <a:pt x="1714073" y="1256214"/>
                </a:cubicBezTo>
                <a:cubicBezTo>
                  <a:pt x="1721203" y="1245566"/>
                  <a:pt x="1728332" y="1234919"/>
                  <a:pt x="1738433" y="1227229"/>
                </a:cubicBezTo>
                <a:cubicBezTo>
                  <a:pt x="1739621" y="1226046"/>
                  <a:pt x="1740809" y="1224863"/>
                  <a:pt x="1741403" y="1223680"/>
                </a:cubicBezTo>
                <a:cubicBezTo>
                  <a:pt x="1753286" y="1198836"/>
                  <a:pt x="1775269" y="1181682"/>
                  <a:pt x="1793688" y="1162162"/>
                </a:cubicBezTo>
                <a:cubicBezTo>
                  <a:pt x="1796658" y="1159204"/>
                  <a:pt x="1796658" y="1155064"/>
                  <a:pt x="1799035" y="1152106"/>
                </a:cubicBezTo>
                <a:cubicBezTo>
                  <a:pt x="1803788" y="1146191"/>
                  <a:pt x="1810324" y="1142642"/>
                  <a:pt x="1816859" y="1147373"/>
                </a:cubicBezTo>
                <a:cubicBezTo>
                  <a:pt x="1822801" y="1152106"/>
                  <a:pt x="1818048" y="1158021"/>
                  <a:pt x="1814483" y="1162753"/>
                </a:cubicBezTo>
                <a:cubicBezTo>
                  <a:pt x="1798441" y="1185823"/>
                  <a:pt x="1777052" y="1204751"/>
                  <a:pt x="1759822" y="1227229"/>
                </a:cubicBezTo>
                <a:cubicBezTo>
                  <a:pt x="1749721" y="1240243"/>
                  <a:pt x="1743186" y="1255030"/>
                  <a:pt x="1731303" y="1266270"/>
                </a:cubicBezTo>
                <a:cubicBezTo>
                  <a:pt x="1729521" y="1268044"/>
                  <a:pt x="1727738" y="1269820"/>
                  <a:pt x="1728926" y="1272777"/>
                </a:cubicBezTo>
                <a:cubicBezTo>
                  <a:pt x="1732491" y="1281649"/>
                  <a:pt x="1727144" y="1287564"/>
                  <a:pt x="1722985" y="1294071"/>
                </a:cubicBezTo>
                <a:cubicBezTo>
                  <a:pt x="1721203" y="1296437"/>
                  <a:pt x="1718232" y="1298803"/>
                  <a:pt x="1720608" y="1301169"/>
                </a:cubicBezTo>
                <a:cubicBezTo>
                  <a:pt x="1721797" y="1302944"/>
                  <a:pt x="1725362" y="1302944"/>
                  <a:pt x="1727144" y="1302944"/>
                </a:cubicBezTo>
                <a:cubicBezTo>
                  <a:pt x="1735462" y="1301761"/>
                  <a:pt x="1741997" y="1302352"/>
                  <a:pt x="1747939" y="1308267"/>
                </a:cubicBezTo>
                <a:cubicBezTo>
                  <a:pt x="1753880" y="1314183"/>
                  <a:pt x="1759228" y="1308859"/>
                  <a:pt x="1762198" y="1305310"/>
                </a:cubicBezTo>
                <a:cubicBezTo>
                  <a:pt x="1774081" y="1291114"/>
                  <a:pt x="1788935" y="1279283"/>
                  <a:pt x="1796064" y="1261538"/>
                </a:cubicBezTo>
                <a:cubicBezTo>
                  <a:pt x="1796658" y="1260354"/>
                  <a:pt x="1797253" y="1258580"/>
                  <a:pt x="1797847" y="1257397"/>
                </a:cubicBezTo>
                <a:cubicBezTo>
                  <a:pt x="1801412" y="1249116"/>
                  <a:pt x="1806165" y="1242017"/>
                  <a:pt x="1816265" y="1244975"/>
                </a:cubicBezTo>
                <a:cubicBezTo>
                  <a:pt x="1821612" y="1246158"/>
                  <a:pt x="1822801" y="1263904"/>
                  <a:pt x="1818642" y="1269820"/>
                </a:cubicBezTo>
                <a:cubicBezTo>
                  <a:pt x="1808541" y="1282241"/>
                  <a:pt x="1797847" y="1294071"/>
                  <a:pt x="1787746" y="1305902"/>
                </a:cubicBezTo>
                <a:cubicBezTo>
                  <a:pt x="1780617" y="1314183"/>
                  <a:pt x="1772893" y="1322465"/>
                  <a:pt x="1767546" y="1331929"/>
                </a:cubicBezTo>
                <a:cubicBezTo>
                  <a:pt x="1765169" y="1336070"/>
                  <a:pt x="1762792" y="1340802"/>
                  <a:pt x="1763387" y="1345534"/>
                </a:cubicBezTo>
                <a:cubicBezTo>
                  <a:pt x="1763981" y="1350858"/>
                  <a:pt x="1762198" y="1355590"/>
                  <a:pt x="1758039" y="1359139"/>
                </a:cubicBezTo>
                <a:cubicBezTo>
                  <a:pt x="1753880" y="1363280"/>
                  <a:pt x="1753880" y="1368012"/>
                  <a:pt x="1753880" y="1373335"/>
                </a:cubicBezTo>
                <a:cubicBezTo>
                  <a:pt x="1753880" y="1378068"/>
                  <a:pt x="1753286" y="1383392"/>
                  <a:pt x="1749721" y="1386940"/>
                </a:cubicBezTo>
                <a:cubicBezTo>
                  <a:pt x="1741997" y="1394039"/>
                  <a:pt x="1744374" y="1401729"/>
                  <a:pt x="1749127" y="1408827"/>
                </a:cubicBezTo>
                <a:cubicBezTo>
                  <a:pt x="1762198" y="1430121"/>
                  <a:pt x="1776458" y="1450233"/>
                  <a:pt x="1781211" y="1475668"/>
                </a:cubicBezTo>
                <a:cubicBezTo>
                  <a:pt x="1782399" y="1482767"/>
                  <a:pt x="1787746" y="1491640"/>
                  <a:pt x="1793094" y="1498146"/>
                </a:cubicBezTo>
                <a:cubicBezTo>
                  <a:pt x="1798441" y="1504653"/>
                  <a:pt x="1807353" y="1502878"/>
                  <a:pt x="1814483" y="1500512"/>
                </a:cubicBezTo>
                <a:cubicBezTo>
                  <a:pt x="1821612" y="1498146"/>
                  <a:pt x="1828148" y="1495189"/>
                  <a:pt x="1834683" y="1491048"/>
                </a:cubicBezTo>
                <a:cubicBezTo>
                  <a:pt x="1847160" y="1483950"/>
                  <a:pt x="1858449" y="1487499"/>
                  <a:pt x="1868550" y="1495189"/>
                </a:cubicBezTo>
                <a:cubicBezTo>
                  <a:pt x="1879838" y="1503470"/>
                  <a:pt x="1882809" y="1515892"/>
                  <a:pt x="1883403" y="1528905"/>
                </a:cubicBezTo>
                <a:cubicBezTo>
                  <a:pt x="1883403" y="1533637"/>
                  <a:pt x="1879838" y="1535412"/>
                  <a:pt x="1876273" y="1537778"/>
                </a:cubicBezTo>
                <a:cubicBezTo>
                  <a:pt x="1852508" y="1554340"/>
                  <a:pt x="1842407" y="1578001"/>
                  <a:pt x="1844784" y="1605803"/>
                </a:cubicBezTo>
                <a:cubicBezTo>
                  <a:pt x="1845972" y="1619408"/>
                  <a:pt x="1846566" y="1634787"/>
                  <a:pt x="1860826" y="1644843"/>
                </a:cubicBezTo>
                <a:cubicBezTo>
                  <a:pt x="1864985" y="1647801"/>
                  <a:pt x="1861420" y="1655491"/>
                  <a:pt x="1867361" y="1659040"/>
                </a:cubicBezTo>
                <a:cubicBezTo>
                  <a:pt x="1875085" y="1663772"/>
                  <a:pt x="1881621" y="1668504"/>
                  <a:pt x="1892315" y="1666730"/>
                </a:cubicBezTo>
                <a:cubicBezTo>
                  <a:pt x="1905980" y="1664364"/>
                  <a:pt x="1919052" y="1673828"/>
                  <a:pt x="1933905" y="1673236"/>
                </a:cubicBezTo>
                <a:cubicBezTo>
                  <a:pt x="1935093" y="1673236"/>
                  <a:pt x="1936282" y="1675011"/>
                  <a:pt x="1937470" y="1676194"/>
                </a:cubicBezTo>
                <a:cubicBezTo>
                  <a:pt x="1949353" y="1690982"/>
                  <a:pt x="1944005" y="1723516"/>
                  <a:pt x="1927370" y="1733572"/>
                </a:cubicBezTo>
                <a:cubicBezTo>
                  <a:pt x="1922022" y="1737121"/>
                  <a:pt x="1915487" y="1740078"/>
                  <a:pt x="1908357" y="1735938"/>
                </a:cubicBezTo>
                <a:cubicBezTo>
                  <a:pt x="1903010" y="1731797"/>
                  <a:pt x="1899445" y="1734163"/>
                  <a:pt x="1895286" y="1738304"/>
                </a:cubicBezTo>
                <a:cubicBezTo>
                  <a:pt x="1891721" y="1742444"/>
                  <a:pt x="1889939" y="1745402"/>
                  <a:pt x="1893503" y="1750726"/>
                </a:cubicBezTo>
                <a:cubicBezTo>
                  <a:pt x="1894692" y="1752500"/>
                  <a:pt x="1895286" y="1754866"/>
                  <a:pt x="1895286" y="1757233"/>
                </a:cubicBezTo>
                <a:cubicBezTo>
                  <a:pt x="1894692" y="1774387"/>
                  <a:pt x="1907169" y="1784443"/>
                  <a:pt x="1923805" y="1780893"/>
                </a:cubicBezTo>
                <a:cubicBezTo>
                  <a:pt x="1927370" y="1780302"/>
                  <a:pt x="1930934" y="1778527"/>
                  <a:pt x="1933311" y="1780893"/>
                </a:cubicBezTo>
                <a:cubicBezTo>
                  <a:pt x="1943411" y="1789175"/>
                  <a:pt x="1953512" y="1783851"/>
                  <a:pt x="1962424" y="1779710"/>
                </a:cubicBezTo>
                <a:cubicBezTo>
                  <a:pt x="1973713" y="1774387"/>
                  <a:pt x="1982625" y="1774978"/>
                  <a:pt x="1992725" y="1782668"/>
                </a:cubicBezTo>
                <a:cubicBezTo>
                  <a:pt x="1994507" y="1783851"/>
                  <a:pt x="1996884" y="1785626"/>
                  <a:pt x="1998666" y="1785034"/>
                </a:cubicBezTo>
                <a:cubicBezTo>
                  <a:pt x="2013520" y="1784443"/>
                  <a:pt x="2023026" y="1793315"/>
                  <a:pt x="2031938" y="1802780"/>
                </a:cubicBezTo>
                <a:cubicBezTo>
                  <a:pt x="2034315" y="1805737"/>
                  <a:pt x="2036691" y="1805146"/>
                  <a:pt x="2039068" y="1805146"/>
                </a:cubicBezTo>
                <a:cubicBezTo>
                  <a:pt x="2063428" y="1804554"/>
                  <a:pt x="2086599" y="1799231"/>
                  <a:pt x="2108583" y="1790949"/>
                </a:cubicBezTo>
                <a:cubicBezTo>
                  <a:pt x="2118089" y="1787400"/>
                  <a:pt x="2122248" y="1790358"/>
                  <a:pt x="2125218" y="1798048"/>
                </a:cubicBezTo>
                <a:cubicBezTo>
                  <a:pt x="2128189" y="1806920"/>
                  <a:pt x="2122248" y="1810470"/>
                  <a:pt x="2115712" y="1810470"/>
                </a:cubicBezTo>
                <a:cubicBezTo>
                  <a:pt x="2096700" y="1811653"/>
                  <a:pt x="2078281" y="1818751"/>
                  <a:pt x="2059269" y="1816976"/>
                </a:cubicBezTo>
                <a:cubicBezTo>
                  <a:pt x="2040256" y="1815202"/>
                  <a:pt x="2023026" y="1821117"/>
                  <a:pt x="2006984" y="1830581"/>
                </a:cubicBezTo>
                <a:cubicBezTo>
                  <a:pt x="1993913" y="1837680"/>
                  <a:pt x="1981436" y="1841229"/>
                  <a:pt x="1966583" y="1840637"/>
                </a:cubicBezTo>
                <a:cubicBezTo>
                  <a:pt x="1954106" y="1840046"/>
                  <a:pt x="1942223" y="1843003"/>
                  <a:pt x="1931528" y="1850102"/>
                </a:cubicBezTo>
                <a:cubicBezTo>
                  <a:pt x="1926775" y="1853059"/>
                  <a:pt x="1923805" y="1856608"/>
                  <a:pt x="1925587" y="1862524"/>
                </a:cubicBezTo>
                <a:cubicBezTo>
                  <a:pt x="1926775" y="1868439"/>
                  <a:pt x="1932123" y="1869030"/>
                  <a:pt x="1936876" y="1869030"/>
                </a:cubicBezTo>
                <a:cubicBezTo>
                  <a:pt x="1958265" y="1867256"/>
                  <a:pt x="1979654" y="1865481"/>
                  <a:pt x="2000449" y="1863115"/>
                </a:cubicBezTo>
                <a:cubicBezTo>
                  <a:pt x="2015897" y="1861341"/>
                  <a:pt x="2031344" y="1866073"/>
                  <a:pt x="2046792" y="1864298"/>
                </a:cubicBezTo>
                <a:cubicBezTo>
                  <a:pt x="2049763" y="1863707"/>
                  <a:pt x="2052139" y="1865481"/>
                  <a:pt x="2053327" y="1868439"/>
                </a:cubicBezTo>
                <a:cubicBezTo>
                  <a:pt x="2053922" y="1871988"/>
                  <a:pt x="2052139" y="1874354"/>
                  <a:pt x="2049168" y="1875537"/>
                </a:cubicBezTo>
                <a:cubicBezTo>
                  <a:pt x="2046198" y="1876720"/>
                  <a:pt x="2042633" y="1877903"/>
                  <a:pt x="2039068" y="1877903"/>
                </a:cubicBezTo>
                <a:cubicBezTo>
                  <a:pt x="2008767" y="1880861"/>
                  <a:pt x="1977871" y="1883227"/>
                  <a:pt x="1946976" y="1886185"/>
                </a:cubicBezTo>
                <a:cubicBezTo>
                  <a:pt x="1938658" y="1886776"/>
                  <a:pt x="1929746" y="1889142"/>
                  <a:pt x="1921428" y="1891508"/>
                </a:cubicBezTo>
                <a:cubicBezTo>
                  <a:pt x="1913704" y="1893874"/>
                  <a:pt x="1898257" y="1918127"/>
                  <a:pt x="1898257" y="1926408"/>
                </a:cubicBezTo>
                <a:cubicBezTo>
                  <a:pt x="1897662" y="1928774"/>
                  <a:pt x="1897662" y="1931140"/>
                  <a:pt x="1897068" y="1933506"/>
                </a:cubicBezTo>
                <a:cubicBezTo>
                  <a:pt x="1892315" y="1944745"/>
                  <a:pt x="1891127" y="1954801"/>
                  <a:pt x="1906575" y="1958942"/>
                </a:cubicBezTo>
                <a:cubicBezTo>
                  <a:pt x="1907763" y="1958942"/>
                  <a:pt x="1908357" y="1959533"/>
                  <a:pt x="1908951" y="1960125"/>
                </a:cubicBezTo>
                <a:cubicBezTo>
                  <a:pt x="1914893" y="1974321"/>
                  <a:pt x="1921428" y="1987926"/>
                  <a:pt x="1923805" y="2003306"/>
                </a:cubicBezTo>
                <a:cubicBezTo>
                  <a:pt x="1924993" y="2013953"/>
                  <a:pt x="1916081" y="2019869"/>
                  <a:pt x="1908951" y="2025784"/>
                </a:cubicBezTo>
                <a:cubicBezTo>
                  <a:pt x="1898851" y="2035248"/>
                  <a:pt x="1898257" y="2038797"/>
                  <a:pt x="1905980" y="2050628"/>
                </a:cubicBezTo>
                <a:cubicBezTo>
                  <a:pt x="1910734" y="2057726"/>
                  <a:pt x="1920834" y="2060092"/>
                  <a:pt x="1922616" y="2069556"/>
                </a:cubicBezTo>
                <a:cubicBezTo>
                  <a:pt x="1923211" y="2071923"/>
                  <a:pt x="1925587" y="2069556"/>
                  <a:pt x="1926775" y="2068965"/>
                </a:cubicBezTo>
                <a:cubicBezTo>
                  <a:pt x="1930934" y="2067190"/>
                  <a:pt x="1935687" y="2067782"/>
                  <a:pt x="1937470" y="2071331"/>
                </a:cubicBezTo>
                <a:cubicBezTo>
                  <a:pt x="1943411" y="2080795"/>
                  <a:pt x="1954106" y="2083753"/>
                  <a:pt x="1961830" y="2090851"/>
                </a:cubicBezTo>
                <a:cubicBezTo>
                  <a:pt x="1981436" y="2108597"/>
                  <a:pt x="1977871" y="2129300"/>
                  <a:pt x="1953512" y="2139356"/>
                </a:cubicBezTo>
                <a:cubicBezTo>
                  <a:pt x="1942223" y="2144088"/>
                  <a:pt x="1930340" y="2145863"/>
                  <a:pt x="1917863" y="2148229"/>
                </a:cubicBezTo>
                <a:cubicBezTo>
                  <a:pt x="1914893" y="2148821"/>
                  <a:pt x="1910139" y="2148821"/>
                  <a:pt x="1910139" y="2152370"/>
                </a:cubicBezTo>
                <a:cubicBezTo>
                  <a:pt x="1908357" y="2167749"/>
                  <a:pt x="1895880" y="2170707"/>
                  <a:pt x="1882215" y="2176030"/>
                </a:cubicBezTo>
                <a:cubicBezTo>
                  <a:pt x="1898851" y="2184312"/>
                  <a:pt x="1910139" y="2197325"/>
                  <a:pt x="1927370" y="2199691"/>
                </a:cubicBezTo>
                <a:cubicBezTo>
                  <a:pt x="1943411" y="2201466"/>
                  <a:pt x="1957671" y="2210930"/>
                  <a:pt x="1974307" y="2210339"/>
                </a:cubicBezTo>
                <a:cubicBezTo>
                  <a:pt x="1978466" y="2210339"/>
                  <a:pt x="1982030" y="2213296"/>
                  <a:pt x="1984407" y="2216254"/>
                </a:cubicBezTo>
                <a:cubicBezTo>
                  <a:pt x="1990348" y="2223944"/>
                  <a:pt x="1997478" y="2226901"/>
                  <a:pt x="2006984" y="2225718"/>
                </a:cubicBezTo>
                <a:cubicBezTo>
                  <a:pt x="2013520" y="2225127"/>
                  <a:pt x="2017679" y="2228676"/>
                  <a:pt x="2017085" y="2235183"/>
                </a:cubicBezTo>
                <a:cubicBezTo>
                  <a:pt x="2016491" y="2242872"/>
                  <a:pt x="2008173" y="2242872"/>
                  <a:pt x="2005202" y="2240506"/>
                </a:cubicBezTo>
                <a:cubicBezTo>
                  <a:pt x="1994507" y="2231042"/>
                  <a:pt x="1980842" y="2235774"/>
                  <a:pt x="1970148" y="2230451"/>
                </a:cubicBezTo>
                <a:cubicBezTo>
                  <a:pt x="1950541" y="2220986"/>
                  <a:pt x="1929746" y="2216254"/>
                  <a:pt x="1909545" y="2209747"/>
                </a:cubicBezTo>
                <a:cubicBezTo>
                  <a:pt x="1891721" y="2203240"/>
                  <a:pt x="1872709" y="2200283"/>
                  <a:pt x="1854884" y="2193185"/>
                </a:cubicBezTo>
                <a:cubicBezTo>
                  <a:pt x="1832901" y="2184903"/>
                  <a:pt x="1815671" y="2196734"/>
                  <a:pt x="1809730" y="2219212"/>
                </a:cubicBezTo>
                <a:cubicBezTo>
                  <a:pt x="1804382" y="2240506"/>
                  <a:pt x="1807353" y="2260618"/>
                  <a:pt x="1811512" y="2281321"/>
                </a:cubicBezTo>
                <a:cubicBezTo>
                  <a:pt x="1813889" y="2291969"/>
                  <a:pt x="1812700" y="2300842"/>
                  <a:pt x="1806759" y="2310306"/>
                </a:cubicBezTo>
                <a:cubicBezTo>
                  <a:pt x="1793688" y="2331009"/>
                  <a:pt x="1780023" y="2350530"/>
                  <a:pt x="1758633" y="2364726"/>
                </a:cubicBezTo>
                <a:cubicBezTo>
                  <a:pt x="1734868" y="2380106"/>
                  <a:pt x="1736056" y="2402584"/>
                  <a:pt x="1758633" y="2420330"/>
                </a:cubicBezTo>
                <a:cubicBezTo>
                  <a:pt x="1766951" y="2426245"/>
                  <a:pt x="1774675" y="2433343"/>
                  <a:pt x="1781805" y="2440441"/>
                </a:cubicBezTo>
                <a:cubicBezTo>
                  <a:pt x="1787746" y="2445765"/>
                  <a:pt x="1793094" y="2451680"/>
                  <a:pt x="1802600" y="2450497"/>
                </a:cubicBezTo>
                <a:cubicBezTo>
                  <a:pt x="1807947" y="2449906"/>
                  <a:pt x="1810918" y="2454046"/>
                  <a:pt x="1812700" y="2458779"/>
                </a:cubicBezTo>
                <a:cubicBezTo>
                  <a:pt x="1813889" y="2462919"/>
                  <a:pt x="1815671" y="2467060"/>
                  <a:pt x="1818642" y="2470018"/>
                </a:cubicBezTo>
                <a:cubicBezTo>
                  <a:pt x="1821018" y="2473567"/>
                  <a:pt x="1824583" y="2471792"/>
                  <a:pt x="1827554" y="2471201"/>
                </a:cubicBezTo>
                <a:cubicBezTo>
                  <a:pt x="1832307" y="2470018"/>
                  <a:pt x="1829336" y="2467060"/>
                  <a:pt x="1828742" y="2464694"/>
                </a:cubicBezTo>
                <a:cubicBezTo>
                  <a:pt x="1828148" y="2461145"/>
                  <a:pt x="1825177" y="2457596"/>
                  <a:pt x="1829336" y="2455229"/>
                </a:cubicBezTo>
                <a:cubicBezTo>
                  <a:pt x="1832307" y="2452863"/>
                  <a:pt x="1835278" y="2455229"/>
                  <a:pt x="1838248" y="2456412"/>
                </a:cubicBezTo>
                <a:cubicBezTo>
                  <a:pt x="1856667" y="2467060"/>
                  <a:pt x="1874491" y="2479482"/>
                  <a:pt x="1890533" y="2493678"/>
                </a:cubicBezTo>
                <a:cubicBezTo>
                  <a:pt x="1894692" y="2497819"/>
                  <a:pt x="1895880" y="2504917"/>
                  <a:pt x="1901227" y="2507283"/>
                </a:cubicBezTo>
                <a:cubicBezTo>
                  <a:pt x="1926181" y="2518522"/>
                  <a:pt x="1938658" y="2543958"/>
                  <a:pt x="1961830" y="2556380"/>
                </a:cubicBezTo>
                <a:cubicBezTo>
                  <a:pt x="1965989" y="2558746"/>
                  <a:pt x="1969554" y="2563478"/>
                  <a:pt x="1965989" y="2568210"/>
                </a:cubicBezTo>
                <a:cubicBezTo>
                  <a:pt x="1962424" y="2573534"/>
                  <a:pt x="1955888" y="2572351"/>
                  <a:pt x="1952323" y="2568802"/>
                </a:cubicBezTo>
                <a:cubicBezTo>
                  <a:pt x="1937470" y="2551056"/>
                  <a:pt x="1915487" y="2542183"/>
                  <a:pt x="1899445" y="2525621"/>
                </a:cubicBezTo>
                <a:cubicBezTo>
                  <a:pt x="1889939" y="2514382"/>
                  <a:pt x="1876273" y="2507283"/>
                  <a:pt x="1863796" y="2498411"/>
                </a:cubicBezTo>
                <a:cubicBezTo>
                  <a:pt x="1856073" y="2492495"/>
                  <a:pt x="1848349" y="2486580"/>
                  <a:pt x="1840625" y="2480665"/>
                </a:cubicBezTo>
                <a:cubicBezTo>
                  <a:pt x="1837060" y="2477707"/>
                  <a:pt x="1834683" y="2477707"/>
                  <a:pt x="1832901" y="2483031"/>
                </a:cubicBezTo>
                <a:cubicBezTo>
                  <a:pt x="1828742" y="2495453"/>
                  <a:pt x="1823989" y="2496045"/>
                  <a:pt x="1813889" y="2487172"/>
                </a:cubicBezTo>
                <a:cubicBezTo>
                  <a:pt x="1793094" y="2468243"/>
                  <a:pt x="1771110" y="2450497"/>
                  <a:pt x="1749721" y="2432160"/>
                </a:cubicBezTo>
                <a:cubicBezTo>
                  <a:pt x="1746751" y="2429794"/>
                  <a:pt x="1744374" y="2427428"/>
                  <a:pt x="1739027" y="2429202"/>
                </a:cubicBezTo>
                <a:cubicBezTo>
                  <a:pt x="1741403" y="2435709"/>
                  <a:pt x="1744374" y="2441624"/>
                  <a:pt x="1749127" y="2446357"/>
                </a:cubicBezTo>
                <a:cubicBezTo>
                  <a:pt x="1761010" y="2458187"/>
                  <a:pt x="1769922" y="2473567"/>
                  <a:pt x="1787746" y="2479482"/>
                </a:cubicBezTo>
                <a:cubicBezTo>
                  <a:pt x="1794282" y="2481256"/>
                  <a:pt x="1797253" y="2491312"/>
                  <a:pt x="1802600" y="2497228"/>
                </a:cubicBezTo>
                <a:cubicBezTo>
                  <a:pt x="1813889" y="2508466"/>
                  <a:pt x="1824583" y="2519705"/>
                  <a:pt x="1836466" y="2529170"/>
                </a:cubicBezTo>
                <a:cubicBezTo>
                  <a:pt x="1857855" y="2545732"/>
                  <a:pt x="1872709" y="2567619"/>
                  <a:pt x="1891721" y="2585364"/>
                </a:cubicBezTo>
                <a:cubicBezTo>
                  <a:pt x="1895286" y="2588322"/>
                  <a:pt x="1896474" y="2592463"/>
                  <a:pt x="1896474" y="2597195"/>
                </a:cubicBezTo>
                <a:cubicBezTo>
                  <a:pt x="1895880" y="2605476"/>
                  <a:pt x="1892315" y="2607842"/>
                  <a:pt x="1884591" y="2604293"/>
                </a:cubicBezTo>
                <a:cubicBezTo>
                  <a:pt x="1875085" y="2599561"/>
                  <a:pt x="1867361" y="2591871"/>
                  <a:pt x="1860232" y="2583590"/>
                </a:cubicBezTo>
                <a:cubicBezTo>
                  <a:pt x="1851319" y="2573534"/>
                  <a:pt x="1842407" y="2562887"/>
                  <a:pt x="1829930" y="2555788"/>
                </a:cubicBezTo>
                <a:cubicBezTo>
                  <a:pt x="1823989" y="2552239"/>
                  <a:pt x="1823395" y="2545141"/>
                  <a:pt x="1818642" y="2541000"/>
                </a:cubicBezTo>
                <a:cubicBezTo>
                  <a:pt x="1814483" y="2538043"/>
                  <a:pt x="1809730" y="2532719"/>
                  <a:pt x="1804976" y="2537451"/>
                </a:cubicBezTo>
                <a:cubicBezTo>
                  <a:pt x="1800817" y="2541592"/>
                  <a:pt x="1802006" y="2549873"/>
                  <a:pt x="1807353" y="2553422"/>
                </a:cubicBezTo>
                <a:cubicBezTo>
                  <a:pt x="1822801" y="2563478"/>
                  <a:pt x="1830525" y="2579449"/>
                  <a:pt x="1841219" y="2593646"/>
                </a:cubicBezTo>
                <a:cubicBezTo>
                  <a:pt x="1850725" y="2606659"/>
                  <a:pt x="1860232" y="2618490"/>
                  <a:pt x="1875085" y="2626179"/>
                </a:cubicBezTo>
                <a:cubicBezTo>
                  <a:pt x="1877462" y="2627954"/>
                  <a:pt x="1879838" y="2629729"/>
                  <a:pt x="1881026" y="2632095"/>
                </a:cubicBezTo>
                <a:cubicBezTo>
                  <a:pt x="1888750" y="2651023"/>
                  <a:pt x="1905386" y="2662262"/>
                  <a:pt x="1920834" y="2674684"/>
                </a:cubicBezTo>
                <a:cubicBezTo>
                  <a:pt x="1926181" y="2679416"/>
                  <a:pt x="1930934" y="2684740"/>
                  <a:pt x="1938064" y="2687698"/>
                </a:cubicBezTo>
                <a:cubicBezTo>
                  <a:pt x="1942817" y="2689472"/>
                  <a:pt x="1942223" y="2694796"/>
                  <a:pt x="1941035" y="2699528"/>
                </a:cubicBezTo>
                <a:cubicBezTo>
                  <a:pt x="1939252" y="2703669"/>
                  <a:pt x="1937470" y="2708401"/>
                  <a:pt x="1932123" y="2707810"/>
                </a:cubicBezTo>
                <a:cubicBezTo>
                  <a:pt x="1922616" y="2706035"/>
                  <a:pt x="1912516" y="2705443"/>
                  <a:pt x="1906575" y="2694796"/>
                </a:cubicBezTo>
                <a:cubicBezTo>
                  <a:pt x="1895880" y="2676459"/>
                  <a:pt x="1876868" y="2665220"/>
                  <a:pt x="1862608" y="2649249"/>
                </a:cubicBezTo>
                <a:cubicBezTo>
                  <a:pt x="1861420" y="2648066"/>
                  <a:pt x="1860232" y="2646883"/>
                  <a:pt x="1858449" y="2646883"/>
                </a:cubicBezTo>
                <a:cubicBezTo>
                  <a:pt x="1829336" y="2642742"/>
                  <a:pt x="1818642" y="2616715"/>
                  <a:pt x="1798441" y="2601336"/>
                </a:cubicBezTo>
                <a:cubicBezTo>
                  <a:pt x="1785370" y="2590688"/>
                  <a:pt x="1777052" y="2574717"/>
                  <a:pt x="1760416" y="2569985"/>
                </a:cubicBezTo>
                <a:cubicBezTo>
                  <a:pt x="1752098" y="2567619"/>
                  <a:pt x="1750910" y="2556380"/>
                  <a:pt x="1741997" y="2554605"/>
                </a:cubicBezTo>
                <a:cubicBezTo>
                  <a:pt x="1752692" y="2569393"/>
                  <a:pt x="1761010" y="2585364"/>
                  <a:pt x="1774675" y="2597195"/>
                </a:cubicBezTo>
                <a:cubicBezTo>
                  <a:pt x="1776458" y="2598378"/>
                  <a:pt x="1778834" y="2599561"/>
                  <a:pt x="1780023" y="2601336"/>
                </a:cubicBezTo>
                <a:cubicBezTo>
                  <a:pt x="1783587" y="2606068"/>
                  <a:pt x="1788340" y="2610800"/>
                  <a:pt x="1781805" y="2615532"/>
                </a:cubicBezTo>
                <a:cubicBezTo>
                  <a:pt x="1775864" y="2620264"/>
                  <a:pt x="1768734" y="2619081"/>
                  <a:pt x="1764575" y="2613166"/>
                </a:cubicBezTo>
                <a:cubicBezTo>
                  <a:pt x="1749127" y="2591871"/>
                  <a:pt x="1729521" y="2574125"/>
                  <a:pt x="1711102" y="2554605"/>
                </a:cubicBezTo>
                <a:cubicBezTo>
                  <a:pt x="1709914" y="2553422"/>
                  <a:pt x="1707537" y="2551648"/>
                  <a:pt x="1706349" y="2551648"/>
                </a:cubicBezTo>
                <a:cubicBezTo>
                  <a:pt x="1692090" y="2555788"/>
                  <a:pt x="1686742" y="2544549"/>
                  <a:pt x="1679613" y="2536268"/>
                </a:cubicBezTo>
                <a:cubicBezTo>
                  <a:pt x="1670106" y="2526212"/>
                  <a:pt x="1660600" y="2515565"/>
                  <a:pt x="1649311" y="2506692"/>
                </a:cubicBezTo>
                <a:cubicBezTo>
                  <a:pt x="1643370" y="2502551"/>
                  <a:pt x="1637429" y="2500777"/>
                  <a:pt x="1630299" y="2502551"/>
                </a:cubicBezTo>
                <a:cubicBezTo>
                  <a:pt x="1625546" y="2503734"/>
                  <a:pt x="1620199" y="2503734"/>
                  <a:pt x="1614851" y="2503734"/>
                </a:cubicBezTo>
                <a:cubicBezTo>
                  <a:pt x="1590492" y="2503734"/>
                  <a:pt x="1570885" y="2514973"/>
                  <a:pt x="1553655" y="2530944"/>
                </a:cubicBezTo>
                <a:cubicBezTo>
                  <a:pt x="1551278" y="2532719"/>
                  <a:pt x="1549496" y="2535677"/>
                  <a:pt x="1550684" y="2539226"/>
                </a:cubicBezTo>
                <a:cubicBezTo>
                  <a:pt x="1555437" y="2552239"/>
                  <a:pt x="1553061" y="2565844"/>
                  <a:pt x="1552466" y="2579449"/>
                </a:cubicBezTo>
                <a:cubicBezTo>
                  <a:pt x="1552466" y="2589505"/>
                  <a:pt x="1545931" y="2595420"/>
                  <a:pt x="1538207" y="2599561"/>
                </a:cubicBezTo>
                <a:cubicBezTo>
                  <a:pt x="1529295" y="2604293"/>
                  <a:pt x="1520383" y="2606068"/>
                  <a:pt x="1510877" y="2601336"/>
                </a:cubicBezTo>
                <a:cubicBezTo>
                  <a:pt x="1507906" y="2600152"/>
                  <a:pt x="1506718" y="2596603"/>
                  <a:pt x="1505529" y="2593646"/>
                </a:cubicBezTo>
                <a:cubicBezTo>
                  <a:pt x="1503153" y="2582998"/>
                  <a:pt x="1495429" y="2575309"/>
                  <a:pt x="1486517" y="2568802"/>
                </a:cubicBezTo>
                <a:cubicBezTo>
                  <a:pt x="1474634" y="2560520"/>
                  <a:pt x="1459780" y="2566436"/>
                  <a:pt x="1457404" y="2580632"/>
                </a:cubicBezTo>
                <a:cubicBezTo>
                  <a:pt x="1456810" y="2584181"/>
                  <a:pt x="1457404" y="2587139"/>
                  <a:pt x="1460375" y="2590097"/>
                </a:cubicBezTo>
                <a:cubicBezTo>
                  <a:pt x="1471663" y="2599561"/>
                  <a:pt x="1472257" y="2611983"/>
                  <a:pt x="1468693" y="2624405"/>
                </a:cubicBezTo>
                <a:cubicBezTo>
                  <a:pt x="1464534" y="2638010"/>
                  <a:pt x="1452651" y="2643925"/>
                  <a:pt x="1439580" y="2646883"/>
                </a:cubicBezTo>
                <a:cubicBezTo>
                  <a:pt x="1430073" y="2648657"/>
                  <a:pt x="1424132" y="2642151"/>
                  <a:pt x="1419973" y="2634461"/>
                </a:cubicBezTo>
                <a:cubicBezTo>
                  <a:pt x="1415814" y="2626179"/>
                  <a:pt x="1412249" y="2617307"/>
                  <a:pt x="1408684" y="2609025"/>
                </a:cubicBezTo>
                <a:cubicBezTo>
                  <a:pt x="1402743" y="2596012"/>
                  <a:pt x="1396802" y="2593646"/>
                  <a:pt x="1383730" y="2598378"/>
                </a:cubicBezTo>
                <a:cubicBezTo>
                  <a:pt x="1374818" y="2601927"/>
                  <a:pt x="1364718" y="2604293"/>
                  <a:pt x="1356994" y="2610208"/>
                </a:cubicBezTo>
                <a:cubicBezTo>
                  <a:pt x="1348676" y="2616715"/>
                  <a:pt x="1346300" y="2623813"/>
                  <a:pt x="1349270" y="2633869"/>
                </a:cubicBezTo>
                <a:cubicBezTo>
                  <a:pt x="1354617" y="2652798"/>
                  <a:pt x="1361153" y="2671727"/>
                  <a:pt x="1362341" y="2691838"/>
                </a:cubicBezTo>
                <a:cubicBezTo>
                  <a:pt x="1362935" y="2698937"/>
                  <a:pt x="1364718" y="2710176"/>
                  <a:pt x="1357588" y="2711359"/>
                </a:cubicBezTo>
                <a:cubicBezTo>
                  <a:pt x="1348676" y="2713133"/>
                  <a:pt x="1348676" y="2701894"/>
                  <a:pt x="1345705" y="2694796"/>
                </a:cubicBezTo>
                <a:cubicBezTo>
                  <a:pt x="1343923" y="2690655"/>
                  <a:pt x="1342735" y="2685923"/>
                  <a:pt x="1342735" y="2681191"/>
                </a:cubicBezTo>
                <a:cubicBezTo>
                  <a:pt x="1342141" y="2672910"/>
                  <a:pt x="1337387" y="2668769"/>
                  <a:pt x="1330258" y="2666403"/>
                </a:cubicBezTo>
                <a:cubicBezTo>
                  <a:pt x="1314216" y="2661079"/>
                  <a:pt x="1308869" y="2664628"/>
                  <a:pt x="1308869" y="2681191"/>
                </a:cubicBezTo>
                <a:cubicBezTo>
                  <a:pt x="1308869" y="2688881"/>
                  <a:pt x="1308274" y="2695979"/>
                  <a:pt x="1304710" y="2703077"/>
                </a:cubicBezTo>
                <a:cubicBezTo>
                  <a:pt x="1302927" y="2705443"/>
                  <a:pt x="1301145" y="2707810"/>
                  <a:pt x="1298174" y="2707810"/>
                </a:cubicBezTo>
                <a:cubicBezTo>
                  <a:pt x="1294609" y="2707810"/>
                  <a:pt x="1292827" y="2704852"/>
                  <a:pt x="1291639" y="2701894"/>
                </a:cubicBezTo>
                <a:cubicBezTo>
                  <a:pt x="1288074" y="2691247"/>
                  <a:pt x="1290450" y="2680008"/>
                  <a:pt x="1289856" y="2668769"/>
                </a:cubicBezTo>
                <a:cubicBezTo>
                  <a:pt x="1289262" y="2647474"/>
                  <a:pt x="1282726" y="2643925"/>
                  <a:pt x="1263714" y="2655164"/>
                </a:cubicBezTo>
                <a:cubicBezTo>
                  <a:pt x="1253614" y="2661079"/>
                  <a:pt x="1244701" y="2668769"/>
                  <a:pt x="1234601" y="2675276"/>
                </a:cubicBezTo>
                <a:cubicBezTo>
                  <a:pt x="1228660" y="2679416"/>
                  <a:pt x="1223906" y="2679416"/>
                  <a:pt x="1220342" y="2671135"/>
                </a:cubicBezTo>
                <a:cubicBezTo>
                  <a:pt x="1215588" y="2658713"/>
                  <a:pt x="1207271" y="2648657"/>
                  <a:pt x="1193011" y="2648657"/>
                </a:cubicBezTo>
                <a:cubicBezTo>
                  <a:pt x="1179346" y="2648066"/>
                  <a:pt x="1163898" y="2661079"/>
                  <a:pt x="1160333" y="2675276"/>
                </a:cubicBezTo>
                <a:cubicBezTo>
                  <a:pt x="1158551" y="2681783"/>
                  <a:pt x="1154986" y="2685923"/>
                  <a:pt x="1152015" y="2690655"/>
                </a:cubicBezTo>
                <a:cubicBezTo>
                  <a:pt x="1142509" y="2706035"/>
                  <a:pt x="1132409" y="2721415"/>
                  <a:pt x="1137162" y="2740935"/>
                </a:cubicBezTo>
                <a:cubicBezTo>
                  <a:pt x="1137756" y="2741526"/>
                  <a:pt x="1137756" y="2742118"/>
                  <a:pt x="1137756" y="2743301"/>
                </a:cubicBezTo>
                <a:cubicBezTo>
                  <a:pt x="1137756" y="2752174"/>
                  <a:pt x="1135974" y="2760455"/>
                  <a:pt x="1126467" y="2762821"/>
                </a:cubicBezTo>
                <a:cubicBezTo>
                  <a:pt x="1115773" y="2765779"/>
                  <a:pt x="1112802" y="2758089"/>
                  <a:pt x="1110426" y="2749216"/>
                </a:cubicBezTo>
                <a:cubicBezTo>
                  <a:pt x="1108643" y="2782933"/>
                  <a:pt x="1103296" y="2816650"/>
                  <a:pt x="1109237" y="2849775"/>
                </a:cubicBezTo>
                <a:cubicBezTo>
                  <a:pt x="1109831" y="2853324"/>
                  <a:pt x="1109831" y="2856873"/>
                  <a:pt x="1108643" y="2860422"/>
                </a:cubicBezTo>
                <a:cubicBezTo>
                  <a:pt x="1106861" y="2863971"/>
                  <a:pt x="1104484" y="2866929"/>
                  <a:pt x="1100919" y="2867521"/>
                </a:cubicBezTo>
                <a:cubicBezTo>
                  <a:pt x="1096166" y="2868112"/>
                  <a:pt x="1094978" y="2863971"/>
                  <a:pt x="1093790" y="2861014"/>
                </a:cubicBezTo>
                <a:cubicBezTo>
                  <a:pt x="1091413" y="2856282"/>
                  <a:pt x="1090225" y="2852141"/>
                  <a:pt x="1090819" y="2847409"/>
                </a:cubicBezTo>
                <a:cubicBezTo>
                  <a:pt x="1093790" y="2813101"/>
                  <a:pt x="1095572" y="2779384"/>
                  <a:pt x="1094978" y="2745667"/>
                </a:cubicBezTo>
                <a:cubicBezTo>
                  <a:pt x="1094978" y="2741526"/>
                  <a:pt x="1098543" y="2733245"/>
                  <a:pt x="1090225" y="2733837"/>
                </a:cubicBezTo>
                <a:cubicBezTo>
                  <a:pt x="1084283" y="2733837"/>
                  <a:pt x="1076560" y="2738569"/>
                  <a:pt x="1077154" y="2746259"/>
                </a:cubicBezTo>
                <a:cubicBezTo>
                  <a:pt x="1078936" y="2769919"/>
                  <a:pt x="1069430" y="2791806"/>
                  <a:pt x="1067053" y="2814875"/>
                </a:cubicBezTo>
                <a:cubicBezTo>
                  <a:pt x="1066459" y="2819016"/>
                  <a:pt x="1067053" y="2824931"/>
                  <a:pt x="1060518" y="2824340"/>
                </a:cubicBezTo>
                <a:cubicBezTo>
                  <a:pt x="1055765" y="2823156"/>
                  <a:pt x="1056953" y="2817833"/>
                  <a:pt x="1057547" y="2813692"/>
                </a:cubicBezTo>
                <a:cubicBezTo>
                  <a:pt x="1058141" y="2807185"/>
                  <a:pt x="1059329" y="2800087"/>
                  <a:pt x="1060518" y="2792989"/>
                </a:cubicBezTo>
                <a:cubicBezTo>
                  <a:pt x="1061706" y="2788257"/>
                  <a:pt x="1062300" y="2783524"/>
                  <a:pt x="1059329" y="2779384"/>
                </a:cubicBezTo>
                <a:cubicBezTo>
                  <a:pt x="1052200" y="2768145"/>
                  <a:pt x="1053388" y="2756314"/>
                  <a:pt x="1055170" y="2744484"/>
                </a:cubicBezTo>
                <a:cubicBezTo>
                  <a:pt x="1059329" y="2714316"/>
                  <a:pt x="1064677" y="2684149"/>
                  <a:pt x="1063488" y="2653390"/>
                </a:cubicBezTo>
                <a:cubicBezTo>
                  <a:pt x="1062894" y="2628546"/>
                  <a:pt x="1048041" y="2617307"/>
                  <a:pt x="1023681" y="2624996"/>
                </a:cubicBezTo>
                <a:cubicBezTo>
                  <a:pt x="1017740" y="2626771"/>
                  <a:pt x="1012392" y="2632095"/>
                  <a:pt x="1012392" y="2638601"/>
                </a:cubicBezTo>
                <a:cubicBezTo>
                  <a:pt x="1011798" y="2652798"/>
                  <a:pt x="999321" y="2659896"/>
                  <a:pt x="995162" y="2671727"/>
                </a:cubicBezTo>
                <a:cubicBezTo>
                  <a:pt x="994568" y="2673501"/>
                  <a:pt x="991597" y="2674684"/>
                  <a:pt x="989221" y="2674684"/>
                </a:cubicBezTo>
                <a:cubicBezTo>
                  <a:pt x="973179" y="2678825"/>
                  <a:pt x="952978" y="2658122"/>
                  <a:pt x="955949" y="2642151"/>
                </a:cubicBezTo>
                <a:cubicBezTo>
                  <a:pt x="956543" y="2637418"/>
                  <a:pt x="957137" y="2632686"/>
                  <a:pt x="957137" y="2627954"/>
                </a:cubicBezTo>
                <a:cubicBezTo>
                  <a:pt x="957137" y="2607251"/>
                  <a:pt x="950602" y="2600152"/>
                  <a:pt x="929807" y="2600744"/>
                </a:cubicBezTo>
                <a:cubicBezTo>
                  <a:pt x="928618" y="2600744"/>
                  <a:pt x="928024" y="2600744"/>
                  <a:pt x="927430" y="2600744"/>
                </a:cubicBezTo>
                <a:cubicBezTo>
                  <a:pt x="905447" y="2595420"/>
                  <a:pt x="889999" y="2601927"/>
                  <a:pt x="876334" y="2620264"/>
                </a:cubicBezTo>
                <a:cubicBezTo>
                  <a:pt x="865045" y="2635644"/>
                  <a:pt x="845439" y="2630320"/>
                  <a:pt x="837715" y="2612574"/>
                </a:cubicBezTo>
                <a:cubicBezTo>
                  <a:pt x="832368" y="2601336"/>
                  <a:pt x="831179" y="2588914"/>
                  <a:pt x="831179" y="2577083"/>
                </a:cubicBezTo>
                <a:cubicBezTo>
                  <a:pt x="830585" y="2571759"/>
                  <a:pt x="832368" y="2565844"/>
                  <a:pt x="825832" y="2563478"/>
                </a:cubicBezTo>
                <a:cubicBezTo>
                  <a:pt x="819296" y="2561112"/>
                  <a:pt x="813355" y="2563478"/>
                  <a:pt x="808602" y="2568210"/>
                </a:cubicBezTo>
                <a:cubicBezTo>
                  <a:pt x="801472" y="2574717"/>
                  <a:pt x="797907" y="2582998"/>
                  <a:pt x="793748" y="2591280"/>
                </a:cubicBezTo>
                <a:cubicBezTo>
                  <a:pt x="790778" y="2597195"/>
                  <a:pt x="786619" y="2601927"/>
                  <a:pt x="778895" y="2603110"/>
                </a:cubicBezTo>
                <a:cubicBezTo>
                  <a:pt x="772359" y="2603702"/>
                  <a:pt x="768794" y="2607842"/>
                  <a:pt x="765230" y="2613166"/>
                </a:cubicBezTo>
                <a:cubicBezTo>
                  <a:pt x="748594" y="2639193"/>
                  <a:pt x="731364" y="2665220"/>
                  <a:pt x="714728" y="2691838"/>
                </a:cubicBezTo>
                <a:cubicBezTo>
                  <a:pt x="712351" y="2694796"/>
                  <a:pt x="710569" y="2697754"/>
                  <a:pt x="708786" y="2700711"/>
                </a:cubicBezTo>
                <a:cubicBezTo>
                  <a:pt x="705815" y="2704260"/>
                  <a:pt x="703439" y="2708993"/>
                  <a:pt x="698092" y="2705443"/>
                </a:cubicBezTo>
                <a:cubicBezTo>
                  <a:pt x="693933" y="2701894"/>
                  <a:pt x="696309" y="2697162"/>
                  <a:pt x="698686" y="2693613"/>
                </a:cubicBezTo>
                <a:cubicBezTo>
                  <a:pt x="704033" y="2685332"/>
                  <a:pt x="709380" y="2677642"/>
                  <a:pt x="714133" y="2669952"/>
                </a:cubicBezTo>
                <a:cubicBezTo>
                  <a:pt x="715916" y="2666403"/>
                  <a:pt x="717698" y="2662854"/>
                  <a:pt x="719481" y="2659305"/>
                </a:cubicBezTo>
                <a:cubicBezTo>
                  <a:pt x="737899" y="2634461"/>
                  <a:pt x="755723" y="2609617"/>
                  <a:pt x="766418" y="2578858"/>
                </a:cubicBezTo>
                <a:cubicBezTo>
                  <a:pt x="758100" y="2581224"/>
                  <a:pt x="753347" y="2578266"/>
                  <a:pt x="749188" y="2571759"/>
                </a:cubicBezTo>
                <a:cubicBezTo>
                  <a:pt x="743246" y="2562887"/>
                  <a:pt x="731958" y="2559337"/>
                  <a:pt x="724234" y="2552831"/>
                </a:cubicBezTo>
                <a:cubicBezTo>
                  <a:pt x="718887" y="2548098"/>
                  <a:pt x="710569" y="2554014"/>
                  <a:pt x="710569" y="2562295"/>
                </a:cubicBezTo>
                <a:cubicBezTo>
                  <a:pt x="710569" y="2570576"/>
                  <a:pt x="705815" y="2575309"/>
                  <a:pt x="699280" y="2580041"/>
                </a:cubicBezTo>
                <a:cubicBezTo>
                  <a:pt x="666602" y="2604885"/>
                  <a:pt x="642242" y="2636827"/>
                  <a:pt x="616694" y="2668178"/>
                </a:cubicBezTo>
                <a:cubicBezTo>
                  <a:pt x="613724" y="2671727"/>
                  <a:pt x="610753" y="2681191"/>
                  <a:pt x="603623" y="2675276"/>
                </a:cubicBezTo>
                <a:cubicBezTo>
                  <a:pt x="597088" y="2669952"/>
                  <a:pt x="601247" y="2663445"/>
                  <a:pt x="604811" y="2656939"/>
                </a:cubicBezTo>
                <a:cubicBezTo>
                  <a:pt x="615506" y="2635644"/>
                  <a:pt x="633924" y="2620264"/>
                  <a:pt x="648778" y="2601927"/>
                </a:cubicBezTo>
                <a:cubicBezTo>
                  <a:pt x="663631" y="2582407"/>
                  <a:pt x="678485" y="2562887"/>
                  <a:pt x="696309" y="2545732"/>
                </a:cubicBezTo>
                <a:cubicBezTo>
                  <a:pt x="702251" y="2540409"/>
                  <a:pt x="701656" y="2536860"/>
                  <a:pt x="694527" y="2533310"/>
                </a:cubicBezTo>
                <a:cubicBezTo>
                  <a:pt x="686803" y="2529761"/>
                  <a:pt x="681456" y="2524438"/>
                  <a:pt x="682644" y="2514973"/>
                </a:cubicBezTo>
                <a:cubicBezTo>
                  <a:pt x="683238" y="2507283"/>
                  <a:pt x="679079" y="2507875"/>
                  <a:pt x="673732" y="2509650"/>
                </a:cubicBezTo>
                <a:cubicBezTo>
                  <a:pt x="665414" y="2513199"/>
                  <a:pt x="661849" y="2520297"/>
                  <a:pt x="658284" y="2526804"/>
                </a:cubicBezTo>
                <a:cubicBezTo>
                  <a:pt x="651749" y="2539226"/>
                  <a:pt x="644619" y="2549873"/>
                  <a:pt x="630360" y="2555197"/>
                </a:cubicBezTo>
                <a:cubicBezTo>
                  <a:pt x="627389" y="2556380"/>
                  <a:pt x="624418" y="2560520"/>
                  <a:pt x="622042" y="2563478"/>
                </a:cubicBezTo>
                <a:cubicBezTo>
                  <a:pt x="609565" y="2579449"/>
                  <a:pt x="594711" y="2593646"/>
                  <a:pt x="578075" y="2606068"/>
                </a:cubicBezTo>
                <a:cubicBezTo>
                  <a:pt x="562627" y="2617898"/>
                  <a:pt x="549556" y="2631503"/>
                  <a:pt x="535891" y="2645108"/>
                </a:cubicBezTo>
                <a:cubicBezTo>
                  <a:pt x="530544" y="2649840"/>
                  <a:pt x="525197" y="2658122"/>
                  <a:pt x="518067" y="2652206"/>
                </a:cubicBezTo>
                <a:cubicBezTo>
                  <a:pt x="511531" y="2646291"/>
                  <a:pt x="518067" y="2639193"/>
                  <a:pt x="522226" y="2633278"/>
                </a:cubicBezTo>
                <a:cubicBezTo>
                  <a:pt x="527573" y="2625588"/>
                  <a:pt x="535891" y="2620856"/>
                  <a:pt x="543615" y="2615532"/>
                </a:cubicBezTo>
                <a:cubicBezTo>
                  <a:pt x="560251" y="2603702"/>
                  <a:pt x="569163" y="2585364"/>
                  <a:pt x="584017" y="2572351"/>
                </a:cubicBezTo>
                <a:cubicBezTo>
                  <a:pt x="590552" y="2566436"/>
                  <a:pt x="597088" y="2561112"/>
                  <a:pt x="604217" y="2554605"/>
                </a:cubicBezTo>
                <a:cubicBezTo>
                  <a:pt x="595899" y="2547507"/>
                  <a:pt x="587581" y="2539817"/>
                  <a:pt x="585799" y="2527987"/>
                </a:cubicBezTo>
                <a:cubicBezTo>
                  <a:pt x="583422" y="2514382"/>
                  <a:pt x="590552" y="2505509"/>
                  <a:pt x="604217" y="2504917"/>
                </a:cubicBezTo>
                <a:cubicBezTo>
                  <a:pt x="626201" y="2504917"/>
                  <a:pt x="633924" y="2485989"/>
                  <a:pt x="646401" y="2472975"/>
                </a:cubicBezTo>
                <a:cubicBezTo>
                  <a:pt x="648184" y="2471201"/>
                  <a:pt x="648778" y="2468243"/>
                  <a:pt x="646401" y="2465877"/>
                </a:cubicBezTo>
                <a:cubicBezTo>
                  <a:pt x="644025" y="2463511"/>
                  <a:pt x="641648" y="2464694"/>
                  <a:pt x="639272" y="2465285"/>
                </a:cubicBezTo>
                <a:cubicBezTo>
                  <a:pt x="628577" y="2468243"/>
                  <a:pt x="617288" y="2471792"/>
                  <a:pt x="605406" y="2470609"/>
                </a:cubicBezTo>
                <a:cubicBezTo>
                  <a:pt x="597682" y="2470018"/>
                  <a:pt x="590552" y="2468243"/>
                  <a:pt x="587581" y="2459962"/>
                </a:cubicBezTo>
                <a:cubicBezTo>
                  <a:pt x="583422" y="2451089"/>
                  <a:pt x="584017" y="2443399"/>
                  <a:pt x="590552" y="2435709"/>
                </a:cubicBezTo>
                <a:cubicBezTo>
                  <a:pt x="592929" y="2433935"/>
                  <a:pt x="594711" y="2432160"/>
                  <a:pt x="596494" y="2429794"/>
                </a:cubicBezTo>
                <a:cubicBezTo>
                  <a:pt x="600058" y="2425062"/>
                  <a:pt x="610159" y="2422696"/>
                  <a:pt x="607782" y="2415006"/>
                </a:cubicBezTo>
                <a:cubicBezTo>
                  <a:pt x="603623" y="2403175"/>
                  <a:pt x="594711" y="2394303"/>
                  <a:pt x="584017" y="2387204"/>
                </a:cubicBezTo>
                <a:cubicBezTo>
                  <a:pt x="581640" y="2386021"/>
                  <a:pt x="578669" y="2388387"/>
                  <a:pt x="576293" y="2389570"/>
                </a:cubicBezTo>
                <a:cubicBezTo>
                  <a:pt x="549556" y="2403767"/>
                  <a:pt x="523414" y="2419147"/>
                  <a:pt x="500837" y="2440441"/>
                </a:cubicBezTo>
                <a:cubicBezTo>
                  <a:pt x="499054" y="2442216"/>
                  <a:pt x="497272" y="2443399"/>
                  <a:pt x="495490" y="2444582"/>
                </a:cubicBezTo>
                <a:cubicBezTo>
                  <a:pt x="491331" y="2447540"/>
                  <a:pt x="487172" y="2451680"/>
                  <a:pt x="483013" y="2446357"/>
                </a:cubicBezTo>
                <a:cubicBezTo>
                  <a:pt x="479448" y="2442216"/>
                  <a:pt x="484201" y="2438667"/>
                  <a:pt x="487766" y="2436301"/>
                </a:cubicBezTo>
                <a:cubicBezTo>
                  <a:pt x="489548" y="2434526"/>
                  <a:pt x="491925" y="2433343"/>
                  <a:pt x="490736" y="2430386"/>
                </a:cubicBezTo>
                <a:cubicBezTo>
                  <a:pt x="489548" y="2427428"/>
                  <a:pt x="485983" y="2428611"/>
                  <a:pt x="483607" y="2429202"/>
                </a:cubicBezTo>
                <a:cubicBezTo>
                  <a:pt x="475289" y="2431569"/>
                  <a:pt x="467565" y="2434526"/>
                  <a:pt x="459841" y="2436301"/>
                </a:cubicBezTo>
                <a:cubicBezTo>
                  <a:pt x="453306" y="2437484"/>
                  <a:pt x="446770" y="2436301"/>
                  <a:pt x="443799" y="2430386"/>
                </a:cubicBezTo>
                <a:cubicBezTo>
                  <a:pt x="440234" y="2423879"/>
                  <a:pt x="447364" y="2421513"/>
                  <a:pt x="450929" y="2418555"/>
                </a:cubicBezTo>
                <a:cubicBezTo>
                  <a:pt x="461029" y="2411457"/>
                  <a:pt x="468159" y="2403175"/>
                  <a:pt x="473506" y="2391937"/>
                </a:cubicBezTo>
                <a:cubicBezTo>
                  <a:pt x="481824" y="2376557"/>
                  <a:pt x="499054" y="2371824"/>
                  <a:pt x="513908" y="2364726"/>
                </a:cubicBezTo>
                <a:cubicBezTo>
                  <a:pt x="518661" y="2362360"/>
                  <a:pt x="524008" y="2360585"/>
                  <a:pt x="529356" y="2358811"/>
                </a:cubicBezTo>
                <a:cubicBezTo>
                  <a:pt x="536485" y="2355853"/>
                  <a:pt x="540050" y="2351713"/>
                  <a:pt x="541238" y="2344023"/>
                </a:cubicBezTo>
                <a:cubicBezTo>
                  <a:pt x="542427" y="2338699"/>
                  <a:pt x="542427" y="2332192"/>
                  <a:pt x="547774" y="2329235"/>
                </a:cubicBezTo>
                <a:cubicBezTo>
                  <a:pt x="554904" y="2323911"/>
                  <a:pt x="553121" y="2319179"/>
                  <a:pt x="547180" y="2315038"/>
                </a:cubicBezTo>
                <a:cubicBezTo>
                  <a:pt x="543615" y="2312672"/>
                  <a:pt x="540050" y="2309715"/>
                  <a:pt x="535891" y="2309123"/>
                </a:cubicBezTo>
                <a:cubicBezTo>
                  <a:pt x="511531" y="2304982"/>
                  <a:pt x="506184" y="2286645"/>
                  <a:pt x="503213" y="2267125"/>
                </a:cubicBezTo>
                <a:cubicBezTo>
                  <a:pt x="500837" y="2249379"/>
                  <a:pt x="496084" y="2245239"/>
                  <a:pt x="478854" y="2248788"/>
                </a:cubicBezTo>
                <a:cubicBezTo>
                  <a:pt x="468159" y="2251154"/>
                  <a:pt x="457465" y="2252928"/>
                  <a:pt x="453900" y="2265942"/>
                </a:cubicBezTo>
                <a:cubicBezTo>
                  <a:pt x="452711" y="2270083"/>
                  <a:pt x="447958" y="2271857"/>
                  <a:pt x="444393" y="2273632"/>
                </a:cubicBezTo>
                <a:cubicBezTo>
                  <a:pt x="416469" y="2289011"/>
                  <a:pt x="386168" y="2299067"/>
                  <a:pt x="357055" y="2312081"/>
                </a:cubicBezTo>
                <a:cubicBezTo>
                  <a:pt x="324377" y="2326277"/>
                  <a:pt x="292293" y="2341065"/>
                  <a:pt x="259021" y="2353487"/>
                </a:cubicBezTo>
                <a:cubicBezTo>
                  <a:pt x="226938" y="2365318"/>
                  <a:pt x="196637" y="2380106"/>
                  <a:pt x="165147" y="2393120"/>
                </a:cubicBezTo>
                <a:cubicBezTo>
                  <a:pt x="155641" y="2397260"/>
                  <a:pt x="144946" y="2402584"/>
                  <a:pt x="136628" y="2389570"/>
                </a:cubicBezTo>
                <a:cubicBezTo>
                  <a:pt x="134846" y="2386612"/>
                  <a:pt x="130093" y="2388979"/>
                  <a:pt x="126528" y="2389570"/>
                </a:cubicBezTo>
                <a:cubicBezTo>
                  <a:pt x="124151" y="2389570"/>
                  <a:pt x="121775" y="2390162"/>
                  <a:pt x="120587" y="2387204"/>
                </a:cubicBezTo>
                <a:cubicBezTo>
                  <a:pt x="119398" y="2383655"/>
                  <a:pt x="122369" y="2382472"/>
                  <a:pt x="124746" y="2381880"/>
                </a:cubicBezTo>
                <a:cubicBezTo>
                  <a:pt x="133658" y="2379514"/>
                  <a:pt x="140787" y="2374782"/>
                  <a:pt x="151482" y="2376557"/>
                </a:cubicBezTo>
                <a:cubicBezTo>
                  <a:pt x="165741" y="2378331"/>
                  <a:pt x="180001" y="2371233"/>
                  <a:pt x="193666" y="2365909"/>
                </a:cubicBezTo>
                <a:cubicBezTo>
                  <a:pt x="223967" y="2353487"/>
                  <a:pt x="252486" y="2335150"/>
                  <a:pt x="283975" y="2324503"/>
                </a:cubicBezTo>
                <a:cubicBezTo>
                  <a:pt x="322000" y="2310898"/>
                  <a:pt x="358837" y="2292560"/>
                  <a:pt x="396862" y="2278955"/>
                </a:cubicBezTo>
                <a:cubicBezTo>
                  <a:pt x="400427" y="2277772"/>
                  <a:pt x="403992" y="2275998"/>
                  <a:pt x="408151" y="2273632"/>
                </a:cubicBezTo>
                <a:cubicBezTo>
                  <a:pt x="401615" y="2270083"/>
                  <a:pt x="391515" y="2273632"/>
                  <a:pt x="392109" y="2263576"/>
                </a:cubicBezTo>
                <a:cubicBezTo>
                  <a:pt x="393297" y="2254703"/>
                  <a:pt x="401615" y="2252337"/>
                  <a:pt x="409339" y="2251745"/>
                </a:cubicBezTo>
                <a:cubicBezTo>
                  <a:pt x="421222" y="2251154"/>
                  <a:pt x="425975" y="2246422"/>
                  <a:pt x="424193" y="2234000"/>
                </a:cubicBezTo>
                <a:cubicBezTo>
                  <a:pt x="422410" y="2220395"/>
                  <a:pt x="425381" y="2210930"/>
                  <a:pt x="441423" y="2206790"/>
                </a:cubicBezTo>
                <a:cubicBezTo>
                  <a:pt x="454494" y="2203240"/>
                  <a:pt x="464594" y="2194368"/>
                  <a:pt x="468753" y="2180763"/>
                </a:cubicBezTo>
                <a:cubicBezTo>
                  <a:pt x="472318" y="2167158"/>
                  <a:pt x="466971" y="2161242"/>
                  <a:pt x="453900" y="2164792"/>
                </a:cubicBezTo>
                <a:cubicBezTo>
                  <a:pt x="428946" y="2171298"/>
                  <a:pt x="402804" y="2174847"/>
                  <a:pt x="377850" y="2183720"/>
                </a:cubicBezTo>
                <a:cubicBezTo>
                  <a:pt x="370720" y="2186086"/>
                  <a:pt x="359431" y="2189044"/>
                  <a:pt x="365373" y="2173664"/>
                </a:cubicBezTo>
                <a:cubicBezTo>
                  <a:pt x="366561" y="2170707"/>
                  <a:pt x="364184" y="2169524"/>
                  <a:pt x="361808" y="2168932"/>
                </a:cubicBezTo>
                <a:cubicBezTo>
                  <a:pt x="358837" y="2167158"/>
                  <a:pt x="356461" y="2164792"/>
                  <a:pt x="357649" y="2161242"/>
                </a:cubicBezTo>
                <a:cubicBezTo>
                  <a:pt x="358837" y="2157693"/>
                  <a:pt x="362402" y="2156510"/>
                  <a:pt x="365373" y="2156510"/>
                </a:cubicBezTo>
                <a:cubicBezTo>
                  <a:pt x="394486" y="2155327"/>
                  <a:pt x="412904" y="2138765"/>
                  <a:pt x="426569" y="2115695"/>
                </a:cubicBezTo>
                <a:cubicBezTo>
                  <a:pt x="429540" y="2110372"/>
                  <a:pt x="433699" y="2105639"/>
                  <a:pt x="438452" y="2102682"/>
                </a:cubicBezTo>
                <a:cubicBezTo>
                  <a:pt x="450335" y="2094992"/>
                  <a:pt x="450335" y="2084345"/>
                  <a:pt x="447364" y="2073106"/>
                </a:cubicBezTo>
                <a:cubicBezTo>
                  <a:pt x="442611" y="2055360"/>
                  <a:pt x="436075" y="2038206"/>
                  <a:pt x="430134" y="2021052"/>
                </a:cubicBezTo>
                <a:cubicBezTo>
                  <a:pt x="426569" y="2013362"/>
                  <a:pt x="420628" y="2009221"/>
                  <a:pt x="412904" y="2006855"/>
                </a:cubicBezTo>
                <a:cubicBezTo>
                  <a:pt x="386168" y="1997982"/>
                  <a:pt x="380820" y="1979054"/>
                  <a:pt x="399239" y="1957759"/>
                </a:cubicBezTo>
                <a:cubicBezTo>
                  <a:pt x="400427" y="1955984"/>
                  <a:pt x="401615" y="1954801"/>
                  <a:pt x="402804" y="1953027"/>
                </a:cubicBezTo>
                <a:cubicBezTo>
                  <a:pt x="404586" y="1951252"/>
                  <a:pt x="407557" y="1949477"/>
                  <a:pt x="406368" y="1945928"/>
                </a:cubicBezTo>
                <a:cubicBezTo>
                  <a:pt x="405180" y="1942971"/>
                  <a:pt x="401615" y="1942971"/>
                  <a:pt x="399239" y="1942971"/>
                </a:cubicBezTo>
                <a:cubicBezTo>
                  <a:pt x="365373" y="1940605"/>
                  <a:pt x="332695" y="1935872"/>
                  <a:pt x="298829" y="1935281"/>
                </a:cubicBezTo>
                <a:cubicBezTo>
                  <a:pt x="294670" y="1935281"/>
                  <a:pt x="289917" y="1935281"/>
                  <a:pt x="285758" y="1934689"/>
                </a:cubicBezTo>
                <a:cubicBezTo>
                  <a:pt x="281599" y="1934098"/>
                  <a:pt x="276251" y="1933506"/>
                  <a:pt x="276846" y="1927591"/>
                </a:cubicBezTo>
                <a:cubicBezTo>
                  <a:pt x="276846" y="1921676"/>
                  <a:pt x="282193" y="1920493"/>
                  <a:pt x="286352" y="1921084"/>
                </a:cubicBezTo>
                <a:cubicBezTo>
                  <a:pt x="303582" y="1921676"/>
                  <a:pt x="321406" y="1922859"/>
                  <a:pt x="338636" y="1924042"/>
                </a:cubicBezTo>
                <a:cubicBezTo>
                  <a:pt x="351707" y="1925225"/>
                  <a:pt x="365373" y="1927000"/>
                  <a:pt x="378444" y="1921676"/>
                </a:cubicBezTo>
                <a:cubicBezTo>
                  <a:pt x="384979" y="1919310"/>
                  <a:pt x="391515" y="1925225"/>
                  <a:pt x="398050" y="1922267"/>
                </a:cubicBezTo>
                <a:cubicBezTo>
                  <a:pt x="396268" y="1919901"/>
                  <a:pt x="393297" y="1919310"/>
                  <a:pt x="390921" y="1919901"/>
                </a:cubicBezTo>
                <a:cubicBezTo>
                  <a:pt x="369532" y="1922267"/>
                  <a:pt x="362402" y="1907479"/>
                  <a:pt x="355866" y="1892100"/>
                </a:cubicBezTo>
                <a:cubicBezTo>
                  <a:pt x="345766" y="1866664"/>
                  <a:pt x="345766" y="1866664"/>
                  <a:pt x="318436" y="1866664"/>
                </a:cubicBezTo>
                <a:cubicBezTo>
                  <a:pt x="313088" y="1866664"/>
                  <a:pt x="308929" y="1864890"/>
                  <a:pt x="304770" y="1863115"/>
                </a:cubicBezTo>
                <a:cubicBezTo>
                  <a:pt x="292293" y="1857791"/>
                  <a:pt x="280410" y="1852468"/>
                  <a:pt x="267339" y="1852468"/>
                </a:cubicBezTo>
                <a:cubicBezTo>
                  <a:pt x="259616" y="1852468"/>
                  <a:pt x="256645" y="1848327"/>
                  <a:pt x="256645" y="1841229"/>
                </a:cubicBezTo>
                <a:cubicBezTo>
                  <a:pt x="257239" y="1834131"/>
                  <a:pt x="261398" y="1831764"/>
                  <a:pt x="267934" y="1831173"/>
                </a:cubicBezTo>
                <a:cubicBezTo>
                  <a:pt x="271498" y="1831173"/>
                  <a:pt x="276251" y="1831173"/>
                  <a:pt x="279222" y="1832947"/>
                </a:cubicBezTo>
                <a:cubicBezTo>
                  <a:pt x="296452" y="1840637"/>
                  <a:pt x="314871" y="1838863"/>
                  <a:pt x="332695" y="1840637"/>
                </a:cubicBezTo>
                <a:cubicBezTo>
                  <a:pt x="333883" y="1840637"/>
                  <a:pt x="336260" y="1840637"/>
                  <a:pt x="336854" y="1841229"/>
                </a:cubicBezTo>
                <a:cubicBezTo>
                  <a:pt x="355272" y="1855425"/>
                  <a:pt x="371908" y="1843595"/>
                  <a:pt x="389138" y="1839454"/>
                </a:cubicBezTo>
                <a:cubicBezTo>
                  <a:pt x="395080" y="1837680"/>
                  <a:pt x="396268" y="1831764"/>
                  <a:pt x="397456" y="1826441"/>
                </a:cubicBezTo>
                <a:cubicBezTo>
                  <a:pt x="401021" y="1811653"/>
                  <a:pt x="405774" y="1799231"/>
                  <a:pt x="420628" y="1791541"/>
                </a:cubicBezTo>
                <a:cubicBezTo>
                  <a:pt x="430134" y="1786809"/>
                  <a:pt x="433699" y="1775570"/>
                  <a:pt x="435481" y="1765514"/>
                </a:cubicBezTo>
                <a:cubicBezTo>
                  <a:pt x="436075" y="1760190"/>
                  <a:pt x="433699" y="1756641"/>
                  <a:pt x="428352" y="1756050"/>
                </a:cubicBezTo>
                <a:cubicBezTo>
                  <a:pt x="403992" y="1753092"/>
                  <a:pt x="382603" y="1737121"/>
                  <a:pt x="356461" y="1738304"/>
                </a:cubicBezTo>
                <a:cubicBezTo>
                  <a:pt x="352896" y="1738895"/>
                  <a:pt x="349925" y="1735938"/>
                  <a:pt x="346954" y="1734163"/>
                </a:cubicBezTo>
                <a:cubicBezTo>
                  <a:pt x="338636" y="1730023"/>
                  <a:pt x="330912" y="1724699"/>
                  <a:pt x="321406" y="1722924"/>
                </a:cubicBezTo>
                <a:cubicBezTo>
                  <a:pt x="313682" y="1721741"/>
                  <a:pt x="308929" y="1718784"/>
                  <a:pt x="307147" y="1711094"/>
                </a:cubicBezTo>
                <a:cubicBezTo>
                  <a:pt x="305959" y="1703996"/>
                  <a:pt x="298829" y="1702812"/>
                  <a:pt x="293482" y="1701038"/>
                </a:cubicBezTo>
                <a:cubicBezTo>
                  <a:pt x="283975" y="1697489"/>
                  <a:pt x="273875" y="1694531"/>
                  <a:pt x="264369" y="1690982"/>
                </a:cubicBezTo>
                <a:cubicBezTo>
                  <a:pt x="260804" y="1689799"/>
                  <a:pt x="256051" y="1687433"/>
                  <a:pt x="258427" y="1682701"/>
                </a:cubicBezTo>
                <a:cubicBezTo>
                  <a:pt x="260210" y="1677969"/>
                  <a:pt x="264963" y="1679152"/>
                  <a:pt x="268528" y="1680335"/>
                </a:cubicBezTo>
                <a:cubicBezTo>
                  <a:pt x="279816" y="1684475"/>
                  <a:pt x="291105" y="1688024"/>
                  <a:pt x="302394" y="1692165"/>
                </a:cubicBezTo>
                <a:cubicBezTo>
                  <a:pt x="306553" y="1693348"/>
                  <a:pt x="310118" y="1695123"/>
                  <a:pt x="314871" y="1692165"/>
                </a:cubicBezTo>
                <a:cubicBezTo>
                  <a:pt x="331507" y="1680926"/>
                  <a:pt x="331507" y="1680926"/>
                  <a:pt x="316653" y="1667913"/>
                </a:cubicBezTo>
                <a:cubicBezTo>
                  <a:pt x="313682" y="1665547"/>
                  <a:pt x="311306" y="1663180"/>
                  <a:pt x="308929" y="1660223"/>
                </a:cubicBezTo>
                <a:cubicBezTo>
                  <a:pt x="300611" y="1650167"/>
                  <a:pt x="301800" y="1646026"/>
                  <a:pt x="314277" y="1641886"/>
                </a:cubicBezTo>
                <a:cubicBezTo>
                  <a:pt x="317841" y="1640703"/>
                  <a:pt x="321406" y="1639520"/>
                  <a:pt x="324971" y="1637745"/>
                </a:cubicBezTo>
                <a:cubicBezTo>
                  <a:pt x="330318" y="1634787"/>
                  <a:pt x="333883" y="1636562"/>
                  <a:pt x="335666" y="1641294"/>
                </a:cubicBezTo>
                <a:cubicBezTo>
                  <a:pt x="337448" y="1647801"/>
                  <a:pt x="341013" y="1651350"/>
                  <a:pt x="348143" y="1651350"/>
                </a:cubicBezTo>
                <a:cubicBezTo>
                  <a:pt x="349925" y="1650758"/>
                  <a:pt x="351707" y="1651350"/>
                  <a:pt x="352896" y="1652533"/>
                </a:cubicBezTo>
                <a:cubicBezTo>
                  <a:pt x="371314" y="1669687"/>
                  <a:pt x="395080" y="1672645"/>
                  <a:pt x="418251" y="1678560"/>
                </a:cubicBezTo>
                <a:cubicBezTo>
                  <a:pt x="436075" y="1683292"/>
                  <a:pt x="450335" y="1674419"/>
                  <a:pt x="463406" y="1664364"/>
                </a:cubicBezTo>
                <a:cubicBezTo>
                  <a:pt x="472318" y="1657265"/>
                  <a:pt x="468159" y="1632421"/>
                  <a:pt x="458059" y="1625915"/>
                </a:cubicBezTo>
                <a:cubicBezTo>
                  <a:pt x="453900" y="1623548"/>
                  <a:pt x="449147" y="1620591"/>
                  <a:pt x="451523" y="1615267"/>
                </a:cubicBezTo>
                <a:cubicBezTo>
                  <a:pt x="453306" y="1609352"/>
                  <a:pt x="458653" y="1607577"/>
                  <a:pt x="464000" y="1608760"/>
                </a:cubicBezTo>
                <a:cubicBezTo>
                  <a:pt x="475289" y="1611718"/>
                  <a:pt x="475289" y="1605211"/>
                  <a:pt x="471130" y="1598705"/>
                </a:cubicBezTo>
                <a:cubicBezTo>
                  <a:pt x="462812" y="1586283"/>
                  <a:pt x="462812" y="1570903"/>
                  <a:pt x="460435" y="1557298"/>
                </a:cubicBezTo>
                <a:cubicBezTo>
                  <a:pt x="458059" y="1543693"/>
                  <a:pt x="462812" y="1529497"/>
                  <a:pt x="471724" y="1518258"/>
                </a:cubicBezTo>
                <a:cubicBezTo>
                  <a:pt x="477665" y="1511160"/>
                  <a:pt x="481230" y="1502287"/>
                  <a:pt x="490736" y="1499921"/>
                </a:cubicBezTo>
                <a:cubicBezTo>
                  <a:pt x="500243" y="1498146"/>
                  <a:pt x="509155" y="1498737"/>
                  <a:pt x="517473" y="1504061"/>
                </a:cubicBezTo>
                <a:cubicBezTo>
                  <a:pt x="529356" y="1511160"/>
                  <a:pt x="536485" y="1509385"/>
                  <a:pt x="543615" y="1497555"/>
                </a:cubicBezTo>
                <a:cubicBezTo>
                  <a:pt x="551933" y="1482767"/>
                  <a:pt x="549556" y="1472120"/>
                  <a:pt x="538268" y="1460289"/>
                </a:cubicBezTo>
                <a:cubicBezTo>
                  <a:pt x="520443" y="1442543"/>
                  <a:pt x="498460" y="1428939"/>
                  <a:pt x="479448" y="1411784"/>
                </a:cubicBezTo>
                <a:cubicBezTo>
                  <a:pt x="478854" y="1411193"/>
                  <a:pt x="477665" y="1410601"/>
                  <a:pt x="476477" y="1410010"/>
                </a:cubicBezTo>
                <a:cubicBezTo>
                  <a:pt x="447958" y="1404686"/>
                  <a:pt x="425381" y="1386349"/>
                  <a:pt x="402804" y="1370378"/>
                </a:cubicBezTo>
                <a:cubicBezTo>
                  <a:pt x="385573" y="1357956"/>
                  <a:pt x="362402" y="1352632"/>
                  <a:pt x="349925" y="1332520"/>
                </a:cubicBezTo>
                <a:cubicBezTo>
                  <a:pt x="346360" y="1326605"/>
                  <a:pt x="338042" y="1323647"/>
                  <a:pt x="332101" y="1318915"/>
                </a:cubicBezTo>
                <a:cubicBezTo>
                  <a:pt x="327348" y="1314775"/>
                  <a:pt x="322594" y="1309450"/>
                  <a:pt x="326753" y="1302944"/>
                </a:cubicBezTo>
                <a:cubicBezTo>
                  <a:pt x="330318" y="1296437"/>
                  <a:pt x="336260" y="1299986"/>
                  <a:pt x="341013" y="1302944"/>
                </a:cubicBezTo>
                <a:cubicBezTo>
                  <a:pt x="342795" y="1304127"/>
                  <a:pt x="344578" y="1304719"/>
                  <a:pt x="345766" y="1302352"/>
                </a:cubicBezTo>
                <a:cubicBezTo>
                  <a:pt x="346954" y="1300578"/>
                  <a:pt x="346360" y="1298212"/>
                  <a:pt x="344578" y="1297029"/>
                </a:cubicBezTo>
                <a:cubicBezTo>
                  <a:pt x="335071" y="1291705"/>
                  <a:pt x="327942" y="1281649"/>
                  <a:pt x="316653" y="1278100"/>
                </a:cubicBezTo>
                <a:cubicBezTo>
                  <a:pt x="309523" y="1276326"/>
                  <a:pt x="308335" y="1270410"/>
                  <a:pt x="306553" y="1265086"/>
                </a:cubicBezTo>
                <a:cubicBezTo>
                  <a:pt x="305959" y="1261538"/>
                  <a:pt x="307147" y="1258580"/>
                  <a:pt x="310712" y="1257397"/>
                </a:cubicBezTo>
                <a:cubicBezTo>
                  <a:pt x="316653" y="1255030"/>
                  <a:pt x="321406" y="1258580"/>
                  <a:pt x="325565" y="1262129"/>
                </a:cubicBezTo>
                <a:cubicBezTo>
                  <a:pt x="343389" y="1276918"/>
                  <a:pt x="360025" y="1293480"/>
                  <a:pt x="379632" y="1305902"/>
                </a:cubicBezTo>
                <a:cubicBezTo>
                  <a:pt x="393297" y="1314183"/>
                  <a:pt x="403992" y="1325422"/>
                  <a:pt x="417063" y="1334295"/>
                </a:cubicBezTo>
                <a:cubicBezTo>
                  <a:pt x="439640" y="1349675"/>
                  <a:pt x="461029" y="1369195"/>
                  <a:pt x="479448" y="1389898"/>
                </a:cubicBezTo>
                <a:cubicBezTo>
                  <a:pt x="499649" y="1412967"/>
                  <a:pt x="525197" y="1428939"/>
                  <a:pt x="548368" y="1447867"/>
                </a:cubicBezTo>
                <a:cubicBezTo>
                  <a:pt x="560251" y="1457923"/>
                  <a:pt x="567381" y="1453191"/>
                  <a:pt x="569163" y="1438403"/>
                </a:cubicBezTo>
                <a:cubicBezTo>
                  <a:pt x="570351" y="1430121"/>
                  <a:pt x="570351" y="1421249"/>
                  <a:pt x="566192" y="1414150"/>
                </a:cubicBezTo>
                <a:cubicBezTo>
                  <a:pt x="562033" y="1407052"/>
                  <a:pt x="563816" y="1401137"/>
                  <a:pt x="568569" y="1395813"/>
                </a:cubicBezTo>
                <a:cubicBezTo>
                  <a:pt x="580452" y="1382209"/>
                  <a:pt x="592335" y="1368603"/>
                  <a:pt x="613724" y="1376293"/>
                </a:cubicBezTo>
                <a:cubicBezTo>
                  <a:pt x="616100" y="1377476"/>
                  <a:pt x="618477" y="1377476"/>
                  <a:pt x="619665" y="1375110"/>
                </a:cubicBezTo>
                <a:cubicBezTo>
                  <a:pt x="621447" y="1372744"/>
                  <a:pt x="620853" y="1370970"/>
                  <a:pt x="619665" y="1368603"/>
                </a:cubicBezTo>
                <a:cubicBezTo>
                  <a:pt x="616100" y="1362688"/>
                  <a:pt x="611347" y="1359139"/>
                  <a:pt x="606000" y="1355590"/>
                </a:cubicBezTo>
                <a:cubicBezTo>
                  <a:pt x="592929" y="1345534"/>
                  <a:pt x="581046" y="1334887"/>
                  <a:pt x="579263" y="1317141"/>
                </a:cubicBezTo>
                <a:cubicBezTo>
                  <a:pt x="579263" y="1313591"/>
                  <a:pt x="576293" y="1311817"/>
                  <a:pt x="573916" y="1309450"/>
                </a:cubicBezTo>
                <a:cubicBezTo>
                  <a:pt x="563816" y="1301761"/>
                  <a:pt x="555498" y="1291114"/>
                  <a:pt x="546586" y="1281649"/>
                </a:cubicBezTo>
                <a:cubicBezTo>
                  <a:pt x="544803" y="1279283"/>
                  <a:pt x="541833" y="1276326"/>
                  <a:pt x="541833" y="1273960"/>
                </a:cubicBezTo>
                <a:cubicBezTo>
                  <a:pt x="540644" y="1253848"/>
                  <a:pt x="526979" y="1242609"/>
                  <a:pt x="513908" y="1230187"/>
                </a:cubicBezTo>
                <a:cubicBezTo>
                  <a:pt x="508561" y="1225455"/>
                  <a:pt x="503213" y="1220131"/>
                  <a:pt x="500837" y="1213624"/>
                </a:cubicBezTo>
                <a:cubicBezTo>
                  <a:pt x="499054" y="1208892"/>
                  <a:pt x="496678" y="1204160"/>
                  <a:pt x="502025" y="1201202"/>
                </a:cubicBezTo>
                <a:cubicBezTo>
                  <a:pt x="506778" y="1198244"/>
                  <a:pt x="512125" y="1199428"/>
                  <a:pt x="515096" y="1202977"/>
                </a:cubicBezTo>
                <a:cubicBezTo>
                  <a:pt x="528167" y="1224863"/>
                  <a:pt x="552527" y="1234328"/>
                  <a:pt x="566786" y="1254439"/>
                </a:cubicBezTo>
                <a:cubicBezTo>
                  <a:pt x="569163" y="1257397"/>
                  <a:pt x="570945" y="1260946"/>
                  <a:pt x="576293" y="1261538"/>
                </a:cubicBezTo>
                <a:cubicBezTo>
                  <a:pt x="578075" y="1255622"/>
                  <a:pt x="574510" y="1250298"/>
                  <a:pt x="571540" y="1245566"/>
                </a:cubicBezTo>
                <a:cubicBezTo>
                  <a:pt x="563816" y="1230778"/>
                  <a:pt x="553715" y="1216582"/>
                  <a:pt x="547180" y="1201202"/>
                </a:cubicBezTo>
                <a:cubicBezTo>
                  <a:pt x="543615" y="1194104"/>
                  <a:pt x="543615" y="1187597"/>
                  <a:pt x="551933" y="1184048"/>
                </a:cubicBezTo>
                <a:cubicBezTo>
                  <a:pt x="559657" y="1181090"/>
                  <a:pt x="566192" y="1185231"/>
                  <a:pt x="568569" y="1192329"/>
                </a:cubicBezTo>
                <a:cubicBezTo>
                  <a:pt x="576293" y="1212441"/>
                  <a:pt x="585205" y="1231961"/>
                  <a:pt x="594711" y="1250890"/>
                </a:cubicBezTo>
                <a:cubicBezTo>
                  <a:pt x="600058" y="1261538"/>
                  <a:pt x="604217" y="1271593"/>
                  <a:pt x="603029" y="1284016"/>
                </a:cubicBezTo>
                <a:cubicBezTo>
                  <a:pt x="602435" y="1291705"/>
                  <a:pt x="607188" y="1297029"/>
                  <a:pt x="611941" y="1302352"/>
                </a:cubicBezTo>
                <a:cubicBezTo>
                  <a:pt x="617288" y="1308267"/>
                  <a:pt x="621447" y="1314775"/>
                  <a:pt x="612535" y="1321282"/>
                </a:cubicBezTo>
                <a:cubicBezTo>
                  <a:pt x="608376" y="1324239"/>
                  <a:pt x="609565" y="1327788"/>
                  <a:pt x="611941" y="1332520"/>
                </a:cubicBezTo>
                <a:cubicBezTo>
                  <a:pt x="617288" y="1344942"/>
                  <a:pt x="625012" y="1354998"/>
                  <a:pt x="638083" y="1358548"/>
                </a:cubicBezTo>
                <a:cubicBezTo>
                  <a:pt x="637489" y="1350858"/>
                  <a:pt x="637489" y="1351449"/>
                  <a:pt x="629171" y="1340802"/>
                </a:cubicBezTo>
                <a:cubicBezTo>
                  <a:pt x="625606" y="1336662"/>
                  <a:pt x="617883" y="1330746"/>
                  <a:pt x="623824" y="1324830"/>
                </a:cubicBezTo>
                <a:cubicBezTo>
                  <a:pt x="630954" y="1318915"/>
                  <a:pt x="636895" y="1326605"/>
                  <a:pt x="641648" y="1331337"/>
                </a:cubicBezTo>
                <a:cubicBezTo>
                  <a:pt x="644025" y="1333704"/>
                  <a:pt x="645213" y="1336662"/>
                  <a:pt x="646401" y="1339619"/>
                </a:cubicBezTo>
                <a:cubicBezTo>
                  <a:pt x="648778" y="1346717"/>
                  <a:pt x="654125" y="1343759"/>
                  <a:pt x="657690" y="1341985"/>
                </a:cubicBezTo>
                <a:cubicBezTo>
                  <a:pt x="663037" y="1339619"/>
                  <a:pt x="661849" y="1335478"/>
                  <a:pt x="658878" y="1331929"/>
                </a:cubicBezTo>
                <a:cubicBezTo>
                  <a:pt x="649966" y="1320690"/>
                  <a:pt x="640460" y="1309450"/>
                  <a:pt x="632736" y="1297029"/>
                </a:cubicBezTo>
                <a:cubicBezTo>
                  <a:pt x="626795" y="1286973"/>
                  <a:pt x="622042" y="1276918"/>
                  <a:pt x="620259" y="1265086"/>
                </a:cubicBezTo>
                <a:cubicBezTo>
                  <a:pt x="619665" y="1260946"/>
                  <a:pt x="618477" y="1256214"/>
                  <a:pt x="623230" y="1253848"/>
                </a:cubicBezTo>
                <a:cubicBezTo>
                  <a:pt x="627983" y="1251481"/>
                  <a:pt x="630360" y="1256214"/>
                  <a:pt x="633330" y="1257988"/>
                </a:cubicBezTo>
                <a:cubicBezTo>
                  <a:pt x="650560" y="1269820"/>
                  <a:pt x="659472" y="1288747"/>
                  <a:pt x="674920" y="1301761"/>
                </a:cubicBezTo>
                <a:cubicBezTo>
                  <a:pt x="682050" y="1307084"/>
                  <a:pt x="684426" y="1307084"/>
                  <a:pt x="687991" y="1298212"/>
                </a:cubicBezTo>
                <a:cubicBezTo>
                  <a:pt x="696903" y="1277509"/>
                  <a:pt x="728393" y="1261538"/>
                  <a:pt x="750376" y="1265678"/>
                </a:cubicBezTo>
                <a:cubicBezTo>
                  <a:pt x="762259" y="1268044"/>
                  <a:pt x="768794" y="1260946"/>
                  <a:pt x="765824" y="1247933"/>
                </a:cubicBezTo>
                <a:cubicBezTo>
                  <a:pt x="762259" y="1231961"/>
                  <a:pt x="755723" y="1216582"/>
                  <a:pt x="753347" y="1200611"/>
                </a:cubicBezTo>
                <a:cubicBezTo>
                  <a:pt x="750376" y="1185231"/>
                  <a:pt x="747405" y="1169852"/>
                  <a:pt x="743246" y="1155064"/>
                </a:cubicBezTo>
                <a:cubicBezTo>
                  <a:pt x="740276" y="1145007"/>
                  <a:pt x="747405" y="1142050"/>
                  <a:pt x="753941" y="1138501"/>
                </a:cubicBezTo>
                <a:cubicBezTo>
                  <a:pt x="761665" y="1135543"/>
                  <a:pt x="765230" y="1140275"/>
                  <a:pt x="767606" y="1146191"/>
                </a:cubicBezTo>
                <a:cubicBezTo>
                  <a:pt x="777707" y="1169852"/>
                  <a:pt x="783648" y="1195287"/>
                  <a:pt x="790778" y="1220723"/>
                </a:cubicBezTo>
                <a:cubicBezTo>
                  <a:pt x="792560" y="1228412"/>
                  <a:pt x="786619" y="1236693"/>
                  <a:pt x="787807" y="1246158"/>
                </a:cubicBezTo>
                <a:cubicBezTo>
                  <a:pt x="788995" y="1255030"/>
                  <a:pt x="794937" y="1259763"/>
                  <a:pt x="799690" y="1265678"/>
                </a:cubicBezTo>
                <a:cubicBezTo>
                  <a:pt x="802660" y="1269228"/>
                  <a:pt x="808602" y="1266270"/>
                  <a:pt x="810978" y="1262720"/>
                </a:cubicBezTo>
                <a:cubicBezTo>
                  <a:pt x="821079" y="1249707"/>
                  <a:pt x="831773" y="1236693"/>
                  <a:pt x="830585" y="1218948"/>
                </a:cubicBezTo>
                <a:cubicBezTo>
                  <a:pt x="829991" y="1209483"/>
                  <a:pt x="834150" y="1204751"/>
                  <a:pt x="842468" y="1200611"/>
                </a:cubicBezTo>
                <a:cubicBezTo>
                  <a:pt x="860886" y="1191738"/>
                  <a:pt x="878711" y="1192921"/>
                  <a:pt x="895346" y="1204751"/>
                </a:cubicBezTo>
                <a:cubicBezTo>
                  <a:pt x="904853" y="1211849"/>
                  <a:pt x="913765" y="1213033"/>
                  <a:pt x="922677" y="1204751"/>
                </a:cubicBezTo>
                <a:cubicBezTo>
                  <a:pt x="930995" y="1197062"/>
                  <a:pt x="942284" y="1197062"/>
                  <a:pt x="950602" y="1189372"/>
                </a:cubicBezTo>
                <a:cubicBezTo>
                  <a:pt x="955949" y="1184048"/>
                  <a:pt x="958920" y="1179907"/>
                  <a:pt x="960108" y="1172809"/>
                </a:cubicBezTo>
                <a:cubicBezTo>
                  <a:pt x="962484" y="1159796"/>
                  <a:pt x="963079" y="1146782"/>
                  <a:pt x="957137" y="1134360"/>
                </a:cubicBezTo>
                <a:cubicBezTo>
                  <a:pt x="953572" y="1125487"/>
                  <a:pt x="956543" y="1118390"/>
                  <a:pt x="962484" y="1113067"/>
                </a:cubicBezTo>
                <a:cubicBezTo>
                  <a:pt x="967832" y="1107743"/>
                  <a:pt x="974367" y="1111292"/>
                  <a:pt x="979715" y="1114249"/>
                </a:cubicBezTo>
                <a:cubicBezTo>
                  <a:pt x="991003" y="1120165"/>
                  <a:pt x="1001698" y="1125487"/>
                  <a:pt x="1014175" y="1127853"/>
                </a:cubicBezTo>
                <a:cubicBezTo>
                  <a:pt x="1024275" y="1130220"/>
                  <a:pt x="1025463" y="1140275"/>
                  <a:pt x="1029028" y="1147965"/>
                </a:cubicBezTo>
                <a:cubicBezTo>
                  <a:pt x="1031999" y="1153881"/>
                  <a:pt x="1032593" y="1160979"/>
                  <a:pt x="1038534" y="1165119"/>
                </a:cubicBezTo>
                <a:cubicBezTo>
                  <a:pt x="1046258" y="1169260"/>
                  <a:pt x="1055170" y="1171034"/>
                  <a:pt x="1061706" y="1164528"/>
                </a:cubicBezTo>
                <a:cubicBezTo>
                  <a:pt x="1075371" y="1152106"/>
                  <a:pt x="1091413" y="1143824"/>
                  <a:pt x="1104484" y="1130811"/>
                </a:cubicBezTo>
                <a:cubicBezTo>
                  <a:pt x="1115773" y="1119573"/>
                  <a:pt x="1129438" y="1122529"/>
                  <a:pt x="1137756" y="1136726"/>
                </a:cubicBezTo>
                <a:cubicBezTo>
                  <a:pt x="1140727" y="1142050"/>
                  <a:pt x="1143697" y="1147373"/>
                  <a:pt x="1151421" y="1147373"/>
                </a:cubicBezTo>
                <a:cubicBezTo>
                  <a:pt x="1169245" y="1148557"/>
                  <a:pt x="1168057" y="1147373"/>
                  <a:pt x="1169245" y="1130811"/>
                </a:cubicBezTo>
                <a:cubicBezTo>
                  <a:pt x="1171028" y="1110109"/>
                  <a:pt x="1164492" y="1090588"/>
                  <a:pt x="1162116" y="1071068"/>
                </a:cubicBezTo>
                <a:cubicBezTo>
                  <a:pt x="1160928" y="1055689"/>
                  <a:pt x="1165087" y="1039717"/>
                  <a:pt x="1161522" y="1024339"/>
                </a:cubicBezTo>
                <a:cubicBezTo>
                  <a:pt x="1155580" y="999494"/>
                  <a:pt x="1153798" y="973467"/>
                  <a:pt x="1154986" y="949215"/>
                </a:cubicBezTo>
                <a:cubicBezTo>
                  <a:pt x="1156174" y="918456"/>
                  <a:pt x="1147262" y="889471"/>
                  <a:pt x="1147262" y="859895"/>
                </a:cubicBezTo>
                <a:cubicBezTo>
                  <a:pt x="1147262" y="845698"/>
                  <a:pt x="1144292" y="832685"/>
                  <a:pt x="1144292" y="819080"/>
                </a:cubicBezTo>
                <a:cubicBezTo>
                  <a:pt x="1144292" y="810207"/>
                  <a:pt x="1148451" y="804291"/>
                  <a:pt x="1156174" y="803700"/>
                </a:cubicBezTo>
                <a:cubicBezTo>
                  <a:pt x="1165087" y="802517"/>
                  <a:pt x="1167463" y="810207"/>
                  <a:pt x="1166869" y="817897"/>
                </a:cubicBezTo>
                <a:cubicBezTo>
                  <a:pt x="1163898" y="851022"/>
                  <a:pt x="1172216" y="882964"/>
                  <a:pt x="1176969" y="915498"/>
                </a:cubicBezTo>
                <a:cubicBezTo>
                  <a:pt x="1176969" y="916089"/>
                  <a:pt x="1178158" y="916681"/>
                  <a:pt x="1178752" y="916681"/>
                </a:cubicBezTo>
                <a:cubicBezTo>
                  <a:pt x="1181722" y="916089"/>
                  <a:pt x="1182317" y="913723"/>
                  <a:pt x="1181722" y="911357"/>
                </a:cubicBezTo>
                <a:cubicBezTo>
                  <a:pt x="1178752" y="884739"/>
                  <a:pt x="1183505" y="858120"/>
                  <a:pt x="1181722" y="831502"/>
                </a:cubicBezTo>
                <a:cubicBezTo>
                  <a:pt x="1181128" y="829136"/>
                  <a:pt x="1181722" y="826770"/>
                  <a:pt x="1182317" y="824403"/>
                </a:cubicBezTo>
                <a:cubicBezTo>
                  <a:pt x="1188258" y="808432"/>
                  <a:pt x="1187070" y="791278"/>
                  <a:pt x="1187070" y="774124"/>
                </a:cubicBezTo>
                <a:cubicBezTo>
                  <a:pt x="1187664" y="768209"/>
                  <a:pt x="1187070" y="762294"/>
                  <a:pt x="1187664" y="756378"/>
                </a:cubicBezTo>
                <a:cubicBezTo>
                  <a:pt x="1188258" y="749872"/>
                  <a:pt x="1191229" y="743365"/>
                  <a:pt x="1198953" y="743956"/>
                </a:cubicBezTo>
                <a:close/>
                <a:moveTo>
                  <a:pt x="1054049" y="664349"/>
                </a:moveTo>
                <a:cubicBezTo>
                  <a:pt x="1059991" y="663166"/>
                  <a:pt x="1060586" y="669673"/>
                  <a:pt x="1061774" y="673813"/>
                </a:cubicBezTo>
                <a:cubicBezTo>
                  <a:pt x="1065934" y="686826"/>
                  <a:pt x="1064151" y="700430"/>
                  <a:pt x="1064745" y="711668"/>
                </a:cubicBezTo>
                <a:cubicBezTo>
                  <a:pt x="1064151" y="734737"/>
                  <a:pt x="1065934" y="755439"/>
                  <a:pt x="1070687" y="776141"/>
                </a:cubicBezTo>
                <a:cubicBezTo>
                  <a:pt x="1073658" y="789154"/>
                  <a:pt x="1072470" y="803350"/>
                  <a:pt x="1073064" y="817546"/>
                </a:cubicBezTo>
                <a:cubicBezTo>
                  <a:pt x="1073658" y="842388"/>
                  <a:pt x="1079006" y="867231"/>
                  <a:pt x="1075441" y="892665"/>
                </a:cubicBezTo>
                <a:cubicBezTo>
                  <a:pt x="1074253" y="900946"/>
                  <a:pt x="1073064" y="907453"/>
                  <a:pt x="1061774" y="906861"/>
                </a:cubicBezTo>
                <a:cubicBezTo>
                  <a:pt x="1057020" y="906269"/>
                  <a:pt x="1053455" y="910410"/>
                  <a:pt x="1049890" y="913367"/>
                </a:cubicBezTo>
                <a:cubicBezTo>
                  <a:pt x="1043948" y="918691"/>
                  <a:pt x="1037411" y="917508"/>
                  <a:pt x="1032658" y="912776"/>
                </a:cubicBezTo>
                <a:cubicBezTo>
                  <a:pt x="1024933" y="906269"/>
                  <a:pt x="1017208" y="896806"/>
                  <a:pt x="1020774" y="889116"/>
                </a:cubicBezTo>
                <a:cubicBezTo>
                  <a:pt x="1024339" y="880244"/>
                  <a:pt x="1025527" y="866640"/>
                  <a:pt x="1039788" y="864865"/>
                </a:cubicBezTo>
                <a:cubicBezTo>
                  <a:pt x="1051078" y="863091"/>
                  <a:pt x="1054049" y="854218"/>
                  <a:pt x="1054644" y="843571"/>
                </a:cubicBezTo>
                <a:cubicBezTo>
                  <a:pt x="1056426" y="821686"/>
                  <a:pt x="1050484" y="800392"/>
                  <a:pt x="1048701" y="779098"/>
                </a:cubicBezTo>
                <a:cubicBezTo>
                  <a:pt x="1048107" y="767269"/>
                  <a:pt x="1046325" y="755439"/>
                  <a:pt x="1043948" y="743018"/>
                </a:cubicBezTo>
                <a:cubicBezTo>
                  <a:pt x="1042165" y="733553"/>
                  <a:pt x="1045730" y="722315"/>
                  <a:pt x="1045730" y="711077"/>
                </a:cubicBezTo>
                <a:cubicBezTo>
                  <a:pt x="1046325" y="699839"/>
                  <a:pt x="1048107" y="688600"/>
                  <a:pt x="1046325" y="677362"/>
                </a:cubicBezTo>
                <a:cubicBezTo>
                  <a:pt x="1045136" y="670856"/>
                  <a:pt x="1047513" y="665532"/>
                  <a:pt x="1054049" y="664349"/>
                </a:cubicBezTo>
                <a:close/>
                <a:moveTo>
                  <a:pt x="1047239" y="605020"/>
                </a:moveTo>
                <a:cubicBezTo>
                  <a:pt x="1050229" y="602653"/>
                  <a:pt x="1054414" y="602061"/>
                  <a:pt x="1056208" y="606203"/>
                </a:cubicBezTo>
                <a:cubicBezTo>
                  <a:pt x="1059198" y="615078"/>
                  <a:pt x="1063383" y="624545"/>
                  <a:pt x="1061589" y="634603"/>
                </a:cubicBezTo>
                <a:cubicBezTo>
                  <a:pt x="1060394" y="639337"/>
                  <a:pt x="1058002" y="643479"/>
                  <a:pt x="1052023" y="643479"/>
                </a:cubicBezTo>
                <a:cubicBezTo>
                  <a:pt x="1047239" y="644070"/>
                  <a:pt x="1046044" y="639337"/>
                  <a:pt x="1045446" y="635195"/>
                </a:cubicBezTo>
                <a:cubicBezTo>
                  <a:pt x="1043652" y="629870"/>
                  <a:pt x="1042456" y="623953"/>
                  <a:pt x="1041858" y="621586"/>
                </a:cubicBezTo>
                <a:cubicBezTo>
                  <a:pt x="1041858" y="613303"/>
                  <a:pt x="1042456" y="607978"/>
                  <a:pt x="1047239" y="605020"/>
                </a:cubicBezTo>
                <a:close/>
                <a:moveTo>
                  <a:pt x="2363326" y="505789"/>
                </a:moveTo>
                <a:cubicBezTo>
                  <a:pt x="2368067" y="505197"/>
                  <a:pt x="2369845" y="506971"/>
                  <a:pt x="2371030" y="511110"/>
                </a:cubicBezTo>
                <a:cubicBezTo>
                  <a:pt x="2373993" y="524119"/>
                  <a:pt x="2359771" y="541858"/>
                  <a:pt x="2346141" y="542449"/>
                </a:cubicBezTo>
                <a:cubicBezTo>
                  <a:pt x="2340807" y="543040"/>
                  <a:pt x="2339622" y="540084"/>
                  <a:pt x="2339622" y="535353"/>
                </a:cubicBezTo>
                <a:cubicBezTo>
                  <a:pt x="2339622" y="524119"/>
                  <a:pt x="2352660" y="508154"/>
                  <a:pt x="2363326" y="505789"/>
                </a:cubicBezTo>
                <a:close/>
                <a:moveTo>
                  <a:pt x="1020016" y="469581"/>
                </a:moveTo>
                <a:cubicBezTo>
                  <a:pt x="1028905" y="468397"/>
                  <a:pt x="1030090" y="475499"/>
                  <a:pt x="1031275" y="481417"/>
                </a:cubicBezTo>
                <a:cubicBezTo>
                  <a:pt x="1032460" y="486151"/>
                  <a:pt x="1033645" y="490885"/>
                  <a:pt x="1033053" y="495619"/>
                </a:cubicBezTo>
                <a:cubicBezTo>
                  <a:pt x="1032460" y="509822"/>
                  <a:pt x="1033053" y="524025"/>
                  <a:pt x="1036608" y="538228"/>
                </a:cubicBezTo>
                <a:cubicBezTo>
                  <a:pt x="1038386" y="545921"/>
                  <a:pt x="1038386" y="553614"/>
                  <a:pt x="1035423" y="561307"/>
                </a:cubicBezTo>
                <a:cubicBezTo>
                  <a:pt x="1030682" y="571960"/>
                  <a:pt x="1025349" y="572551"/>
                  <a:pt x="1018238" y="563675"/>
                </a:cubicBezTo>
                <a:cubicBezTo>
                  <a:pt x="1013497" y="557757"/>
                  <a:pt x="1010534" y="551247"/>
                  <a:pt x="1009349" y="544146"/>
                </a:cubicBezTo>
                <a:cubicBezTo>
                  <a:pt x="1005793" y="530535"/>
                  <a:pt x="1004015" y="516332"/>
                  <a:pt x="1004608" y="504496"/>
                </a:cubicBezTo>
                <a:cubicBezTo>
                  <a:pt x="1004608" y="496211"/>
                  <a:pt x="1004608" y="490293"/>
                  <a:pt x="1004608" y="484376"/>
                </a:cubicBezTo>
                <a:cubicBezTo>
                  <a:pt x="1004608" y="474315"/>
                  <a:pt x="1011719" y="470765"/>
                  <a:pt x="1020016" y="469581"/>
                </a:cubicBezTo>
                <a:close/>
                <a:moveTo>
                  <a:pt x="963583" y="403372"/>
                </a:moveTo>
                <a:cubicBezTo>
                  <a:pt x="969458" y="402780"/>
                  <a:pt x="970045" y="408110"/>
                  <a:pt x="971221" y="412256"/>
                </a:cubicBezTo>
                <a:cubicBezTo>
                  <a:pt x="972396" y="419363"/>
                  <a:pt x="972983" y="427062"/>
                  <a:pt x="974158" y="432984"/>
                </a:cubicBezTo>
                <a:cubicBezTo>
                  <a:pt x="974158" y="435353"/>
                  <a:pt x="974158" y="436538"/>
                  <a:pt x="974158" y="437722"/>
                </a:cubicBezTo>
                <a:cubicBezTo>
                  <a:pt x="972983" y="443645"/>
                  <a:pt x="972396" y="451344"/>
                  <a:pt x="965933" y="451936"/>
                </a:cubicBezTo>
                <a:cubicBezTo>
                  <a:pt x="958295" y="453121"/>
                  <a:pt x="955945" y="445421"/>
                  <a:pt x="954182" y="439499"/>
                </a:cubicBezTo>
                <a:cubicBezTo>
                  <a:pt x="951244" y="431207"/>
                  <a:pt x="951832" y="421732"/>
                  <a:pt x="952419" y="412848"/>
                </a:cubicBezTo>
                <a:cubicBezTo>
                  <a:pt x="953007" y="406333"/>
                  <a:pt x="957707" y="403372"/>
                  <a:pt x="963583" y="403372"/>
                </a:cubicBezTo>
                <a:close/>
                <a:moveTo>
                  <a:pt x="1507769" y="126423"/>
                </a:moveTo>
                <a:cubicBezTo>
                  <a:pt x="1512481" y="126423"/>
                  <a:pt x="1521315" y="142990"/>
                  <a:pt x="1517781" y="147723"/>
                </a:cubicBezTo>
                <a:cubicBezTo>
                  <a:pt x="1510714" y="157782"/>
                  <a:pt x="1513659" y="169615"/>
                  <a:pt x="1510714" y="180857"/>
                </a:cubicBezTo>
                <a:cubicBezTo>
                  <a:pt x="1508947" y="189141"/>
                  <a:pt x="1507769" y="198016"/>
                  <a:pt x="1502468" y="205116"/>
                </a:cubicBezTo>
                <a:cubicBezTo>
                  <a:pt x="1500113" y="207483"/>
                  <a:pt x="1497757" y="210441"/>
                  <a:pt x="1493634" y="209258"/>
                </a:cubicBezTo>
                <a:cubicBezTo>
                  <a:pt x="1490100" y="208074"/>
                  <a:pt x="1489511" y="204524"/>
                  <a:pt x="1489511" y="200974"/>
                </a:cubicBezTo>
                <a:cubicBezTo>
                  <a:pt x="1488333" y="191507"/>
                  <a:pt x="1490100" y="181449"/>
                  <a:pt x="1491867" y="171982"/>
                </a:cubicBezTo>
                <a:cubicBezTo>
                  <a:pt x="1493634" y="163107"/>
                  <a:pt x="1494223" y="154823"/>
                  <a:pt x="1493634" y="145948"/>
                </a:cubicBezTo>
                <a:cubicBezTo>
                  <a:pt x="1493045" y="138257"/>
                  <a:pt x="1501879" y="127015"/>
                  <a:pt x="1507769" y="126423"/>
                </a:cubicBezTo>
                <a:close/>
                <a:moveTo>
                  <a:pt x="791432" y="46121"/>
                </a:moveTo>
                <a:cubicBezTo>
                  <a:pt x="793360" y="47524"/>
                  <a:pt x="794695" y="50330"/>
                  <a:pt x="795585" y="53285"/>
                </a:cubicBezTo>
                <a:cubicBezTo>
                  <a:pt x="799738" y="69828"/>
                  <a:pt x="803891" y="86963"/>
                  <a:pt x="808044" y="103506"/>
                </a:cubicBezTo>
                <a:cubicBezTo>
                  <a:pt x="812197" y="120050"/>
                  <a:pt x="815757" y="137184"/>
                  <a:pt x="819316" y="154319"/>
                </a:cubicBezTo>
                <a:cubicBezTo>
                  <a:pt x="818130" y="157864"/>
                  <a:pt x="817536" y="162000"/>
                  <a:pt x="816350" y="165545"/>
                </a:cubicBezTo>
                <a:cubicBezTo>
                  <a:pt x="815163" y="168499"/>
                  <a:pt x="812790" y="170863"/>
                  <a:pt x="809230" y="170863"/>
                </a:cubicBezTo>
                <a:cubicBezTo>
                  <a:pt x="805671" y="170863"/>
                  <a:pt x="804484" y="167908"/>
                  <a:pt x="803297" y="165545"/>
                </a:cubicBezTo>
                <a:cubicBezTo>
                  <a:pt x="797364" y="151365"/>
                  <a:pt x="794398" y="137184"/>
                  <a:pt x="790838" y="122413"/>
                </a:cubicBezTo>
                <a:cubicBezTo>
                  <a:pt x="786092" y="104688"/>
                  <a:pt x="782532" y="86372"/>
                  <a:pt x="776006" y="69237"/>
                </a:cubicBezTo>
                <a:cubicBezTo>
                  <a:pt x="772446" y="59784"/>
                  <a:pt x="777786" y="52694"/>
                  <a:pt x="783719" y="47376"/>
                </a:cubicBezTo>
                <a:cubicBezTo>
                  <a:pt x="786982" y="44717"/>
                  <a:pt x="789503" y="44717"/>
                  <a:pt x="791432" y="46121"/>
                </a:cubicBezTo>
                <a:close/>
                <a:moveTo>
                  <a:pt x="945220" y="537"/>
                </a:moveTo>
                <a:cubicBezTo>
                  <a:pt x="949946" y="-645"/>
                  <a:pt x="954080" y="-54"/>
                  <a:pt x="956443" y="4082"/>
                </a:cubicBezTo>
                <a:cubicBezTo>
                  <a:pt x="968256" y="21214"/>
                  <a:pt x="965303" y="50752"/>
                  <a:pt x="952899" y="64340"/>
                </a:cubicBezTo>
                <a:cubicBezTo>
                  <a:pt x="946402" y="70838"/>
                  <a:pt x="940495" y="72610"/>
                  <a:pt x="933407" y="63749"/>
                </a:cubicBezTo>
                <a:cubicBezTo>
                  <a:pt x="926319" y="54887"/>
                  <a:pt x="922775" y="45435"/>
                  <a:pt x="923366" y="35983"/>
                </a:cubicBezTo>
                <a:cubicBezTo>
                  <a:pt x="923366" y="14715"/>
                  <a:pt x="931045" y="2900"/>
                  <a:pt x="945220" y="537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66239F0-1503-4B05-95CC-5B91AF25CB9D}"/>
              </a:ext>
            </a:extLst>
          </p:cNvPr>
          <p:cNvSpPr>
            <a:spLocks/>
          </p:cNvSpPr>
          <p:nvPr/>
        </p:nvSpPr>
        <p:spPr bwMode="auto">
          <a:xfrm>
            <a:off x="5194088" y="1699611"/>
            <a:ext cx="2024254" cy="2459584"/>
          </a:xfrm>
          <a:custGeom>
            <a:avLst/>
            <a:gdLst>
              <a:gd name="connsiteX0" fmla="*/ 858428 w 2546359"/>
              <a:gd name="connsiteY0" fmla="*/ 3048647 h 3093969"/>
              <a:gd name="connsiteX1" fmla="*/ 873921 w 2546359"/>
              <a:gd name="connsiteY1" fmla="*/ 3067033 h 3093969"/>
              <a:gd name="connsiteX2" fmla="*/ 852469 w 2546359"/>
              <a:gd name="connsiteY2" fmla="*/ 3090164 h 3093969"/>
              <a:gd name="connsiteX3" fmla="*/ 835187 w 2546359"/>
              <a:gd name="connsiteY3" fmla="*/ 3072371 h 3093969"/>
              <a:gd name="connsiteX4" fmla="*/ 858428 w 2546359"/>
              <a:gd name="connsiteY4" fmla="*/ 3048647 h 3093969"/>
              <a:gd name="connsiteX5" fmla="*/ 534704 w 2546359"/>
              <a:gd name="connsiteY5" fmla="*/ 3040216 h 3093969"/>
              <a:gd name="connsiteX6" fmla="*/ 553819 w 2546359"/>
              <a:gd name="connsiteY6" fmla="*/ 3053328 h 3093969"/>
              <a:gd name="connsiteX7" fmla="*/ 539482 w 2546359"/>
              <a:gd name="connsiteY7" fmla="*/ 3075380 h 3093969"/>
              <a:gd name="connsiteX8" fmla="*/ 514991 w 2546359"/>
              <a:gd name="connsiteY8" fmla="*/ 3053328 h 3093969"/>
              <a:gd name="connsiteX9" fmla="*/ 534704 w 2546359"/>
              <a:gd name="connsiteY9" fmla="*/ 3040216 h 3093969"/>
              <a:gd name="connsiteX10" fmla="*/ 622187 w 2546359"/>
              <a:gd name="connsiteY10" fmla="*/ 2988596 h 3093969"/>
              <a:gd name="connsiteX11" fmla="*/ 630784 w 2546359"/>
              <a:gd name="connsiteY11" fmla="*/ 2994861 h 3093969"/>
              <a:gd name="connsiteX12" fmla="*/ 629005 w 2546359"/>
              <a:gd name="connsiteY12" fmla="*/ 3037903 h 3093969"/>
              <a:gd name="connsiteX13" fmla="*/ 602323 w 2546359"/>
              <a:gd name="connsiteY13" fmla="*/ 3050874 h 3093969"/>
              <a:gd name="connsiteX14" fmla="*/ 588092 w 2546359"/>
              <a:gd name="connsiteY14" fmla="*/ 3026700 h 3093969"/>
              <a:gd name="connsiteX15" fmla="*/ 611810 w 2546359"/>
              <a:gd name="connsiteY15" fmla="*/ 2988965 h 3093969"/>
              <a:gd name="connsiteX16" fmla="*/ 622187 w 2546359"/>
              <a:gd name="connsiteY16" fmla="*/ 2988596 h 3093969"/>
              <a:gd name="connsiteX17" fmla="*/ 1009995 w 2546359"/>
              <a:gd name="connsiteY17" fmla="*/ 2962789 h 3093969"/>
              <a:gd name="connsiteX18" fmla="*/ 1014180 w 2546359"/>
              <a:gd name="connsiteY18" fmla="*/ 2971057 h 3093969"/>
              <a:gd name="connsiteX19" fmla="*/ 1004614 w 2546359"/>
              <a:gd name="connsiteY19" fmla="*/ 3012396 h 3093969"/>
              <a:gd name="connsiteX20" fmla="*/ 996841 w 2546359"/>
              <a:gd name="connsiteY20" fmla="*/ 3017711 h 3093969"/>
              <a:gd name="connsiteX21" fmla="*/ 994449 w 2546359"/>
              <a:gd name="connsiteY21" fmla="*/ 3010034 h 3093969"/>
              <a:gd name="connsiteX22" fmla="*/ 1003418 w 2546359"/>
              <a:gd name="connsiteY22" fmla="*/ 2969875 h 3093969"/>
              <a:gd name="connsiteX23" fmla="*/ 1009995 w 2546359"/>
              <a:gd name="connsiteY23" fmla="*/ 2962789 h 3093969"/>
              <a:gd name="connsiteX24" fmla="*/ 971927 w 2546359"/>
              <a:gd name="connsiteY24" fmla="*/ 2940224 h 3093969"/>
              <a:gd name="connsiteX25" fmla="*/ 977283 w 2546359"/>
              <a:gd name="connsiteY25" fmla="*/ 2948503 h 3093969"/>
              <a:gd name="connsiteX26" fmla="*/ 967761 w 2546359"/>
              <a:gd name="connsiteY26" fmla="*/ 2991675 h 3093969"/>
              <a:gd name="connsiteX27" fmla="*/ 948715 w 2546359"/>
              <a:gd name="connsiteY27" fmla="*/ 3069739 h 3093969"/>
              <a:gd name="connsiteX28" fmla="*/ 948120 w 2546359"/>
              <a:gd name="connsiteY28" fmla="*/ 3082750 h 3093969"/>
              <a:gd name="connsiteX29" fmla="*/ 943359 w 2546359"/>
              <a:gd name="connsiteY29" fmla="*/ 3092212 h 3093969"/>
              <a:gd name="connsiteX30" fmla="*/ 934431 w 2546359"/>
              <a:gd name="connsiteY30" fmla="*/ 3092804 h 3093969"/>
              <a:gd name="connsiteX31" fmla="*/ 933241 w 2546359"/>
              <a:gd name="connsiteY31" fmla="*/ 3082750 h 3093969"/>
              <a:gd name="connsiteX32" fmla="*/ 965975 w 2546359"/>
              <a:gd name="connsiteY32" fmla="*/ 2947320 h 3093969"/>
              <a:gd name="connsiteX33" fmla="*/ 971927 w 2546359"/>
              <a:gd name="connsiteY33" fmla="*/ 2940224 h 3093969"/>
              <a:gd name="connsiteX34" fmla="*/ 1914630 w 2546359"/>
              <a:gd name="connsiteY34" fmla="*/ 2847369 h 3093969"/>
              <a:gd name="connsiteX35" fmla="*/ 1924179 w 2546359"/>
              <a:gd name="connsiteY35" fmla="*/ 2847369 h 3093969"/>
              <a:gd name="connsiteX36" fmla="*/ 1940891 w 2546359"/>
              <a:gd name="connsiteY36" fmla="*/ 2863976 h 3093969"/>
              <a:gd name="connsiteX37" fmla="*/ 1961780 w 2546359"/>
              <a:gd name="connsiteY37" fmla="*/ 2889479 h 3093969"/>
              <a:gd name="connsiteX38" fmla="*/ 1963571 w 2546359"/>
              <a:gd name="connsiteY38" fmla="*/ 2898376 h 3093969"/>
              <a:gd name="connsiteX39" fmla="*/ 1960587 w 2546359"/>
              <a:gd name="connsiteY39" fmla="*/ 2900748 h 3093969"/>
              <a:gd name="connsiteX40" fmla="*/ 1952828 w 2546359"/>
              <a:gd name="connsiteY40" fmla="*/ 2896596 h 3093969"/>
              <a:gd name="connsiteX41" fmla="*/ 1915823 w 2546359"/>
              <a:gd name="connsiteY41" fmla="*/ 2854486 h 3093969"/>
              <a:gd name="connsiteX42" fmla="*/ 1914630 w 2546359"/>
              <a:gd name="connsiteY42" fmla="*/ 2847369 h 3093969"/>
              <a:gd name="connsiteX43" fmla="*/ 404392 w 2546359"/>
              <a:gd name="connsiteY43" fmla="*/ 2844504 h 3093969"/>
              <a:gd name="connsiteX44" fmla="*/ 437675 w 2546359"/>
              <a:gd name="connsiteY44" fmla="*/ 2862238 h 3093969"/>
              <a:gd name="connsiteX45" fmla="*/ 439458 w 2546359"/>
              <a:gd name="connsiteY45" fmla="*/ 2888249 h 3093969"/>
              <a:gd name="connsiteX46" fmla="*/ 400826 w 2546359"/>
              <a:gd name="connsiteY46" fmla="*/ 2909530 h 3093969"/>
              <a:gd name="connsiteX47" fmla="*/ 378836 w 2546359"/>
              <a:gd name="connsiteY47" fmla="*/ 2881155 h 3093969"/>
              <a:gd name="connsiteX48" fmla="*/ 402015 w 2546359"/>
              <a:gd name="connsiteY48" fmla="*/ 2845095 h 3093969"/>
              <a:gd name="connsiteX49" fmla="*/ 404392 w 2546359"/>
              <a:gd name="connsiteY49" fmla="*/ 2844504 h 3093969"/>
              <a:gd name="connsiteX50" fmla="*/ 1592310 w 2546359"/>
              <a:gd name="connsiteY50" fmla="*/ 2797685 h 3093969"/>
              <a:gd name="connsiteX51" fmla="*/ 1600562 w 2546359"/>
              <a:gd name="connsiteY51" fmla="*/ 2800065 h 3093969"/>
              <a:gd name="connsiteX52" fmla="*/ 1613528 w 2546359"/>
              <a:gd name="connsiteY52" fmla="*/ 2826848 h 3093969"/>
              <a:gd name="connsiteX53" fmla="*/ 1610581 w 2546359"/>
              <a:gd name="connsiteY53" fmla="*/ 2832205 h 3093969"/>
              <a:gd name="connsiteX54" fmla="*/ 1599383 w 2546359"/>
              <a:gd name="connsiteY54" fmla="*/ 2829824 h 3093969"/>
              <a:gd name="connsiteX55" fmla="*/ 1589363 w 2546359"/>
              <a:gd name="connsiteY55" fmla="*/ 2805422 h 3093969"/>
              <a:gd name="connsiteX56" fmla="*/ 1592310 w 2546359"/>
              <a:gd name="connsiteY56" fmla="*/ 2797685 h 3093969"/>
              <a:gd name="connsiteX57" fmla="*/ 2858 w 2546359"/>
              <a:gd name="connsiteY57" fmla="*/ 2774656 h 3093969"/>
              <a:gd name="connsiteX58" fmla="*/ 10030 w 2546359"/>
              <a:gd name="connsiteY58" fmla="*/ 2775839 h 3093969"/>
              <a:gd name="connsiteX59" fmla="*/ 35727 w 2546359"/>
              <a:gd name="connsiteY59" fmla="*/ 2823750 h 3093969"/>
              <a:gd name="connsiteX60" fmla="*/ 32141 w 2546359"/>
              <a:gd name="connsiteY60" fmla="*/ 2834397 h 3093969"/>
              <a:gd name="connsiteX61" fmla="*/ 23775 w 2546359"/>
              <a:gd name="connsiteY61" fmla="*/ 2831439 h 3093969"/>
              <a:gd name="connsiteX62" fmla="*/ 468 w 2546359"/>
              <a:gd name="connsiteY62" fmla="*/ 2780571 h 3093969"/>
              <a:gd name="connsiteX63" fmla="*/ 2858 w 2546359"/>
              <a:gd name="connsiteY63" fmla="*/ 2774656 h 3093969"/>
              <a:gd name="connsiteX64" fmla="*/ 1558222 w 2546359"/>
              <a:gd name="connsiteY64" fmla="*/ 2734485 h 3093969"/>
              <a:gd name="connsiteX65" fmla="*/ 1564779 w 2546359"/>
              <a:gd name="connsiteY65" fmla="*/ 2735076 h 3093969"/>
              <a:gd name="connsiteX66" fmla="*/ 1586239 w 2546359"/>
              <a:gd name="connsiteY66" fmla="*/ 2774085 h 3093969"/>
              <a:gd name="connsiteX67" fmla="*/ 1582066 w 2546359"/>
              <a:gd name="connsiteY67" fmla="*/ 2781768 h 3093969"/>
              <a:gd name="connsiteX68" fmla="*/ 1576105 w 2546359"/>
              <a:gd name="connsiteY68" fmla="*/ 2779404 h 3093969"/>
              <a:gd name="connsiteX69" fmla="*/ 1556434 w 2546359"/>
              <a:gd name="connsiteY69" fmla="*/ 2743351 h 3093969"/>
              <a:gd name="connsiteX70" fmla="*/ 1558222 w 2546359"/>
              <a:gd name="connsiteY70" fmla="*/ 2734485 h 3093969"/>
              <a:gd name="connsiteX71" fmla="*/ 1301084 w 2546359"/>
              <a:gd name="connsiteY71" fmla="*/ 2717925 h 3093969"/>
              <a:gd name="connsiteX72" fmla="*/ 1308790 w 2546359"/>
              <a:gd name="connsiteY72" fmla="*/ 2723254 h 3093969"/>
              <a:gd name="connsiteX73" fmla="*/ 1320645 w 2546359"/>
              <a:gd name="connsiteY73" fmla="*/ 2774172 h 3093969"/>
              <a:gd name="connsiteX74" fmla="*/ 1316496 w 2546359"/>
              <a:gd name="connsiteY74" fmla="*/ 2781869 h 3093969"/>
              <a:gd name="connsiteX75" fmla="*/ 1308790 w 2546359"/>
              <a:gd name="connsiteY75" fmla="*/ 2776540 h 3093969"/>
              <a:gd name="connsiteX76" fmla="*/ 1297528 w 2546359"/>
              <a:gd name="connsiteY76" fmla="*/ 2725622 h 3093969"/>
              <a:gd name="connsiteX77" fmla="*/ 1301084 w 2546359"/>
              <a:gd name="connsiteY77" fmla="*/ 2717925 h 3093969"/>
              <a:gd name="connsiteX78" fmla="*/ 903041 w 2546359"/>
              <a:gd name="connsiteY78" fmla="*/ 2625578 h 3093969"/>
              <a:gd name="connsiteX79" fmla="*/ 905416 w 2546359"/>
              <a:gd name="connsiteY79" fmla="*/ 2630917 h 3093969"/>
              <a:gd name="connsiteX80" fmla="*/ 901259 w 2546359"/>
              <a:gd name="connsiteY80" fmla="*/ 2658802 h 3093969"/>
              <a:gd name="connsiteX81" fmla="*/ 895914 w 2546359"/>
              <a:gd name="connsiteY81" fmla="*/ 2666515 h 3093969"/>
              <a:gd name="connsiteX82" fmla="*/ 887006 w 2546359"/>
              <a:gd name="connsiteY82" fmla="*/ 2669481 h 3093969"/>
              <a:gd name="connsiteX83" fmla="*/ 882849 w 2546359"/>
              <a:gd name="connsiteY83" fmla="*/ 2659989 h 3093969"/>
              <a:gd name="connsiteX84" fmla="*/ 896508 w 2546359"/>
              <a:gd name="connsiteY84" fmla="*/ 2627951 h 3093969"/>
              <a:gd name="connsiteX85" fmla="*/ 903041 w 2546359"/>
              <a:gd name="connsiteY85" fmla="*/ 2625578 h 3093969"/>
              <a:gd name="connsiteX86" fmla="*/ 612641 w 2546359"/>
              <a:gd name="connsiteY86" fmla="*/ 2611524 h 3093969"/>
              <a:gd name="connsiteX87" fmla="*/ 610258 w 2546359"/>
              <a:gd name="connsiteY87" fmla="*/ 2622775 h 3093969"/>
              <a:gd name="connsiteX88" fmla="*/ 576300 w 2546359"/>
              <a:gd name="connsiteY88" fmla="*/ 2659487 h 3093969"/>
              <a:gd name="connsiteX89" fmla="*/ 545916 w 2546359"/>
              <a:gd name="connsiteY89" fmla="*/ 2697384 h 3093969"/>
              <a:gd name="connsiteX90" fmla="*/ 523873 w 2546359"/>
              <a:gd name="connsiteY90" fmla="*/ 2713964 h 3093969"/>
              <a:gd name="connsiteX91" fmla="*/ 515532 w 2546359"/>
              <a:gd name="connsiteY91" fmla="*/ 2703306 h 3093969"/>
              <a:gd name="connsiteX92" fmla="*/ 520298 w 2546359"/>
              <a:gd name="connsiteY92" fmla="*/ 2692647 h 3093969"/>
              <a:gd name="connsiteX93" fmla="*/ 593576 w 2546359"/>
              <a:gd name="connsiteY93" fmla="*/ 2617445 h 3093969"/>
              <a:gd name="connsiteX94" fmla="*/ 599534 w 2546359"/>
              <a:gd name="connsiteY94" fmla="*/ 2612116 h 3093969"/>
              <a:gd name="connsiteX95" fmla="*/ 612641 w 2546359"/>
              <a:gd name="connsiteY95" fmla="*/ 2611524 h 3093969"/>
              <a:gd name="connsiteX96" fmla="*/ 1647259 w 2546359"/>
              <a:gd name="connsiteY96" fmla="*/ 2527813 h 3093969"/>
              <a:gd name="connsiteX97" fmla="*/ 1652898 w 2546359"/>
              <a:gd name="connsiteY97" fmla="*/ 2533298 h 3093969"/>
              <a:gd name="connsiteX98" fmla="*/ 1720565 w 2546359"/>
              <a:gd name="connsiteY98" fmla="*/ 2616321 h 3093969"/>
              <a:gd name="connsiteX99" fmla="*/ 1726500 w 2546359"/>
              <a:gd name="connsiteY99" fmla="*/ 2626403 h 3093969"/>
              <a:gd name="connsiteX100" fmla="*/ 1722345 w 2546359"/>
              <a:gd name="connsiteY100" fmla="*/ 2632926 h 3093969"/>
              <a:gd name="connsiteX101" fmla="*/ 1712255 w 2546359"/>
              <a:gd name="connsiteY101" fmla="*/ 2628182 h 3093969"/>
              <a:gd name="connsiteX102" fmla="*/ 1674266 w 2546359"/>
              <a:gd name="connsiteY102" fmla="*/ 2581333 h 3093969"/>
              <a:gd name="connsiteX103" fmla="*/ 1641620 w 2546359"/>
              <a:gd name="connsiteY103" fmla="*/ 2542194 h 3093969"/>
              <a:gd name="connsiteX104" fmla="*/ 1639839 w 2546359"/>
              <a:gd name="connsiteY104" fmla="*/ 2528554 h 3093969"/>
              <a:gd name="connsiteX105" fmla="*/ 1647259 w 2546359"/>
              <a:gd name="connsiteY105" fmla="*/ 2527813 h 3093969"/>
              <a:gd name="connsiteX106" fmla="*/ 457511 w 2546359"/>
              <a:gd name="connsiteY106" fmla="*/ 2458374 h 3093969"/>
              <a:gd name="connsiteX107" fmla="*/ 465836 w 2546359"/>
              <a:gd name="connsiteY107" fmla="*/ 2458966 h 3093969"/>
              <a:gd name="connsiteX108" fmla="*/ 464647 w 2546359"/>
              <a:gd name="connsiteY108" fmla="*/ 2466064 h 3093969"/>
              <a:gd name="connsiteX109" fmla="*/ 418262 w 2546359"/>
              <a:gd name="connsiteY109" fmla="*/ 2502736 h 3093969"/>
              <a:gd name="connsiteX110" fmla="*/ 414694 w 2546359"/>
              <a:gd name="connsiteY110" fmla="*/ 2503328 h 3093969"/>
              <a:gd name="connsiteX111" fmla="*/ 408748 w 2546359"/>
              <a:gd name="connsiteY111" fmla="*/ 2500962 h 3093969"/>
              <a:gd name="connsiteX112" fmla="*/ 411721 w 2546359"/>
              <a:gd name="connsiteY112" fmla="*/ 2493864 h 3093969"/>
              <a:gd name="connsiteX113" fmla="*/ 437887 w 2546359"/>
              <a:gd name="connsiteY113" fmla="*/ 2473161 h 3093969"/>
              <a:gd name="connsiteX114" fmla="*/ 457511 w 2546359"/>
              <a:gd name="connsiteY114" fmla="*/ 2458374 h 3093969"/>
              <a:gd name="connsiteX115" fmla="*/ 99139 w 2546359"/>
              <a:gd name="connsiteY115" fmla="*/ 2393103 h 3093969"/>
              <a:gd name="connsiteX116" fmla="*/ 99731 w 2546359"/>
              <a:gd name="connsiteY116" fmla="*/ 2403153 h 3093969"/>
              <a:gd name="connsiteX117" fmla="*/ 72488 w 2546359"/>
              <a:gd name="connsiteY117" fmla="*/ 2412611 h 3093969"/>
              <a:gd name="connsiteX118" fmla="*/ 65381 w 2546359"/>
              <a:gd name="connsiteY118" fmla="*/ 2409064 h 3093969"/>
              <a:gd name="connsiteX119" fmla="*/ 67750 w 2546359"/>
              <a:gd name="connsiteY119" fmla="*/ 2400788 h 3093969"/>
              <a:gd name="connsiteX120" fmla="*/ 99139 w 2546359"/>
              <a:gd name="connsiteY120" fmla="*/ 2393103 h 3093969"/>
              <a:gd name="connsiteX121" fmla="*/ 427768 w 2546359"/>
              <a:gd name="connsiteY121" fmla="*/ 2322691 h 3093969"/>
              <a:gd name="connsiteX122" fmla="*/ 437270 w 2546359"/>
              <a:gd name="connsiteY122" fmla="*/ 2327430 h 3093969"/>
              <a:gd name="connsiteX123" fmla="*/ 430144 w 2546359"/>
              <a:gd name="connsiteY123" fmla="*/ 2336908 h 3093969"/>
              <a:gd name="connsiteX124" fmla="*/ 383231 w 2546359"/>
              <a:gd name="connsiteY124" fmla="*/ 2358825 h 3093969"/>
              <a:gd name="connsiteX125" fmla="*/ 363634 w 2546359"/>
              <a:gd name="connsiteY125" fmla="*/ 2373042 h 3093969"/>
              <a:gd name="connsiteX126" fmla="*/ 352945 w 2546359"/>
              <a:gd name="connsiteY126" fmla="*/ 2382520 h 3093969"/>
              <a:gd name="connsiteX127" fmla="*/ 275747 w 2546359"/>
              <a:gd name="connsiteY127" fmla="*/ 2423986 h 3093969"/>
              <a:gd name="connsiteX128" fmla="*/ 265058 w 2546359"/>
              <a:gd name="connsiteY128" fmla="*/ 2423986 h 3093969"/>
              <a:gd name="connsiteX129" fmla="*/ 269809 w 2546359"/>
              <a:gd name="connsiteY129" fmla="*/ 2413323 h 3093969"/>
              <a:gd name="connsiteX130" fmla="*/ 285249 w 2546359"/>
              <a:gd name="connsiteY130" fmla="*/ 2404438 h 3093969"/>
              <a:gd name="connsiteX131" fmla="*/ 303064 w 2546359"/>
              <a:gd name="connsiteY131" fmla="*/ 2383705 h 3093969"/>
              <a:gd name="connsiteX132" fmla="*/ 310190 w 2546359"/>
              <a:gd name="connsiteY132" fmla="*/ 2377781 h 3093969"/>
              <a:gd name="connsiteX133" fmla="*/ 418861 w 2546359"/>
              <a:gd name="connsiteY133" fmla="*/ 2325653 h 3093969"/>
              <a:gd name="connsiteX134" fmla="*/ 427768 w 2546359"/>
              <a:gd name="connsiteY134" fmla="*/ 2322691 h 3093969"/>
              <a:gd name="connsiteX135" fmla="*/ 2223114 w 2546359"/>
              <a:gd name="connsiteY135" fmla="*/ 1998076 h 3093969"/>
              <a:gd name="connsiteX136" fmla="*/ 2241023 w 2546359"/>
              <a:gd name="connsiteY136" fmla="*/ 2014107 h 3093969"/>
              <a:gd name="connsiteX137" fmla="*/ 2220726 w 2546359"/>
              <a:gd name="connsiteY137" fmla="*/ 2039043 h 3093969"/>
              <a:gd name="connsiteX138" fmla="*/ 2192667 w 2546359"/>
              <a:gd name="connsiteY138" fmla="*/ 2018263 h 3093969"/>
              <a:gd name="connsiteX139" fmla="*/ 2223114 w 2546359"/>
              <a:gd name="connsiteY139" fmla="*/ 1998076 h 3093969"/>
              <a:gd name="connsiteX140" fmla="*/ 2116411 w 2546359"/>
              <a:gd name="connsiteY140" fmla="*/ 1929524 h 3093969"/>
              <a:gd name="connsiteX141" fmla="*/ 2139213 w 2546359"/>
              <a:gd name="connsiteY141" fmla="*/ 1934711 h 3093969"/>
              <a:gd name="connsiteX142" fmla="*/ 2146343 w 2546359"/>
              <a:gd name="connsiteY142" fmla="*/ 1941824 h 3093969"/>
              <a:gd name="connsiteX143" fmla="*/ 2138024 w 2546359"/>
              <a:gd name="connsiteY143" fmla="*/ 1948937 h 3093969"/>
              <a:gd name="connsiteX144" fmla="*/ 2094649 w 2546359"/>
              <a:gd name="connsiteY144" fmla="*/ 1949530 h 3093969"/>
              <a:gd name="connsiteX145" fmla="*/ 2046519 w 2546359"/>
              <a:gd name="connsiteY145" fmla="*/ 1950715 h 3093969"/>
              <a:gd name="connsiteX146" fmla="*/ 2009085 w 2546359"/>
              <a:gd name="connsiteY146" fmla="*/ 1951901 h 3093969"/>
              <a:gd name="connsiteX147" fmla="*/ 1996607 w 2546359"/>
              <a:gd name="connsiteY147" fmla="*/ 1941824 h 3093969"/>
              <a:gd name="connsiteX148" fmla="*/ 2010274 w 2546359"/>
              <a:gd name="connsiteY148" fmla="*/ 1932340 h 3093969"/>
              <a:gd name="connsiteX149" fmla="*/ 2094054 w 2546359"/>
              <a:gd name="connsiteY149" fmla="*/ 1930562 h 3093969"/>
              <a:gd name="connsiteX150" fmla="*/ 2116411 w 2546359"/>
              <a:gd name="connsiteY150" fmla="*/ 1929524 h 3093969"/>
              <a:gd name="connsiteX151" fmla="*/ 130046 w 2546359"/>
              <a:gd name="connsiteY151" fmla="*/ 1834901 h 3093969"/>
              <a:gd name="connsiteX152" fmla="*/ 147359 w 2546359"/>
              <a:gd name="connsiteY152" fmla="*/ 1846115 h 3093969"/>
              <a:gd name="connsiteX153" fmla="*/ 160492 w 2546359"/>
              <a:gd name="connsiteY153" fmla="*/ 1857329 h 3093969"/>
              <a:gd name="connsiteX154" fmla="*/ 165268 w 2546359"/>
              <a:gd name="connsiteY154" fmla="*/ 1870314 h 3093969"/>
              <a:gd name="connsiteX155" fmla="*/ 152732 w 2546359"/>
              <a:gd name="connsiteY155" fmla="*/ 1870904 h 3093969"/>
              <a:gd name="connsiteX156" fmla="*/ 122882 w 2546359"/>
              <a:gd name="connsiteY156" fmla="*/ 1849066 h 3093969"/>
              <a:gd name="connsiteX157" fmla="*/ 121091 w 2546359"/>
              <a:gd name="connsiteY157" fmla="*/ 1839032 h 3093969"/>
              <a:gd name="connsiteX158" fmla="*/ 130046 w 2546359"/>
              <a:gd name="connsiteY158" fmla="*/ 1834901 h 3093969"/>
              <a:gd name="connsiteX159" fmla="*/ 2539145 w 2546359"/>
              <a:gd name="connsiteY159" fmla="*/ 1795323 h 3093969"/>
              <a:gd name="connsiteX160" fmla="*/ 2546294 w 2546359"/>
              <a:gd name="connsiteY160" fmla="*/ 1801238 h 3093969"/>
              <a:gd name="connsiteX161" fmla="*/ 2539741 w 2546359"/>
              <a:gd name="connsiteY161" fmla="*/ 1807744 h 3093969"/>
              <a:gd name="connsiteX162" fmla="*/ 2512935 w 2546359"/>
              <a:gd name="connsiteY162" fmla="*/ 1810701 h 3093969"/>
              <a:gd name="connsiteX163" fmla="*/ 2497447 w 2546359"/>
              <a:gd name="connsiteY163" fmla="*/ 1810701 h 3093969"/>
              <a:gd name="connsiteX164" fmla="*/ 2490894 w 2546359"/>
              <a:gd name="connsiteY164" fmla="*/ 1805378 h 3093969"/>
              <a:gd name="connsiteX165" fmla="*/ 2496255 w 2546359"/>
              <a:gd name="connsiteY165" fmla="*/ 1798872 h 3093969"/>
              <a:gd name="connsiteX166" fmla="*/ 2539145 w 2546359"/>
              <a:gd name="connsiteY166" fmla="*/ 1795323 h 3093969"/>
              <a:gd name="connsiteX167" fmla="*/ 2154732 w 2546359"/>
              <a:gd name="connsiteY167" fmla="*/ 1659575 h 3093969"/>
              <a:gd name="connsiteX168" fmla="*/ 2161271 w 2546359"/>
              <a:gd name="connsiteY168" fmla="*/ 1664313 h 3093969"/>
              <a:gd name="connsiteX169" fmla="*/ 2158299 w 2546359"/>
              <a:gd name="connsiteY169" fmla="*/ 1671420 h 3093969"/>
              <a:gd name="connsiteX170" fmla="*/ 2153543 w 2546359"/>
              <a:gd name="connsiteY170" fmla="*/ 1674974 h 3093969"/>
              <a:gd name="connsiteX171" fmla="*/ 2096479 w 2546359"/>
              <a:gd name="connsiteY171" fmla="*/ 1689780 h 3093969"/>
              <a:gd name="connsiteX172" fmla="*/ 2084591 w 2546359"/>
              <a:gd name="connsiteY172" fmla="*/ 1685042 h 3093969"/>
              <a:gd name="connsiteX173" fmla="*/ 2089941 w 2546359"/>
              <a:gd name="connsiteY173" fmla="*/ 1677343 h 3093969"/>
              <a:gd name="connsiteX174" fmla="*/ 2147005 w 2546359"/>
              <a:gd name="connsiteY174" fmla="*/ 1660167 h 3093969"/>
              <a:gd name="connsiteX175" fmla="*/ 2154732 w 2546359"/>
              <a:gd name="connsiteY175" fmla="*/ 1659575 h 3093969"/>
              <a:gd name="connsiteX176" fmla="*/ 168787 w 2546359"/>
              <a:gd name="connsiteY176" fmla="*/ 1520702 h 3093969"/>
              <a:gd name="connsiteX177" fmla="*/ 181252 w 2546359"/>
              <a:gd name="connsiteY177" fmla="*/ 1524256 h 3093969"/>
              <a:gd name="connsiteX178" fmla="*/ 236454 w 2546359"/>
              <a:gd name="connsiteY178" fmla="*/ 1553276 h 3093969"/>
              <a:gd name="connsiteX179" fmla="*/ 262571 w 2546359"/>
              <a:gd name="connsiteY179" fmla="*/ 1563936 h 3093969"/>
              <a:gd name="connsiteX180" fmla="*/ 314805 w 2546359"/>
              <a:gd name="connsiteY180" fmla="*/ 1587627 h 3093969"/>
              <a:gd name="connsiteX181" fmla="*/ 350419 w 2546359"/>
              <a:gd name="connsiteY181" fmla="*/ 1600064 h 3093969"/>
              <a:gd name="connsiteX182" fmla="*/ 352793 w 2546359"/>
              <a:gd name="connsiteY182" fmla="*/ 1600656 h 3093969"/>
              <a:gd name="connsiteX183" fmla="*/ 365258 w 2546359"/>
              <a:gd name="connsiteY183" fmla="*/ 1613686 h 3093969"/>
              <a:gd name="connsiteX184" fmla="*/ 346857 w 2546359"/>
              <a:gd name="connsiteY184" fmla="*/ 1617831 h 3093969"/>
              <a:gd name="connsiteX185" fmla="*/ 324895 w 2546359"/>
              <a:gd name="connsiteY185" fmla="*/ 1608355 h 3093969"/>
              <a:gd name="connsiteX186" fmla="*/ 211524 w 2546359"/>
              <a:gd name="connsiteY186" fmla="*/ 1566305 h 3093969"/>
              <a:gd name="connsiteX187" fmla="*/ 159290 w 2546359"/>
              <a:gd name="connsiteY187" fmla="*/ 1544985 h 3093969"/>
              <a:gd name="connsiteX188" fmla="*/ 148606 w 2546359"/>
              <a:gd name="connsiteY188" fmla="*/ 1532547 h 3093969"/>
              <a:gd name="connsiteX189" fmla="*/ 168787 w 2546359"/>
              <a:gd name="connsiteY189" fmla="*/ 1520702 h 3093969"/>
              <a:gd name="connsiteX190" fmla="*/ 341130 w 2546359"/>
              <a:gd name="connsiteY190" fmla="*/ 1415922 h 3093969"/>
              <a:gd name="connsiteX191" fmla="*/ 352777 w 2546359"/>
              <a:gd name="connsiteY191" fmla="*/ 1415996 h 3093969"/>
              <a:gd name="connsiteX192" fmla="*/ 377701 w 2546359"/>
              <a:gd name="connsiteY192" fmla="*/ 1449127 h 3093969"/>
              <a:gd name="connsiteX193" fmla="*/ 358118 w 2546359"/>
              <a:gd name="connsiteY193" fmla="*/ 1469833 h 3093969"/>
              <a:gd name="connsiteX194" fmla="*/ 333193 w 2546359"/>
              <a:gd name="connsiteY194" fmla="*/ 1460959 h 3093969"/>
              <a:gd name="connsiteX195" fmla="*/ 332600 w 2546359"/>
              <a:gd name="connsiteY195" fmla="*/ 1422504 h 3093969"/>
              <a:gd name="connsiteX196" fmla="*/ 341130 w 2546359"/>
              <a:gd name="connsiteY196" fmla="*/ 1415922 h 3093969"/>
              <a:gd name="connsiteX197" fmla="*/ 464946 w 2546359"/>
              <a:gd name="connsiteY197" fmla="*/ 1257769 h 3093969"/>
              <a:gd name="connsiteX198" fmla="*/ 469392 w 2546359"/>
              <a:gd name="connsiteY198" fmla="*/ 1262200 h 3093969"/>
              <a:gd name="connsiteX199" fmla="*/ 524523 w 2546359"/>
              <a:gd name="connsiteY199" fmla="*/ 1316559 h 3093969"/>
              <a:gd name="connsiteX200" fmla="*/ 538158 w 2546359"/>
              <a:gd name="connsiteY200" fmla="*/ 1338421 h 3093969"/>
              <a:gd name="connsiteX201" fmla="*/ 529859 w 2546359"/>
              <a:gd name="connsiteY201" fmla="*/ 1350238 h 3093969"/>
              <a:gd name="connsiteX202" fmla="*/ 512074 w 2546359"/>
              <a:gd name="connsiteY202" fmla="*/ 1339011 h 3093969"/>
              <a:gd name="connsiteX203" fmla="*/ 462871 w 2546359"/>
              <a:gd name="connsiteY203" fmla="*/ 1276381 h 3093969"/>
              <a:gd name="connsiteX204" fmla="*/ 458129 w 2546359"/>
              <a:gd name="connsiteY204" fmla="*/ 1271063 h 3093969"/>
              <a:gd name="connsiteX205" fmla="*/ 458722 w 2546359"/>
              <a:gd name="connsiteY205" fmla="*/ 1258655 h 3093969"/>
              <a:gd name="connsiteX206" fmla="*/ 464946 w 2546359"/>
              <a:gd name="connsiteY206" fmla="*/ 1257769 h 3093969"/>
              <a:gd name="connsiteX207" fmla="*/ 1886868 w 2546359"/>
              <a:gd name="connsiteY207" fmla="*/ 1252922 h 3093969"/>
              <a:gd name="connsiteX208" fmla="*/ 1896966 w 2546359"/>
              <a:gd name="connsiteY208" fmla="*/ 1259414 h 3093969"/>
              <a:gd name="connsiteX209" fmla="*/ 1894590 w 2546359"/>
              <a:gd name="connsiteY209" fmla="*/ 1262956 h 3093969"/>
              <a:gd name="connsiteX210" fmla="*/ 1809645 w 2546359"/>
              <a:gd name="connsiteY210" fmla="*/ 1341453 h 3093969"/>
              <a:gd name="connsiteX211" fmla="*/ 1806675 w 2546359"/>
              <a:gd name="connsiteY211" fmla="*/ 1343223 h 3093969"/>
              <a:gd name="connsiteX212" fmla="*/ 1797170 w 2546359"/>
              <a:gd name="connsiteY212" fmla="*/ 1343223 h 3093969"/>
              <a:gd name="connsiteX213" fmla="*/ 1797170 w 2546359"/>
              <a:gd name="connsiteY213" fmla="*/ 1333780 h 3093969"/>
              <a:gd name="connsiteX214" fmla="*/ 1842910 w 2546359"/>
              <a:gd name="connsiteY214" fmla="*/ 1290105 h 3093969"/>
              <a:gd name="connsiteX215" fmla="*/ 1869047 w 2546359"/>
              <a:gd name="connsiteY215" fmla="*/ 1262365 h 3093969"/>
              <a:gd name="connsiteX216" fmla="*/ 1886868 w 2546359"/>
              <a:gd name="connsiteY216" fmla="*/ 1252922 h 3093969"/>
              <a:gd name="connsiteX217" fmla="*/ 355806 w 2546359"/>
              <a:gd name="connsiteY217" fmla="*/ 1141482 h 3093969"/>
              <a:gd name="connsiteX218" fmla="*/ 383255 w 2546359"/>
              <a:gd name="connsiteY218" fmla="*/ 1170090 h 3093969"/>
              <a:gd name="connsiteX219" fmla="*/ 376691 w 2546359"/>
              <a:gd name="connsiteY219" fmla="*/ 1176646 h 3093969"/>
              <a:gd name="connsiteX220" fmla="*/ 362370 w 2546359"/>
              <a:gd name="connsiteY220" fmla="*/ 1169494 h 3093969"/>
              <a:gd name="connsiteX221" fmla="*/ 349242 w 2546359"/>
              <a:gd name="connsiteY221" fmla="*/ 1149826 h 3093969"/>
              <a:gd name="connsiteX222" fmla="*/ 355806 w 2546359"/>
              <a:gd name="connsiteY222" fmla="*/ 1141482 h 3093969"/>
              <a:gd name="connsiteX223" fmla="*/ 564005 w 2546359"/>
              <a:gd name="connsiteY223" fmla="*/ 1107701 h 3093969"/>
              <a:gd name="connsiteX224" fmla="*/ 569711 w 2546359"/>
              <a:gd name="connsiteY224" fmla="*/ 1113028 h 3093969"/>
              <a:gd name="connsiteX225" fmla="*/ 597574 w 2546359"/>
              <a:gd name="connsiteY225" fmla="*/ 1187026 h 3093969"/>
              <a:gd name="connsiteX226" fmla="*/ 608838 w 2546359"/>
              <a:gd name="connsiteY226" fmla="*/ 1215441 h 3093969"/>
              <a:gd name="connsiteX227" fmla="*/ 611802 w 2546359"/>
              <a:gd name="connsiteY227" fmla="*/ 1230833 h 3093969"/>
              <a:gd name="connsiteX228" fmla="*/ 603503 w 2546359"/>
              <a:gd name="connsiteY228" fmla="*/ 1243265 h 3093969"/>
              <a:gd name="connsiteX229" fmla="*/ 592239 w 2546359"/>
              <a:gd name="connsiteY229" fmla="*/ 1233201 h 3093969"/>
              <a:gd name="connsiteX230" fmla="*/ 560226 w 2546359"/>
              <a:gd name="connsiteY230" fmla="*/ 1150323 h 3093969"/>
              <a:gd name="connsiteX231" fmla="*/ 551334 w 2546359"/>
              <a:gd name="connsiteY231" fmla="*/ 1126051 h 3093969"/>
              <a:gd name="connsiteX232" fmla="*/ 556076 w 2546359"/>
              <a:gd name="connsiteY232" fmla="*/ 1109476 h 3093969"/>
              <a:gd name="connsiteX233" fmla="*/ 564005 w 2546359"/>
              <a:gd name="connsiteY233" fmla="*/ 1107701 h 3093969"/>
              <a:gd name="connsiteX234" fmla="*/ 471563 w 2546359"/>
              <a:gd name="connsiteY234" fmla="*/ 1003750 h 3093969"/>
              <a:gd name="connsiteX235" fmla="*/ 488204 w 2546359"/>
              <a:gd name="connsiteY235" fmla="*/ 1022713 h 3093969"/>
              <a:gd name="connsiteX236" fmla="*/ 467997 w 2546359"/>
              <a:gd name="connsiteY236" fmla="*/ 1037528 h 3093969"/>
              <a:gd name="connsiteX237" fmla="*/ 454922 w 2546359"/>
              <a:gd name="connsiteY237" fmla="*/ 1022120 h 3093969"/>
              <a:gd name="connsiteX238" fmla="*/ 471563 w 2546359"/>
              <a:gd name="connsiteY238" fmla="*/ 1003750 h 3093969"/>
              <a:gd name="connsiteX239" fmla="*/ 217303 w 2546359"/>
              <a:gd name="connsiteY239" fmla="*/ 988860 h 3093969"/>
              <a:gd name="connsiteX240" fmla="*/ 225636 w 2546359"/>
              <a:gd name="connsiteY240" fmla="*/ 991225 h 3093969"/>
              <a:gd name="connsiteX241" fmla="*/ 255394 w 2546359"/>
              <a:gd name="connsiteY241" fmla="*/ 1017834 h 3093969"/>
              <a:gd name="connsiteX242" fmla="*/ 280391 w 2546359"/>
              <a:gd name="connsiteY242" fmla="*/ 1050354 h 3093969"/>
              <a:gd name="connsiteX243" fmla="*/ 272059 w 2546359"/>
              <a:gd name="connsiteY243" fmla="*/ 1061589 h 3093969"/>
              <a:gd name="connsiteX244" fmla="*/ 261346 w 2546359"/>
              <a:gd name="connsiteY244" fmla="*/ 1056859 h 3093969"/>
              <a:gd name="connsiteX245" fmla="*/ 217303 w 2546359"/>
              <a:gd name="connsiteY245" fmla="*/ 1003051 h 3093969"/>
              <a:gd name="connsiteX246" fmla="*/ 214328 w 2546359"/>
              <a:gd name="connsiteY246" fmla="*/ 996547 h 3093969"/>
              <a:gd name="connsiteX247" fmla="*/ 217303 w 2546359"/>
              <a:gd name="connsiteY247" fmla="*/ 988860 h 3093969"/>
              <a:gd name="connsiteX248" fmla="*/ 1429858 w 2546359"/>
              <a:gd name="connsiteY248" fmla="*/ 942140 h 3093969"/>
              <a:gd name="connsiteX249" fmla="*/ 1435810 w 2546359"/>
              <a:gd name="connsiteY249" fmla="*/ 962892 h 3093969"/>
              <a:gd name="connsiteX250" fmla="*/ 1428073 w 2546359"/>
              <a:gd name="connsiteY250" fmla="*/ 993131 h 3093969"/>
              <a:gd name="connsiteX251" fmla="*/ 1421526 w 2546359"/>
              <a:gd name="connsiteY251" fmla="*/ 1022776 h 3093969"/>
              <a:gd name="connsiteX252" fmla="*/ 1409623 w 2546359"/>
              <a:gd name="connsiteY252" fmla="*/ 1029891 h 3093969"/>
              <a:gd name="connsiteX253" fmla="*/ 1403076 w 2546359"/>
              <a:gd name="connsiteY253" fmla="*/ 1019811 h 3093969"/>
              <a:gd name="connsiteX254" fmla="*/ 1403076 w 2546359"/>
              <a:gd name="connsiteY254" fmla="*/ 1009139 h 3093969"/>
              <a:gd name="connsiteX255" fmla="*/ 1401885 w 2546359"/>
              <a:gd name="connsiteY255" fmla="*/ 1009139 h 3093969"/>
              <a:gd name="connsiteX256" fmla="*/ 1415574 w 2546359"/>
              <a:gd name="connsiteY256" fmla="*/ 953405 h 3093969"/>
              <a:gd name="connsiteX257" fmla="*/ 1429858 w 2546359"/>
              <a:gd name="connsiteY257" fmla="*/ 942140 h 3093969"/>
              <a:gd name="connsiteX258" fmla="*/ 1581033 w 2546359"/>
              <a:gd name="connsiteY258" fmla="*/ 939113 h 3093969"/>
              <a:gd name="connsiteX259" fmla="*/ 1583413 w 2546359"/>
              <a:gd name="connsiteY259" fmla="*/ 950958 h 3093969"/>
              <a:gd name="connsiteX260" fmla="*/ 1564972 w 2546359"/>
              <a:gd name="connsiteY260" fmla="*/ 1005439 h 3093969"/>
              <a:gd name="connsiteX261" fmla="*/ 1563782 w 2546359"/>
              <a:gd name="connsiteY261" fmla="*/ 1007808 h 3093969"/>
              <a:gd name="connsiteX262" fmla="*/ 1526900 w 2546359"/>
              <a:gd name="connsiteY262" fmla="*/ 1087754 h 3093969"/>
              <a:gd name="connsiteX263" fmla="*/ 1525711 w 2546359"/>
              <a:gd name="connsiteY263" fmla="*/ 1106704 h 3093969"/>
              <a:gd name="connsiteX264" fmla="*/ 1498347 w 2546359"/>
              <a:gd name="connsiteY264" fmla="*/ 1142234 h 3093969"/>
              <a:gd name="connsiteX265" fmla="*/ 1487639 w 2546359"/>
              <a:gd name="connsiteY265" fmla="*/ 1131575 h 3093969"/>
              <a:gd name="connsiteX266" fmla="*/ 1507270 w 2546359"/>
              <a:gd name="connsiteY266" fmla="*/ 1073541 h 3093969"/>
              <a:gd name="connsiteX267" fmla="*/ 1528090 w 2546359"/>
              <a:gd name="connsiteY267" fmla="*/ 1024389 h 3093969"/>
              <a:gd name="connsiteX268" fmla="*/ 1538203 w 2546359"/>
              <a:gd name="connsiteY268" fmla="*/ 1003071 h 3093969"/>
              <a:gd name="connsiteX269" fmla="*/ 1556049 w 2546359"/>
              <a:gd name="connsiteY269" fmla="*/ 967539 h 3093969"/>
              <a:gd name="connsiteX270" fmla="*/ 1570326 w 2546359"/>
              <a:gd name="connsiteY270" fmla="*/ 941483 h 3093969"/>
              <a:gd name="connsiteX271" fmla="*/ 1581033 w 2546359"/>
              <a:gd name="connsiteY271" fmla="*/ 939113 h 3093969"/>
              <a:gd name="connsiteX272" fmla="*/ 1104952 w 2546359"/>
              <a:gd name="connsiteY272" fmla="*/ 927023 h 3093969"/>
              <a:gd name="connsiteX273" fmla="*/ 1132820 w 2546359"/>
              <a:gd name="connsiteY273" fmla="*/ 952402 h 3093969"/>
              <a:gd name="connsiteX274" fmla="*/ 1103173 w 2546359"/>
              <a:gd name="connsiteY274" fmla="*/ 979552 h 3093969"/>
              <a:gd name="connsiteX275" fmla="*/ 1080048 w 2546359"/>
              <a:gd name="connsiteY275" fmla="*/ 950632 h 3093969"/>
              <a:gd name="connsiteX276" fmla="*/ 1104952 w 2546359"/>
              <a:gd name="connsiteY276" fmla="*/ 927023 h 3093969"/>
              <a:gd name="connsiteX277" fmla="*/ 810187 w 2546359"/>
              <a:gd name="connsiteY277" fmla="*/ 894323 h 3093969"/>
              <a:gd name="connsiteX278" fmla="*/ 821489 w 2546359"/>
              <a:gd name="connsiteY278" fmla="*/ 899642 h 3093969"/>
              <a:gd name="connsiteX279" fmla="*/ 849446 w 2546359"/>
              <a:gd name="connsiteY279" fmla="*/ 943377 h 3093969"/>
              <a:gd name="connsiteX280" fmla="*/ 884542 w 2546359"/>
              <a:gd name="connsiteY280" fmla="*/ 1043257 h 3093969"/>
              <a:gd name="connsiteX281" fmla="*/ 892870 w 2546359"/>
              <a:gd name="connsiteY281" fmla="*/ 1081673 h 3093969"/>
              <a:gd name="connsiteX282" fmla="*/ 893465 w 2546359"/>
              <a:gd name="connsiteY282" fmla="*/ 1086401 h 3093969"/>
              <a:gd name="connsiteX283" fmla="*/ 889896 w 2546359"/>
              <a:gd name="connsiteY283" fmla="*/ 1095267 h 3093969"/>
              <a:gd name="connsiteX284" fmla="*/ 882757 w 2546359"/>
              <a:gd name="connsiteY284" fmla="*/ 1088766 h 3093969"/>
              <a:gd name="connsiteX285" fmla="*/ 866697 w 2546359"/>
              <a:gd name="connsiteY285" fmla="*/ 1049167 h 3093969"/>
              <a:gd name="connsiteX286" fmla="*/ 850041 w 2546359"/>
              <a:gd name="connsiteY286" fmla="*/ 1040302 h 3093969"/>
              <a:gd name="connsiteX287" fmla="*/ 841119 w 2546359"/>
              <a:gd name="connsiteY287" fmla="*/ 1034393 h 3093969"/>
              <a:gd name="connsiteX288" fmla="*/ 814946 w 2546359"/>
              <a:gd name="connsiteY288" fmla="*/ 972337 h 3093969"/>
              <a:gd name="connsiteX289" fmla="*/ 816730 w 2546359"/>
              <a:gd name="connsiteY289" fmla="*/ 962880 h 3093969"/>
              <a:gd name="connsiteX290" fmla="*/ 819110 w 2546359"/>
              <a:gd name="connsiteY290" fmla="*/ 940422 h 3093969"/>
              <a:gd name="connsiteX291" fmla="*/ 807213 w 2546359"/>
              <a:gd name="connsiteY291" fmla="*/ 907325 h 3093969"/>
              <a:gd name="connsiteX292" fmla="*/ 810187 w 2546359"/>
              <a:gd name="connsiteY292" fmla="*/ 894323 h 3093969"/>
              <a:gd name="connsiteX293" fmla="*/ 718862 w 2546359"/>
              <a:gd name="connsiteY293" fmla="*/ 870227 h 3093969"/>
              <a:gd name="connsiteX294" fmla="*/ 727771 w 2546359"/>
              <a:gd name="connsiteY294" fmla="*/ 874954 h 3093969"/>
              <a:gd name="connsiteX295" fmla="*/ 733116 w 2546359"/>
              <a:gd name="connsiteY295" fmla="*/ 891503 h 3093969"/>
              <a:gd name="connsiteX296" fmla="*/ 742025 w 2546359"/>
              <a:gd name="connsiteY296" fmla="*/ 916916 h 3093969"/>
              <a:gd name="connsiteX297" fmla="*/ 761030 w 2546359"/>
              <a:gd name="connsiteY297" fmla="*/ 968333 h 3093969"/>
              <a:gd name="connsiteX298" fmla="*/ 779442 w 2546359"/>
              <a:gd name="connsiteY298" fmla="*/ 1013250 h 3093969"/>
              <a:gd name="connsiteX299" fmla="*/ 803792 w 2546359"/>
              <a:gd name="connsiteY299" fmla="*/ 1090671 h 3093969"/>
              <a:gd name="connsiteX300" fmla="*/ 804386 w 2546359"/>
              <a:gd name="connsiteY300" fmla="*/ 1094216 h 3093969"/>
              <a:gd name="connsiteX301" fmla="*/ 800823 w 2546359"/>
              <a:gd name="connsiteY301" fmla="*/ 1100718 h 3093969"/>
              <a:gd name="connsiteX302" fmla="*/ 794884 w 2546359"/>
              <a:gd name="connsiteY302" fmla="*/ 1095990 h 3093969"/>
              <a:gd name="connsiteX303" fmla="*/ 755091 w 2546359"/>
              <a:gd name="connsiteY303" fmla="*/ 997293 h 3093969"/>
              <a:gd name="connsiteX304" fmla="*/ 716486 w 2546359"/>
              <a:gd name="connsiteY304" fmla="*/ 901550 h 3093969"/>
              <a:gd name="connsiteX305" fmla="*/ 711735 w 2546359"/>
              <a:gd name="connsiteY305" fmla="*/ 878501 h 3093969"/>
              <a:gd name="connsiteX306" fmla="*/ 718862 w 2546359"/>
              <a:gd name="connsiteY306" fmla="*/ 870227 h 3093969"/>
              <a:gd name="connsiteX307" fmla="*/ 1336754 w 2546359"/>
              <a:gd name="connsiteY307" fmla="*/ 790234 h 3093969"/>
              <a:gd name="connsiteX308" fmla="*/ 1346787 w 2546359"/>
              <a:gd name="connsiteY308" fmla="*/ 807958 h 3093969"/>
              <a:gd name="connsiteX309" fmla="*/ 1338524 w 2546359"/>
              <a:gd name="connsiteY309" fmla="*/ 850497 h 3093969"/>
              <a:gd name="connsiteX310" fmla="*/ 1332622 w 2546359"/>
              <a:gd name="connsiteY310" fmla="*/ 857587 h 3093969"/>
              <a:gd name="connsiteX311" fmla="*/ 1325540 w 2546359"/>
              <a:gd name="connsiteY311" fmla="*/ 850497 h 3093969"/>
              <a:gd name="connsiteX312" fmla="*/ 1324950 w 2546359"/>
              <a:gd name="connsiteY312" fmla="*/ 833954 h 3093969"/>
              <a:gd name="connsiteX313" fmla="*/ 1326720 w 2546359"/>
              <a:gd name="connsiteY313" fmla="*/ 807368 h 3093969"/>
              <a:gd name="connsiteX314" fmla="*/ 1336754 w 2546359"/>
              <a:gd name="connsiteY314" fmla="*/ 790234 h 3093969"/>
              <a:gd name="connsiteX315" fmla="*/ 729624 w 2546359"/>
              <a:gd name="connsiteY315" fmla="*/ 762355 h 3093969"/>
              <a:gd name="connsiteX316" fmla="*/ 736128 w 2546359"/>
              <a:gd name="connsiteY316" fmla="*/ 768854 h 3093969"/>
              <a:gd name="connsiteX317" fmla="*/ 754458 w 2546359"/>
              <a:gd name="connsiteY317" fmla="*/ 816710 h 3093969"/>
              <a:gd name="connsiteX318" fmla="*/ 752093 w 2546359"/>
              <a:gd name="connsiteY318" fmla="*/ 826754 h 3093969"/>
              <a:gd name="connsiteX319" fmla="*/ 743223 w 2546359"/>
              <a:gd name="connsiteY319" fmla="*/ 821437 h 3093969"/>
              <a:gd name="connsiteX320" fmla="*/ 722528 w 2546359"/>
              <a:gd name="connsiteY320" fmla="*/ 775353 h 3093969"/>
              <a:gd name="connsiteX321" fmla="*/ 729624 w 2546359"/>
              <a:gd name="connsiteY321" fmla="*/ 762355 h 3093969"/>
              <a:gd name="connsiteX322" fmla="*/ 1198953 w 2546359"/>
              <a:gd name="connsiteY322" fmla="*/ 743956 h 3093969"/>
              <a:gd name="connsiteX323" fmla="*/ 1206082 w 2546359"/>
              <a:gd name="connsiteY323" fmla="*/ 757561 h 3093969"/>
              <a:gd name="connsiteX324" fmla="*/ 1201329 w 2546359"/>
              <a:gd name="connsiteY324" fmla="*/ 856346 h 3093969"/>
              <a:gd name="connsiteX325" fmla="*/ 1207865 w 2546359"/>
              <a:gd name="connsiteY325" fmla="*/ 888880 h 3093969"/>
              <a:gd name="connsiteX326" fmla="*/ 1210241 w 2546359"/>
              <a:gd name="connsiteY326" fmla="*/ 887105 h 3093969"/>
              <a:gd name="connsiteX327" fmla="*/ 1222124 w 2546359"/>
              <a:gd name="connsiteY327" fmla="*/ 872908 h 3093969"/>
              <a:gd name="connsiteX328" fmla="*/ 1230442 w 2546359"/>
              <a:gd name="connsiteY328" fmla="*/ 888288 h 3093969"/>
              <a:gd name="connsiteX329" fmla="*/ 1228065 w 2546359"/>
              <a:gd name="connsiteY329" fmla="*/ 910766 h 3093969"/>
              <a:gd name="connsiteX330" fmla="*/ 1226283 w 2546359"/>
              <a:gd name="connsiteY330" fmla="*/ 919639 h 3093969"/>
              <a:gd name="connsiteX331" fmla="*/ 1221530 w 2546359"/>
              <a:gd name="connsiteY331" fmla="*/ 1013099 h 3093969"/>
              <a:gd name="connsiteX332" fmla="*/ 1213806 w 2546359"/>
              <a:gd name="connsiteY332" fmla="*/ 1074026 h 3093969"/>
              <a:gd name="connsiteX333" fmla="*/ 1212618 w 2546359"/>
              <a:gd name="connsiteY333" fmla="*/ 1079349 h 3093969"/>
              <a:gd name="connsiteX334" fmla="*/ 1215588 w 2546359"/>
              <a:gd name="connsiteY334" fmla="*/ 1088223 h 3093969"/>
              <a:gd name="connsiteX335" fmla="*/ 1222718 w 2546359"/>
              <a:gd name="connsiteY335" fmla="*/ 1080532 h 3093969"/>
              <a:gd name="connsiteX336" fmla="*/ 1222718 w 2546359"/>
              <a:gd name="connsiteY336" fmla="*/ 1056872 h 3093969"/>
              <a:gd name="connsiteX337" fmla="*/ 1229848 w 2546359"/>
              <a:gd name="connsiteY337" fmla="*/ 1020789 h 3093969"/>
              <a:gd name="connsiteX338" fmla="*/ 1237572 w 2546359"/>
              <a:gd name="connsiteY338" fmla="*/ 1016649 h 3093969"/>
              <a:gd name="connsiteX339" fmla="*/ 1247078 w 2546359"/>
              <a:gd name="connsiteY339" fmla="*/ 1023746 h 3093969"/>
              <a:gd name="connsiteX340" fmla="*/ 1246484 w 2546359"/>
              <a:gd name="connsiteY340" fmla="*/ 1059829 h 3093969"/>
              <a:gd name="connsiteX341" fmla="*/ 1250049 w 2546359"/>
              <a:gd name="connsiteY341" fmla="*/ 1082898 h 3093969"/>
              <a:gd name="connsiteX342" fmla="*/ 1263120 w 2546359"/>
              <a:gd name="connsiteY342" fmla="*/ 1056872 h 3093969"/>
              <a:gd name="connsiteX343" fmla="*/ 1282726 w 2546359"/>
              <a:gd name="connsiteY343" fmla="*/ 1006593 h 3093969"/>
              <a:gd name="connsiteX344" fmla="*/ 1307680 w 2546359"/>
              <a:gd name="connsiteY344" fmla="*/ 1004818 h 3093969"/>
              <a:gd name="connsiteX345" fmla="*/ 1314810 w 2546359"/>
              <a:gd name="connsiteY345" fmla="*/ 1033802 h 3093969"/>
              <a:gd name="connsiteX346" fmla="*/ 1307680 w 2546359"/>
              <a:gd name="connsiteY346" fmla="*/ 1065744 h 3093969"/>
              <a:gd name="connsiteX347" fmla="*/ 1289856 w 2546359"/>
              <a:gd name="connsiteY347" fmla="*/ 1120756 h 3093969"/>
              <a:gd name="connsiteX348" fmla="*/ 1280350 w 2546359"/>
              <a:gd name="connsiteY348" fmla="*/ 1158021 h 3093969"/>
              <a:gd name="connsiteX349" fmla="*/ 1298768 w 2546359"/>
              <a:gd name="connsiteY349" fmla="*/ 1176950 h 3093969"/>
              <a:gd name="connsiteX350" fmla="*/ 1307086 w 2546359"/>
              <a:gd name="connsiteY350" fmla="*/ 1176358 h 3093969"/>
              <a:gd name="connsiteX351" fmla="*/ 1339764 w 2546359"/>
              <a:gd name="connsiteY351" fmla="*/ 1146782 h 3093969"/>
              <a:gd name="connsiteX352" fmla="*/ 1347488 w 2546359"/>
              <a:gd name="connsiteY352" fmla="*/ 1134360 h 3093969"/>
              <a:gd name="connsiteX353" fmla="*/ 1386107 w 2546359"/>
              <a:gd name="connsiteY353" fmla="*/ 1130811 h 3093969"/>
              <a:gd name="connsiteX354" fmla="*/ 1419379 w 2546359"/>
              <a:gd name="connsiteY354" fmla="*/ 1113067 h 3093969"/>
              <a:gd name="connsiteX355" fmla="*/ 1422944 w 2546359"/>
              <a:gd name="connsiteY355" fmla="*/ 1104194 h 3093969"/>
              <a:gd name="connsiteX356" fmla="*/ 1447304 w 2546359"/>
              <a:gd name="connsiteY356" fmla="*/ 1039717 h 3093969"/>
              <a:gd name="connsiteX357" fmla="*/ 1451462 w 2546359"/>
              <a:gd name="connsiteY357" fmla="*/ 1020197 h 3093969"/>
              <a:gd name="connsiteX358" fmla="*/ 1458592 w 2546359"/>
              <a:gd name="connsiteY358" fmla="*/ 999494 h 3093969"/>
              <a:gd name="connsiteX359" fmla="*/ 1470475 w 2546359"/>
              <a:gd name="connsiteY359" fmla="*/ 969918 h 3093969"/>
              <a:gd name="connsiteX360" fmla="*/ 1487111 w 2546359"/>
              <a:gd name="connsiteY360" fmla="*/ 924962 h 3093969"/>
              <a:gd name="connsiteX361" fmla="*/ 1496617 w 2546359"/>
              <a:gd name="connsiteY361" fmla="*/ 917273 h 3093969"/>
              <a:gd name="connsiteX362" fmla="*/ 1506123 w 2546359"/>
              <a:gd name="connsiteY362" fmla="*/ 920822 h 3093969"/>
              <a:gd name="connsiteX363" fmla="*/ 1503747 w 2546359"/>
              <a:gd name="connsiteY363" fmla="*/ 931469 h 3093969"/>
              <a:gd name="connsiteX364" fmla="*/ 1491864 w 2546359"/>
              <a:gd name="connsiteY364" fmla="*/ 968144 h 3093969"/>
              <a:gd name="connsiteX365" fmla="*/ 1468693 w 2546359"/>
              <a:gd name="connsiteY365" fmla="*/ 1040901 h 3093969"/>
              <a:gd name="connsiteX366" fmla="*/ 1450274 w 2546359"/>
              <a:gd name="connsiteY366" fmla="*/ 1111884 h 3093969"/>
              <a:gd name="connsiteX367" fmla="*/ 1434827 w 2546359"/>
              <a:gd name="connsiteY367" fmla="*/ 1146191 h 3093969"/>
              <a:gd name="connsiteX368" fmla="*/ 1434827 w 2546359"/>
              <a:gd name="connsiteY368" fmla="*/ 1159204 h 3093969"/>
              <a:gd name="connsiteX369" fmla="*/ 1446115 w 2546359"/>
              <a:gd name="connsiteY369" fmla="*/ 1159796 h 3093969"/>
              <a:gd name="connsiteX370" fmla="*/ 1460969 w 2546359"/>
              <a:gd name="connsiteY370" fmla="*/ 1149148 h 3093969"/>
              <a:gd name="connsiteX371" fmla="*/ 1462751 w 2546359"/>
              <a:gd name="connsiteY371" fmla="*/ 1168668 h 3093969"/>
              <a:gd name="connsiteX372" fmla="*/ 1469881 w 2546359"/>
              <a:gd name="connsiteY372" fmla="*/ 1205934 h 3093969"/>
              <a:gd name="connsiteX373" fmla="*/ 1501964 w 2546359"/>
              <a:gd name="connsiteY373" fmla="*/ 1236102 h 3093969"/>
              <a:gd name="connsiteX374" fmla="*/ 1540584 w 2546359"/>
              <a:gd name="connsiteY374" fmla="*/ 1227229 h 3093969"/>
              <a:gd name="connsiteX375" fmla="*/ 1544743 w 2546359"/>
              <a:gd name="connsiteY375" fmla="*/ 1218357 h 3093969"/>
              <a:gd name="connsiteX376" fmla="*/ 1560784 w 2546359"/>
              <a:gd name="connsiteY376" fmla="*/ 1165119 h 3093969"/>
              <a:gd name="connsiteX377" fmla="*/ 1574450 w 2546359"/>
              <a:gd name="connsiteY377" fmla="*/ 1152697 h 3093969"/>
              <a:gd name="connsiteX378" fmla="*/ 1591680 w 2546359"/>
              <a:gd name="connsiteY378" fmla="*/ 1146782 h 3093969"/>
              <a:gd name="connsiteX379" fmla="*/ 1607127 w 2546359"/>
              <a:gd name="connsiteY379" fmla="*/ 1144416 h 3093969"/>
              <a:gd name="connsiteX380" fmla="*/ 1607722 w 2546359"/>
              <a:gd name="connsiteY380" fmla="*/ 1158613 h 3093969"/>
              <a:gd name="connsiteX381" fmla="*/ 1588709 w 2546359"/>
              <a:gd name="connsiteY381" fmla="*/ 1190555 h 3093969"/>
              <a:gd name="connsiteX382" fmla="*/ 1567914 w 2546359"/>
              <a:gd name="connsiteY382" fmla="*/ 1224271 h 3093969"/>
              <a:gd name="connsiteX383" fmla="*/ 1573261 w 2546359"/>
              <a:gd name="connsiteY383" fmla="*/ 1235510 h 3093969"/>
              <a:gd name="connsiteX384" fmla="*/ 1583956 w 2546359"/>
              <a:gd name="connsiteY384" fmla="*/ 1232553 h 3093969"/>
              <a:gd name="connsiteX385" fmla="*/ 1592274 w 2546359"/>
              <a:gd name="connsiteY385" fmla="*/ 1218357 h 3093969"/>
              <a:gd name="connsiteX386" fmla="*/ 1605939 w 2546359"/>
              <a:gd name="connsiteY386" fmla="*/ 1204751 h 3093969"/>
              <a:gd name="connsiteX387" fmla="*/ 1638617 w 2546359"/>
              <a:gd name="connsiteY387" fmla="*/ 1178724 h 3093969"/>
              <a:gd name="connsiteX388" fmla="*/ 1654065 w 2546359"/>
              <a:gd name="connsiteY388" fmla="*/ 1154472 h 3093969"/>
              <a:gd name="connsiteX389" fmla="*/ 1680801 w 2546359"/>
              <a:gd name="connsiteY389" fmla="*/ 1122529 h 3093969"/>
              <a:gd name="connsiteX390" fmla="*/ 1699219 w 2546359"/>
              <a:gd name="connsiteY390" fmla="*/ 1097095 h 3093969"/>
              <a:gd name="connsiteX391" fmla="*/ 1721797 w 2546359"/>
              <a:gd name="connsiteY391" fmla="*/ 1078758 h 3093969"/>
              <a:gd name="connsiteX392" fmla="*/ 1755069 w 2546359"/>
              <a:gd name="connsiteY392" fmla="*/ 1049773 h 3093969"/>
              <a:gd name="connsiteX393" fmla="*/ 1762198 w 2546359"/>
              <a:gd name="connsiteY393" fmla="*/ 1040309 h 3093969"/>
              <a:gd name="connsiteX394" fmla="*/ 1791905 w 2546359"/>
              <a:gd name="connsiteY394" fmla="*/ 1003635 h 3093969"/>
              <a:gd name="connsiteX395" fmla="*/ 1797253 w 2546359"/>
              <a:gd name="connsiteY395" fmla="*/ 999494 h 3093969"/>
              <a:gd name="connsiteX396" fmla="*/ 1804976 w 2546359"/>
              <a:gd name="connsiteY396" fmla="*/ 994170 h 3093969"/>
              <a:gd name="connsiteX397" fmla="*/ 1831119 w 2546359"/>
              <a:gd name="connsiteY397" fmla="*/ 951581 h 3093969"/>
              <a:gd name="connsiteX398" fmla="*/ 1845972 w 2546359"/>
              <a:gd name="connsiteY398" fmla="*/ 942116 h 3093969"/>
              <a:gd name="connsiteX399" fmla="*/ 1854884 w 2546359"/>
              <a:gd name="connsiteY399" fmla="*/ 946257 h 3093969"/>
              <a:gd name="connsiteX400" fmla="*/ 1851914 w 2546359"/>
              <a:gd name="connsiteY400" fmla="*/ 962820 h 3093969"/>
              <a:gd name="connsiteX401" fmla="*/ 1821018 w 2546359"/>
              <a:gd name="connsiteY401" fmla="*/ 1001269 h 3093969"/>
              <a:gd name="connsiteX402" fmla="*/ 1773487 w 2546359"/>
              <a:gd name="connsiteY402" fmla="*/ 1062195 h 3093969"/>
              <a:gd name="connsiteX403" fmla="*/ 1767546 w 2546359"/>
              <a:gd name="connsiteY403" fmla="*/ 1073434 h 3093969"/>
              <a:gd name="connsiteX404" fmla="*/ 1753880 w 2546359"/>
              <a:gd name="connsiteY404" fmla="*/ 1091180 h 3093969"/>
              <a:gd name="connsiteX405" fmla="*/ 1748533 w 2546359"/>
              <a:gd name="connsiteY405" fmla="*/ 1098870 h 3093969"/>
              <a:gd name="connsiteX406" fmla="*/ 1702190 w 2546359"/>
              <a:gd name="connsiteY406" fmla="*/ 1149148 h 3093969"/>
              <a:gd name="connsiteX407" fmla="*/ 1672483 w 2546359"/>
              <a:gd name="connsiteY407" fmla="*/ 1166894 h 3093969"/>
              <a:gd name="connsiteX408" fmla="*/ 1668918 w 2546359"/>
              <a:gd name="connsiteY408" fmla="*/ 1173992 h 3093969"/>
              <a:gd name="connsiteX409" fmla="*/ 1669512 w 2546359"/>
              <a:gd name="connsiteY409" fmla="*/ 1227229 h 3093969"/>
              <a:gd name="connsiteX410" fmla="*/ 1665947 w 2546359"/>
              <a:gd name="connsiteY410" fmla="*/ 1254439 h 3093969"/>
              <a:gd name="connsiteX411" fmla="*/ 1658224 w 2546359"/>
              <a:gd name="connsiteY411" fmla="*/ 1265678 h 3093969"/>
              <a:gd name="connsiteX412" fmla="*/ 1645747 w 2546359"/>
              <a:gd name="connsiteY412" fmla="*/ 1315366 h 3093969"/>
              <a:gd name="connsiteX413" fmla="*/ 1652876 w 2546359"/>
              <a:gd name="connsiteY413" fmla="*/ 1332520 h 3093969"/>
              <a:gd name="connsiteX414" fmla="*/ 1666542 w 2546359"/>
              <a:gd name="connsiteY414" fmla="*/ 1325422 h 3093969"/>
              <a:gd name="connsiteX415" fmla="*/ 1695060 w 2546359"/>
              <a:gd name="connsiteY415" fmla="*/ 1279875 h 3093969"/>
              <a:gd name="connsiteX416" fmla="*/ 1705161 w 2546359"/>
              <a:gd name="connsiteY416" fmla="*/ 1265086 h 3093969"/>
              <a:gd name="connsiteX417" fmla="*/ 1714073 w 2546359"/>
              <a:gd name="connsiteY417" fmla="*/ 1256214 h 3093969"/>
              <a:gd name="connsiteX418" fmla="*/ 1738433 w 2546359"/>
              <a:gd name="connsiteY418" fmla="*/ 1227229 h 3093969"/>
              <a:gd name="connsiteX419" fmla="*/ 1741403 w 2546359"/>
              <a:gd name="connsiteY419" fmla="*/ 1223680 h 3093969"/>
              <a:gd name="connsiteX420" fmla="*/ 1793688 w 2546359"/>
              <a:gd name="connsiteY420" fmla="*/ 1162162 h 3093969"/>
              <a:gd name="connsiteX421" fmla="*/ 1799035 w 2546359"/>
              <a:gd name="connsiteY421" fmla="*/ 1152106 h 3093969"/>
              <a:gd name="connsiteX422" fmla="*/ 1816859 w 2546359"/>
              <a:gd name="connsiteY422" fmla="*/ 1147373 h 3093969"/>
              <a:gd name="connsiteX423" fmla="*/ 1814483 w 2546359"/>
              <a:gd name="connsiteY423" fmla="*/ 1162753 h 3093969"/>
              <a:gd name="connsiteX424" fmla="*/ 1759822 w 2546359"/>
              <a:gd name="connsiteY424" fmla="*/ 1227229 h 3093969"/>
              <a:gd name="connsiteX425" fmla="*/ 1731303 w 2546359"/>
              <a:gd name="connsiteY425" fmla="*/ 1266270 h 3093969"/>
              <a:gd name="connsiteX426" fmla="*/ 1728926 w 2546359"/>
              <a:gd name="connsiteY426" fmla="*/ 1272777 h 3093969"/>
              <a:gd name="connsiteX427" fmla="*/ 1722985 w 2546359"/>
              <a:gd name="connsiteY427" fmla="*/ 1294071 h 3093969"/>
              <a:gd name="connsiteX428" fmla="*/ 1720608 w 2546359"/>
              <a:gd name="connsiteY428" fmla="*/ 1301169 h 3093969"/>
              <a:gd name="connsiteX429" fmla="*/ 1727144 w 2546359"/>
              <a:gd name="connsiteY429" fmla="*/ 1302944 h 3093969"/>
              <a:gd name="connsiteX430" fmla="*/ 1747939 w 2546359"/>
              <a:gd name="connsiteY430" fmla="*/ 1308267 h 3093969"/>
              <a:gd name="connsiteX431" fmla="*/ 1762198 w 2546359"/>
              <a:gd name="connsiteY431" fmla="*/ 1305310 h 3093969"/>
              <a:gd name="connsiteX432" fmla="*/ 1796064 w 2546359"/>
              <a:gd name="connsiteY432" fmla="*/ 1261538 h 3093969"/>
              <a:gd name="connsiteX433" fmla="*/ 1797847 w 2546359"/>
              <a:gd name="connsiteY433" fmla="*/ 1257397 h 3093969"/>
              <a:gd name="connsiteX434" fmla="*/ 1816265 w 2546359"/>
              <a:gd name="connsiteY434" fmla="*/ 1244975 h 3093969"/>
              <a:gd name="connsiteX435" fmla="*/ 1818642 w 2546359"/>
              <a:gd name="connsiteY435" fmla="*/ 1269820 h 3093969"/>
              <a:gd name="connsiteX436" fmla="*/ 1787746 w 2546359"/>
              <a:gd name="connsiteY436" fmla="*/ 1305902 h 3093969"/>
              <a:gd name="connsiteX437" fmla="*/ 1767546 w 2546359"/>
              <a:gd name="connsiteY437" fmla="*/ 1331929 h 3093969"/>
              <a:gd name="connsiteX438" fmla="*/ 1763387 w 2546359"/>
              <a:gd name="connsiteY438" fmla="*/ 1345534 h 3093969"/>
              <a:gd name="connsiteX439" fmla="*/ 1758039 w 2546359"/>
              <a:gd name="connsiteY439" fmla="*/ 1359139 h 3093969"/>
              <a:gd name="connsiteX440" fmla="*/ 1753880 w 2546359"/>
              <a:gd name="connsiteY440" fmla="*/ 1373335 h 3093969"/>
              <a:gd name="connsiteX441" fmla="*/ 1749721 w 2546359"/>
              <a:gd name="connsiteY441" fmla="*/ 1386940 h 3093969"/>
              <a:gd name="connsiteX442" fmla="*/ 1749127 w 2546359"/>
              <a:gd name="connsiteY442" fmla="*/ 1408827 h 3093969"/>
              <a:gd name="connsiteX443" fmla="*/ 1781211 w 2546359"/>
              <a:gd name="connsiteY443" fmla="*/ 1475668 h 3093969"/>
              <a:gd name="connsiteX444" fmla="*/ 1793094 w 2546359"/>
              <a:gd name="connsiteY444" fmla="*/ 1498146 h 3093969"/>
              <a:gd name="connsiteX445" fmla="*/ 1814483 w 2546359"/>
              <a:gd name="connsiteY445" fmla="*/ 1500512 h 3093969"/>
              <a:gd name="connsiteX446" fmla="*/ 1834683 w 2546359"/>
              <a:gd name="connsiteY446" fmla="*/ 1491048 h 3093969"/>
              <a:gd name="connsiteX447" fmla="*/ 1868550 w 2546359"/>
              <a:gd name="connsiteY447" fmla="*/ 1495189 h 3093969"/>
              <a:gd name="connsiteX448" fmla="*/ 1883403 w 2546359"/>
              <a:gd name="connsiteY448" fmla="*/ 1528905 h 3093969"/>
              <a:gd name="connsiteX449" fmla="*/ 1876273 w 2546359"/>
              <a:gd name="connsiteY449" fmla="*/ 1537778 h 3093969"/>
              <a:gd name="connsiteX450" fmla="*/ 1844784 w 2546359"/>
              <a:gd name="connsiteY450" fmla="*/ 1605803 h 3093969"/>
              <a:gd name="connsiteX451" fmla="*/ 1860826 w 2546359"/>
              <a:gd name="connsiteY451" fmla="*/ 1644843 h 3093969"/>
              <a:gd name="connsiteX452" fmla="*/ 1867361 w 2546359"/>
              <a:gd name="connsiteY452" fmla="*/ 1659040 h 3093969"/>
              <a:gd name="connsiteX453" fmla="*/ 1892315 w 2546359"/>
              <a:gd name="connsiteY453" fmla="*/ 1666730 h 3093969"/>
              <a:gd name="connsiteX454" fmla="*/ 1933905 w 2546359"/>
              <a:gd name="connsiteY454" fmla="*/ 1673236 h 3093969"/>
              <a:gd name="connsiteX455" fmla="*/ 1937470 w 2546359"/>
              <a:gd name="connsiteY455" fmla="*/ 1676194 h 3093969"/>
              <a:gd name="connsiteX456" fmla="*/ 1927370 w 2546359"/>
              <a:gd name="connsiteY456" fmla="*/ 1733572 h 3093969"/>
              <a:gd name="connsiteX457" fmla="*/ 1908357 w 2546359"/>
              <a:gd name="connsiteY457" fmla="*/ 1735938 h 3093969"/>
              <a:gd name="connsiteX458" fmla="*/ 1895286 w 2546359"/>
              <a:gd name="connsiteY458" fmla="*/ 1738304 h 3093969"/>
              <a:gd name="connsiteX459" fmla="*/ 1893503 w 2546359"/>
              <a:gd name="connsiteY459" fmla="*/ 1750726 h 3093969"/>
              <a:gd name="connsiteX460" fmla="*/ 1895286 w 2546359"/>
              <a:gd name="connsiteY460" fmla="*/ 1757233 h 3093969"/>
              <a:gd name="connsiteX461" fmla="*/ 1923805 w 2546359"/>
              <a:gd name="connsiteY461" fmla="*/ 1780893 h 3093969"/>
              <a:gd name="connsiteX462" fmla="*/ 1933311 w 2546359"/>
              <a:gd name="connsiteY462" fmla="*/ 1780893 h 3093969"/>
              <a:gd name="connsiteX463" fmla="*/ 1962424 w 2546359"/>
              <a:gd name="connsiteY463" fmla="*/ 1779710 h 3093969"/>
              <a:gd name="connsiteX464" fmla="*/ 1992725 w 2546359"/>
              <a:gd name="connsiteY464" fmla="*/ 1782668 h 3093969"/>
              <a:gd name="connsiteX465" fmla="*/ 1998666 w 2546359"/>
              <a:gd name="connsiteY465" fmla="*/ 1785034 h 3093969"/>
              <a:gd name="connsiteX466" fmla="*/ 2031938 w 2546359"/>
              <a:gd name="connsiteY466" fmla="*/ 1802780 h 3093969"/>
              <a:gd name="connsiteX467" fmla="*/ 2039068 w 2546359"/>
              <a:gd name="connsiteY467" fmla="*/ 1805146 h 3093969"/>
              <a:gd name="connsiteX468" fmla="*/ 2108583 w 2546359"/>
              <a:gd name="connsiteY468" fmla="*/ 1790949 h 3093969"/>
              <a:gd name="connsiteX469" fmla="*/ 2125218 w 2546359"/>
              <a:gd name="connsiteY469" fmla="*/ 1798048 h 3093969"/>
              <a:gd name="connsiteX470" fmla="*/ 2115712 w 2546359"/>
              <a:gd name="connsiteY470" fmla="*/ 1810470 h 3093969"/>
              <a:gd name="connsiteX471" fmla="*/ 2059269 w 2546359"/>
              <a:gd name="connsiteY471" fmla="*/ 1816976 h 3093969"/>
              <a:gd name="connsiteX472" fmla="*/ 2006984 w 2546359"/>
              <a:gd name="connsiteY472" fmla="*/ 1830581 h 3093969"/>
              <a:gd name="connsiteX473" fmla="*/ 1966583 w 2546359"/>
              <a:gd name="connsiteY473" fmla="*/ 1840637 h 3093969"/>
              <a:gd name="connsiteX474" fmla="*/ 1931528 w 2546359"/>
              <a:gd name="connsiteY474" fmla="*/ 1850102 h 3093969"/>
              <a:gd name="connsiteX475" fmla="*/ 1925587 w 2546359"/>
              <a:gd name="connsiteY475" fmla="*/ 1862524 h 3093969"/>
              <a:gd name="connsiteX476" fmla="*/ 1936876 w 2546359"/>
              <a:gd name="connsiteY476" fmla="*/ 1869030 h 3093969"/>
              <a:gd name="connsiteX477" fmla="*/ 2000449 w 2546359"/>
              <a:gd name="connsiteY477" fmla="*/ 1863115 h 3093969"/>
              <a:gd name="connsiteX478" fmla="*/ 2046792 w 2546359"/>
              <a:gd name="connsiteY478" fmla="*/ 1864298 h 3093969"/>
              <a:gd name="connsiteX479" fmla="*/ 2053327 w 2546359"/>
              <a:gd name="connsiteY479" fmla="*/ 1868439 h 3093969"/>
              <a:gd name="connsiteX480" fmla="*/ 2049168 w 2546359"/>
              <a:gd name="connsiteY480" fmla="*/ 1875537 h 3093969"/>
              <a:gd name="connsiteX481" fmla="*/ 2039068 w 2546359"/>
              <a:gd name="connsiteY481" fmla="*/ 1877903 h 3093969"/>
              <a:gd name="connsiteX482" fmla="*/ 1946976 w 2546359"/>
              <a:gd name="connsiteY482" fmla="*/ 1886185 h 3093969"/>
              <a:gd name="connsiteX483" fmla="*/ 1921428 w 2546359"/>
              <a:gd name="connsiteY483" fmla="*/ 1891508 h 3093969"/>
              <a:gd name="connsiteX484" fmla="*/ 1898257 w 2546359"/>
              <a:gd name="connsiteY484" fmla="*/ 1926408 h 3093969"/>
              <a:gd name="connsiteX485" fmla="*/ 1897068 w 2546359"/>
              <a:gd name="connsiteY485" fmla="*/ 1933506 h 3093969"/>
              <a:gd name="connsiteX486" fmla="*/ 1906575 w 2546359"/>
              <a:gd name="connsiteY486" fmla="*/ 1958942 h 3093969"/>
              <a:gd name="connsiteX487" fmla="*/ 1908951 w 2546359"/>
              <a:gd name="connsiteY487" fmla="*/ 1960125 h 3093969"/>
              <a:gd name="connsiteX488" fmla="*/ 1923805 w 2546359"/>
              <a:gd name="connsiteY488" fmla="*/ 2003306 h 3093969"/>
              <a:gd name="connsiteX489" fmla="*/ 1908951 w 2546359"/>
              <a:gd name="connsiteY489" fmla="*/ 2025784 h 3093969"/>
              <a:gd name="connsiteX490" fmla="*/ 1905980 w 2546359"/>
              <a:gd name="connsiteY490" fmla="*/ 2050628 h 3093969"/>
              <a:gd name="connsiteX491" fmla="*/ 1922616 w 2546359"/>
              <a:gd name="connsiteY491" fmla="*/ 2069556 h 3093969"/>
              <a:gd name="connsiteX492" fmla="*/ 1926775 w 2546359"/>
              <a:gd name="connsiteY492" fmla="*/ 2068965 h 3093969"/>
              <a:gd name="connsiteX493" fmla="*/ 1937470 w 2546359"/>
              <a:gd name="connsiteY493" fmla="*/ 2071331 h 3093969"/>
              <a:gd name="connsiteX494" fmla="*/ 1961830 w 2546359"/>
              <a:gd name="connsiteY494" fmla="*/ 2090851 h 3093969"/>
              <a:gd name="connsiteX495" fmla="*/ 1953512 w 2546359"/>
              <a:gd name="connsiteY495" fmla="*/ 2139356 h 3093969"/>
              <a:gd name="connsiteX496" fmla="*/ 1917863 w 2546359"/>
              <a:gd name="connsiteY496" fmla="*/ 2148229 h 3093969"/>
              <a:gd name="connsiteX497" fmla="*/ 1910139 w 2546359"/>
              <a:gd name="connsiteY497" fmla="*/ 2152370 h 3093969"/>
              <a:gd name="connsiteX498" fmla="*/ 1882215 w 2546359"/>
              <a:gd name="connsiteY498" fmla="*/ 2176030 h 3093969"/>
              <a:gd name="connsiteX499" fmla="*/ 1927370 w 2546359"/>
              <a:gd name="connsiteY499" fmla="*/ 2199691 h 3093969"/>
              <a:gd name="connsiteX500" fmla="*/ 1974307 w 2546359"/>
              <a:gd name="connsiteY500" fmla="*/ 2210339 h 3093969"/>
              <a:gd name="connsiteX501" fmla="*/ 1984407 w 2546359"/>
              <a:gd name="connsiteY501" fmla="*/ 2216254 h 3093969"/>
              <a:gd name="connsiteX502" fmla="*/ 2006984 w 2546359"/>
              <a:gd name="connsiteY502" fmla="*/ 2225718 h 3093969"/>
              <a:gd name="connsiteX503" fmla="*/ 2017085 w 2546359"/>
              <a:gd name="connsiteY503" fmla="*/ 2235183 h 3093969"/>
              <a:gd name="connsiteX504" fmla="*/ 2005202 w 2546359"/>
              <a:gd name="connsiteY504" fmla="*/ 2240506 h 3093969"/>
              <a:gd name="connsiteX505" fmla="*/ 1970148 w 2546359"/>
              <a:gd name="connsiteY505" fmla="*/ 2230451 h 3093969"/>
              <a:gd name="connsiteX506" fmla="*/ 1909545 w 2546359"/>
              <a:gd name="connsiteY506" fmla="*/ 2209747 h 3093969"/>
              <a:gd name="connsiteX507" fmla="*/ 1854884 w 2546359"/>
              <a:gd name="connsiteY507" fmla="*/ 2193185 h 3093969"/>
              <a:gd name="connsiteX508" fmla="*/ 1809730 w 2546359"/>
              <a:gd name="connsiteY508" fmla="*/ 2219212 h 3093969"/>
              <a:gd name="connsiteX509" fmla="*/ 1811512 w 2546359"/>
              <a:gd name="connsiteY509" fmla="*/ 2281321 h 3093969"/>
              <a:gd name="connsiteX510" fmla="*/ 1806759 w 2546359"/>
              <a:gd name="connsiteY510" fmla="*/ 2310306 h 3093969"/>
              <a:gd name="connsiteX511" fmla="*/ 1758633 w 2546359"/>
              <a:gd name="connsiteY511" fmla="*/ 2364726 h 3093969"/>
              <a:gd name="connsiteX512" fmla="*/ 1758633 w 2546359"/>
              <a:gd name="connsiteY512" fmla="*/ 2420330 h 3093969"/>
              <a:gd name="connsiteX513" fmla="*/ 1781805 w 2546359"/>
              <a:gd name="connsiteY513" fmla="*/ 2440441 h 3093969"/>
              <a:gd name="connsiteX514" fmla="*/ 1802600 w 2546359"/>
              <a:gd name="connsiteY514" fmla="*/ 2450497 h 3093969"/>
              <a:gd name="connsiteX515" fmla="*/ 1812700 w 2546359"/>
              <a:gd name="connsiteY515" fmla="*/ 2458779 h 3093969"/>
              <a:gd name="connsiteX516" fmla="*/ 1818642 w 2546359"/>
              <a:gd name="connsiteY516" fmla="*/ 2470018 h 3093969"/>
              <a:gd name="connsiteX517" fmla="*/ 1827554 w 2546359"/>
              <a:gd name="connsiteY517" fmla="*/ 2471201 h 3093969"/>
              <a:gd name="connsiteX518" fmla="*/ 1828742 w 2546359"/>
              <a:gd name="connsiteY518" fmla="*/ 2464694 h 3093969"/>
              <a:gd name="connsiteX519" fmla="*/ 1829336 w 2546359"/>
              <a:gd name="connsiteY519" fmla="*/ 2455229 h 3093969"/>
              <a:gd name="connsiteX520" fmla="*/ 1838248 w 2546359"/>
              <a:gd name="connsiteY520" fmla="*/ 2456412 h 3093969"/>
              <a:gd name="connsiteX521" fmla="*/ 1890533 w 2546359"/>
              <a:gd name="connsiteY521" fmla="*/ 2493678 h 3093969"/>
              <a:gd name="connsiteX522" fmla="*/ 1901227 w 2546359"/>
              <a:gd name="connsiteY522" fmla="*/ 2507283 h 3093969"/>
              <a:gd name="connsiteX523" fmla="*/ 1961830 w 2546359"/>
              <a:gd name="connsiteY523" fmla="*/ 2556380 h 3093969"/>
              <a:gd name="connsiteX524" fmla="*/ 1965989 w 2546359"/>
              <a:gd name="connsiteY524" fmla="*/ 2568210 h 3093969"/>
              <a:gd name="connsiteX525" fmla="*/ 1952323 w 2546359"/>
              <a:gd name="connsiteY525" fmla="*/ 2568802 h 3093969"/>
              <a:gd name="connsiteX526" fmla="*/ 1899445 w 2546359"/>
              <a:gd name="connsiteY526" fmla="*/ 2525621 h 3093969"/>
              <a:gd name="connsiteX527" fmla="*/ 1863796 w 2546359"/>
              <a:gd name="connsiteY527" fmla="*/ 2498411 h 3093969"/>
              <a:gd name="connsiteX528" fmla="*/ 1840625 w 2546359"/>
              <a:gd name="connsiteY528" fmla="*/ 2480665 h 3093969"/>
              <a:gd name="connsiteX529" fmla="*/ 1832901 w 2546359"/>
              <a:gd name="connsiteY529" fmla="*/ 2483031 h 3093969"/>
              <a:gd name="connsiteX530" fmla="*/ 1813889 w 2546359"/>
              <a:gd name="connsiteY530" fmla="*/ 2487172 h 3093969"/>
              <a:gd name="connsiteX531" fmla="*/ 1749721 w 2546359"/>
              <a:gd name="connsiteY531" fmla="*/ 2432160 h 3093969"/>
              <a:gd name="connsiteX532" fmla="*/ 1739027 w 2546359"/>
              <a:gd name="connsiteY532" fmla="*/ 2429202 h 3093969"/>
              <a:gd name="connsiteX533" fmla="*/ 1749127 w 2546359"/>
              <a:gd name="connsiteY533" fmla="*/ 2446357 h 3093969"/>
              <a:gd name="connsiteX534" fmla="*/ 1787746 w 2546359"/>
              <a:gd name="connsiteY534" fmla="*/ 2479482 h 3093969"/>
              <a:gd name="connsiteX535" fmla="*/ 1802600 w 2546359"/>
              <a:gd name="connsiteY535" fmla="*/ 2497228 h 3093969"/>
              <a:gd name="connsiteX536" fmla="*/ 1836466 w 2546359"/>
              <a:gd name="connsiteY536" fmla="*/ 2529170 h 3093969"/>
              <a:gd name="connsiteX537" fmla="*/ 1891721 w 2546359"/>
              <a:gd name="connsiteY537" fmla="*/ 2585364 h 3093969"/>
              <a:gd name="connsiteX538" fmla="*/ 1896474 w 2546359"/>
              <a:gd name="connsiteY538" fmla="*/ 2597195 h 3093969"/>
              <a:gd name="connsiteX539" fmla="*/ 1884591 w 2546359"/>
              <a:gd name="connsiteY539" fmla="*/ 2604293 h 3093969"/>
              <a:gd name="connsiteX540" fmla="*/ 1860232 w 2546359"/>
              <a:gd name="connsiteY540" fmla="*/ 2583590 h 3093969"/>
              <a:gd name="connsiteX541" fmla="*/ 1829930 w 2546359"/>
              <a:gd name="connsiteY541" fmla="*/ 2555788 h 3093969"/>
              <a:gd name="connsiteX542" fmla="*/ 1818642 w 2546359"/>
              <a:gd name="connsiteY542" fmla="*/ 2541000 h 3093969"/>
              <a:gd name="connsiteX543" fmla="*/ 1804976 w 2546359"/>
              <a:gd name="connsiteY543" fmla="*/ 2537451 h 3093969"/>
              <a:gd name="connsiteX544" fmla="*/ 1807353 w 2546359"/>
              <a:gd name="connsiteY544" fmla="*/ 2553422 h 3093969"/>
              <a:gd name="connsiteX545" fmla="*/ 1841219 w 2546359"/>
              <a:gd name="connsiteY545" fmla="*/ 2593646 h 3093969"/>
              <a:gd name="connsiteX546" fmla="*/ 1875085 w 2546359"/>
              <a:gd name="connsiteY546" fmla="*/ 2626179 h 3093969"/>
              <a:gd name="connsiteX547" fmla="*/ 1881026 w 2546359"/>
              <a:gd name="connsiteY547" fmla="*/ 2632095 h 3093969"/>
              <a:gd name="connsiteX548" fmla="*/ 1920834 w 2546359"/>
              <a:gd name="connsiteY548" fmla="*/ 2674684 h 3093969"/>
              <a:gd name="connsiteX549" fmla="*/ 1938064 w 2546359"/>
              <a:gd name="connsiteY549" fmla="*/ 2687698 h 3093969"/>
              <a:gd name="connsiteX550" fmla="*/ 1941035 w 2546359"/>
              <a:gd name="connsiteY550" fmla="*/ 2699528 h 3093969"/>
              <a:gd name="connsiteX551" fmla="*/ 1932123 w 2546359"/>
              <a:gd name="connsiteY551" fmla="*/ 2707810 h 3093969"/>
              <a:gd name="connsiteX552" fmla="*/ 1906575 w 2546359"/>
              <a:gd name="connsiteY552" fmla="*/ 2694796 h 3093969"/>
              <a:gd name="connsiteX553" fmla="*/ 1862608 w 2546359"/>
              <a:gd name="connsiteY553" fmla="*/ 2649249 h 3093969"/>
              <a:gd name="connsiteX554" fmla="*/ 1858449 w 2546359"/>
              <a:gd name="connsiteY554" fmla="*/ 2646883 h 3093969"/>
              <a:gd name="connsiteX555" fmla="*/ 1798441 w 2546359"/>
              <a:gd name="connsiteY555" fmla="*/ 2601336 h 3093969"/>
              <a:gd name="connsiteX556" fmla="*/ 1760416 w 2546359"/>
              <a:gd name="connsiteY556" fmla="*/ 2569985 h 3093969"/>
              <a:gd name="connsiteX557" fmla="*/ 1741997 w 2546359"/>
              <a:gd name="connsiteY557" fmla="*/ 2554605 h 3093969"/>
              <a:gd name="connsiteX558" fmla="*/ 1774675 w 2546359"/>
              <a:gd name="connsiteY558" fmla="*/ 2597195 h 3093969"/>
              <a:gd name="connsiteX559" fmla="*/ 1780023 w 2546359"/>
              <a:gd name="connsiteY559" fmla="*/ 2601336 h 3093969"/>
              <a:gd name="connsiteX560" fmla="*/ 1781805 w 2546359"/>
              <a:gd name="connsiteY560" fmla="*/ 2615532 h 3093969"/>
              <a:gd name="connsiteX561" fmla="*/ 1764575 w 2546359"/>
              <a:gd name="connsiteY561" fmla="*/ 2613166 h 3093969"/>
              <a:gd name="connsiteX562" fmla="*/ 1711102 w 2546359"/>
              <a:gd name="connsiteY562" fmla="*/ 2554605 h 3093969"/>
              <a:gd name="connsiteX563" fmla="*/ 1706349 w 2546359"/>
              <a:gd name="connsiteY563" fmla="*/ 2551648 h 3093969"/>
              <a:gd name="connsiteX564" fmla="*/ 1679613 w 2546359"/>
              <a:gd name="connsiteY564" fmla="*/ 2536268 h 3093969"/>
              <a:gd name="connsiteX565" fmla="*/ 1649311 w 2546359"/>
              <a:gd name="connsiteY565" fmla="*/ 2506692 h 3093969"/>
              <a:gd name="connsiteX566" fmla="*/ 1630299 w 2546359"/>
              <a:gd name="connsiteY566" fmla="*/ 2502551 h 3093969"/>
              <a:gd name="connsiteX567" fmla="*/ 1614851 w 2546359"/>
              <a:gd name="connsiteY567" fmla="*/ 2503734 h 3093969"/>
              <a:gd name="connsiteX568" fmla="*/ 1553655 w 2546359"/>
              <a:gd name="connsiteY568" fmla="*/ 2530944 h 3093969"/>
              <a:gd name="connsiteX569" fmla="*/ 1550684 w 2546359"/>
              <a:gd name="connsiteY569" fmla="*/ 2539226 h 3093969"/>
              <a:gd name="connsiteX570" fmla="*/ 1552466 w 2546359"/>
              <a:gd name="connsiteY570" fmla="*/ 2579449 h 3093969"/>
              <a:gd name="connsiteX571" fmla="*/ 1538207 w 2546359"/>
              <a:gd name="connsiteY571" fmla="*/ 2599561 h 3093969"/>
              <a:gd name="connsiteX572" fmla="*/ 1510877 w 2546359"/>
              <a:gd name="connsiteY572" fmla="*/ 2601336 h 3093969"/>
              <a:gd name="connsiteX573" fmla="*/ 1505529 w 2546359"/>
              <a:gd name="connsiteY573" fmla="*/ 2593646 h 3093969"/>
              <a:gd name="connsiteX574" fmla="*/ 1486517 w 2546359"/>
              <a:gd name="connsiteY574" fmla="*/ 2568802 h 3093969"/>
              <a:gd name="connsiteX575" fmla="*/ 1457404 w 2546359"/>
              <a:gd name="connsiteY575" fmla="*/ 2580632 h 3093969"/>
              <a:gd name="connsiteX576" fmla="*/ 1460375 w 2546359"/>
              <a:gd name="connsiteY576" fmla="*/ 2590097 h 3093969"/>
              <a:gd name="connsiteX577" fmla="*/ 1468693 w 2546359"/>
              <a:gd name="connsiteY577" fmla="*/ 2624405 h 3093969"/>
              <a:gd name="connsiteX578" fmla="*/ 1439580 w 2546359"/>
              <a:gd name="connsiteY578" fmla="*/ 2646883 h 3093969"/>
              <a:gd name="connsiteX579" fmla="*/ 1419973 w 2546359"/>
              <a:gd name="connsiteY579" fmla="*/ 2634461 h 3093969"/>
              <a:gd name="connsiteX580" fmla="*/ 1408684 w 2546359"/>
              <a:gd name="connsiteY580" fmla="*/ 2609025 h 3093969"/>
              <a:gd name="connsiteX581" fmla="*/ 1383730 w 2546359"/>
              <a:gd name="connsiteY581" fmla="*/ 2598378 h 3093969"/>
              <a:gd name="connsiteX582" fmla="*/ 1356994 w 2546359"/>
              <a:gd name="connsiteY582" fmla="*/ 2610208 h 3093969"/>
              <a:gd name="connsiteX583" fmla="*/ 1349270 w 2546359"/>
              <a:gd name="connsiteY583" fmla="*/ 2633869 h 3093969"/>
              <a:gd name="connsiteX584" fmla="*/ 1362341 w 2546359"/>
              <a:gd name="connsiteY584" fmla="*/ 2691838 h 3093969"/>
              <a:gd name="connsiteX585" fmla="*/ 1357588 w 2546359"/>
              <a:gd name="connsiteY585" fmla="*/ 2711359 h 3093969"/>
              <a:gd name="connsiteX586" fmla="*/ 1345705 w 2546359"/>
              <a:gd name="connsiteY586" fmla="*/ 2694796 h 3093969"/>
              <a:gd name="connsiteX587" fmla="*/ 1342735 w 2546359"/>
              <a:gd name="connsiteY587" fmla="*/ 2681191 h 3093969"/>
              <a:gd name="connsiteX588" fmla="*/ 1330258 w 2546359"/>
              <a:gd name="connsiteY588" fmla="*/ 2666403 h 3093969"/>
              <a:gd name="connsiteX589" fmla="*/ 1308869 w 2546359"/>
              <a:gd name="connsiteY589" fmla="*/ 2681191 h 3093969"/>
              <a:gd name="connsiteX590" fmla="*/ 1304710 w 2546359"/>
              <a:gd name="connsiteY590" fmla="*/ 2703077 h 3093969"/>
              <a:gd name="connsiteX591" fmla="*/ 1298174 w 2546359"/>
              <a:gd name="connsiteY591" fmla="*/ 2707810 h 3093969"/>
              <a:gd name="connsiteX592" fmla="*/ 1291639 w 2546359"/>
              <a:gd name="connsiteY592" fmla="*/ 2701894 h 3093969"/>
              <a:gd name="connsiteX593" fmla="*/ 1289856 w 2546359"/>
              <a:gd name="connsiteY593" fmla="*/ 2668769 h 3093969"/>
              <a:gd name="connsiteX594" fmla="*/ 1263714 w 2546359"/>
              <a:gd name="connsiteY594" fmla="*/ 2655164 h 3093969"/>
              <a:gd name="connsiteX595" fmla="*/ 1234601 w 2546359"/>
              <a:gd name="connsiteY595" fmla="*/ 2675276 h 3093969"/>
              <a:gd name="connsiteX596" fmla="*/ 1220342 w 2546359"/>
              <a:gd name="connsiteY596" fmla="*/ 2671135 h 3093969"/>
              <a:gd name="connsiteX597" fmla="*/ 1193011 w 2546359"/>
              <a:gd name="connsiteY597" fmla="*/ 2648657 h 3093969"/>
              <a:gd name="connsiteX598" fmla="*/ 1160333 w 2546359"/>
              <a:gd name="connsiteY598" fmla="*/ 2675276 h 3093969"/>
              <a:gd name="connsiteX599" fmla="*/ 1152015 w 2546359"/>
              <a:gd name="connsiteY599" fmla="*/ 2690655 h 3093969"/>
              <a:gd name="connsiteX600" fmla="*/ 1137162 w 2546359"/>
              <a:gd name="connsiteY600" fmla="*/ 2740935 h 3093969"/>
              <a:gd name="connsiteX601" fmla="*/ 1137756 w 2546359"/>
              <a:gd name="connsiteY601" fmla="*/ 2743301 h 3093969"/>
              <a:gd name="connsiteX602" fmla="*/ 1126467 w 2546359"/>
              <a:gd name="connsiteY602" fmla="*/ 2762821 h 3093969"/>
              <a:gd name="connsiteX603" fmla="*/ 1110426 w 2546359"/>
              <a:gd name="connsiteY603" fmla="*/ 2749216 h 3093969"/>
              <a:gd name="connsiteX604" fmla="*/ 1109237 w 2546359"/>
              <a:gd name="connsiteY604" fmla="*/ 2849775 h 3093969"/>
              <a:gd name="connsiteX605" fmla="*/ 1108643 w 2546359"/>
              <a:gd name="connsiteY605" fmla="*/ 2860422 h 3093969"/>
              <a:gd name="connsiteX606" fmla="*/ 1100919 w 2546359"/>
              <a:gd name="connsiteY606" fmla="*/ 2867521 h 3093969"/>
              <a:gd name="connsiteX607" fmla="*/ 1093790 w 2546359"/>
              <a:gd name="connsiteY607" fmla="*/ 2861014 h 3093969"/>
              <a:gd name="connsiteX608" fmla="*/ 1090819 w 2546359"/>
              <a:gd name="connsiteY608" fmla="*/ 2847409 h 3093969"/>
              <a:gd name="connsiteX609" fmla="*/ 1094978 w 2546359"/>
              <a:gd name="connsiteY609" fmla="*/ 2745667 h 3093969"/>
              <a:gd name="connsiteX610" fmla="*/ 1090225 w 2546359"/>
              <a:gd name="connsiteY610" fmla="*/ 2733837 h 3093969"/>
              <a:gd name="connsiteX611" fmla="*/ 1077154 w 2546359"/>
              <a:gd name="connsiteY611" fmla="*/ 2746259 h 3093969"/>
              <a:gd name="connsiteX612" fmla="*/ 1067053 w 2546359"/>
              <a:gd name="connsiteY612" fmla="*/ 2814875 h 3093969"/>
              <a:gd name="connsiteX613" fmla="*/ 1060518 w 2546359"/>
              <a:gd name="connsiteY613" fmla="*/ 2824340 h 3093969"/>
              <a:gd name="connsiteX614" fmla="*/ 1057547 w 2546359"/>
              <a:gd name="connsiteY614" fmla="*/ 2813692 h 3093969"/>
              <a:gd name="connsiteX615" fmla="*/ 1060518 w 2546359"/>
              <a:gd name="connsiteY615" fmla="*/ 2792989 h 3093969"/>
              <a:gd name="connsiteX616" fmla="*/ 1059329 w 2546359"/>
              <a:gd name="connsiteY616" fmla="*/ 2779384 h 3093969"/>
              <a:gd name="connsiteX617" fmla="*/ 1055170 w 2546359"/>
              <a:gd name="connsiteY617" fmla="*/ 2744484 h 3093969"/>
              <a:gd name="connsiteX618" fmla="*/ 1063488 w 2546359"/>
              <a:gd name="connsiteY618" fmla="*/ 2653390 h 3093969"/>
              <a:gd name="connsiteX619" fmla="*/ 1023681 w 2546359"/>
              <a:gd name="connsiteY619" fmla="*/ 2624996 h 3093969"/>
              <a:gd name="connsiteX620" fmla="*/ 1012392 w 2546359"/>
              <a:gd name="connsiteY620" fmla="*/ 2638601 h 3093969"/>
              <a:gd name="connsiteX621" fmla="*/ 995162 w 2546359"/>
              <a:gd name="connsiteY621" fmla="*/ 2671727 h 3093969"/>
              <a:gd name="connsiteX622" fmla="*/ 989221 w 2546359"/>
              <a:gd name="connsiteY622" fmla="*/ 2674684 h 3093969"/>
              <a:gd name="connsiteX623" fmla="*/ 955949 w 2546359"/>
              <a:gd name="connsiteY623" fmla="*/ 2642151 h 3093969"/>
              <a:gd name="connsiteX624" fmla="*/ 957137 w 2546359"/>
              <a:gd name="connsiteY624" fmla="*/ 2627954 h 3093969"/>
              <a:gd name="connsiteX625" fmla="*/ 929807 w 2546359"/>
              <a:gd name="connsiteY625" fmla="*/ 2600744 h 3093969"/>
              <a:gd name="connsiteX626" fmla="*/ 927430 w 2546359"/>
              <a:gd name="connsiteY626" fmla="*/ 2600744 h 3093969"/>
              <a:gd name="connsiteX627" fmla="*/ 876334 w 2546359"/>
              <a:gd name="connsiteY627" fmla="*/ 2620264 h 3093969"/>
              <a:gd name="connsiteX628" fmla="*/ 837715 w 2546359"/>
              <a:gd name="connsiteY628" fmla="*/ 2612574 h 3093969"/>
              <a:gd name="connsiteX629" fmla="*/ 831179 w 2546359"/>
              <a:gd name="connsiteY629" fmla="*/ 2577083 h 3093969"/>
              <a:gd name="connsiteX630" fmla="*/ 825832 w 2546359"/>
              <a:gd name="connsiteY630" fmla="*/ 2563478 h 3093969"/>
              <a:gd name="connsiteX631" fmla="*/ 808602 w 2546359"/>
              <a:gd name="connsiteY631" fmla="*/ 2568210 h 3093969"/>
              <a:gd name="connsiteX632" fmla="*/ 793748 w 2546359"/>
              <a:gd name="connsiteY632" fmla="*/ 2591280 h 3093969"/>
              <a:gd name="connsiteX633" fmla="*/ 778895 w 2546359"/>
              <a:gd name="connsiteY633" fmla="*/ 2603110 h 3093969"/>
              <a:gd name="connsiteX634" fmla="*/ 765230 w 2546359"/>
              <a:gd name="connsiteY634" fmla="*/ 2613166 h 3093969"/>
              <a:gd name="connsiteX635" fmla="*/ 714728 w 2546359"/>
              <a:gd name="connsiteY635" fmla="*/ 2691838 h 3093969"/>
              <a:gd name="connsiteX636" fmla="*/ 708786 w 2546359"/>
              <a:gd name="connsiteY636" fmla="*/ 2700711 h 3093969"/>
              <a:gd name="connsiteX637" fmla="*/ 698092 w 2546359"/>
              <a:gd name="connsiteY637" fmla="*/ 2705443 h 3093969"/>
              <a:gd name="connsiteX638" fmla="*/ 698686 w 2546359"/>
              <a:gd name="connsiteY638" fmla="*/ 2693613 h 3093969"/>
              <a:gd name="connsiteX639" fmla="*/ 714133 w 2546359"/>
              <a:gd name="connsiteY639" fmla="*/ 2669952 h 3093969"/>
              <a:gd name="connsiteX640" fmla="*/ 719481 w 2546359"/>
              <a:gd name="connsiteY640" fmla="*/ 2659305 h 3093969"/>
              <a:gd name="connsiteX641" fmla="*/ 766418 w 2546359"/>
              <a:gd name="connsiteY641" fmla="*/ 2578858 h 3093969"/>
              <a:gd name="connsiteX642" fmla="*/ 749188 w 2546359"/>
              <a:gd name="connsiteY642" fmla="*/ 2571759 h 3093969"/>
              <a:gd name="connsiteX643" fmla="*/ 724234 w 2546359"/>
              <a:gd name="connsiteY643" fmla="*/ 2552831 h 3093969"/>
              <a:gd name="connsiteX644" fmla="*/ 710569 w 2546359"/>
              <a:gd name="connsiteY644" fmla="*/ 2562295 h 3093969"/>
              <a:gd name="connsiteX645" fmla="*/ 699280 w 2546359"/>
              <a:gd name="connsiteY645" fmla="*/ 2580041 h 3093969"/>
              <a:gd name="connsiteX646" fmla="*/ 616694 w 2546359"/>
              <a:gd name="connsiteY646" fmla="*/ 2668178 h 3093969"/>
              <a:gd name="connsiteX647" fmla="*/ 603623 w 2546359"/>
              <a:gd name="connsiteY647" fmla="*/ 2675276 h 3093969"/>
              <a:gd name="connsiteX648" fmla="*/ 604811 w 2546359"/>
              <a:gd name="connsiteY648" fmla="*/ 2656939 h 3093969"/>
              <a:gd name="connsiteX649" fmla="*/ 648778 w 2546359"/>
              <a:gd name="connsiteY649" fmla="*/ 2601927 h 3093969"/>
              <a:gd name="connsiteX650" fmla="*/ 696309 w 2546359"/>
              <a:gd name="connsiteY650" fmla="*/ 2545732 h 3093969"/>
              <a:gd name="connsiteX651" fmla="*/ 694527 w 2546359"/>
              <a:gd name="connsiteY651" fmla="*/ 2533310 h 3093969"/>
              <a:gd name="connsiteX652" fmla="*/ 682644 w 2546359"/>
              <a:gd name="connsiteY652" fmla="*/ 2514973 h 3093969"/>
              <a:gd name="connsiteX653" fmla="*/ 673732 w 2546359"/>
              <a:gd name="connsiteY653" fmla="*/ 2509650 h 3093969"/>
              <a:gd name="connsiteX654" fmla="*/ 658284 w 2546359"/>
              <a:gd name="connsiteY654" fmla="*/ 2526804 h 3093969"/>
              <a:gd name="connsiteX655" fmla="*/ 630360 w 2546359"/>
              <a:gd name="connsiteY655" fmla="*/ 2555197 h 3093969"/>
              <a:gd name="connsiteX656" fmla="*/ 622042 w 2546359"/>
              <a:gd name="connsiteY656" fmla="*/ 2563478 h 3093969"/>
              <a:gd name="connsiteX657" fmla="*/ 578075 w 2546359"/>
              <a:gd name="connsiteY657" fmla="*/ 2606068 h 3093969"/>
              <a:gd name="connsiteX658" fmla="*/ 535891 w 2546359"/>
              <a:gd name="connsiteY658" fmla="*/ 2645108 h 3093969"/>
              <a:gd name="connsiteX659" fmla="*/ 518067 w 2546359"/>
              <a:gd name="connsiteY659" fmla="*/ 2652206 h 3093969"/>
              <a:gd name="connsiteX660" fmla="*/ 522226 w 2546359"/>
              <a:gd name="connsiteY660" fmla="*/ 2633278 h 3093969"/>
              <a:gd name="connsiteX661" fmla="*/ 543615 w 2546359"/>
              <a:gd name="connsiteY661" fmla="*/ 2615532 h 3093969"/>
              <a:gd name="connsiteX662" fmla="*/ 584017 w 2546359"/>
              <a:gd name="connsiteY662" fmla="*/ 2572351 h 3093969"/>
              <a:gd name="connsiteX663" fmla="*/ 604217 w 2546359"/>
              <a:gd name="connsiteY663" fmla="*/ 2554605 h 3093969"/>
              <a:gd name="connsiteX664" fmla="*/ 585799 w 2546359"/>
              <a:gd name="connsiteY664" fmla="*/ 2527987 h 3093969"/>
              <a:gd name="connsiteX665" fmla="*/ 604217 w 2546359"/>
              <a:gd name="connsiteY665" fmla="*/ 2504917 h 3093969"/>
              <a:gd name="connsiteX666" fmla="*/ 646401 w 2546359"/>
              <a:gd name="connsiteY666" fmla="*/ 2472975 h 3093969"/>
              <a:gd name="connsiteX667" fmla="*/ 646401 w 2546359"/>
              <a:gd name="connsiteY667" fmla="*/ 2465877 h 3093969"/>
              <a:gd name="connsiteX668" fmla="*/ 639272 w 2546359"/>
              <a:gd name="connsiteY668" fmla="*/ 2465285 h 3093969"/>
              <a:gd name="connsiteX669" fmla="*/ 605406 w 2546359"/>
              <a:gd name="connsiteY669" fmla="*/ 2470609 h 3093969"/>
              <a:gd name="connsiteX670" fmla="*/ 587581 w 2546359"/>
              <a:gd name="connsiteY670" fmla="*/ 2459962 h 3093969"/>
              <a:gd name="connsiteX671" fmla="*/ 590552 w 2546359"/>
              <a:gd name="connsiteY671" fmla="*/ 2435709 h 3093969"/>
              <a:gd name="connsiteX672" fmla="*/ 596494 w 2546359"/>
              <a:gd name="connsiteY672" fmla="*/ 2429794 h 3093969"/>
              <a:gd name="connsiteX673" fmla="*/ 607782 w 2546359"/>
              <a:gd name="connsiteY673" fmla="*/ 2415006 h 3093969"/>
              <a:gd name="connsiteX674" fmla="*/ 584017 w 2546359"/>
              <a:gd name="connsiteY674" fmla="*/ 2387204 h 3093969"/>
              <a:gd name="connsiteX675" fmla="*/ 576293 w 2546359"/>
              <a:gd name="connsiteY675" fmla="*/ 2389570 h 3093969"/>
              <a:gd name="connsiteX676" fmla="*/ 500837 w 2546359"/>
              <a:gd name="connsiteY676" fmla="*/ 2440441 h 3093969"/>
              <a:gd name="connsiteX677" fmla="*/ 495490 w 2546359"/>
              <a:gd name="connsiteY677" fmla="*/ 2444582 h 3093969"/>
              <a:gd name="connsiteX678" fmla="*/ 483013 w 2546359"/>
              <a:gd name="connsiteY678" fmla="*/ 2446357 h 3093969"/>
              <a:gd name="connsiteX679" fmla="*/ 487766 w 2546359"/>
              <a:gd name="connsiteY679" fmla="*/ 2436301 h 3093969"/>
              <a:gd name="connsiteX680" fmla="*/ 490736 w 2546359"/>
              <a:gd name="connsiteY680" fmla="*/ 2430386 h 3093969"/>
              <a:gd name="connsiteX681" fmla="*/ 483607 w 2546359"/>
              <a:gd name="connsiteY681" fmla="*/ 2429202 h 3093969"/>
              <a:gd name="connsiteX682" fmla="*/ 459841 w 2546359"/>
              <a:gd name="connsiteY682" fmla="*/ 2436301 h 3093969"/>
              <a:gd name="connsiteX683" fmla="*/ 443799 w 2546359"/>
              <a:gd name="connsiteY683" fmla="*/ 2430386 h 3093969"/>
              <a:gd name="connsiteX684" fmla="*/ 450929 w 2546359"/>
              <a:gd name="connsiteY684" fmla="*/ 2418555 h 3093969"/>
              <a:gd name="connsiteX685" fmla="*/ 473506 w 2546359"/>
              <a:gd name="connsiteY685" fmla="*/ 2391937 h 3093969"/>
              <a:gd name="connsiteX686" fmla="*/ 513908 w 2546359"/>
              <a:gd name="connsiteY686" fmla="*/ 2364726 h 3093969"/>
              <a:gd name="connsiteX687" fmla="*/ 529356 w 2546359"/>
              <a:gd name="connsiteY687" fmla="*/ 2358811 h 3093969"/>
              <a:gd name="connsiteX688" fmla="*/ 541238 w 2546359"/>
              <a:gd name="connsiteY688" fmla="*/ 2344023 h 3093969"/>
              <a:gd name="connsiteX689" fmla="*/ 547774 w 2546359"/>
              <a:gd name="connsiteY689" fmla="*/ 2329235 h 3093969"/>
              <a:gd name="connsiteX690" fmla="*/ 547180 w 2546359"/>
              <a:gd name="connsiteY690" fmla="*/ 2315038 h 3093969"/>
              <a:gd name="connsiteX691" fmla="*/ 535891 w 2546359"/>
              <a:gd name="connsiteY691" fmla="*/ 2309123 h 3093969"/>
              <a:gd name="connsiteX692" fmla="*/ 503213 w 2546359"/>
              <a:gd name="connsiteY692" fmla="*/ 2267125 h 3093969"/>
              <a:gd name="connsiteX693" fmla="*/ 478854 w 2546359"/>
              <a:gd name="connsiteY693" fmla="*/ 2248788 h 3093969"/>
              <a:gd name="connsiteX694" fmla="*/ 453900 w 2546359"/>
              <a:gd name="connsiteY694" fmla="*/ 2265942 h 3093969"/>
              <a:gd name="connsiteX695" fmla="*/ 444393 w 2546359"/>
              <a:gd name="connsiteY695" fmla="*/ 2273632 h 3093969"/>
              <a:gd name="connsiteX696" fmla="*/ 357055 w 2546359"/>
              <a:gd name="connsiteY696" fmla="*/ 2312081 h 3093969"/>
              <a:gd name="connsiteX697" fmla="*/ 259021 w 2546359"/>
              <a:gd name="connsiteY697" fmla="*/ 2353487 h 3093969"/>
              <a:gd name="connsiteX698" fmla="*/ 165147 w 2546359"/>
              <a:gd name="connsiteY698" fmla="*/ 2393120 h 3093969"/>
              <a:gd name="connsiteX699" fmla="*/ 136628 w 2546359"/>
              <a:gd name="connsiteY699" fmla="*/ 2389570 h 3093969"/>
              <a:gd name="connsiteX700" fmla="*/ 126528 w 2546359"/>
              <a:gd name="connsiteY700" fmla="*/ 2389570 h 3093969"/>
              <a:gd name="connsiteX701" fmla="*/ 120587 w 2546359"/>
              <a:gd name="connsiteY701" fmla="*/ 2387204 h 3093969"/>
              <a:gd name="connsiteX702" fmla="*/ 124746 w 2546359"/>
              <a:gd name="connsiteY702" fmla="*/ 2381880 h 3093969"/>
              <a:gd name="connsiteX703" fmla="*/ 151482 w 2546359"/>
              <a:gd name="connsiteY703" fmla="*/ 2376557 h 3093969"/>
              <a:gd name="connsiteX704" fmla="*/ 193666 w 2546359"/>
              <a:gd name="connsiteY704" fmla="*/ 2365909 h 3093969"/>
              <a:gd name="connsiteX705" fmla="*/ 283975 w 2546359"/>
              <a:gd name="connsiteY705" fmla="*/ 2324503 h 3093969"/>
              <a:gd name="connsiteX706" fmla="*/ 396862 w 2546359"/>
              <a:gd name="connsiteY706" fmla="*/ 2278955 h 3093969"/>
              <a:gd name="connsiteX707" fmla="*/ 408151 w 2546359"/>
              <a:gd name="connsiteY707" fmla="*/ 2273632 h 3093969"/>
              <a:gd name="connsiteX708" fmla="*/ 392109 w 2546359"/>
              <a:gd name="connsiteY708" fmla="*/ 2263576 h 3093969"/>
              <a:gd name="connsiteX709" fmla="*/ 409339 w 2546359"/>
              <a:gd name="connsiteY709" fmla="*/ 2251745 h 3093969"/>
              <a:gd name="connsiteX710" fmla="*/ 424193 w 2546359"/>
              <a:gd name="connsiteY710" fmla="*/ 2234000 h 3093969"/>
              <a:gd name="connsiteX711" fmla="*/ 441423 w 2546359"/>
              <a:gd name="connsiteY711" fmla="*/ 2206790 h 3093969"/>
              <a:gd name="connsiteX712" fmla="*/ 468753 w 2546359"/>
              <a:gd name="connsiteY712" fmla="*/ 2180763 h 3093969"/>
              <a:gd name="connsiteX713" fmla="*/ 453900 w 2546359"/>
              <a:gd name="connsiteY713" fmla="*/ 2164792 h 3093969"/>
              <a:gd name="connsiteX714" fmla="*/ 377850 w 2546359"/>
              <a:gd name="connsiteY714" fmla="*/ 2183720 h 3093969"/>
              <a:gd name="connsiteX715" fmla="*/ 365373 w 2546359"/>
              <a:gd name="connsiteY715" fmla="*/ 2173664 h 3093969"/>
              <a:gd name="connsiteX716" fmla="*/ 361808 w 2546359"/>
              <a:gd name="connsiteY716" fmla="*/ 2168932 h 3093969"/>
              <a:gd name="connsiteX717" fmla="*/ 357649 w 2546359"/>
              <a:gd name="connsiteY717" fmla="*/ 2161242 h 3093969"/>
              <a:gd name="connsiteX718" fmla="*/ 365373 w 2546359"/>
              <a:gd name="connsiteY718" fmla="*/ 2156510 h 3093969"/>
              <a:gd name="connsiteX719" fmla="*/ 426569 w 2546359"/>
              <a:gd name="connsiteY719" fmla="*/ 2115695 h 3093969"/>
              <a:gd name="connsiteX720" fmla="*/ 438452 w 2546359"/>
              <a:gd name="connsiteY720" fmla="*/ 2102682 h 3093969"/>
              <a:gd name="connsiteX721" fmla="*/ 447364 w 2546359"/>
              <a:gd name="connsiteY721" fmla="*/ 2073106 h 3093969"/>
              <a:gd name="connsiteX722" fmla="*/ 430134 w 2546359"/>
              <a:gd name="connsiteY722" fmla="*/ 2021052 h 3093969"/>
              <a:gd name="connsiteX723" fmla="*/ 412904 w 2546359"/>
              <a:gd name="connsiteY723" fmla="*/ 2006855 h 3093969"/>
              <a:gd name="connsiteX724" fmla="*/ 399239 w 2546359"/>
              <a:gd name="connsiteY724" fmla="*/ 1957759 h 3093969"/>
              <a:gd name="connsiteX725" fmla="*/ 402804 w 2546359"/>
              <a:gd name="connsiteY725" fmla="*/ 1953027 h 3093969"/>
              <a:gd name="connsiteX726" fmla="*/ 406368 w 2546359"/>
              <a:gd name="connsiteY726" fmla="*/ 1945928 h 3093969"/>
              <a:gd name="connsiteX727" fmla="*/ 399239 w 2546359"/>
              <a:gd name="connsiteY727" fmla="*/ 1942971 h 3093969"/>
              <a:gd name="connsiteX728" fmla="*/ 298829 w 2546359"/>
              <a:gd name="connsiteY728" fmla="*/ 1935281 h 3093969"/>
              <a:gd name="connsiteX729" fmla="*/ 285758 w 2546359"/>
              <a:gd name="connsiteY729" fmla="*/ 1934689 h 3093969"/>
              <a:gd name="connsiteX730" fmla="*/ 276846 w 2546359"/>
              <a:gd name="connsiteY730" fmla="*/ 1927591 h 3093969"/>
              <a:gd name="connsiteX731" fmla="*/ 286352 w 2546359"/>
              <a:gd name="connsiteY731" fmla="*/ 1921084 h 3093969"/>
              <a:gd name="connsiteX732" fmla="*/ 338636 w 2546359"/>
              <a:gd name="connsiteY732" fmla="*/ 1924042 h 3093969"/>
              <a:gd name="connsiteX733" fmla="*/ 378444 w 2546359"/>
              <a:gd name="connsiteY733" fmla="*/ 1921676 h 3093969"/>
              <a:gd name="connsiteX734" fmla="*/ 398050 w 2546359"/>
              <a:gd name="connsiteY734" fmla="*/ 1922267 h 3093969"/>
              <a:gd name="connsiteX735" fmla="*/ 390921 w 2546359"/>
              <a:gd name="connsiteY735" fmla="*/ 1919901 h 3093969"/>
              <a:gd name="connsiteX736" fmla="*/ 355866 w 2546359"/>
              <a:gd name="connsiteY736" fmla="*/ 1892100 h 3093969"/>
              <a:gd name="connsiteX737" fmla="*/ 318436 w 2546359"/>
              <a:gd name="connsiteY737" fmla="*/ 1866664 h 3093969"/>
              <a:gd name="connsiteX738" fmla="*/ 304770 w 2546359"/>
              <a:gd name="connsiteY738" fmla="*/ 1863115 h 3093969"/>
              <a:gd name="connsiteX739" fmla="*/ 267339 w 2546359"/>
              <a:gd name="connsiteY739" fmla="*/ 1852468 h 3093969"/>
              <a:gd name="connsiteX740" fmla="*/ 256645 w 2546359"/>
              <a:gd name="connsiteY740" fmla="*/ 1841229 h 3093969"/>
              <a:gd name="connsiteX741" fmla="*/ 267934 w 2546359"/>
              <a:gd name="connsiteY741" fmla="*/ 1831173 h 3093969"/>
              <a:gd name="connsiteX742" fmla="*/ 279222 w 2546359"/>
              <a:gd name="connsiteY742" fmla="*/ 1832947 h 3093969"/>
              <a:gd name="connsiteX743" fmla="*/ 332695 w 2546359"/>
              <a:gd name="connsiteY743" fmla="*/ 1840637 h 3093969"/>
              <a:gd name="connsiteX744" fmla="*/ 336854 w 2546359"/>
              <a:gd name="connsiteY744" fmla="*/ 1841229 h 3093969"/>
              <a:gd name="connsiteX745" fmla="*/ 389138 w 2546359"/>
              <a:gd name="connsiteY745" fmla="*/ 1839454 h 3093969"/>
              <a:gd name="connsiteX746" fmla="*/ 397456 w 2546359"/>
              <a:gd name="connsiteY746" fmla="*/ 1826441 h 3093969"/>
              <a:gd name="connsiteX747" fmla="*/ 420628 w 2546359"/>
              <a:gd name="connsiteY747" fmla="*/ 1791541 h 3093969"/>
              <a:gd name="connsiteX748" fmla="*/ 435481 w 2546359"/>
              <a:gd name="connsiteY748" fmla="*/ 1765514 h 3093969"/>
              <a:gd name="connsiteX749" fmla="*/ 428352 w 2546359"/>
              <a:gd name="connsiteY749" fmla="*/ 1756050 h 3093969"/>
              <a:gd name="connsiteX750" fmla="*/ 356461 w 2546359"/>
              <a:gd name="connsiteY750" fmla="*/ 1738304 h 3093969"/>
              <a:gd name="connsiteX751" fmla="*/ 346954 w 2546359"/>
              <a:gd name="connsiteY751" fmla="*/ 1734163 h 3093969"/>
              <a:gd name="connsiteX752" fmla="*/ 321406 w 2546359"/>
              <a:gd name="connsiteY752" fmla="*/ 1722924 h 3093969"/>
              <a:gd name="connsiteX753" fmla="*/ 307147 w 2546359"/>
              <a:gd name="connsiteY753" fmla="*/ 1711094 h 3093969"/>
              <a:gd name="connsiteX754" fmla="*/ 293482 w 2546359"/>
              <a:gd name="connsiteY754" fmla="*/ 1701038 h 3093969"/>
              <a:gd name="connsiteX755" fmla="*/ 264369 w 2546359"/>
              <a:gd name="connsiteY755" fmla="*/ 1690982 h 3093969"/>
              <a:gd name="connsiteX756" fmla="*/ 258427 w 2546359"/>
              <a:gd name="connsiteY756" fmla="*/ 1682701 h 3093969"/>
              <a:gd name="connsiteX757" fmla="*/ 268528 w 2546359"/>
              <a:gd name="connsiteY757" fmla="*/ 1680335 h 3093969"/>
              <a:gd name="connsiteX758" fmla="*/ 302394 w 2546359"/>
              <a:gd name="connsiteY758" fmla="*/ 1692165 h 3093969"/>
              <a:gd name="connsiteX759" fmla="*/ 314871 w 2546359"/>
              <a:gd name="connsiteY759" fmla="*/ 1692165 h 3093969"/>
              <a:gd name="connsiteX760" fmla="*/ 316653 w 2546359"/>
              <a:gd name="connsiteY760" fmla="*/ 1667913 h 3093969"/>
              <a:gd name="connsiteX761" fmla="*/ 308929 w 2546359"/>
              <a:gd name="connsiteY761" fmla="*/ 1660223 h 3093969"/>
              <a:gd name="connsiteX762" fmla="*/ 314277 w 2546359"/>
              <a:gd name="connsiteY762" fmla="*/ 1641886 h 3093969"/>
              <a:gd name="connsiteX763" fmla="*/ 324971 w 2546359"/>
              <a:gd name="connsiteY763" fmla="*/ 1637745 h 3093969"/>
              <a:gd name="connsiteX764" fmla="*/ 335666 w 2546359"/>
              <a:gd name="connsiteY764" fmla="*/ 1641294 h 3093969"/>
              <a:gd name="connsiteX765" fmla="*/ 348143 w 2546359"/>
              <a:gd name="connsiteY765" fmla="*/ 1651350 h 3093969"/>
              <a:gd name="connsiteX766" fmla="*/ 352896 w 2546359"/>
              <a:gd name="connsiteY766" fmla="*/ 1652533 h 3093969"/>
              <a:gd name="connsiteX767" fmla="*/ 418251 w 2546359"/>
              <a:gd name="connsiteY767" fmla="*/ 1678560 h 3093969"/>
              <a:gd name="connsiteX768" fmla="*/ 463406 w 2546359"/>
              <a:gd name="connsiteY768" fmla="*/ 1664364 h 3093969"/>
              <a:gd name="connsiteX769" fmla="*/ 458059 w 2546359"/>
              <a:gd name="connsiteY769" fmla="*/ 1625915 h 3093969"/>
              <a:gd name="connsiteX770" fmla="*/ 451523 w 2546359"/>
              <a:gd name="connsiteY770" fmla="*/ 1615267 h 3093969"/>
              <a:gd name="connsiteX771" fmla="*/ 464000 w 2546359"/>
              <a:gd name="connsiteY771" fmla="*/ 1608760 h 3093969"/>
              <a:gd name="connsiteX772" fmla="*/ 471130 w 2546359"/>
              <a:gd name="connsiteY772" fmla="*/ 1598705 h 3093969"/>
              <a:gd name="connsiteX773" fmla="*/ 460435 w 2546359"/>
              <a:gd name="connsiteY773" fmla="*/ 1557298 h 3093969"/>
              <a:gd name="connsiteX774" fmla="*/ 471724 w 2546359"/>
              <a:gd name="connsiteY774" fmla="*/ 1518258 h 3093969"/>
              <a:gd name="connsiteX775" fmla="*/ 490736 w 2546359"/>
              <a:gd name="connsiteY775" fmla="*/ 1499921 h 3093969"/>
              <a:gd name="connsiteX776" fmla="*/ 517473 w 2546359"/>
              <a:gd name="connsiteY776" fmla="*/ 1504061 h 3093969"/>
              <a:gd name="connsiteX777" fmla="*/ 543615 w 2546359"/>
              <a:gd name="connsiteY777" fmla="*/ 1497555 h 3093969"/>
              <a:gd name="connsiteX778" fmla="*/ 538268 w 2546359"/>
              <a:gd name="connsiteY778" fmla="*/ 1460289 h 3093969"/>
              <a:gd name="connsiteX779" fmla="*/ 479448 w 2546359"/>
              <a:gd name="connsiteY779" fmla="*/ 1411784 h 3093969"/>
              <a:gd name="connsiteX780" fmla="*/ 476477 w 2546359"/>
              <a:gd name="connsiteY780" fmla="*/ 1410010 h 3093969"/>
              <a:gd name="connsiteX781" fmla="*/ 402804 w 2546359"/>
              <a:gd name="connsiteY781" fmla="*/ 1370378 h 3093969"/>
              <a:gd name="connsiteX782" fmla="*/ 349925 w 2546359"/>
              <a:gd name="connsiteY782" fmla="*/ 1332520 h 3093969"/>
              <a:gd name="connsiteX783" fmla="*/ 332101 w 2546359"/>
              <a:gd name="connsiteY783" fmla="*/ 1318915 h 3093969"/>
              <a:gd name="connsiteX784" fmla="*/ 326753 w 2546359"/>
              <a:gd name="connsiteY784" fmla="*/ 1302944 h 3093969"/>
              <a:gd name="connsiteX785" fmla="*/ 341013 w 2546359"/>
              <a:gd name="connsiteY785" fmla="*/ 1302944 h 3093969"/>
              <a:gd name="connsiteX786" fmla="*/ 345766 w 2546359"/>
              <a:gd name="connsiteY786" fmla="*/ 1302352 h 3093969"/>
              <a:gd name="connsiteX787" fmla="*/ 344578 w 2546359"/>
              <a:gd name="connsiteY787" fmla="*/ 1297029 h 3093969"/>
              <a:gd name="connsiteX788" fmla="*/ 316653 w 2546359"/>
              <a:gd name="connsiteY788" fmla="*/ 1278100 h 3093969"/>
              <a:gd name="connsiteX789" fmla="*/ 306553 w 2546359"/>
              <a:gd name="connsiteY789" fmla="*/ 1265086 h 3093969"/>
              <a:gd name="connsiteX790" fmla="*/ 310712 w 2546359"/>
              <a:gd name="connsiteY790" fmla="*/ 1257397 h 3093969"/>
              <a:gd name="connsiteX791" fmla="*/ 325565 w 2546359"/>
              <a:gd name="connsiteY791" fmla="*/ 1262129 h 3093969"/>
              <a:gd name="connsiteX792" fmla="*/ 379632 w 2546359"/>
              <a:gd name="connsiteY792" fmla="*/ 1305902 h 3093969"/>
              <a:gd name="connsiteX793" fmla="*/ 417063 w 2546359"/>
              <a:gd name="connsiteY793" fmla="*/ 1334295 h 3093969"/>
              <a:gd name="connsiteX794" fmla="*/ 479448 w 2546359"/>
              <a:gd name="connsiteY794" fmla="*/ 1389898 h 3093969"/>
              <a:gd name="connsiteX795" fmla="*/ 548368 w 2546359"/>
              <a:gd name="connsiteY795" fmla="*/ 1447867 h 3093969"/>
              <a:gd name="connsiteX796" fmla="*/ 569163 w 2546359"/>
              <a:gd name="connsiteY796" fmla="*/ 1438403 h 3093969"/>
              <a:gd name="connsiteX797" fmla="*/ 566192 w 2546359"/>
              <a:gd name="connsiteY797" fmla="*/ 1414150 h 3093969"/>
              <a:gd name="connsiteX798" fmla="*/ 568569 w 2546359"/>
              <a:gd name="connsiteY798" fmla="*/ 1395813 h 3093969"/>
              <a:gd name="connsiteX799" fmla="*/ 613724 w 2546359"/>
              <a:gd name="connsiteY799" fmla="*/ 1376293 h 3093969"/>
              <a:gd name="connsiteX800" fmla="*/ 619665 w 2546359"/>
              <a:gd name="connsiteY800" fmla="*/ 1375110 h 3093969"/>
              <a:gd name="connsiteX801" fmla="*/ 619665 w 2546359"/>
              <a:gd name="connsiteY801" fmla="*/ 1368603 h 3093969"/>
              <a:gd name="connsiteX802" fmla="*/ 606000 w 2546359"/>
              <a:gd name="connsiteY802" fmla="*/ 1355590 h 3093969"/>
              <a:gd name="connsiteX803" fmla="*/ 579263 w 2546359"/>
              <a:gd name="connsiteY803" fmla="*/ 1317141 h 3093969"/>
              <a:gd name="connsiteX804" fmla="*/ 573916 w 2546359"/>
              <a:gd name="connsiteY804" fmla="*/ 1309450 h 3093969"/>
              <a:gd name="connsiteX805" fmla="*/ 546586 w 2546359"/>
              <a:gd name="connsiteY805" fmla="*/ 1281649 h 3093969"/>
              <a:gd name="connsiteX806" fmla="*/ 541833 w 2546359"/>
              <a:gd name="connsiteY806" fmla="*/ 1273960 h 3093969"/>
              <a:gd name="connsiteX807" fmla="*/ 513908 w 2546359"/>
              <a:gd name="connsiteY807" fmla="*/ 1230187 h 3093969"/>
              <a:gd name="connsiteX808" fmla="*/ 500837 w 2546359"/>
              <a:gd name="connsiteY808" fmla="*/ 1213624 h 3093969"/>
              <a:gd name="connsiteX809" fmla="*/ 502025 w 2546359"/>
              <a:gd name="connsiteY809" fmla="*/ 1201202 h 3093969"/>
              <a:gd name="connsiteX810" fmla="*/ 515096 w 2546359"/>
              <a:gd name="connsiteY810" fmla="*/ 1202977 h 3093969"/>
              <a:gd name="connsiteX811" fmla="*/ 566786 w 2546359"/>
              <a:gd name="connsiteY811" fmla="*/ 1254439 h 3093969"/>
              <a:gd name="connsiteX812" fmla="*/ 576293 w 2546359"/>
              <a:gd name="connsiteY812" fmla="*/ 1261538 h 3093969"/>
              <a:gd name="connsiteX813" fmla="*/ 571540 w 2546359"/>
              <a:gd name="connsiteY813" fmla="*/ 1245566 h 3093969"/>
              <a:gd name="connsiteX814" fmla="*/ 547180 w 2546359"/>
              <a:gd name="connsiteY814" fmla="*/ 1201202 h 3093969"/>
              <a:gd name="connsiteX815" fmla="*/ 551933 w 2546359"/>
              <a:gd name="connsiteY815" fmla="*/ 1184048 h 3093969"/>
              <a:gd name="connsiteX816" fmla="*/ 568569 w 2546359"/>
              <a:gd name="connsiteY816" fmla="*/ 1192329 h 3093969"/>
              <a:gd name="connsiteX817" fmla="*/ 594711 w 2546359"/>
              <a:gd name="connsiteY817" fmla="*/ 1250890 h 3093969"/>
              <a:gd name="connsiteX818" fmla="*/ 603029 w 2546359"/>
              <a:gd name="connsiteY818" fmla="*/ 1284016 h 3093969"/>
              <a:gd name="connsiteX819" fmla="*/ 611941 w 2546359"/>
              <a:gd name="connsiteY819" fmla="*/ 1302352 h 3093969"/>
              <a:gd name="connsiteX820" fmla="*/ 612535 w 2546359"/>
              <a:gd name="connsiteY820" fmla="*/ 1321282 h 3093969"/>
              <a:gd name="connsiteX821" fmla="*/ 611941 w 2546359"/>
              <a:gd name="connsiteY821" fmla="*/ 1332520 h 3093969"/>
              <a:gd name="connsiteX822" fmla="*/ 638083 w 2546359"/>
              <a:gd name="connsiteY822" fmla="*/ 1358548 h 3093969"/>
              <a:gd name="connsiteX823" fmla="*/ 629171 w 2546359"/>
              <a:gd name="connsiteY823" fmla="*/ 1340802 h 3093969"/>
              <a:gd name="connsiteX824" fmla="*/ 623824 w 2546359"/>
              <a:gd name="connsiteY824" fmla="*/ 1324830 h 3093969"/>
              <a:gd name="connsiteX825" fmla="*/ 641648 w 2546359"/>
              <a:gd name="connsiteY825" fmla="*/ 1331337 h 3093969"/>
              <a:gd name="connsiteX826" fmla="*/ 646401 w 2546359"/>
              <a:gd name="connsiteY826" fmla="*/ 1339619 h 3093969"/>
              <a:gd name="connsiteX827" fmla="*/ 657690 w 2546359"/>
              <a:gd name="connsiteY827" fmla="*/ 1341985 h 3093969"/>
              <a:gd name="connsiteX828" fmla="*/ 658878 w 2546359"/>
              <a:gd name="connsiteY828" fmla="*/ 1331929 h 3093969"/>
              <a:gd name="connsiteX829" fmla="*/ 632736 w 2546359"/>
              <a:gd name="connsiteY829" fmla="*/ 1297029 h 3093969"/>
              <a:gd name="connsiteX830" fmla="*/ 620259 w 2546359"/>
              <a:gd name="connsiteY830" fmla="*/ 1265086 h 3093969"/>
              <a:gd name="connsiteX831" fmla="*/ 623230 w 2546359"/>
              <a:gd name="connsiteY831" fmla="*/ 1253848 h 3093969"/>
              <a:gd name="connsiteX832" fmla="*/ 633330 w 2546359"/>
              <a:gd name="connsiteY832" fmla="*/ 1257988 h 3093969"/>
              <a:gd name="connsiteX833" fmla="*/ 674920 w 2546359"/>
              <a:gd name="connsiteY833" fmla="*/ 1301761 h 3093969"/>
              <a:gd name="connsiteX834" fmla="*/ 687991 w 2546359"/>
              <a:gd name="connsiteY834" fmla="*/ 1298212 h 3093969"/>
              <a:gd name="connsiteX835" fmla="*/ 750376 w 2546359"/>
              <a:gd name="connsiteY835" fmla="*/ 1265678 h 3093969"/>
              <a:gd name="connsiteX836" fmla="*/ 765824 w 2546359"/>
              <a:gd name="connsiteY836" fmla="*/ 1247933 h 3093969"/>
              <a:gd name="connsiteX837" fmla="*/ 753347 w 2546359"/>
              <a:gd name="connsiteY837" fmla="*/ 1200611 h 3093969"/>
              <a:gd name="connsiteX838" fmla="*/ 743246 w 2546359"/>
              <a:gd name="connsiteY838" fmla="*/ 1155064 h 3093969"/>
              <a:gd name="connsiteX839" fmla="*/ 753941 w 2546359"/>
              <a:gd name="connsiteY839" fmla="*/ 1138501 h 3093969"/>
              <a:gd name="connsiteX840" fmla="*/ 767606 w 2546359"/>
              <a:gd name="connsiteY840" fmla="*/ 1146191 h 3093969"/>
              <a:gd name="connsiteX841" fmla="*/ 790778 w 2546359"/>
              <a:gd name="connsiteY841" fmla="*/ 1220723 h 3093969"/>
              <a:gd name="connsiteX842" fmla="*/ 787807 w 2546359"/>
              <a:gd name="connsiteY842" fmla="*/ 1246158 h 3093969"/>
              <a:gd name="connsiteX843" fmla="*/ 799690 w 2546359"/>
              <a:gd name="connsiteY843" fmla="*/ 1265678 h 3093969"/>
              <a:gd name="connsiteX844" fmla="*/ 810978 w 2546359"/>
              <a:gd name="connsiteY844" fmla="*/ 1262720 h 3093969"/>
              <a:gd name="connsiteX845" fmla="*/ 830585 w 2546359"/>
              <a:gd name="connsiteY845" fmla="*/ 1218948 h 3093969"/>
              <a:gd name="connsiteX846" fmla="*/ 842468 w 2546359"/>
              <a:gd name="connsiteY846" fmla="*/ 1200611 h 3093969"/>
              <a:gd name="connsiteX847" fmla="*/ 895346 w 2546359"/>
              <a:gd name="connsiteY847" fmla="*/ 1204751 h 3093969"/>
              <a:gd name="connsiteX848" fmla="*/ 922677 w 2546359"/>
              <a:gd name="connsiteY848" fmla="*/ 1204751 h 3093969"/>
              <a:gd name="connsiteX849" fmla="*/ 950602 w 2546359"/>
              <a:gd name="connsiteY849" fmla="*/ 1189372 h 3093969"/>
              <a:gd name="connsiteX850" fmla="*/ 960108 w 2546359"/>
              <a:gd name="connsiteY850" fmla="*/ 1172809 h 3093969"/>
              <a:gd name="connsiteX851" fmla="*/ 957137 w 2546359"/>
              <a:gd name="connsiteY851" fmla="*/ 1134360 h 3093969"/>
              <a:gd name="connsiteX852" fmla="*/ 962484 w 2546359"/>
              <a:gd name="connsiteY852" fmla="*/ 1113067 h 3093969"/>
              <a:gd name="connsiteX853" fmla="*/ 979715 w 2546359"/>
              <a:gd name="connsiteY853" fmla="*/ 1114249 h 3093969"/>
              <a:gd name="connsiteX854" fmla="*/ 1014175 w 2546359"/>
              <a:gd name="connsiteY854" fmla="*/ 1127853 h 3093969"/>
              <a:gd name="connsiteX855" fmla="*/ 1029028 w 2546359"/>
              <a:gd name="connsiteY855" fmla="*/ 1147965 h 3093969"/>
              <a:gd name="connsiteX856" fmla="*/ 1038534 w 2546359"/>
              <a:gd name="connsiteY856" fmla="*/ 1165119 h 3093969"/>
              <a:gd name="connsiteX857" fmla="*/ 1061706 w 2546359"/>
              <a:gd name="connsiteY857" fmla="*/ 1164528 h 3093969"/>
              <a:gd name="connsiteX858" fmla="*/ 1104484 w 2546359"/>
              <a:gd name="connsiteY858" fmla="*/ 1130811 h 3093969"/>
              <a:gd name="connsiteX859" fmla="*/ 1137756 w 2546359"/>
              <a:gd name="connsiteY859" fmla="*/ 1136726 h 3093969"/>
              <a:gd name="connsiteX860" fmla="*/ 1151421 w 2546359"/>
              <a:gd name="connsiteY860" fmla="*/ 1147373 h 3093969"/>
              <a:gd name="connsiteX861" fmla="*/ 1169245 w 2546359"/>
              <a:gd name="connsiteY861" fmla="*/ 1130811 h 3093969"/>
              <a:gd name="connsiteX862" fmla="*/ 1162116 w 2546359"/>
              <a:gd name="connsiteY862" fmla="*/ 1071068 h 3093969"/>
              <a:gd name="connsiteX863" fmla="*/ 1161522 w 2546359"/>
              <a:gd name="connsiteY863" fmla="*/ 1024339 h 3093969"/>
              <a:gd name="connsiteX864" fmla="*/ 1154986 w 2546359"/>
              <a:gd name="connsiteY864" fmla="*/ 949215 h 3093969"/>
              <a:gd name="connsiteX865" fmla="*/ 1147262 w 2546359"/>
              <a:gd name="connsiteY865" fmla="*/ 859895 h 3093969"/>
              <a:gd name="connsiteX866" fmla="*/ 1144292 w 2546359"/>
              <a:gd name="connsiteY866" fmla="*/ 819080 h 3093969"/>
              <a:gd name="connsiteX867" fmla="*/ 1156174 w 2546359"/>
              <a:gd name="connsiteY867" fmla="*/ 803700 h 3093969"/>
              <a:gd name="connsiteX868" fmla="*/ 1166869 w 2546359"/>
              <a:gd name="connsiteY868" fmla="*/ 817897 h 3093969"/>
              <a:gd name="connsiteX869" fmla="*/ 1176969 w 2546359"/>
              <a:gd name="connsiteY869" fmla="*/ 915498 h 3093969"/>
              <a:gd name="connsiteX870" fmla="*/ 1178752 w 2546359"/>
              <a:gd name="connsiteY870" fmla="*/ 916681 h 3093969"/>
              <a:gd name="connsiteX871" fmla="*/ 1181722 w 2546359"/>
              <a:gd name="connsiteY871" fmla="*/ 911357 h 3093969"/>
              <a:gd name="connsiteX872" fmla="*/ 1181722 w 2546359"/>
              <a:gd name="connsiteY872" fmla="*/ 831502 h 3093969"/>
              <a:gd name="connsiteX873" fmla="*/ 1182317 w 2546359"/>
              <a:gd name="connsiteY873" fmla="*/ 824403 h 3093969"/>
              <a:gd name="connsiteX874" fmla="*/ 1187070 w 2546359"/>
              <a:gd name="connsiteY874" fmla="*/ 774124 h 3093969"/>
              <a:gd name="connsiteX875" fmla="*/ 1187664 w 2546359"/>
              <a:gd name="connsiteY875" fmla="*/ 756378 h 3093969"/>
              <a:gd name="connsiteX876" fmla="*/ 1198953 w 2546359"/>
              <a:gd name="connsiteY876" fmla="*/ 743956 h 3093969"/>
              <a:gd name="connsiteX877" fmla="*/ 1054049 w 2546359"/>
              <a:gd name="connsiteY877" fmla="*/ 664349 h 3093969"/>
              <a:gd name="connsiteX878" fmla="*/ 1061774 w 2546359"/>
              <a:gd name="connsiteY878" fmla="*/ 673813 h 3093969"/>
              <a:gd name="connsiteX879" fmla="*/ 1064745 w 2546359"/>
              <a:gd name="connsiteY879" fmla="*/ 711668 h 3093969"/>
              <a:gd name="connsiteX880" fmla="*/ 1070687 w 2546359"/>
              <a:gd name="connsiteY880" fmla="*/ 776141 h 3093969"/>
              <a:gd name="connsiteX881" fmla="*/ 1073064 w 2546359"/>
              <a:gd name="connsiteY881" fmla="*/ 817546 h 3093969"/>
              <a:gd name="connsiteX882" fmla="*/ 1075441 w 2546359"/>
              <a:gd name="connsiteY882" fmla="*/ 892665 h 3093969"/>
              <a:gd name="connsiteX883" fmla="*/ 1061774 w 2546359"/>
              <a:gd name="connsiteY883" fmla="*/ 906861 h 3093969"/>
              <a:gd name="connsiteX884" fmla="*/ 1049890 w 2546359"/>
              <a:gd name="connsiteY884" fmla="*/ 913367 h 3093969"/>
              <a:gd name="connsiteX885" fmla="*/ 1032658 w 2546359"/>
              <a:gd name="connsiteY885" fmla="*/ 912776 h 3093969"/>
              <a:gd name="connsiteX886" fmla="*/ 1020774 w 2546359"/>
              <a:gd name="connsiteY886" fmla="*/ 889116 h 3093969"/>
              <a:gd name="connsiteX887" fmla="*/ 1039788 w 2546359"/>
              <a:gd name="connsiteY887" fmla="*/ 864865 h 3093969"/>
              <a:gd name="connsiteX888" fmla="*/ 1054644 w 2546359"/>
              <a:gd name="connsiteY888" fmla="*/ 843571 h 3093969"/>
              <a:gd name="connsiteX889" fmla="*/ 1048701 w 2546359"/>
              <a:gd name="connsiteY889" fmla="*/ 779098 h 3093969"/>
              <a:gd name="connsiteX890" fmla="*/ 1043948 w 2546359"/>
              <a:gd name="connsiteY890" fmla="*/ 743018 h 3093969"/>
              <a:gd name="connsiteX891" fmla="*/ 1045730 w 2546359"/>
              <a:gd name="connsiteY891" fmla="*/ 711077 h 3093969"/>
              <a:gd name="connsiteX892" fmla="*/ 1046325 w 2546359"/>
              <a:gd name="connsiteY892" fmla="*/ 677362 h 3093969"/>
              <a:gd name="connsiteX893" fmla="*/ 1054049 w 2546359"/>
              <a:gd name="connsiteY893" fmla="*/ 664349 h 3093969"/>
              <a:gd name="connsiteX894" fmla="*/ 1047239 w 2546359"/>
              <a:gd name="connsiteY894" fmla="*/ 605020 h 3093969"/>
              <a:gd name="connsiteX895" fmla="*/ 1056208 w 2546359"/>
              <a:gd name="connsiteY895" fmla="*/ 606203 h 3093969"/>
              <a:gd name="connsiteX896" fmla="*/ 1061589 w 2546359"/>
              <a:gd name="connsiteY896" fmla="*/ 634603 h 3093969"/>
              <a:gd name="connsiteX897" fmla="*/ 1052023 w 2546359"/>
              <a:gd name="connsiteY897" fmla="*/ 643479 h 3093969"/>
              <a:gd name="connsiteX898" fmla="*/ 1045446 w 2546359"/>
              <a:gd name="connsiteY898" fmla="*/ 635195 h 3093969"/>
              <a:gd name="connsiteX899" fmla="*/ 1041858 w 2546359"/>
              <a:gd name="connsiteY899" fmla="*/ 621586 h 3093969"/>
              <a:gd name="connsiteX900" fmla="*/ 1047239 w 2546359"/>
              <a:gd name="connsiteY900" fmla="*/ 605020 h 3093969"/>
              <a:gd name="connsiteX901" fmla="*/ 2363326 w 2546359"/>
              <a:gd name="connsiteY901" fmla="*/ 505789 h 3093969"/>
              <a:gd name="connsiteX902" fmla="*/ 2371030 w 2546359"/>
              <a:gd name="connsiteY902" fmla="*/ 511110 h 3093969"/>
              <a:gd name="connsiteX903" fmla="*/ 2346141 w 2546359"/>
              <a:gd name="connsiteY903" fmla="*/ 542449 h 3093969"/>
              <a:gd name="connsiteX904" fmla="*/ 2339622 w 2546359"/>
              <a:gd name="connsiteY904" fmla="*/ 535353 h 3093969"/>
              <a:gd name="connsiteX905" fmla="*/ 2363326 w 2546359"/>
              <a:gd name="connsiteY905" fmla="*/ 505789 h 3093969"/>
              <a:gd name="connsiteX906" fmla="*/ 1020016 w 2546359"/>
              <a:gd name="connsiteY906" fmla="*/ 469581 h 3093969"/>
              <a:gd name="connsiteX907" fmla="*/ 1031275 w 2546359"/>
              <a:gd name="connsiteY907" fmla="*/ 481417 h 3093969"/>
              <a:gd name="connsiteX908" fmla="*/ 1033053 w 2546359"/>
              <a:gd name="connsiteY908" fmla="*/ 495619 h 3093969"/>
              <a:gd name="connsiteX909" fmla="*/ 1036608 w 2546359"/>
              <a:gd name="connsiteY909" fmla="*/ 538228 h 3093969"/>
              <a:gd name="connsiteX910" fmla="*/ 1035423 w 2546359"/>
              <a:gd name="connsiteY910" fmla="*/ 561307 h 3093969"/>
              <a:gd name="connsiteX911" fmla="*/ 1018238 w 2546359"/>
              <a:gd name="connsiteY911" fmla="*/ 563675 h 3093969"/>
              <a:gd name="connsiteX912" fmla="*/ 1009349 w 2546359"/>
              <a:gd name="connsiteY912" fmla="*/ 544146 h 3093969"/>
              <a:gd name="connsiteX913" fmla="*/ 1004608 w 2546359"/>
              <a:gd name="connsiteY913" fmla="*/ 504496 h 3093969"/>
              <a:gd name="connsiteX914" fmla="*/ 1004608 w 2546359"/>
              <a:gd name="connsiteY914" fmla="*/ 484376 h 3093969"/>
              <a:gd name="connsiteX915" fmla="*/ 1020016 w 2546359"/>
              <a:gd name="connsiteY915" fmla="*/ 469581 h 3093969"/>
              <a:gd name="connsiteX916" fmla="*/ 963583 w 2546359"/>
              <a:gd name="connsiteY916" fmla="*/ 403372 h 3093969"/>
              <a:gd name="connsiteX917" fmla="*/ 971221 w 2546359"/>
              <a:gd name="connsiteY917" fmla="*/ 412256 h 3093969"/>
              <a:gd name="connsiteX918" fmla="*/ 974158 w 2546359"/>
              <a:gd name="connsiteY918" fmla="*/ 432984 h 3093969"/>
              <a:gd name="connsiteX919" fmla="*/ 974158 w 2546359"/>
              <a:gd name="connsiteY919" fmla="*/ 437722 h 3093969"/>
              <a:gd name="connsiteX920" fmla="*/ 965933 w 2546359"/>
              <a:gd name="connsiteY920" fmla="*/ 451936 h 3093969"/>
              <a:gd name="connsiteX921" fmla="*/ 954182 w 2546359"/>
              <a:gd name="connsiteY921" fmla="*/ 439499 h 3093969"/>
              <a:gd name="connsiteX922" fmla="*/ 952419 w 2546359"/>
              <a:gd name="connsiteY922" fmla="*/ 412848 h 3093969"/>
              <a:gd name="connsiteX923" fmla="*/ 963583 w 2546359"/>
              <a:gd name="connsiteY923" fmla="*/ 403372 h 3093969"/>
              <a:gd name="connsiteX924" fmla="*/ 1507769 w 2546359"/>
              <a:gd name="connsiteY924" fmla="*/ 126423 h 3093969"/>
              <a:gd name="connsiteX925" fmla="*/ 1517781 w 2546359"/>
              <a:gd name="connsiteY925" fmla="*/ 147723 h 3093969"/>
              <a:gd name="connsiteX926" fmla="*/ 1510714 w 2546359"/>
              <a:gd name="connsiteY926" fmla="*/ 180857 h 3093969"/>
              <a:gd name="connsiteX927" fmla="*/ 1502468 w 2546359"/>
              <a:gd name="connsiteY927" fmla="*/ 205116 h 3093969"/>
              <a:gd name="connsiteX928" fmla="*/ 1493634 w 2546359"/>
              <a:gd name="connsiteY928" fmla="*/ 209258 h 3093969"/>
              <a:gd name="connsiteX929" fmla="*/ 1489511 w 2546359"/>
              <a:gd name="connsiteY929" fmla="*/ 200974 h 3093969"/>
              <a:gd name="connsiteX930" fmla="*/ 1491867 w 2546359"/>
              <a:gd name="connsiteY930" fmla="*/ 171982 h 3093969"/>
              <a:gd name="connsiteX931" fmla="*/ 1493634 w 2546359"/>
              <a:gd name="connsiteY931" fmla="*/ 145948 h 3093969"/>
              <a:gd name="connsiteX932" fmla="*/ 1507769 w 2546359"/>
              <a:gd name="connsiteY932" fmla="*/ 126423 h 3093969"/>
              <a:gd name="connsiteX933" fmla="*/ 791432 w 2546359"/>
              <a:gd name="connsiteY933" fmla="*/ 46121 h 3093969"/>
              <a:gd name="connsiteX934" fmla="*/ 795585 w 2546359"/>
              <a:gd name="connsiteY934" fmla="*/ 53285 h 3093969"/>
              <a:gd name="connsiteX935" fmla="*/ 808044 w 2546359"/>
              <a:gd name="connsiteY935" fmla="*/ 103506 h 3093969"/>
              <a:gd name="connsiteX936" fmla="*/ 819316 w 2546359"/>
              <a:gd name="connsiteY936" fmla="*/ 154319 h 3093969"/>
              <a:gd name="connsiteX937" fmla="*/ 816350 w 2546359"/>
              <a:gd name="connsiteY937" fmla="*/ 165545 h 3093969"/>
              <a:gd name="connsiteX938" fmla="*/ 809230 w 2546359"/>
              <a:gd name="connsiteY938" fmla="*/ 170863 h 3093969"/>
              <a:gd name="connsiteX939" fmla="*/ 803297 w 2546359"/>
              <a:gd name="connsiteY939" fmla="*/ 165545 h 3093969"/>
              <a:gd name="connsiteX940" fmla="*/ 790838 w 2546359"/>
              <a:gd name="connsiteY940" fmla="*/ 122413 h 3093969"/>
              <a:gd name="connsiteX941" fmla="*/ 776006 w 2546359"/>
              <a:gd name="connsiteY941" fmla="*/ 69237 h 3093969"/>
              <a:gd name="connsiteX942" fmla="*/ 783719 w 2546359"/>
              <a:gd name="connsiteY942" fmla="*/ 47376 h 3093969"/>
              <a:gd name="connsiteX943" fmla="*/ 791432 w 2546359"/>
              <a:gd name="connsiteY943" fmla="*/ 46121 h 3093969"/>
              <a:gd name="connsiteX944" fmla="*/ 945220 w 2546359"/>
              <a:gd name="connsiteY944" fmla="*/ 537 h 3093969"/>
              <a:gd name="connsiteX945" fmla="*/ 956443 w 2546359"/>
              <a:gd name="connsiteY945" fmla="*/ 4082 h 3093969"/>
              <a:gd name="connsiteX946" fmla="*/ 952899 w 2546359"/>
              <a:gd name="connsiteY946" fmla="*/ 64340 h 3093969"/>
              <a:gd name="connsiteX947" fmla="*/ 933407 w 2546359"/>
              <a:gd name="connsiteY947" fmla="*/ 63749 h 3093969"/>
              <a:gd name="connsiteX948" fmla="*/ 923366 w 2546359"/>
              <a:gd name="connsiteY948" fmla="*/ 35983 h 3093969"/>
              <a:gd name="connsiteX949" fmla="*/ 945220 w 2546359"/>
              <a:gd name="connsiteY949" fmla="*/ 537 h 309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</a:cxnLst>
            <a:rect l="l" t="t" r="r" b="b"/>
            <a:pathLst>
              <a:path w="2546359" h="3093969">
                <a:moveTo>
                  <a:pt x="858428" y="3048647"/>
                </a:moveTo>
                <a:cubicBezTo>
                  <a:pt x="866770" y="3048647"/>
                  <a:pt x="873325" y="3056357"/>
                  <a:pt x="873921" y="3067033"/>
                </a:cubicBezTo>
                <a:cubicBezTo>
                  <a:pt x="874517" y="3078895"/>
                  <a:pt x="864983" y="3089571"/>
                  <a:pt x="852469" y="3090164"/>
                </a:cubicBezTo>
                <a:cubicBezTo>
                  <a:pt x="839359" y="3091350"/>
                  <a:pt x="835783" y="3087198"/>
                  <a:pt x="835187" y="3072371"/>
                </a:cubicBezTo>
                <a:cubicBezTo>
                  <a:pt x="834591" y="3059323"/>
                  <a:pt x="844722" y="3048647"/>
                  <a:pt x="858428" y="3048647"/>
                </a:cubicBezTo>
                <a:close/>
                <a:moveTo>
                  <a:pt x="534704" y="3040216"/>
                </a:moveTo>
                <a:cubicBezTo>
                  <a:pt x="540677" y="3043196"/>
                  <a:pt x="552624" y="3040812"/>
                  <a:pt x="553819" y="3053328"/>
                </a:cubicBezTo>
                <a:cubicBezTo>
                  <a:pt x="554416" y="3063460"/>
                  <a:pt x="545456" y="3075380"/>
                  <a:pt x="539482" y="3075380"/>
                </a:cubicBezTo>
                <a:cubicBezTo>
                  <a:pt x="529327" y="3074784"/>
                  <a:pt x="513796" y="3061076"/>
                  <a:pt x="514991" y="3053328"/>
                </a:cubicBezTo>
                <a:cubicBezTo>
                  <a:pt x="515588" y="3044984"/>
                  <a:pt x="523354" y="3039620"/>
                  <a:pt x="534704" y="3040216"/>
                </a:cubicBezTo>
                <a:close/>
                <a:moveTo>
                  <a:pt x="622187" y="2988596"/>
                </a:moveTo>
                <a:cubicBezTo>
                  <a:pt x="625448" y="2989407"/>
                  <a:pt x="628413" y="2991323"/>
                  <a:pt x="630784" y="2994861"/>
                </a:cubicBezTo>
                <a:cubicBezTo>
                  <a:pt x="640864" y="3009012"/>
                  <a:pt x="640864" y="3025521"/>
                  <a:pt x="629005" y="3037903"/>
                </a:cubicBezTo>
                <a:cubicBezTo>
                  <a:pt x="622483" y="3046157"/>
                  <a:pt x="614182" y="3055591"/>
                  <a:pt x="602323" y="3050874"/>
                </a:cubicBezTo>
                <a:cubicBezTo>
                  <a:pt x="591057" y="3046747"/>
                  <a:pt x="588685" y="3034955"/>
                  <a:pt x="588092" y="3026700"/>
                </a:cubicBezTo>
                <a:cubicBezTo>
                  <a:pt x="588092" y="3006064"/>
                  <a:pt x="596986" y="2993092"/>
                  <a:pt x="611810" y="2988965"/>
                </a:cubicBezTo>
                <a:cubicBezTo>
                  <a:pt x="615368" y="2988080"/>
                  <a:pt x="618925" y="2987786"/>
                  <a:pt x="622187" y="2988596"/>
                </a:cubicBezTo>
                <a:close/>
                <a:moveTo>
                  <a:pt x="1009995" y="2962789"/>
                </a:moveTo>
                <a:cubicBezTo>
                  <a:pt x="1014778" y="2963970"/>
                  <a:pt x="1014180" y="2968104"/>
                  <a:pt x="1014180" y="2971057"/>
                </a:cubicBezTo>
                <a:cubicBezTo>
                  <a:pt x="1012387" y="2985230"/>
                  <a:pt x="1009397" y="2999404"/>
                  <a:pt x="1004614" y="3012396"/>
                </a:cubicBezTo>
                <a:cubicBezTo>
                  <a:pt x="1003418" y="3015940"/>
                  <a:pt x="1001624" y="3019483"/>
                  <a:pt x="996841" y="3017711"/>
                </a:cubicBezTo>
                <a:cubicBezTo>
                  <a:pt x="993253" y="3016530"/>
                  <a:pt x="993253" y="3012987"/>
                  <a:pt x="994449" y="3010034"/>
                </a:cubicBezTo>
                <a:cubicBezTo>
                  <a:pt x="999830" y="2997042"/>
                  <a:pt x="1001026" y="2983459"/>
                  <a:pt x="1003418" y="2969875"/>
                </a:cubicBezTo>
                <a:cubicBezTo>
                  <a:pt x="1004016" y="2966332"/>
                  <a:pt x="1005212" y="2962198"/>
                  <a:pt x="1009995" y="2962789"/>
                </a:cubicBezTo>
                <a:close/>
                <a:moveTo>
                  <a:pt x="971927" y="2940224"/>
                </a:moveTo>
                <a:cubicBezTo>
                  <a:pt x="976688" y="2940224"/>
                  <a:pt x="977283" y="2943772"/>
                  <a:pt x="977283" y="2948503"/>
                </a:cubicBezTo>
                <a:cubicBezTo>
                  <a:pt x="974307" y="2962697"/>
                  <a:pt x="971332" y="2977481"/>
                  <a:pt x="967761" y="2991675"/>
                </a:cubicBezTo>
                <a:cubicBezTo>
                  <a:pt x="961809" y="3017696"/>
                  <a:pt x="955262" y="3043718"/>
                  <a:pt x="948715" y="3069739"/>
                </a:cubicBezTo>
                <a:cubicBezTo>
                  <a:pt x="948120" y="3073879"/>
                  <a:pt x="948120" y="3078610"/>
                  <a:pt x="948120" y="3082750"/>
                </a:cubicBezTo>
                <a:cubicBezTo>
                  <a:pt x="948715" y="3086890"/>
                  <a:pt x="948120" y="3090438"/>
                  <a:pt x="943359" y="3092212"/>
                </a:cubicBezTo>
                <a:cubicBezTo>
                  <a:pt x="940978" y="3093395"/>
                  <a:pt x="937407" y="3095169"/>
                  <a:pt x="934431" y="3092804"/>
                </a:cubicBezTo>
                <a:cubicBezTo>
                  <a:pt x="931455" y="3089847"/>
                  <a:pt x="932050" y="3086298"/>
                  <a:pt x="933241" y="3082750"/>
                </a:cubicBezTo>
                <a:cubicBezTo>
                  <a:pt x="945739" y="3037804"/>
                  <a:pt x="954667" y="2992266"/>
                  <a:pt x="965975" y="2947320"/>
                </a:cubicBezTo>
                <a:cubicBezTo>
                  <a:pt x="966570" y="2943772"/>
                  <a:pt x="967165" y="2939632"/>
                  <a:pt x="971927" y="2940224"/>
                </a:cubicBezTo>
                <a:close/>
                <a:moveTo>
                  <a:pt x="1914630" y="2847369"/>
                </a:moveTo>
                <a:cubicBezTo>
                  <a:pt x="1917614" y="2843810"/>
                  <a:pt x="1921195" y="2844403"/>
                  <a:pt x="1924179" y="2847369"/>
                </a:cubicBezTo>
                <a:cubicBezTo>
                  <a:pt x="1930148" y="2852707"/>
                  <a:pt x="1935519" y="2858045"/>
                  <a:pt x="1940891" y="2863976"/>
                </a:cubicBezTo>
                <a:cubicBezTo>
                  <a:pt x="1948053" y="2872279"/>
                  <a:pt x="1954618" y="2881176"/>
                  <a:pt x="1961780" y="2889479"/>
                </a:cubicBezTo>
                <a:cubicBezTo>
                  <a:pt x="1963571" y="2892445"/>
                  <a:pt x="1965361" y="2895410"/>
                  <a:pt x="1963571" y="2898376"/>
                </a:cubicBezTo>
                <a:cubicBezTo>
                  <a:pt x="1962974" y="2899562"/>
                  <a:pt x="1961183" y="2900155"/>
                  <a:pt x="1960587" y="2900748"/>
                </a:cubicBezTo>
                <a:cubicBezTo>
                  <a:pt x="1956409" y="2900155"/>
                  <a:pt x="1954618" y="2898376"/>
                  <a:pt x="1952828" y="2896596"/>
                </a:cubicBezTo>
                <a:cubicBezTo>
                  <a:pt x="1940891" y="2882362"/>
                  <a:pt x="1930148" y="2866941"/>
                  <a:pt x="1915823" y="2854486"/>
                </a:cubicBezTo>
                <a:cubicBezTo>
                  <a:pt x="1913436" y="2852707"/>
                  <a:pt x="1912242" y="2849741"/>
                  <a:pt x="1914630" y="2847369"/>
                </a:cubicBezTo>
                <a:close/>
                <a:moveTo>
                  <a:pt x="404392" y="2844504"/>
                </a:moveTo>
                <a:cubicBezTo>
                  <a:pt x="418656" y="2844504"/>
                  <a:pt x="428760" y="2852189"/>
                  <a:pt x="437675" y="2862238"/>
                </a:cubicBezTo>
                <a:cubicBezTo>
                  <a:pt x="444807" y="2869923"/>
                  <a:pt x="445401" y="2879382"/>
                  <a:pt x="439458" y="2888249"/>
                </a:cubicBezTo>
                <a:cubicBezTo>
                  <a:pt x="430543" y="2901845"/>
                  <a:pt x="417468" y="2909530"/>
                  <a:pt x="400826" y="2909530"/>
                </a:cubicBezTo>
                <a:cubicBezTo>
                  <a:pt x="385374" y="2910121"/>
                  <a:pt x="378836" y="2901845"/>
                  <a:pt x="378836" y="2881155"/>
                </a:cubicBezTo>
                <a:cubicBezTo>
                  <a:pt x="375270" y="2864603"/>
                  <a:pt x="390129" y="2855736"/>
                  <a:pt x="402015" y="2845095"/>
                </a:cubicBezTo>
                <a:cubicBezTo>
                  <a:pt x="402609" y="2844504"/>
                  <a:pt x="403798" y="2844504"/>
                  <a:pt x="404392" y="2844504"/>
                </a:cubicBezTo>
                <a:close/>
                <a:moveTo>
                  <a:pt x="1592310" y="2797685"/>
                </a:moveTo>
                <a:cubicBezTo>
                  <a:pt x="1595847" y="2795899"/>
                  <a:pt x="1598794" y="2797685"/>
                  <a:pt x="1600562" y="2800065"/>
                </a:cubicBezTo>
                <a:cubicBezTo>
                  <a:pt x="1607635" y="2807803"/>
                  <a:pt x="1609403" y="2817921"/>
                  <a:pt x="1613528" y="2826848"/>
                </a:cubicBezTo>
                <a:cubicBezTo>
                  <a:pt x="1614707" y="2829229"/>
                  <a:pt x="1612939" y="2831610"/>
                  <a:pt x="1610581" y="2832205"/>
                </a:cubicBezTo>
                <a:cubicBezTo>
                  <a:pt x="1606456" y="2832800"/>
                  <a:pt x="1601741" y="2833395"/>
                  <a:pt x="1599383" y="2829824"/>
                </a:cubicBezTo>
                <a:cubicBezTo>
                  <a:pt x="1594668" y="2822087"/>
                  <a:pt x="1591131" y="2813754"/>
                  <a:pt x="1589363" y="2805422"/>
                </a:cubicBezTo>
                <a:cubicBezTo>
                  <a:pt x="1589363" y="2801851"/>
                  <a:pt x="1589363" y="2798875"/>
                  <a:pt x="1592310" y="2797685"/>
                </a:cubicBezTo>
                <a:close/>
                <a:moveTo>
                  <a:pt x="2858" y="2774656"/>
                </a:moveTo>
                <a:cubicBezTo>
                  <a:pt x="5846" y="2772290"/>
                  <a:pt x="8834" y="2773473"/>
                  <a:pt x="10030" y="2775839"/>
                </a:cubicBezTo>
                <a:cubicBezTo>
                  <a:pt x="18396" y="2792992"/>
                  <a:pt x="29751" y="2808371"/>
                  <a:pt x="35727" y="2823750"/>
                </a:cubicBezTo>
                <a:cubicBezTo>
                  <a:pt x="35727" y="2829665"/>
                  <a:pt x="35727" y="2833214"/>
                  <a:pt x="32141" y="2834397"/>
                </a:cubicBezTo>
                <a:cubicBezTo>
                  <a:pt x="28555" y="2836171"/>
                  <a:pt x="25567" y="2834397"/>
                  <a:pt x="23775" y="2831439"/>
                </a:cubicBezTo>
                <a:cubicBezTo>
                  <a:pt x="13615" y="2816060"/>
                  <a:pt x="7639" y="2797724"/>
                  <a:pt x="468" y="2780571"/>
                </a:cubicBezTo>
                <a:cubicBezTo>
                  <a:pt x="-727" y="2778205"/>
                  <a:pt x="468" y="2775839"/>
                  <a:pt x="2858" y="2774656"/>
                </a:cubicBezTo>
                <a:close/>
                <a:moveTo>
                  <a:pt x="1558222" y="2734485"/>
                </a:moveTo>
                <a:cubicBezTo>
                  <a:pt x="1560010" y="2732712"/>
                  <a:pt x="1562991" y="2732712"/>
                  <a:pt x="1564779" y="2735076"/>
                </a:cubicBezTo>
                <a:cubicBezTo>
                  <a:pt x="1573125" y="2747488"/>
                  <a:pt x="1580874" y="2760491"/>
                  <a:pt x="1586239" y="2774085"/>
                </a:cubicBezTo>
                <a:cubicBezTo>
                  <a:pt x="1586239" y="2778222"/>
                  <a:pt x="1585643" y="2780586"/>
                  <a:pt x="1582066" y="2781768"/>
                </a:cubicBezTo>
                <a:cubicBezTo>
                  <a:pt x="1579682" y="2782359"/>
                  <a:pt x="1577298" y="2781768"/>
                  <a:pt x="1576105" y="2779404"/>
                </a:cubicBezTo>
                <a:cubicBezTo>
                  <a:pt x="1569548" y="2767583"/>
                  <a:pt x="1562991" y="2755171"/>
                  <a:pt x="1556434" y="2743351"/>
                </a:cubicBezTo>
                <a:cubicBezTo>
                  <a:pt x="1554645" y="2740396"/>
                  <a:pt x="1555241" y="2736849"/>
                  <a:pt x="1558222" y="2734485"/>
                </a:cubicBezTo>
                <a:close/>
                <a:moveTo>
                  <a:pt x="1301084" y="2717925"/>
                </a:moveTo>
                <a:cubicBezTo>
                  <a:pt x="1305234" y="2716741"/>
                  <a:pt x="1308197" y="2719701"/>
                  <a:pt x="1308790" y="2723254"/>
                </a:cubicBezTo>
                <a:cubicBezTo>
                  <a:pt x="1312939" y="2740424"/>
                  <a:pt x="1317089" y="2757002"/>
                  <a:pt x="1320645" y="2774172"/>
                </a:cubicBezTo>
                <a:cubicBezTo>
                  <a:pt x="1320645" y="2777132"/>
                  <a:pt x="1320052" y="2780685"/>
                  <a:pt x="1316496" y="2781869"/>
                </a:cubicBezTo>
                <a:cubicBezTo>
                  <a:pt x="1311754" y="2783053"/>
                  <a:pt x="1309383" y="2780093"/>
                  <a:pt x="1308790" y="2776540"/>
                </a:cubicBezTo>
                <a:cubicBezTo>
                  <a:pt x="1304641" y="2759370"/>
                  <a:pt x="1301084" y="2742792"/>
                  <a:pt x="1297528" y="2725622"/>
                </a:cubicBezTo>
                <a:cubicBezTo>
                  <a:pt x="1296342" y="2722662"/>
                  <a:pt x="1297528" y="2719109"/>
                  <a:pt x="1301084" y="2717925"/>
                </a:cubicBezTo>
                <a:close/>
                <a:moveTo>
                  <a:pt x="903041" y="2625578"/>
                </a:moveTo>
                <a:cubicBezTo>
                  <a:pt x="904822" y="2626764"/>
                  <a:pt x="905416" y="2628544"/>
                  <a:pt x="905416" y="2630917"/>
                </a:cubicBezTo>
                <a:cubicBezTo>
                  <a:pt x="904229" y="2639817"/>
                  <a:pt x="903041" y="2649309"/>
                  <a:pt x="901259" y="2658802"/>
                </a:cubicBezTo>
                <a:cubicBezTo>
                  <a:pt x="900665" y="2661175"/>
                  <a:pt x="898290" y="2664142"/>
                  <a:pt x="895914" y="2666515"/>
                </a:cubicBezTo>
                <a:cubicBezTo>
                  <a:pt x="893539" y="2668888"/>
                  <a:pt x="890570" y="2671261"/>
                  <a:pt x="887006" y="2669481"/>
                </a:cubicBezTo>
                <a:cubicBezTo>
                  <a:pt x="883443" y="2667701"/>
                  <a:pt x="883443" y="2664142"/>
                  <a:pt x="882849" y="2659989"/>
                </a:cubicBezTo>
                <a:cubicBezTo>
                  <a:pt x="885819" y="2649309"/>
                  <a:pt x="891757" y="2638630"/>
                  <a:pt x="896508" y="2627951"/>
                </a:cubicBezTo>
                <a:cubicBezTo>
                  <a:pt x="897696" y="2625578"/>
                  <a:pt x="900071" y="2624391"/>
                  <a:pt x="903041" y="2625578"/>
                </a:cubicBezTo>
                <a:close/>
                <a:moveTo>
                  <a:pt x="612641" y="2611524"/>
                </a:moveTo>
                <a:cubicBezTo>
                  <a:pt x="616215" y="2616261"/>
                  <a:pt x="613832" y="2619814"/>
                  <a:pt x="610258" y="2622775"/>
                </a:cubicBezTo>
                <a:cubicBezTo>
                  <a:pt x="597151" y="2633433"/>
                  <a:pt x="585832" y="2645868"/>
                  <a:pt x="576300" y="2659487"/>
                </a:cubicBezTo>
                <a:cubicBezTo>
                  <a:pt x="566767" y="2672514"/>
                  <a:pt x="554256" y="2683173"/>
                  <a:pt x="545916" y="2697384"/>
                </a:cubicBezTo>
                <a:cubicBezTo>
                  <a:pt x="541150" y="2705674"/>
                  <a:pt x="534001" y="2712188"/>
                  <a:pt x="523873" y="2713964"/>
                </a:cubicBezTo>
                <a:cubicBezTo>
                  <a:pt x="517320" y="2713372"/>
                  <a:pt x="515532" y="2708635"/>
                  <a:pt x="515532" y="2703306"/>
                </a:cubicBezTo>
                <a:cubicBezTo>
                  <a:pt x="515532" y="2699161"/>
                  <a:pt x="517320" y="2695608"/>
                  <a:pt x="520298" y="2692647"/>
                </a:cubicBezTo>
                <a:cubicBezTo>
                  <a:pt x="547107" y="2670146"/>
                  <a:pt x="568555" y="2642315"/>
                  <a:pt x="593576" y="2617445"/>
                </a:cubicBezTo>
                <a:cubicBezTo>
                  <a:pt x="595364" y="2615669"/>
                  <a:pt x="597747" y="2613893"/>
                  <a:pt x="599534" y="2612116"/>
                </a:cubicBezTo>
                <a:cubicBezTo>
                  <a:pt x="603704" y="2608563"/>
                  <a:pt x="608470" y="2607379"/>
                  <a:pt x="612641" y="2611524"/>
                </a:cubicBezTo>
                <a:close/>
                <a:moveTo>
                  <a:pt x="1647259" y="2527813"/>
                </a:moveTo>
                <a:cubicBezTo>
                  <a:pt x="1649336" y="2528999"/>
                  <a:pt x="1651117" y="2531223"/>
                  <a:pt x="1652898" y="2533298"/>
                </a:cubicBezTo>
                <a:cubicBezTo>
                  <a:pt x="1675453" y="2561170"/>
                  <a:pt x="1698009" y="2588449"/>
                  <a:pt x="1720565" y="2616321"/>
                </a:cubicBezTo>
                <a:cubicBezTo>
                  <a:pt x="1723532" y="2619287"/>
                  <a:pt x="1725907" y="2622252"/>
                  <a:pt x="1726500" y="2626403"/>
                </a:cubicBezTo>
                <a:cubicBezTo>
                  <a:pt x="1726500" y="2629961"/>
                  <a:pt x="1725313" y="2631740"/>
                  <a:pt x="1722345" y="2632926"/>
                </a:cubicBezTo>
                <a:cubicBezTo>
                  <a:pt x="1717597" y="2634112"/>
                  <a:pt x="1714629" y="2631147"/>
                  <a:pt x="1712255" y="2628182"/>
                </a:cubicBezTo>
                <a:cubicBezTo>
                  <a:pt x="1699790" y="2612763"/>
                  <a:pt x="1686731" y="2596752"/>
                  <a:pt x="1674266" y="2581333"/>
                </a:cubicBezTo>
                <a:cubicBezTo>
                  <a:pt x="1663582" y="2568287"/>
                  <a:pt x="1652304" y="2555240"/>
                  <a:pt x="1641620" y="2542194"/>
                </a:cubicBezTo>
                <a:cubicBezTo>
                  <a:pt x="1638652" y="2538043"/>
                  <a:pt x="1634497" y="2533298"/>
                  <a:pt x="1639839" y="2528554"/>
                </a:cubicBezTo>
                <a:cubicBezTo>
                  <a:pt x="1642807" y="2526479"/>
                  <a:pt x="1645181" y="2526627"/>
                  <a:pt x="1647259" y="2527813"/>
                </a:cubicBezTo>
                <a:close/>
                <a:moveTo>
                  <a:pt x="457511" y="2458374"/>
                </a:moveTo>
                <a:cubicBezTo>
                  <a:pt x="460484" y="2456008"/>
                  <a:pt x="463458" y="2456008"/>
                  <a:pt x="465836" y="2458966"/>
                </a:cubicBezTo>
                <a:cubicBezTo>
                  <a:pt x="467620" y="2461332"/>
                  <a:pt x="467026" y="2464289"/>
                  <a:pt x="464647" y="2466064"/>
                </a:cubicBezTo>
                <a:cubicBezTo>
                  <a:pt x="449185" y="2478485"/>
                  <a:pt x="433724" y="2490315"/>
                  <a:pt x="418262" y="2502736"/>
                </a:cubicBezTo>
                <a:cubicBezTo>
                  <a:pt x="417073" y="2503328"/>
                  <a:pt x="415884" y="2503328"/>
                  <a:pt x="414694" y="2503328"/>
                </a:cubicBezTo>
                <a:cubicBezTo>
                  <a:pt x="412316" y="2503919"/>
                  <a:pt x="409937" y="2503328"/>
                  <a:pt x="408748" y="2500962"/>
                </a:cubicBezTo>
                <a:cubicBezTo>
                  <a:pt x="407558" y="2497413"/>
                  <a:pt x="409342" y="2495638"/>
                  <a:pt x="411721" y="2493864"/>
                </a:cubicBezTo>
                <a:cubicBezTo>
                  <a:pt x="420046" y="2486766"/>
                  <a:pt x="428966" y="2479668"/>
                  <a:pt x="437887" y="2473161"/>
                </a:cubicBezTo>
                <a:cubicBezTo>
                  <a:pt x="444428" y="2467838"/>
                  <a:pt x="450969" y="2463106"/>
                  <a:pt x="457511" y="2458374"/>
                </a:cubicBezTo>
                <a:close/>
                <a:moveTo>
                  <a:pt x="99139" y="2393103"/>
                </a:moveTo>
                <a:cubicBezTo>
                  <a:pt x="104469" y="2395467"/>
                  <a:pt x="103877" y="2399606"/>
                  <a:pt x="99731" y="2403153"/>
                </a:cubicBezTo>
                <a:cubicBezTo>
                  <a:pt x="97954" y="2404926"/>
                  <a:pt x="75449" y="2412611"/>
                  <a:pt x="72488" y="2412611"/>
                </a:cubicBezTo>
                <a:cubicBezTo>
                  <a:pt x="69526" y="2412611"/>
                  <a:pt x="66565" y="2412020"/>
                  <a:pt x="65381" y="2409064"/>
                </a:cubicBezTo>
                <a:cubicBezTo>
                  <a:pt x="64196" y="2406108"/>
                  <a:pt x="65381" y="2403153"/>
                  <a:pt x="67750" y="2400788"/>
                </a:cubicBezTo>
                <a:cubicBezTo>
                  <a:pt x="71303" y="2396650"/>
                  <a:pt x="94401" y="2390738"/>
                  <a:pt x="99139" y="2393103"/>
                </a:cubicBezTo>
                <a:close/>
                <a:moveTo>
                  <a:pt x="427768" y="2322691"/>
                </a:moveTo>
                <a:cubicBezTo>
                  <a:pt x="432519" y="2323283"/>
                  <a:pt x="436676" y="2322691"/>
                  <a:pt x="437270" y="2327430"/>
                </a:cubicBezTo>
                <a:cubicBezTo>
                  <a:pt x="438457" y="2332761"/>
                  <a:pt x="434300" y="2335131"/>
                  <a:pt x="430144" y="2336908"/>
                </a:cubicBezTo>
                <a:cubicBezTo>
                  <a:pt x="414704" y="2344608"/>
                  <a:pt x="398671" y="2351717"/>
                  <a:pt x="383231" y="2358825"/>
                </a:cubicBezTo>
                <a:cubicBezTo>
                  <a:pt x="375511" y="2361787"/>
                  <a:pt x="368385" y="2365934"/>
                  <a:pt x="363634" y="2373042"/>
                </a:cubicBezTo>
                <a:cubicBezTo>
                  <a:pt x="360665" y="2377189"/>
                  <a:pt x="357102" y="2380150"/>
                  <a:pt x="352945" y="2382520"/>
                </a:cubicBezTo>
                <a:cubicBezTo>
                  <a:pt x="327411" y="2396737"/>
                  <a:pt x="302470" y="2412139"/>
                  <a:pt x="275747" y="2423986"/>
                </a:cubicBezTo>
                <a:cubicBezTo>
                  <a:pt x="272184" y="2425763"/>
                  <a:pt x="268028" y="2427540"/>
                  <a:pt x="265058" y="2423986"/>
                </a:cubicBezTo>
                <a:cubicBezTo>
                  <a:pt x="262089" y="2418655"/>
                  <a:pt x="266246" y="2415693"/>
                  <a:pt x="269809" y="2413323"/>
                </a:cubicBezTo>
                <a:cubicBezTo>
                  <a:pt x="275154" y="2410361"/>
                  <a:pt x="280498" y="2407992"/>
                  <a:pt x="285249" y="2404438"/>
                </a:cubicBezTo>
                <a:cubicBezTo>
                  <a:pt x="291781" y="2398514"/>
                  <a:pt x="304251" y="2396737"/>
                  <a:pt x="303064" y="2383705"/>
                </a:cubicBezTo>
                <a:cubicBezTo>
                  <a:pt x="303064" y="2380150"/>
                  <a:pt x="307220" y="2379558"/>
                  <a:pt x="310190" y="2377781"/>
                </a:cubicBezTo>
                <a:cubicBezTo>
                  <a:pt x="345226" y="2357641"/>
                  <a:pt x="384419" y="2347570"/>
                  <a:pt x="418861" y="2325653"/>
                </a:cubicBezTo>
                <a:cubicBezTo>
                  <a:pt x="421830" y="2323876"/>
                  <a:pt x="425393" y="2323283"/>
                  <a:pt x="427768" y="2322691"/>
                </a:cubicBezTo>
                <a:close/>
                <a:moveTo>
                  <a:pt x="2223114" y="1998076"/>
                </a:moveTo>
                <a:cubicBezTo>
                  <a:pt x="2230874" y="1998076"/>
                  <a:pt x="2241023" y="2006982"/>
                  <a:pt x="2241023" y="2014107"/>
                </a:cubicBezTo>
                <a:cubicBezTo>
                  <a:pt x="2241023" y="2028356"/>
                  <a:pt x="2232068" y="2039043"/>
                  <a:pt x="2220726" y="2039043"/>
                </a:cubicBezTo>
                <a:cubicBezTo>
                  <a:pt x="2202219" y="2038449"/>
                  <a:pt x="2192070" y="2030731"/>
                  <a:pt x="2192667" y="2018263"/>
                </a:cubicBezTo>
                <a:cubicBezTo>
                  <a:pt x="2192667" y="2006388"/>
                  <a:pt x="2205801" y="1998076"/>
                  <a:pt x="2223114" y="1998076"/>
                </a:cubicBezTo>
                <a:close/>
                <a:moveTo>
                  <a:pt x="2116411" y="1929524"/>
                </a:moveTo>
                <a:cubicBezTo>
                  <a:pt x="2124061" y="1929821"/>
                  <a:pt x="2131786" y="1931154"/>
                  <a:pt x="2139213" y="1934711"/>
                </a:cubicBezTo>
                <a:cubicBezTo>
                  <a:pt x="2142778" y="1936489"/>
                  <a:pt x="2146937" y="1937082"/>
                  <a:pt x="2146343" y="1941824"/>
                </a:cubicBezTo>
                <a:cubicBezTo>
                  <a:pt x="2145749" y="1946566"/>
                  <a:pt x="2141590" y="1947752"/>
                  <a:pt x="2138024" y="1948937"/>
                </a:cubicBezTo>
                <a:cubicBezTo>
                  <a:pt x="2123170" y="1951308"/>
                  <a:pt x="2108909" y="1950715"/>
                  <a:pt x="2094649" y="1949530"/>
                </a:cubicBezTo>
                <a:cubicBezTo>
                  <a:pt x="2078011" y="1950123"/>
                  <a:pt x="2062562" y="1949530"/>
                  <a:pt x="2046519" y="1950715"/>
                </a:cubicBezTo>
                <a:cubicBezTo>
                  <a:pt x="2034635" y="1951901"/>
                  <a:pt x="2021563" y="1951308"/>
                  <a:pt x="2009085" y="1951901"/>
                </a:cubicBezTo>
                <a:cubicBezTo>
                  <a:pt x="2003143" y="1951901"/>
                  <a:pt x="1996607" y="1949530"/>
                  <a:pt x="1996607" y="1941824"/>
                </a:cubicBezTo>
                <a:cubicBezTo>
                  <a:pt x="1997201" y="1933525"/>
                  <a:pt x="2003738" y="1932933"/>
                  <a:pt x="2010274" y="1932340"/>
                </a:cubicBezTo>
                <a:cubicBezTo>
                  <a:pt x="2038201" y="1931747"/>
                  <a:pt x="2066127" y="1931747"/>
                  <a:pt x="2094054" y="1930562"/>
                </a:cubicBezTo>
                <a:cubicBezTo>
                  <a:pt x="2101184" y="1929969"/>
                  <a:pt x="2108760" y="1929228"/>
                  <a:pt x="2116411" y="1929524"/>
                </a:cubicBezTo>
                <a:close/>
                <a:moveTo>
                  <a:pt x="130046" y="1834901"/>
                </a:moveTo>
                <a:cubicBezTo>
                  <a:pt x="135419" y="1838442"/>
                  <a:pt x="144374" y="1837262"/>
                  <a:pt x="147359" y="1846115"/>
                </a:cubicBezTo>
                <a:cubicBezTo>
                  <a:pt x="149747" y="1852017"/>
                  <a:pt x="155716" y="1853788"/>
                  <a:pt x="160492" y="1857329"/>
                </a:cubicBezTo>
                <a:cubicBezTo>
                  <a:pt x="165865" y="1860280"/>
                  <a:pt x="167656" y="1865002"/>
                  <a:pt x="165268" y="1870314"/>
                </a:cubicBezTo>
                <a:cubicBezTo>
                  <a:pt x="161686" y="1876216"/>
                  <a:pt x="156910" y="1872675"/>
                  <a:pt x="152732" y="1870904"/>
                </a:cubicBezTo>
                <a:cubicBezTo>
                  <a:pt x="140792" y="1866182"/>
                  <a:pt x="130643" y="1859100"/>
                  <a:pt x="122882" y="1849066"/>
                </a:cubicBezTo>
                <a:cubicBezTo>
                  <a:pt x="120494" y="1846115"/>
                  <a:pt x="118703" y="1843164"/>
                  <a:pt x="121091" y="1839032"/>
                </a:cubicBezTo>
                <a:cubicBezTo>
                  <a:pt x="122882" y="1836672"/>
                  <a:pt x="125270" y="1834901"/>
                  <a:pt x="130046" y="1834901"/>
                </a:cubicBezTo>
                <a:close/>
                <a:moveTo>
                  <a:pt x="2539145" y="1795323"/>
                </a:moveTo>
                <a:cubicBezTo>
                  <a:pt x="2542719" y="1795323"/>
                  <a:pt x="2546294" y="1796506"/>
                  <a:pt x="2546294" y="1801238"/>
                </a:cubicBezTo>
                <a:cubicBezTo>
                  <a:pt x="2546889" y="1805378"/>
                  <a:pt x="2543315" y="1807153"/>
                  <a:pt x="2539741" y="1807744"/>
                </a:cubicBezTo>
                <a:cubicBezTo>
                  <a:pt x="2530210" y="1809518"/>
                  <a:pt x="2520679" y="1811293"/>
                  <a:pt x="2512935" y="1810701"/>
                </a:cubicBezTo>
                <a:cubicBezTo>
                  <a:pt x="2506382" y="1810701"/>
                  <a:pt x="2501616" y="1810701"/>
                  <a:pt x="2497447" y="1810701"/>
                </a:cubicBezTo>
                <a:cubicBezTo>
                  <a:pt x="2493872" y="1810701"/>
                  <a:pt x="2490894" y="1808927"/>
                  <a:pt x="2490894" y="1805378"/>
                </a:cubicBezTo>
                <a:cubicBezTo>
                  <a:pt x="2490298" y="1801238"/>
                  <a:pt x="2493277" y="1799463"/>
                  <a:pt x="2496255" y="1798872"/>
                </a:cubicBezTo>
                <a:cubicBezTo>
                  <a:pt x="2510552" y="1797689"/>
                  <a:pt x="2524849" y="1796506"/>
                  <a:pt x="2539145" y="1795323"/>
                </a:cubicBezTo>
                <a:close/>
                <a:moveTo>
                  <a:pt x="2154732" y="1659575"/>
                </a:moveTo>
                <a:cubicBezTo>
                  <a:pt x="2157704" y="1659575"/>
                  <a:pt x="2160082" y="1661352"/>
                  <a:pt x="2161271" y="1664313"/>
                </a:cubicBezTo>
                <a:cubicBezTo>
                  <a:pt x="2161865" y="1667274"/>
                  <a:pt x="2160676" y="1669643"/>
                  <a:pt x="2158299" y="1671420"/>
                </a:cubicBezTo>
                <a:cubicBezTo>
                  <a:pt x="2157110" y="1672605"/>
                  <a:pt x="2155327" y="1673789"/>
                  <a:pt x="2153543" y="1674974"/>
                </a:cubicBezTo>
                <a:cubicBezTo>
                  <a:pt x="2133928" y="1682673"/>
                  <a:pt x="2112529" y="1680896"/>
                  <a:pt x="2096479" y="1689780"/>
                </a:cubicBezTo>
                <a:cubicBezTo>
                  <a:pt x="2089346" y="1689780"/>
                  <a:pt x="2085780" y="1689188"/>
                  <a:pt x="2084591" y="1685042"/>
                </a:cubicBezTo>
                <a:cubicBezTo>
                  <a:pt x="2083402" y="1680304"/>
                  <a:pt x="2086374" y="1678527"/>
                  <a:pt x="2089941" y="1677343"/>
                </a:cubicBezTo>
                <a:cubicBezTo>
                  <a:pt x="2108962" y="1671420"/>
                  <a:pt x="2127983" y="1666090"/>
                  <a:pt x="2147005" y="1660167"/>
                </a:cubicBezTo>
                <a:cubicBezTo>
                  <a:pt x="2149382" y="1659575"/>
                  <a:pt x="2152355" y="1659575"/>
                  <a:pt x="2154732" y="1659575"/>
                </a:cubicBezTo>
                <a:close/>
                <a:moveTo>
                  <a:pt x="168787" y="1520702"/>
                </a:moveTo>
                <a:cubicBezTo>
                  <a:pt x="173536" y="1521887"/>
                  <a:pt x="177691" y="1522479"/>
                  <a:pt x="181252" y="1524256"/>
                </a:cubicBezTo>
                <a:cubicBezTo>
                  <a:pt x="199059" y="1534916"/>
                  <a:pt x="219834" y="1540247"/>
                  <a:pt x="236454" y="1553276"/>
                </a:cubicBezTo>
                <a:cubicBezTo>
                  <a:pt x="244170" y="1559198"/>
                  <a:pt x="256042" y="1558014"/>
                  <a:pt x="262571" y="1563936"/>
                </a:cubicBezTo>
                <a:cubicBezTo>
                  <a:pt x="278004" y="1576966"/>
                  <a:pt x="298185" y="1578150"/>
                  <a:pt x="314805" y="1587627"/>
                </a:cubicBezTo>
                <a:cubicBezTo>
                  <a:pt x="326083" y="1593549"/>
                  <a:pt x="337360" y="1599472"/>
                  <a:pt x="350419" y="1600064"/>
                </a:cubicBezTo>
                <a:cubicBezTo>
                  <a:pt x="351012" y="1600064"/>
                  <a:pt x="351606" y="1600064"/>
                  <a:pt x="352793" y="1600656"/>
                </a:cubicBezTo>
                <a:cubicBezTo>
                  <a:pt x="358729" y="1603025"/>
                  <a:pt x="367632" y="1606579"/>
                  <a:pt x="365258" y="1613686"/>
                </a:cubicBezTo>
                <a:cubicBezTo>
                  <a:pt x="362884" y="1621385"/>
                  <a:pt x="353387" y="1620793"/>
                  <a:pt x="346857" y="1617831"/>
                </a:cubicBezTo>
                <a:cubicBezTo>
                  <a:pt x="339141" y="1615462"/>
                  <a:pt x="332612" y="1611317"/>
                  <a:pt x="324895" y="1608355"/>
                </a:cubicBezTo>
                <a:cubicBezTo>
                  <a:pt x="287501" y="1592957"/>
                  <a:pt x="250700" y="1576374"/>
                  <a:pt x="211524" y="1566305"/>
                </a:cubicBezTo>
                <a:cubicBezTo>
                  <a:pt x="193123" y="1561567"/>
                  <a:pt x="177691" y="1549722"/>
                  <a:pt x="159290" y="1544985"/>
                </a:cubicBezTo>
                <a:cubicBezTo>
                  <a:pt x="153948" y="1543800"/>
                  <a:pt x="146825" y="1538470"/>
                  <a:pt x="148606" y="1532547"/>
                </a:cubicBezTo>
                <a:cubicBezTo>
                  <a:pt x="151574" y="1524256"/>
                  <a:pt x="162852" y="1525440"/>
                  <a:pt x="168787" y="1520702"/>
                </a:cubicBezTo>
                <a:close/>
                <a:moveTo>
                  <a:pt x="341130" y="1415922"/>
                </a:moveTo>
                <a:cubicBezTo>
                  <a:pt x="344765" y="1415109"/>
                  <a:pt x="348919" y="1415404"/>
                  <a:pt x="352777" y="1415996"/>
                </a:cubicBezTo>
                <a:cubicBezTo>
                  <a:pt x="368800" y="1418363"/>
                  <a:pt x="377701" y="1431378"/>
                  <a:pt x="377701" y="1449127"/>
                </a:cubicBezTo>
                <a:cubicBezTo>
                  <a:pt x="377701" y="1464509"/>
                  <a:pt x="373547" y="1468058"/>
                  <a:pt x="358118" y="1469833"/>
                </a:cubicBezTo>
                <a:cubicBezTo>
                  <a:pt x="348623" y="1470425"/>
                  <a:pt x="338534" y="1472791"/>
                  <a:pt x="333193" y="1460959"/>
                </a:cubicBezTo>
                <a:cubicBezTo>
                  <a:pt x="327259" y="1447944"/>
                  <a:pt x="326665" y="1434928"/>
                  <a:pt x="332600" y="1422504"/>
                </a:cubicBezTo>
                <a:cubicBezTo>
                  <a:pt x="334380" y="1418658"/>
                  <a:pt x="337496" y="1416736"/>
                  <a:pt x="341130" y="1415922"/>
                </a:cubicBezTo>
                <a:close/>
                <a:moveTo>
                  <a:pt x="464946" y="1257769"/>
                </a:moveTo>
                <a:cubicBezTo>
                  <a:pt x="466725" y="1258655"/>
                  <a:pt x="468207" y="1260428"/>
                  <a:pt x="469392" y="1262200"/>
                </a:cubicBezTo>
                <a:cubicBezTo>
                  <a:pt x="485398" y="1282879"/>
                  <a:pt x="503775" y="1300606"/>
                  <a:pt x="524523" y="1316559"/>
                </a:cubicBezTo>
                <a:cubicBezTo>
                  <a:pt x="531637" y="1321876"/>
                  <a:pt x="535194" y="1330149"/>
                  <a:pt x="538158" y="1338421"/>
                </a:cubicBezTo>
                <a:cubicBezTo>
                  <a:pt x="540529" y="1346693"/>
                  <a:pt x="535787" y="1349647"/>
                  <a:pt x="529859" y="1350238"/>
                </a:cubicBezTo>
                <a:cubicBezTo>
                  <a:pt x="520967" y="1349056"/>
                  <a:pt x="515631" y="1344920"/>
                  <a:pt x="512074" y="1339011"/>
                </a:cubicBezTo>
                <a:cubicBezTo>
                  <a:pt x="498440" y="1315969"/>
                  <a:pt x="478284" y="1297651"/>
                  <a:pt x="462871" y="1276381"/>
                </a:cubicBezTo>
                <a:cubicBezTo>
                  <a:pt x="461093" y="1274609"/>
                  <a:pt x="459907" y="1272836"/>
                  <a:pt x="458129" y="1271063"/>
                </a:cubicBezTo>
                <a:cubicBezTo>
                  <a:pt x="455757" y="1266927"/>
                  <a:pt x="453386" y="1262200"/>
                  <a:pt x="458722" y="1258655"/>
                </a:cubicBezTo>
                <a:cubicBezTo>
                  <a:pt x="461093" y="1256882"/>
                  <a:pt x="463168" y="1256882"/>
                  <a:pt x="464946" y="1257769"/>
                </a:cubicBezTo>
                <a:close/>
                <a:moveTo>
                  <a:pt x="1886868" y="1252922"/>
                </a:moveTo>
                <a:cubicBezTo>
                  <a:pt x="1891620" y="1252922"/>
                  <a:pt x="1895184" y="1254102"/>
                  <a:pt x="1896966" y="1259414"/>
                </a:cubicBezTo>
                <a:cubicBezTo>
                  <a:pt x="1896372" y="1260594"/>
                  <a:pt x="1895778" y="1262365"/>
                  <a:pt x="1894590" y="1262956"/>
                </a:cubicBezTo>
                <a:cubicBezTo>
                  <a:pt x="1865483" y="1288334"/>
                  <a:pt x="1840534" y="1317845"/>
                  <a:pt x="1809645" y="1341453"/>
                </a:cubicBezTo>
                <a:cubicBezTo>
                  <a:pt x="1808457" y="1342043"/>
                  <a:pt x="1807863" y="1342634"/>
                  <a:pt x="1806675" y="1343223"/>
                </a:cubicBezTo>
                <a:cubicBezTo>
                  <a:pt x="1803705" y="1344995"/>
                  <a:pt x="1800140" y="1346765"/>
                  <a:pt x="1797170" y="1343223"/>
                </a:cubicBezTo>
                <a:cubicBezTo>
                  <a:pt x="1794200" y="1339682"/>
                  <a:pt x="1794794" y="1337322"/>
                  <a:pt x="1797170" y="1333780"/>
                </a:cubicBezTo>
                <a:cubicBezTo>
                  <a:pt x="1810833" y="1317254"/>
                  <a:pt x="1823901" y="1301319"/>
                  <a:pt x="1842910" y="1290105"/>
                </a:cubicBezTo>
                <a:cubicBezTo>
                  <a:pt x="1853603" y="1284203"/>
                  <a:pt x="1858949" y="1271219"/>
                  <a:pt x="1869047" y="1262365"/>
                </a:cubicBezTo>
                <a:cubicBezTo>
                  <a:pt x="1874393" y="1258233"/>
                  <a:pt x="1879146" y="1252332"/>
                  <a:pt x="1886868" y="1252922"/>
                </a:cubicBezTo>
                <a:close/>
                <a:moveTo>
                  <a:pt x="355806" y="1141482"/>
                </a:moveTo>
                <a:cubicBezTo>
                  <a:pt x="368337" y="1142674"/>
                  <a:pt x="382659" y="1157574"/>
                  <a:pt x="383255" y="1170090"/>
                </a:cubicBezTo>
                <a:cubicBezTo>
                  <a:pt x="383255" y="1174858"/>
                  <a:pt x="380868" y="1176646"/>
                  <a:pt x="376691" y="1176646"/>
                </a:cubicBezTo>
                <a:cubicBezTo>
                  <a:pt x="370724" y="1176646"/>
                  <a:pt x="365950" y="1173666"/>
                  <a:pt x="362370" y="1169494"/>
                </a:cubicBezTo>
                <a:cubicBezTo>
                  <a:pt x="357596" y="1162938"/>
                  <a:pt x="352823" y="1156382"/>
                  <a:pt x="349242" y="1149826"/>
                </a:cubicBezTo>
                <a:cubicBezTo>
                  <a:pt x="345065" y="1142674"/>
                  <a:pt x="349242" y="1140886"/>
                  <a:pt x="355806" y="1141482"/>
                </a:cubicBezTo>
                <a:close/>
                <a:moveTo>
                  <a:pt x="564005" y="1107701"/>
                </a:moveTo>
                <a:cubicBezTo>
                  <a:pt x="566303" y="1108145"/>
                  <a:pt x="568229" y="1109773"/>
                  <a:pt x="569711" y="1113028"/>
                </a:cubicBezTo>
                <a:cubicBezTo>
                  <a:pt x="580975" y="1137299"/>
                  <a:pt x="595203" y="1159794"/>
                  <a:pt x="597574" y="1187026"/>
                </a:cubicBezTo>
                <a:cubicBezTo>
                  <a:pt x="598760" y="1197090"/>
                  <a:pt x="605874" y="1205377"/>
                  <a:pt x="608838" y="1215441"/>
                </a:cubicBezTo>
                <a:cubicBezTo>
                  <a:pt x="610617" y="1219585"/>
                  <a:pt x="612395" y="1223137"/>
                  <a:pt x="611802" y="1230833"/>
                </a:cubicBezTo>
                <a:cubicBezTo>
                  <a:pt x="611802" y="1234385"/>
                  <a:pt x="610024" y="1241489"/>
                  <a:pt x="603503" y="1243265"/>
                </a:cubicBezTo>
                <a:cubicBezTo>
                  <a:pt x="596389" y="1245041"/>
                  <a:pt x="595203" y="1237345"/>
                  <a:pt x="592239" y="1233201"/>
                </a:cubicBezTo>
                <a:cubicBezTo>
                  <a:pt x="578604" y="1206562"/>
                  <a:pt x="570897" y="1178146"/>
                  <a:pt x="560226" y="1150323"/>
                </a:cubicBezTo>
                <a:cubicBezTo>
                  <a:pt x="557262" y="1142035"/>
                  <a:pt x="553705" y="1134339"/>
                  <a:pt x="551334" y="1126051"/>
                </a:cubicBezTo>
                <a:cubicBezTo>
                  <a:pt x="549555" y="1119540"/>
                  <a:pt x="549555" y="1113028"/>
                  <a:pt x="556076" y="1109476"/>
                </a:cubicBezTo>
                <a:cubicBezTo>
                  <a:pt x="559041" y="1107997"/>
                  <a:pt x="561708" y="1107257"/>
                  <a:pt x="564005" y="1107701"/>
                </a:cubicBezTo>
                <a:close/>
                <a:moveTo>
                  <a:pt x="471563" y="1003750"/>
                </a:moveTo>
                <a:cubicBezTo>
                  <a:pt x="478695" y="1003750"/>
                  <a:pt x="488204" y="1015009"/>
                  <a:pt x="488204" y="1022713"/>
                </a:cubicBezTo>
                <a:cubicBezTo>
                  <a:pt x="488798" y="1029231"/>
                  <a:pt x="476912" y="1036935"/>
                  <a:pt x="467997" y="1037528"/>
                </a:cubicBezTo>
                <a:cubicBezTo>
                  <a:pt x="455516" y="1038120"/>
                  <a:pt x="456111" y="1028639"/>
                  <a:pt x="454922" y="1022120"/>
                </a:cubicBezTo>
                <a:cubicBezTo>
                  <a:pt x="453733" y="1016787"/>
                  <a:pt x="466808" y="1003750"/>
                  <a:pt x="471563" y="1003750"/>
                </a:cubicBezTo>
                <a:close/>
                <a:moveTo>
                  <a:pt x="217303" y="988860"/>
                </a:moveTo>
                <a:cubicBezTo>
                  <a:pt x="220874" y="987086"/>
                  <a:pt x="223850" y="988269"/>
                  <a:pt x="225636" y="991225"/>
                </a:cubicBezTo>
                <a:cubicBezTo>
                  <a:pt x="232778" y="1003051"/>
                  <a:pt x="244681" y="1010147"/>
                  <a:pt x="255394" y="1017834"/>
                </a:cubicBezTo>
                <a:cubicBezTo>
                  <a:pt x="266702" y="1026703"/>
                  <a:pt x="274440" y="1037346"/>
                  <a:pt x="280391" y="1050354"/>
                </a:cubicBezTo>
                <a:cubicBezTo>
                  <a:pt x="283962" y="1058633"/>
                  <a:pt x="280391" y="1062772"/>
                  <a:pt x="272059" y="1061589"/>
                </a:cubicBezTo>
                <a:cubicBezTo>
                  <a:pt x="267893" y="1061589"/>
                  <a:pt x="264322" y="1059815"/>
                  <a:pt x="261346" y="1056859"/>
                </a:cubicBezTo>
                <a:cubicBezTo>
                  <a:pt x="247062" y="1038528"/>
                  <a:pt x="227421" y="1024929"/>
                  <a:pt x="217303" y="1003051"/>
                </a:cubicBezTo>
                <a:cubicBezTo>
                  <a:pt x="216113" y="1001277"/>
                  <a:pt x="214923" y="998912"/>
                  <a:pt x="214328" y="996547"/>
                </a:cubicBezTo>
                <a:cubicBezTo>
                  <a:pt x="213137" y="993590"/>
                  <a:pt x="214328" y="990634"/>
                  <a:pt x="217303" y="988860"/>
                </a:cubicBezTo>
                <a:close/>
                <a:moveTo>
                  <a:pt x="1429858" y="942140"/>
                </a:moveTo>
                <a:cubicBezTo>
                  <a:pt x="1438191" y="945697"/>
                  <a:pt x="1439381" y="955184"/>
                  <a:pt x="1435810" y="962892"/>
                </a:cubicBezTo>
                <a:cubicBezTo>
                  <a:pt x="1430454" y="972971"/>
                  <a:pt x="1429858" y="982458"/>
                  <a:pt x="1428073" y="993131"/>
                </a:cubicBezTo>
                <a:cubicBezTo>
                  <a:pt x="1426883" y="1003210"/>
                  <a:pt x="1423312" y="1012697"/>
                  <a:pt x="1421526" y="1022776"/>
                </a:cubicBezTo>
                <a:cubicBezTo>
                  <a:pt x="1420336" y="1028112"/>
                  <a:pt x="1414979" y="1030484"/>
                  <a:pt x="1409623" y="1029891"/>
                </a:cubicBezTo>
                <a:cubicBezTo>
                  <a:pt x="1403671" y="1029298"/>
                  <a:pt x="1403671" y="1023962"/>
                  <a:pt x="1403076" y="1019811"/>
                </a:cubicBezTo>
                <a:cubicBezTo>
                  <a:pt x="1403076" y="1016254"/>
                  <a:pt x="1403076" y="1012697"/>
                  <a:pt x="1403076" y="1009139"/>
                </a:cubicBezTo>
                <a:cubicBezTo>
                  <a:pt x="1403076" y="1009139"/>
                  <a:pt x="1402480" y="1009139"/>
                  <a:pt x="1401885" y="1009139"/>
                </a:cubicBezTo>
                <a:cubicBezTo>
                  <a:pt x="1406647" y="990166"/>
                  <a:pt x="1410218" y="971785"/>
                  <a:pt x="1415574" y="953405"/>
                </a:cubicBezTo>
                <a:cubicBezTo>
                  <a:pt x="1417360" y="947476"/>
                  <a:pt x="1421526" y="939175"/>
                  <a:pt x="1429858" y="942140"/>
                </a:cubicBezTo>
                <a:close/>
                <a:moveTo>
                  <a:pt x="1581033" y="939113"/>
                </a:moveTo>
                <a:cubicBezTo>
                  <a:pt x="1585197" y="942075"/>
                  <a:pt x="1585197" y="946812"/>
                  <a:pt x="1583413" y="950958"/>
                </a:cubicBezTo>
                <a:cubicBezTo>
                  <a:pt x="1575679" y="968723"/>
                  <a:pt x="1566756" y="985897"/>
                  <a:pt x="1564972" y="1005439"/>
                </a:cubicBezTo>
                <a:cubicBezTo>
                  <a:pt x="1564972" y="1006031"/>
                  <a:pt x="1564377" y="1007216"/>
                  <a:pt x="1563782" y="1007808"/>
                </a:cubicBezTo>
                <a:cubicBezTo>
                  <a:pt x="1544152" y="1030903"/>
                  <a:pt x="1539393" y="1061105"/>
                  <a:pt x="1526900" y="1087754"/>
                </a:cubicBezTo>
                <a:cubicBezTo>
                  <a:pt x="1524521" y="1093083"/>
                  <a:pt x="1526306" y="1100189"/>
                  <a:pt x="1525711" y="1106704"/>
                </a:cubicBezTo>
                <a:cubicBezTo>
                  <a:pt x="1524521" y="1123284"/>
                  <a:pt x="1513218" y="1138089"/>
                  <a:pt x="1498347" y="1142234"/>
                </a:cubicBezTo>
                <a:cubicBezTo>
                  <a:pt x="1490614" y="1144011"/>
                  <a:pt x="1487639" y="1141050"/>
                  <a:pt x="1487639" y="1131575"/>
                </a:cubicBezTo>
                <a:cubicBezTo>
                  <a:pt x="1497157" y="1114402"/>
                  <a:pt x="1495373" y="1091899"/>
                  <a:pt x="1507270" y="1073541"/>
                </a:cubicBezTo>
                <a:cubicBezTo>
                  <a:pt x="1517383" y="1058736"/>
                  <a:pt x="1524521" y="1042155"/>
                  <a:pt x="1528090" y="1024389"/>
                </a:cubicBezTo>
                <a:cubicBezTo>
                  <a:pt x="1529875" y="1016691"/>
                  <a:pt x="1534634" y="1010177"/>
                  <a:pt x="1538203" y="1003071"/>
                </a:cubicBezTo>
                <a:cubicBezTo>
                  <a:pt x="1544152" y="991227"/>
                  <a:pt x="1552480" y="980567"/>
                  <a:pt x="1556049" y="967539"/>
                </a:cubicBezTo>
                <a:cubicBezTo>
                  <a:pt x="1559023" y="958064"/>
                  <a:pt x="1561403" y="947996"/>
                  <a:pt x="1570326" y="941483"/>
                </a:cubicBezTo>
                <a:cubicBezTo>
                  <a:pt x="1573300" y="939113"/>
                  <a:pt x="1576274" y="936745"/>
                  <a:pt x="1581033" y="939113"/>
                </a:cubicBezTo>
                <a:close/>
                <a:moveTo>
                  <a:pt x="1104952" y="927023"/>
                </a:moveTo>
                <a:cubicBezTo>
                  <a:pt x="1119183" y="927023"/>
                  <a:pt x="1132227" y="938828"/>
                  <a:pt x="1132820" y="952402"/>
                </a:cubicBezTo>
                <a:cubicBezTo>
                  <a:pt x="1132820" y="965387"/>
                  <a:pt x="1117997" y="980142"/>
                  <a:pt x="1103173" y="979552"/>
                </a:cubicBezTo>
                <a:cubicBezTo>
                  <a:pt x="1085978" y="978372"/>
                  <a:pt x="1080641" y="970699"/>
                  <a:pt x="1080048" y="950632"/>
                </a:cubicBezTo>
                <a:cubicBezTo>
                  <a:pt x="1080048" y="937057"/>
                  <a:pt x="1089535" y="927613"/>
                  <a:pt x="1104952" y="927023"/>
                </a:cubicBezTo>
                <a:close/>
                <a:moveTo>
                  <a:pt x="810187" y="894323"/>
                </a:moveTo>
                <a:cubicBezTo>
                  <a:pt x="814946" y="891959"/>
                  <a:pt x="817920" y="896687"/>
                  <a:pt x="821489" y="899642"/>
                </a:cubicBezTo>
                <a:cubicBezTo>
                  <a:pt x="835170" y="911462"/>
                  <a:pt x="844688" y="925647"/>
                  <a:pt x="849446" y="943377"/>
                </a:cubicBezTo>
                <a:cubicBezTo>
                  <a:pt x="858369" y="977065"/>
                  <a:pt x="869671" y="1010752"/>
                  <a:pt x="884542" y="1043257"/>
                </a:cubicBezTo>
                <a:cubicBezTo>
                  <a:pt x="889896" y="1055078"/>
                  <a:pt x="894654" y="1068080"/>
                  <a:pt x="892870" y="1081673"/>
                </a:cubicBezTo>
                <a:cubicBezTo>
                  <a:pt x="892870" y="1083446"/>
                  <a:pt x="893465" y="1085220"/>
                  <a:pt x="893465" y="1086401"/>
                </a:cubicBezTo>
                <a:cubicBezTo>
                  <a:pt x="893465" y="1089947"/>
                  <a:pt x="894654" y="1094676"/>
                  <a:pt x="889896" y="1095267"/>
                </a:cubicBezTo>
                <a:cubicBezTo>
                  <a:pt x="885137" y="1096449"/>
                  <a:pt x="884542" y="1091721"/>
                  <a:pt x="882757" y="1088766"/>
                </a:cubicBezTo>
                <a:cubicBezTo>
                  <a:pt x="875619" y="1076354"/>
                  <a:pt x="872050" y="1062761"/>
                  <a:pt x="866697" y="1049167"/>
                </a:cubicBezTo>
                <a:cubicBezTo>
                  <a:pt x="863723" y="1042076"/>
                  <a:pt x="861938" y="1033801"/>
                  <a:pt x="850041" y="1040302"/>
                </a:cubicBezTo>
                <a:cubicBezTo>
                  <a:pt x="845877" y="1042666"/>
                  <a:pt x="842903" y="1037939"/>
                  <a:pt x="841119" y="1034393"/>
                </a:cubicBezTo>
                <a:cubicBezTo>
                  <a:pt x="832196" y="1013707"/>
                  <a:pt x="823868" y="993022"/>
                  <a:pt x="814946" y="972337"/>
                </a:cubicBezTo>
                <a:cubicBezTo>
                  <a:pt x="813756" y="968791"/>
                  <a:pt x="813161" y="965244"/>
                  <a:pt x="816730" y="962880"/>
                </a:cubicBezTo>
                <a:cubicBezTo>
                  <a:pt x="826248" y="955788"/>
                  <a:pt x="821489" y="948105"/>
                  <a:pt x="819110" y="940422"/>
                </a:cubicBezTo>
                <a:cubicBezTo>
                  <a:pt x="814946" y="929784"/>
                  <a:pt x="809592" y="919145"/>
                  <a:pt x="807213" y="907325"/>
                </a:cubicBezTo>
                <a:cubicBezTo>
                  <a:pt x="806618" y="902597"/>
                  <a:pt x="805428" y="897278"/>
                  <a:pt x="810187" y="894323"/>
                </a:cubicBezTo>
                <a:close/>
                <a:moveTo>
                  <a:pt x="718862" y="870227"/>
                </a:moveTo>
                <a:cubicBezTo>
                  <a:pt x="722426" y="869045"/>
                  <a:pt x="725395" y="872000"/>
                  <a:pt x="727771" y="874954"/>
                </a:cubicBezTo>
                <a:cubicBezTo>
                  <a:pt x="731334" y="879683"/>
                  <a:pt x="732522" y="885593"/>
                  <a:pt x="733116" y="891503"/>
                </a:cubicBezTo>
                <a:cubicBezTo>
                  <a:pt x="734304" y="900368"/>
                  <a:pt x="737273" y="909233"/>
                  <a:pt x="742025" y="916916"/>
                </a:cubicBezTo>
                <a:cubicBezTo>
                  <a:pt x="751528" y="932873"/>
                  <a:pt x="757467" y="950012"/>
                  <a:pt x="761030" y="968333"/>
                </a:cubicBezTo>
                <a:cubicBezTo>
                  <a:pt x="764000" y="984291"/>
                  <a:pt x="774096" y="997883"/>
                  <a:pt x="779442" y="1013250"/>
                </a:cubicBezTo>
                <a:cubicBezTo>
                  <a:pt x="789538" y="1038072"/>
                  <a:pt x="802011" y="1062893"/>
                  <a:pt x="803792" y="1090671"/>
                </a:cubicBezTo>
                <a:cubicBezTo>
                  <a:pt x="803792" y="1091853"/>
                  <a:pt x="803792" y="1093035"/>
                  <a:pt x="804386" y="1094216"/>
                </a:cubicBezTo>
                <a:cubicBezTo>
                  <a:pt x="804386" y="1097172"/>
                  <a:pt x="804386" y="1100127"/>
                  <a:pt x="800823" y="1100718"/>
                </a:cubicBezTo>
                <a:cubicBezTo>
                  <a:pt x="797853" y="1101309"/>
                  <a:pt x="796071" y="1098945"/>
                  <a:pt x="794884" y="1095990"/>
                </a:cubicBezTo>
                <a:cubicBezTo>
                  <a:pt x="780630" y="1064075"/>
                  <a:pt x="766969" y="1030980"/>
                  <a:pt x="755091" y="997293"/>
                </a:cubicBezTo>
                <a:cubicBezTo>
                  <a:pt x="743213" y="964787"/>
                  <a:pt x="736086" y="931100"/>
                  <a:pt x="716486" y="901550"/>
                </a:cubicBezTo>
                <a:cubicBezTo>
                  <a:pt x="712329" y="894458"/>
                  <a:pt x="709953" y="886775"/>
                  <a:pt x="711735" y="878501"/>
                </a:cubicBezTo>
                <a:cubicBezTo>
                  <a:pt x="712329" y="874954"/>
                  <a:pt x="714111" y="870818"/>
                  <a:pt x="718862" y="870227"/>
                </a:cubicBezTo>
                <a:close/>
                <a:moveTo>
                  <a:pt x="1336754" y="790234"/>
                </a:moveTo>
                <a:cubicBezTo>
                  <a:pt x="1347377" y="790234"/>
                  <a:pt x="1346787" y="799687"/>
                  <a:pt x="1346787" y="807958"/>
                </a:cubicBezTo>
                <a:cubicBezTo>
                  <a:pt x="1345016" y="822138"/>
                  <a:pt x="1344426" y="836908"/>
                  <a:pt x="1338524" y="850497"/>
                </a:cubicBezTo>
                <a:cubicBezTo>
                  <a:pt x="1337344" y="853451"/>
                  <a:pt x="1336754" y="856996"/>
                  <a:pt x="1332622" y="857587"/>
                </a:cubicBezTo>
                <a:cubicBezTo>
                  <a:pt x="1328491" y="857587"/>
                  <a:pt x="1326720" y="853451"/>
                  <a:pt x="1325540" y="850497"/>
                </a:cubicBezTo>
                <a:cubicBezTo>
                  <a:pt x="1323769" y="845180"/>
                  <a:pt x="1324359" y="839862"/>
                  <a:pt x="1324950" y="833954"/>
                </a:cubicBezTo>
                <a:cubicBezTo>
                  <a:pt x="1325540" y="825092"/>
                  <a:pt x="1327901" y="816821"/>
                  <a:pt x="1326720" y="807368"/>
                </a:cubicBezTo>
                <a:cubicBezTo>
                  <a:pt x="1326130" y="800278"/>
                  <a:pt x="1326720" y="790825"/>
                  <a:pt x="1336754" y="790234"/>
                </a:cubicBezTo>
                <a:close/>
                <a:moveTo>
                  <a:pt x="729624" y="762355"/>
                </a:moveTo>
                <a:cubicBezTo>
                  <a:pt x="733171" y="762946"/>
                  <a:pt x="734945" y="765900"/>
                  <a:pt x="736128" y="768854"/>
                </a:cubicBezTo>
                <a:cubicBezTo>
                  <a:pt x="742041" y="784806"/>
                  <a:pt x="748545" y="800758"/>
                  <a:pt x="754458" y="816710"/>
                </a:cubicBezTo>
                <a:cubicBezTo>
                  <a:pt x="756232" y="820846"/>
                  <a:pt x="756823" y="824982"/>
                  <a:pt x="752093" y="826754"/>
                </a:cubicBezTo>
                <a:cubicBezTo>
                  <a:pt x="747362" y="829118"/>
                  <a:pt x="744997" y="824982"/>
                  <a:pt x="743223" y="821437"/>
                </a:cubicBezTo>
                <a:cubicBezTo>
                  <a:pt x="736128" y="806076"/>
                  <a:pt x="731989" y="789533"/>
                  <a:pt x="722528" y="775353"/>
                </a:cubicBezTo>
                <a:cubicBezTo>
                  <a:pt x="718980" y="770036"/>
                  <a:pt x="724302" y="761765"/>
                  <a:pt x="729624" y="762355"/>
                </a:cubicBezTo>
                <a:close/>
                <a:moveTo>
                  <a:pt x="1198953" y="743956"/>
                </a:moveTo>
                <a:cubicBezTo>
                  <a:pt x="1206676" y="743956"/>
                  <a:pt x="1207271" y="752238"/>
                  <a:pt x="1206082" y="757561"/>
                </a:cubicBezTo>
                <a:cubicBezTo>
                  <a:pt x="1197170" y="790095"/>
                  <a:pt x="1208459" y="823220"/>
                  <a:pt x="1201329" y="856346"/>
                </a:cubicBezTo>
                <a:cubicBezTo>
                  <a:pt x="1199547" y="865218"/>
                  <a:pt x="1194794" y="880598"/>
                  <a:pt x="1207865" y="888880"/>
                </a:cubicBezTo>
                <a:cubicBezTo>
                  <a:pt x="1209053" y="888288"/>
                  <a:pt x="1210241" y="887697"/>
                  <a:pt x="1210241" y="887105"/>
                </a:cubicBezTo>
                <a:cubicBezTo>
                  <a:pt x="1212618" y="881190"/>
                  <a:pt x="1213212" y="872317"/>
                  <a:pt x="1222124" y="872908"/>
                </a:cubicBezTo>
                <a:cubicBezTo>
                  <a:pt x="1231630" y="873500"/>
                  <a:pt x="1228660" y="882373"/>
                  <a:pt x="1230442" y="888288"/>
                </a:cubicBezTo>
                <a:cubicBezTo>
                  <a:pt x="1232819" y="895978"/>
                  <a:pt x="1232819" y="903076"/>
                  <a:pt x="1228065" y="910766"/>
                </a:cubicBezTo>
                <a:cubicBezTo>
                  <a:pt x="1226283" y="913132"/>
                  <a:pt x="1225689" y="916681"/>
                  <a:pt x="1226283" y="919639"/>
                </a:cubicBezTo>
                <a:cubicBezTo>
                  <a:pt x="1228660" y="950989"/>
                  <a:pt x="1225095" y="982340"/>
                  <a:pt x="1221530" y="1013099"/>
                </a:cubicBezTo>
                <a:cubicBezTo>
                  <a:pt x="1219153" y="1033211"/>
                  <a:pt x="1222124" y="1054506"/>
                  <a:pt x="1213806" y="1074026"/>
                </a:cubicBezTo>
                <a:cubicBezTo>
                  <a:pt x="1212618" y="1075209"/>
                  <a:pt x="1212618" y="1077575"/>
                  <a:pt x="1212618" y="1079349"/>
                </a:cubicBezTo>
                <a:cubicBezTo>
                  <a:pt x="1212618" y="1082898"/>
                  <a:pt x="1210835" y="1087631"/>
                  <a:pt x="1215588" y="1088223"/>
                </a:cubicBezTo>
                <a:cubicBezTo>
                  <a:pt x="1220342" y="1088814"/>
                  <a:pt x="1222124" y="1084673"/>
                  <a:pt x="1222718" y="1080532"/>
                </a:cubicBezTo>
                <a:cubicBezTo>
                  <a:pt x="1222718" y="1072843"/>
                  <a:pt x="1224501" y="1064562"/>
                  <a:pt x="1222718" y="1056872"/>
                </a:cubicBezTo>
                <a:cubicBezTo>
                  <a:pt x="1220342" y="1043858"/>
                  <a:pt x="1232224" y="1033802"/>
                  <a:pt x="1229848" y="1020789"/>
                </a:cubicBezTo>
                <a:cubicBezTo>
                  <a:pt x="1229254" y="1017831"/>
                  <a:pt x="1234007" y="1017240"/>
                  <a:pt x="1237572" y="1016649"/>
                </a:cubicBezTo>
                <a:cubicBezTo>
                  <a:pt x="1242325" y="1016649"/>
                  <a:pt x="1245890" y="1019015"/>
                  <a:pt x="1247078" y="1023746"/>
                </a:cubicBezTo>
                <a:cubicBezTo>
                  <a:pt x="1250643" y="1035577"/>
                  <a:pt x="1251237" y="1047999"/>
                  <a:pt x="1246484" y="1059829"/>
                </a:cubicBezTo>
                <a:cubicBezTo>
                  <a:pt x="1242325" y="1068111"/>
                  <a:pt x="1245890" y="1074617"/>
                  <a:pt x="1250049" y="1082898"/>
                </a:cubicBezTo>
                <a:cubicBezTo>
                  <a:pt x="1256584" y="1073434"/>
                  <a:pt x="1261337" y="1066928"/>
                  <a:pt x="1263120" y="1056872"/>
                </a:cubicBezTo>
                <a:cubicBezTo>
                  <a:pt x="1266090" y="1039125"/>
                  <a:pt x="1274408" y="1022564"/>
                  <a:pt x="1282726" y="1006593"/>
                </a:cubicBezTo>
                <a:cubicBezTo>
                  <a:pt x="1286291" y="1000678"/>
                  <a:pt x="1303521" y="999494"/>
                  <a:pt x="1307680" y="1004818"/>
                </a:cubicBezTo>
                <a:cubicBezTo>
                  <a:pt x="1313622" y="1013691"/>
                  <a:pt x="1318375" y="1024339"/>
                  <a:pt x="1314810" y="1033802"/>
                </a:cubicBezTo>
                <a:cubicBezTo>
                  <a:pt x="1310651" y="1044449"/>
                  <a:pt x="1309463" y="1055097"/>
                  <a:pt x="1307680" y="1065744"/>
                </a:cubicBezTo>
                <a:cubicBezTo>
                  <a:pt x="1304710" y="1085265"/>
                  <a:pt x="1298174" y="1103011"/>
                  <a:pt x="1289856" y="1120756"/>
                </a:cubicBezTo>
                <a:cubicBezTo>
                  <a:pt x="1284509" y="1131403"/>
                  <a:pt x="1282132" y="1145007"/>
                  <a:pt x="1280350" y="1158021"/>
                </a:cubicBezTo>
                <a:cubicBezTo>
                  <a:pt x="1279756" y="1168668"/>
                  <a:pt x="1286885" y="1176358"/>
                  <a:pt x="1298768" y="1176950"/>
                </a:cubicBezTo>
                <a:cubicBezTo>
                  <a:pt x="1301145" y="1176950"/>
                  <a:pt x="1304116" y="1176358"/>
                  <a:pt x="1307086" y="1176358"/>
                </a:cubicBezTo>
                <a:cubicBezTo>
                  <a:pt x="1332634" y="1178724"/>
                  <a:pt x="1339764" y="1172809"/>
                  <a:pt x="1339764" y="1146782"/>
                </a:cubicBezTo>
                <a:cubicBezTo>
                  <a:pt x="1339764" y="1140275"/>
                  <a:pt x="1342141" y="1137318"/>
                  <a:pt x="1347488" y="1134360"/>
                </a:cubicBezTo>
                <a:cubicBezTo>
                  <a:pt x="1359965" y="1129037"/>
                  <a:pt x="1373036" y="1128445"/>
                  <a:pt x="1386107" y="1130811"/>
                </a:cubicBezTo>
                <a:cubicBezTo>
                  <a:pt x="1401555" y="1133177"/>
                  <a:pt x="1412249" y="1127262"/>
                  <a:pt x="1419379" y="1113067"/>
                </a:cubicBezTo>
                <a:cubicBezTo>
                  <a:pt x="1421161" y="1110109"/>
                  <a:pt x="1422350" y="1107151"/>
                  <a:pt x="1422944" y="1104194"/>
                </a:cubicBezTo>
                <a:cubicBezTo>
                  <a:pt x="1428885" y="1081715"/>
                  <a:pt x="1437203" y="1060421"/>
                  <a:pt x="1447304" y="1039717"/>
                </a:cubicBezTo>
                <a:cubicBezTo>
                  <a:pt x="1450274" y="1033211"/>
                  <a:pt x="1451462" y="1026704"/>
                  <a:pt x="1451462" y="1020197"/>
                </a:cubicBezTo>
                <a:cubicBezTo>
                  <a:pt x="1451462" y="1012508"/>
                  <a:pt x="1453839" y="1005409"/>
                  <a:pt x="1458592" y="999494"/>
                </a:cubicBezTo>
                <a:cubicBezTo>
                  <a:pt x="1465128" y="990621"/>
                  <a:pt x="1466316" y="979974"/>
                  <a:pt x="1470475" y="969918"/>
                </a:cubicBezTo>
                <a:cubicBezTo>
                  <a:pt x="1476416" y="955130"/>
                  <a:pt x="1484734" y="940933"/>
                  <a:pt x="1487111" y="924962"/>
                </a:cubicBezTo>
                <a:cubicBezTo>
                  <a:pt x="1487705" y="919639"/>
                  <a:pt x="1492458" y="917864"/>
                  <a:pt x="1496617" y="917273"/>
                </a:cubicBezTo>
                <a:cubicBezTo>
                  <a:pt x="1500776" y="916681"/>
                  <a:pt x="1504341" y="917273"/>
                  <a:pt x="1506123" y="920822"/>
                </a:cubicBezTo>
                <a:cubicBezTo>
                  <a:pt x="1507906" y="924962"/>
                  <a:pt x="1505529" y="927920"/>
                  <a:pt x="1503747" y="931469"/>
                </a:cubicBezTo>
                <a:cubicBezTo>
                  <a:pt x="1497805" y="943299"/>
                  <a:pt x="1493647" y="956313"/>
                  <a:pt x="1491864" y="968144"/>
                </a:cubicBezTo>
                <a:cubicBezTo>
                  <a:pt x="1487705" y="993579"/>
                  <a:pt x="1474634" y="1016057"/>
                  <a:pt x="1468693" y="1040901"/>
                </a:cubicBezTo>
                <a:cubicBezTo>
                  <a:pt x="1463345" y="1064562"/>
                  <a:pt x="1456216" y="1088223"/>
                  <a:pt x="1450274" y="1111884"/>
                </a:cubicBezTo>
                <a:cubicBezTo>
                  <a:pt x="1447304" y="1123713"/>
                  <a:pt x="1443145" y="1136134"/>
                  <a:pt x="1434827" y="1146191"/>
                </a:cubicBezTo>
                <a:cubicBezTo>
                  <a:pt x="1431856" y="1150331"/>
                  <a:pt x="1431262" y="1154472"/>
                  <a:pt x="1434827" y="1159204"/>
                </a:cubicBezTo>
                <a:cubicBezTo>
                  <a:pt x="1438391" y="1164528"/>
                  <a:pt x="1441956" y="1166302"/>
                  <a:pt x="1446115" y="1159796"/>
                </a:cubicBezTo>
                <a:cubicBezTo>
                  <a:pt x="1449680" y="1154472"/>
                  <a:pt x="1453839" y="1145599"/>
                  <a:pt x="1460969" y="1149148"/>
                </a:cubicBezTo>
                <a:cubicBezTo>
                  <a:pt x="1468693" y="1153289"/>
                  <a:pt x="1464534" y="1160979"/>
                  <a:pt x="1462751" y="1168668"/>
                </a:cubicBezTo>
                <a:cubicBezTo>
                  <a:pt x="1459780" y="1181090"/>
                  <a:pt x="1458592" y="1192921"/>
                  <a:pt x="1469881" y="1205934"/>
                </a:cubicBezTo>
                <a:cubicBezTo>
                  <a:pt x="1479981" y="1216582"/>
                  <a:pt x="1491864" y="1224863"/>
                  <a:pt x="1501964" y="1236102"/>
                </a:cubicBezTo>
                <a:cubicBezTo>
                  <a:pt x="1515036" y="1249707"/>
                  <a:pt x="1536425" y="1242609"/>
                  <a:pt x="1540584" y="1227229"/>
                </a:cubicBezTo>
                <a:cubicBezTo>
                  <a:pt x="1541772" y="1224271"/>
                  <a:pt x="1542366" y="1220723"/>
                  <a:pt x="1544743" y="1218357"/>
                </a:cubicBezTo>
                <a:cubicBezTo>
                  <a:pt x="1559002" y="1203568"/>
                  <a:pt x="1563755" y="1185823"/>
                  <a:pt x="1560784" y="1165119"/>
                </a:cubicBezTo>
                <a:cubicBezTo>
                  <a:pt x="1559002" y="1155655"/>
                  <a:pt x="1567320" y="1152697"/>
                  <a:pt x="1574450" y="1152697"/>
                </a:cubicBezTo>
                <a:cubicBezTo>
                  <a:pt x="1581579" y="1152697"/>
                  <a:pt x="1586333" y="1150923"/>
                  <a:pt x="1591680" y="1146782"/>
                </a:cubicBezTo>
                <a:cubicBezTo>
                  <a:pt x="1595839" y="1143234"/>
                  <a:pt x="1601780" y="1141459"/>
                  <a:pt x="1607127" y="1144416"/>
                </a:cubicBezTo>
                <a:cubicBezTo>
                  <a:pt x="1613069" y="1147965"/>
                  <a:pt x="1608910" y="1153881"/>
                  <a:pt x="1607722" y="1158613"/>
                </a:cubicBezTo>
                <a:cubicBezTo>
                  <a:pt x="1604751" y="1171034"/>
                  <a:pt x="1601780" y="1182273"/>
                  <a:pt x="1588709" y="1190555"/>
                </a:cubicBezTo>
                <a:cubicBezTo>
                  <a:pt x="1576826" y="1197062"/>
                  <a:pt x="1575044" y="1212441"/>
                  <a:pt x="1567914" y="1224271"/>
                </a:cubicBezTo>
                <a:cubicBezTo>
                  <a:pt x="1564943" y="1228412"/>
                  <a:pt x="1569102" y="1233144"/>
                  <a:pt x="1573261" y="1235510"/>
                </a:cubicBezTo>
                <a:cubicBezTo>
                  <a:pt x="1577420" y="1238468"/>
                  <a:pt x="1580985" y="1236102"/>
                  <a:pt x="1583956" y="1232553"/>
                </a:cubicBezTo>
                <a:cubicBezTo>
                  <a:pt x="1586927" y="1227821"/>
                  <a:pt x="1589897" y="1223680"/>
                  <a:pt x="1592274" y="1218357"/>
                </a:cubicBezTo>
                <a:cubicBezTo>
                  <a:pt x="1595245" y="1212441"/>
                  <a:pt x="1595839" y="1204160"/>
                  <a:pt x="1605939" y="1204751"/>
                </a:cubicBezTo>
                <a:cubicBezTo>
                  <a:pt x="1610692" y="1188189"/>
                  <a:pt x="1626734" y="1186414"/>
                  <a:pt x="1638617" y="1178724"/>
                </a:cubicBezTo>
                <a:cubicBezTo>
                  <a:pt x="1646935" y="1173992"/>
                  <a:pt x="1649906" y="1163936"/>
                  <a:pt x="1654065" y="1154472"/>
                </a:cubicBezTo>
                <a:cubicBezTo>
                  <a:pt x="1660006" y="1142642"/>
                  <a:pt x="1670701" y="1131994"/>
                  <a:pt x="1680801" y="1122529"/>
                </a:cubicBezTo>
                <a:cubicBezTo>
                  <a:pt x="1689119" y="1115433"/>
                  <a:pt x="1696249" y="1107151"/>
                  <a:pt x="1699219" y="1097095"/>
                </a:cubicBezTo>
                <a:cubicBezTo>
                  <a:pt x="1702784" y="1084673"/>
                  <a:pt x="1711696" y="1081124"/>
                  <a:pt x="1721797" y="1078758"/>
                </a:cubicBezTo>
                <a:cubicBezTo>
                  <a:pt x="1738433" y="1074617"/>
                  <a:pt x="1749721" y="1065744"/>
                  <a:pt x="1755069" y="1049773"/>
                </a:cubicBezTo>
                <a:cubicBezTo>
                  <a:pt x="1756851" y="1045633"/>
                  <a:pt x="1759228" y="1042675"/>
                  <a:pt x="1762198" y="1040309"/>
                </a:cubicBezTo>
                <a:cubicBezTo>
                  <a:pt x="1775269" y="1030254"/>
                  <a:pt x="1785964" y="1019015"/>
                  <a:pt x="1791905" y="1003635"/>
                </a:cubicBezTo>
                <a:cubicBezTo>
                  <a:pt x="1793094" y="1001269"/>
                  <a:pt x="1795470" y="1000678"/>
                  <a:pt x="1797253" y="999494"/>
                </a:cubicBezTo>
                <a:cubicBezTo>
                  <a:pt x="1800223" y="997719"/>
                  <a:pt x="1804382" y="996536"/>
                  <a:pt x="1804976" y="994170"/>
                </a:cubicBezTo>
                <a:cubicBezTo>
                  <a:pt x="1809135" y="977016"/>
                  <a:pt x="1827554" y="968735"/>
                  <a:pt x="1831119" y="951581"/>
                </a:cubicBezTo>
                <a:cubicBezTo>
                  <a:pt x="1832901" y="943299"/>
                  <a:pt x="1840031" y="943299"/>
                  <a:pt x="1845972" y="942116"/>
                </a:cubicBezTo>
                <a:cubicBezTo>
                  <a:pt x="1850131" y="941525"/>
                  <a:pt x="1854290" y="941525"/>
                  <a:pt x="1854884" y="946257"/>
                </a:cubicBezTo>
                <a:cubicBezTo>
                  <a:pt x="1856667" y="951581"/>
                  <a:pt x="1856667" y="957496"/>
                  <a:pt x="1851914" y="962820"/>
                </a:cubicBezTo>
                <a:cubicBezTo>
                  <a:pt x="1841219" y="975242"/>
                  <a:pt x="1828148" y="987072"/>
                  <a:pt x="1821018" y="1001269"/>
                </a:cubicBezTo>
                <a:cubicBezTo>
                  <a:pt x="1808541" y="1024339"/>
                  <a:pt x="1788935" y="1041492"/>
                  <a:pt x="1773487" y="1062195"/>
                </a:cubicBezTo>
                <a:cubicBezTo>
                  <a:pt x="1771110" y="1065744"/>
                  <a:pt x="1768734" y="1069294"/>
                  <a:pt x="1767546" y="1073434"/>
                </a:cubicBezTo>
                <a:cubicBezTo>
                  <a:pt x="1765763" y="1081715"/>
                  <a:pt x="1765169" y="1090588"/>
                  <a:pt x="1753880" y="1091180"/>
                </a:cubicBezTo>
                <a:cubicBezTo>
                  <a:pt x="1752098" y="1091771"/>
                  <a:pt x="1749127" y="1095912"/>
                  <a:pt x="1748533" y="1098870"/>
                </a:cubicBezTo>
                <a:cubicBezTo>
                  <a:pt x="1741997" y="1123713"/>
                  <a:pt x="1717044" y="1131994"/>
                  <a:pt x="1702190" y="1149148"/>
                </a:cubicBezTo>
                <a:cubicBezTo>
                  <a:pt x="1688525" y="1148557"/>
                  <a:pt x="1679613" y="1155655"/>
                  <a:pt x="1672483" y="1166894"/>
                </a:cubicBezTo>
                <a:cubicBezTo>
                  <a:pt x="1671295" y="1169260"/>
                  <a:pt x="1668918" y="1171626"/>
                  <a:pt x="1668918" y="1173992"/>
                </a:cubicBezTo>
                <a:cubicBezTo>
                  <a:pt x="1668918" y="1191738"/>
                  <a:pt x="1658818" y="1209483"/>
                  <a:pt x="1669512" y="1227229"/>
                </a:cubicBezTo>
                <a:cubicBezTo>
                  <a:pt x="1675454" y="1236693"/>
                  <a:pt x="1676642" y="1246158"/>
                  <a:pt x="1665947" y="1254439"/>
                </a:cubicBezTo>
                <a:cubicBezTo>
                  <a:pt x="1662383" y="1256805"/>
                  <a:pt x="1658818" y="1261538"/>
                  <a:pt x="1658224" y="1265678"/>
                </a:cubicBezTo>
                <a:cubicBezTo>
                  <a:pt x="1655253" y="1282832"/>
                  <a:pt x="1654659" y="1299395"/>
                  <a:pt x="1645747" y="1315366"/>
                </a:cubicBezTo>
                <a:cubicBezTo>
                  <a:pt x="1642776" y="1319506"/>
                  <a:pt x="1646935" y="1328971"/>
                  <a:pt x="1652876" y="1332520"/>
                </a:cubicBezTo>
                <a:cubicBezTo>
                  <a:pt x="1658818" y="1335478"/>
                  <a:pt x="1662383" y="1328380"/>
                  <a:pt x="1666542" y="1325422"/>
                </a:cubicBezTo>
                <a:cubicBezTo>
                  <a:pt x="1683178" y="1314183"/>
                  <a:pt x="1693278" y="1300578"/>
                  <a:pt x="1695060" y="1279875"/>
                </a:cubicBezTo>
                <a:cubicBezTo>
                  <a:pt x="1695654" y="1273368"/>
                  <a:pt x="1698625" y="1268044"/>
                  <a:pt x="1705161" y="1265086"/>
                </a:cubicBezTo>
                <a:cubicBezTo>
                  <a:pt x="1709914" y="1263904"/>
                  <a:pt x="1711696" y="1259763"/>
                  <a:pt x="1714073" y="1256214"/>
                </a:cubicBezTo>
                <a:cubicBezTo>
                  <a:pt x="1721203" y="1245566"/>
                  <a:pt x="1728332" y="1234919"/>
                  <a:pt x="1738433" y="1227229"/>
                </a:cubicBezTo>
                <a:cubicBezTo>
                  <a:pt x="1739621" y="1226046"/>
                  <a:pt x="1740809" y="1224863"/>
                  <a:pt x="1741403" y="1223680"/>
                </a:cubicBezTo>
                <a:cubicBezTo>
                  <a:pt x="1753286" y="1198836"/>
                  <a:pt x="1775269" y="1181682"/>
                  <a:pt x="1793688" y="1162162"/>
                </a:cubicBezTo>
                <a:cubicBezTo>
                  <a:pt x="1796658" y="1159204"/>
                  <a:pt x="1796658" y="1155064"/>
                  <a:pt x="1799035" y="1152106"/>
                </a:cubicBezTo>
                <a:cubicBezTo>
                  <a:pt x="1803788" y="1146191"/>
                  <a:pt x="1810324" y="1142642"/>
                  <a:pt x="1816859" y="1147373"/>
                </a:cubicBezTo>
                <a:cubicBezTo>
                  <a:pt x="1822801" y="1152106"/>
                  <a:pt x="1818048" y="1158021"/>
                  <a:pt x="1814483" y="1162753"/>
                </a:cubicBezTo>
                <a:cubicBezTo>
                  <a:pt x="1798441" y="1185823"/>
                  <a:pt x="1777052" y="1204751"/>
                  <a:pt x="1759822" y="1227229"/>
                </a:cubicBezTo>
                <a:cubicBezTo>
                  <a:pt x="1749721" y="1240243"/>
                  <a:pt x="1743186" y="1255030"/>
                  <a:pt x="1731303" y="1266270"/>
                </a:cubicBezTo>
                <a:cubicBezTo>
                  <a:pt x="1729521" y="1268044"/>
                  <a:pt x="1727738" y="1269820"/>
                  <a:pt x="1728926" y="1272777"/>
                </a:cubicBezTo>
                <a:cubicBezTo>
                  <a:pt x="1732491" y="1281649"/>
                  <a:pt x="1727144" y="1287564"/>
                  <a:pt x="1722985" y="1294071"/>
                </a:cubicBezTo>
                <a:cubicBezTo>
                  <a:pt x="1721203" y="1296437"/>
                  <a:pt x="1718232" y="1298803"/>
                  <a:pt x="1720608" y="1301169"/>
                </a:cubicBezTo>
                <a:cubicBezTo>
                  <a:pt x="1721797" y="1302944"/>
                  <a:pt x="1725362" y="1302944"/>
                  <a:pt x="1727144" y="1302944"/>
                </a:cubicBezTo>
                <a:cubicBezTo>
                  <a:pt x="1735462" y="1301761"/>
                  <a:pt x="1741997" y="1302352"/>
                  <a:pt x="1747939" y="1308267"/>
                </a:cubicBezTo>
                <a:cubicBezTo>
                  <a:pt x="1753880" y="1314183"/>
                  <a:pt x="1759228" y="1308859"/>
                  <a:pt x="1762198" y="1305310"/>
                </a:cubicBezTo>
                <a:cubicBezTo>
                  <a:pt x="1774081" y="1291114"/>
                  <a:pt x="1788935" y="1279283"/>
                  <a:pt x="1796064" y="1261538"/>
                </a:cubicBezTo>
                <a:cubicBezTo>
                  <a:pt x="1796658" y="1260354"/>
                  <a:pt x="1797253" y="1258580"/>
                  <a:pt x="1797847" y="1257397"/>
                </a:cubicBezTo>
                <a:cubicBezTo>
                  <a:pt x="1801412" y="1249116"/>
                  <a:pt x="1806165" y="1242017"/>
                  <a:pt x="1816265" y="1244975"/>
                </a:cubicBezTo>
                <a:cubicBezTo>
                  <a:pt x="1821612" y="1246158"/>
                  <a:pt x="1822801" y="1263904"/>
                  <a:pt x="1818642" y="1269820"/>
                </a:cubicBezTo>
                <a:cubicBezTo>
                  <a:pt x="1808541" y="1282241"/>
                  <a:pt x="1797847" y="1294071"/>
                  <a:pt x="1787746" y="1305902"/>
                </a:cubicBezTo>
                <a:cubicBezTo>
                  <a:pt x="1780617" y="1314183"/>
                  <a:pt x="1772893" y="1322465"/>
                  <a:pt x="1767546" y="1331929"/>
                </a:cubicBezTo>
                <a:cubicBezTo>
                  <a:pt x="1765169" y="1336070"/>
                  <a:pt x="1762792" y="1340802"/>
                  <a:pt x="1763387" y="1345534"/>
                </a:cubicBezTo>
                <a:cubicBezTo>
                  <a:pt x="1763981" y="1350858"/>
                  <a:pt x="1762198" y="1355590"/>
                  <a:pt x="1758039" y="1359139"/>
                </a:cubicBezTo>
                <a:cubicBezTo>
                  <a:pt x="1753880" y="1363280"/>
                  <a:pt x="1753880" y="1368012"/>
                  <a:pt x="1753880" y="1373335"/>
                </a:cubicBezTo>
                <a:cubicBezTo>
                  <a:pt x="1753880" y="1378068"/>
                  <a:pt x="1753286" y="1383392"/>
                  <a:pt x="1749721" y="1386940"/>
                </a:cubicBezTo>
                <a:cubicBezTo>
                  <a:pt x="1741997" y="1394039"/>
                  <a:pt x="1744374" y="1401729"/>
                  <a:pt x="1749127" y="1408827"/>
                </a:cubicBezTo>
                <a:cubicBezTo>
                  <a:pt x="1762198" y="1430121"/>
                  <a:pt x="1776458" y="1450233"/>
                  <a:pt x="1781211" y="1475668"/>
                </a:cubicBezTo>
                <a:cubicBezTo>
                  <a:pt x="1782399" y="1482767"/>
                  <a:pt x="1787746" y="1491640"/>
                  <a:pt x="1793094" y="1498146"/>
                </a:cubicBezTo>
                <a:cubicBezTo>
                  <a:pt x="1798441" y="1504653"/>
                  <a:pt x="1807353" y="1502878"/>
                  <a:pt x="1814483" y="1500512"/>
                </a:cubicBezTo>
                <a:cubicBezTo>
                  <a:pt x="1821612" y="1498146"/>
                  <a:pt x="1828148" y="1495189"/>
                  <a:pt x="1834683" y="1491048"/>
                </a:cubicBezTo>
                <a:cubicBezTo>
                  <a:pt x="1847160" y="1483950"/>
                  <a:pt x="1858449" y="1487499"/>
                  <a:pt x="1868550" y="1495189"/>
                </a:cubicBezTo>
                <a:cubicBezTo>
                  <a:pt x="1879838" y="1503470"/>
                  <a:pt x="1882809" y="1515892"/>
                  <a:pt x="1883403" y="1528905"/>
                </a:cubicBezTo>
                <a:cubicBezTo>
                  <a:pt x="1883403" y="1533637"/>
                  <a:pt x="1879838" y="1535412"/>
                  <a:pt x="1876273" y="1537778"/>
                </a:cubicBezTo>
                <a:cubicBezTo>
                  <a:pt x="1852508" y="1554340"/>
                  <a:pt x="1842407" y="1578001"/>
                  <a:pt x="1844784" y="1605803"/>
                </a:cubicBezTo>
                <a:cubicBezTo>
                  <a:pt x="1845972" y="1619408"/>
                  <a:pt x="1846566" y="1634787"/>
                  <a:pt x="1860826" y="1644843"/>
                </a:cubicBezTo>
                <a:cubicBezTo>
                  <a:pt x="1864985" y="1647801"/>
                  <a:pt x="1861420" y="1655491"/>
                  <a:pt x="1867361" y="1659040"/>
                </a:cubicBezTo>
                <a:cubicBezTo>
                  <a:pt x="1875085" y="1663772"/>
                  <a:pt x="1881621" y="1668504"/>
                  <a:pt x="1892315" y="1666730"/>
                </a:cubicBezTo>
                <a:cubicBezTo>
                  <a:pt x="1905980" y="1664364"/>
                  <a:pt x="1919052" y="1673828"/>
                  <a:pt x="1933905" y="1673236"/>
                </a:cubicBezTo>
                <a:cubicBezTo>
                  <a:pt x="1935093" y="1673236"/>
                  <a:pt x="1936282" y="1675011"/>
                  <a:pt x="1937470" y="1676194"/>
                </a:cubicBezTo>
                <a:cubicBezTo>
                  <a:pt x="1949353" y="1690982"/>
                  <a:pt x="1944005" y="1723516"/>
                  <a:pt x="1927370" y="1733572"/>
                </a:cubicBezTo>
                <a:cubicBezTo>
                  <a:pt x="1922022" y="1737121"/>
                  <a:pt x="1915487" y="1740078"/>
                  <a:pt x="1908357" y="1735938"/>
                </a:cubicBezTo>
                <a:cubicBezTo>
                  <a:pt x="1903010" y="1731797"/>
                  <a:pt x="1899445" y="1734163"/>
                  <a:pt x="1895286" y="1738304"/>
                </a:cubicBezTo>
                <a:cubicBezTo>
                  <a:pt x="1891721" y="1742444"/>
                  <a:pt x="1889939" y="1745402"/>
                  <a:pt x="1893503" y="1750726"/>
                </a:cubicBezTo>
                <a:cubicBezTo>
                  <a:pt x="1894692" y="1752500"/>
                  <a:pt x="1895286" y="1754866"/>
                  <a:pt x="1895286" y="1757233"/>
                </a:cubicBezTo>
                <a:cubicBezTo>
                  <a:pt x="1894692" y="1774387"/>
                  <a:pt x="1907169" y="1784443"/>
                  <a:pt x="1923805" y="1780893"/>
                </a:cubicBezTo>
                <a:cubicBezTo>
                  <a:pt x="1927370" y="1780302"/>
                  <a:pt x="1930934" y="1778527"/>
                  <a:pt x="1933311" y="1780893"/>
                </a:cubicBezTo>
                <a:cubicBezTo>
                  <a:pt x="1943411" y="1789175"/>
                  <a:pt x="1953512" y="1783851"/>
                  <a:pt x="1962424" y="1779710"/>
                </a:cubicBezTo>
                <a:cubicBezTo>
                  <a:pt x="1973713" y="1774387"/>
                  <a:pt x="1982625" y="1774978"/>
                  <a:pt x="1992725" y="1782668"/>
                </a:cubicBezTo>
                <a:cubicBezTo>
                  <a:pt x="1994507" y="1783851"/>
                  <a:pt x="1996884" y="1785626"/>
                  <a:pt x="1998666" y="1785034"/>
                </a:cubicBezTo>
                <a:cubicBezTo>
                  <a:pt x="2013520" y="1784443"/>
                  <a:pt x="2023026" y="1793315"/>
                  <a:pt x="2031938" y="1802780"/>
                </a:cubicBezTo>
                <a:cubicBezTo>
                  <a:pt x="2034315" y="1805737"/>
                  <a:pt x="2036691" y="1805146"/>
                  <a:pt x="2039068" y="1805146"/>
                </a:cubicBezTo>
                <a:cubicBezTo>
                  <a:pt x="2063428" y="1804554"/>
                  <a:pt x="2086599" y="1799231"/>
                  <a:pt x="2108583" y="1790949"/>
                </a:cubicBezTo>
                <a:cubicBezTo>
                  <a:pt x="2118089" y="1787400"/>
                  <a:pt x="2122248" y="1790358"/>
                  <a:pt x="2125218" y="1798048"/>
                </a:cubicBezTo>
                <a:cubicBezTo>
                  <a:pt x="2128189" y="1806920"/>
                  <a:pt x="2122248" y="1810470"/>
                  <a:pt x="2115712" y="1810470"/>
                </a:cubicBezTo>
                <a:cubicBezTo>
                  <a:pt x="2096700" y="1811653"/>
                  <a:pt x="2078281" y="1818751"/>
                  <a:pt x="2059269" y="1816976"/>
                </a:cubicBezTo>
                <a:cubicBezTo>
                  <a:pt x="2040256" y="1815202"/>
                  <a:pt x="2023026" y="1821117"/>
                  <a:pt x="2006984" y="1830581"/>
                </a:cubicBezTo>
                <a:cubicBezTo>
                  <a:pt x="1993913" y="1837680"/>
                  <a:pt x="1981436" y="1841229"/>
                  <a:pt x="1966583" y="1840637"/>
                </a:cubicBezTo>
                <a:cubicBezTo>
                  <a:pt x="1954106" y="1840046"/>
                  <a:pt x="1942223" y="1843003"/>
                  <a:pt x="1931528" y="1850102"/>
                </a:cubicBezTo>
                <a:cubicBezTo>
                  <a:pt x="1926775" y="1853059"/>
                  <a:pt x="1923805" y="1856608"/>
                  <a:pt x="1925587" y="1862524"/>
                </a:cubicBezTo>
                <a:cubicBezTo>
                  <a:pt x="1926775" y="1868439"/>
                  <a:pt x="1932123" y="1869030"/>
                  <a:pt x="1936876" y="1869030"/>
                </a:cubicBezTo>
                <a:cubicBezTo>
                  <a:pt x="1958265" y="1867256"/>
                  <a:pt x="1979654" y="1865481"/>
                  <a:pt x="2000449" y="1863115"/>
                </a:cubicBezTo>
                <a:cubicBezTo>
                  <a:pt x="2015897" y="1861341"/>
                  <a:pt x="2031344" y="1866073"/>
                  <a:pt x="2046792" y="1864298"/>
                </a:cubicBezTo>
                <a:cubicBezTo>
                  <a:pt x="2049763" y="1863707"/>
                  <a:pt x="2052139" y="1865481"/>
                  <a:pt x="2053327" y="1868439"/>
                </a:cubicBezTo>
                <a:cubicBezTo>
                  <a:pt x="2053922" y="1871988"/>
                  <a:pt x="2052139" y="1874354"/>
                  <a:pt x="2049168" y="1875537"/>
                </a:cubicBezTo>
                <a:cubicBezTo>
                  <a:pt x="2046198" y="1876720"/>
                  <a:pt x="2042633" y="1877903"/>
                  <a:pt x="2039068" y="1877903"/>
                </a:cubicBezTo>
                <a:cubicBezTo>
                  <a:pt x="2008767" y="1880861"/>
                  <a:pt x="1977871" y="1883227"/>
                  <a:pt x="1946976" y="1886185"/>
                </a:cubicBezTo>
                <a:cubicBezTo>
                  <a:pt x="1938658" y="1886776"/>
                  <a:pt x="1929746" y="1889142"/>
                  <a:pt x="1921428" y="1891508"/>
                </a:cubicBezTo>
                <a:cubicBezTo>
                  <a:pt x="1913704" y="1893874"/>
                  <a:pt x="1898257" y="1918127"/>
                  <a:pt x="1898257" y="1926408"/>
                </a:cubicBezTo>
                <a:cubicBezTo>
                  <a:pt x="1897662" y="1928774"/>
                  <a:pt x="1897662" y="1931140"/>
                  <a:pt x="1897068" y="1933506"/>
                </a:cubicBezTo>
                <a:cubicBezTo>
                  <a:pt x="1892315" y="1944745"/>
                  <a:pt x="1891127" y="1954801"/>
                  <a:pt x="1906575" y="1958942"/>
                </a:cubicBezTo>
                <a:cubicBezTo>
                  <a:pt x="1907763" y="1958942"/>
                  <a:pt x="1908357" y="1959533"/>
                  <a:pt x="1908951" y="1960125"/>
                </a:cubicBezTo>
                <a:cubicBezTo>
                  <a:pt x="1914893" y="1974321"/>
                  <a:pt x="1921428" y="1987926"/>
                  <a:pt x="1923805" y="2003306"/>
                </a:cubicBezTo>
                <a:cubicBezTo>
                  <a:pt x="1924993" y="2013953"/>
                  <a:pt x="1916081" y="2019869"/>
                  <a:pt x="1908951" y="2025784"/>
                </a:cubicBezTo>
                <a:cubicBezTo>
                  <a:pt x="1898851" y="2035248"/>
                  <a:pt x="1898257" y="2038797"/>
                  <a:pt x="1905980" y="2050628"/>
                </a:cubicBezTo>
                <a:cubicBezTo>
                  <a:pt x="1910734" y="2057726"/>
                  <a:pt x="1920834" y="2060092"/>
                  <a:pt x="1922616" y="2069556"/>
                </a:cubicBezTo>
                <a:cubicBezTo>
                  <a:pt x="1923211" y="2071923"/>
                  <a:pt x="1925587" y="2069556"/>
                  <a:pt x="1926775" y="2068965"/>
                </a:cubicBezTo>
                <a:cubicBezTo>
                  <a:pt x="1930934" y="2067190"/>
                  <a:pt x="1935687" y="2067782"/>
                  <a:pt x="1937470" y="2071331"/>
                </a:cubicBezTo>
                <a:cubicBezTo>
                  <a:pt x="1943411" y="2080795"/>
                  <a:pt x="1954106" y="2083753"/>
                  <a:pt x="1961830" y="2090851"/>
                </a:cubicBezTo>
                <a:cubicBezTo>
                  <a:pt x="1981436" y="2108597"/>
                  <a:pt x="1977871" y="2129300"/>
                  <a:pt x="1953512" y="2139356"/>
                </a:cubicBezTo>
                <a:cubicBezTo>
                  <a:pt x="1942223" y="2144088"/>
                  <a:pt x="1930340" y="2145863"/>
                  <a:pt x="1917863" y="2148229"/>
                </a:cubicBezTo>
                <a:cubicBezTo>
                  <a:pt x="1914893" y="2148821"/>
                  <a:pt x="1910139" y="2148821"/>
                  <a:pt x="1910139" y="2152370"/>
                </a:cubicBezTo>
                <a:cubicBezTo>
                  <a:pt x="1908357" y="2167749"/>
                  <a:pt x="1895880" y="2170707"/>
                  <a:pt x="1882215" y="2176030"/>
                </a:cubicBezTo>
                <a:cubicBezTo>
                  <a:pt x="1898851" y="2184312"/>
                  <a:pt x="1910139" y="2197325"/>
                  <a:pt x="1927370" y="2199691"/>
                </a:cubicBezTo>
                <a:cubicBezTo>
                  <a:pt x="1943411" y="2201466"/>
                  <a:pt x="1957671" y="2210930"/>
                  <a:pt x="1974307" y="2210339"/>
                </a:cubicBezTo>
                <a:cubicBezTo>
                  <a:pt x="1978466" y="2210339"/>
                  <a:pt x="1982030" y="2213296"/>
                  <a:pt x="1984407" y="2216254"/>
                </a:cubicBezTo>
                <a:cubicBezTo>
                  <a:pt x="1990348" y="2223944"/>
                  <a:pt x="1997478" y="2226901"/>
                  <a:pt x="2006984" y="2225718"/>
                </a:cubicBezTo>
                <a:cubicBezTo>
                  <a:pt x="2013520" y="2225127"/>
                  <a:pt x="2017679" y="2228676"/>
                  <a:pt x="2017085" y="2235183"/>
                </a:cubicBezTo>
                <a:cubicBezTo>
                  <a:pt x="2016491" y="2242872"/>
                  <a:pt x="2008173" y="2242872"/>
                  <a:pt x="2005202" y="2240506"/>
                </a:cubicBezTo>
                <a:cubicBezTo>
                  <a:pt x="1994507" y="2231042"/>
                  <a:pt x="1980842" y="2235774"/>
                  <a:pt x="1970148" y="2230451"/>
                </a:cubicBezTo>
                <a:cubicBezTo>
                  <a:pt x="1950541" y="2220986"/>
                  <a:pt x="1929746" y="2216254"/>
                  <a:pt x="1909545" y="2209747"/>
                </a:cubicBezTo>
                <a:cubicBezTo>
                  <a:pt x="1891721" y="2203240"/>
                  <a:pt x="1872709" y="2200283"/>
                  <a:pt x="1854884" y="2193185"/>
                </a:cubicBezTo>
                <a:cubicBezTo>
                  <a:pt x="1832901" y="2184903"/>
                  <a:pt x="1815671" y="2196734"/>
                  <a:pt x="1809730" y="2219212"/>
                </a:cubicBezTo>
                <a:cubicBezTo>
                  <a:pt x="1804382" y="2240506"/>
                  <a:pt x="1807353" y="2260618"/>
                  <a:pt x="1811512" y="2281321"/>
                </a:cubicBezTo>
                <a:cubicBezTo>
                  <a:pt x="1813889" y="2291969"/>
                  <a:pt x="1812700" y="2300842"/>
                  <a:pt x="1806759" y="2310306"/>
                </a:cubicBezTo>
                <a:cubicBezTo>
                  <a:pt x="1793688" y="2331009"/>
                  <a:pt x="1780023" y="2350530"/>
                  <a:pt x="1758633" y="2364726"/>
                </a:cubicBezTo>
                <a:cubicBezTo>
                  <a:pt x="1734868" y="2380106"/>
                  <a:pt x="1736056" y="2402584"/>
                  <a:pt x="1758633" y="2420330"/>
                </a:cubicBezTo>
                <a:cubicBezTo>
                  <a:pt x="1766951" y="2426245"/>
                  <a:pt x="1774675" y="2433343"/>
                  <a:pt x="1781805" y="2440441"/>
                </a:cubicBezTo>
                <a:cubicBezTo>
                  <a:pt x="1787746" y="2445765"/>
                  <a:pt x="1793094" y="2451680"/>
                  <a:pt x="1802600" y="2450497"/>
                </a:cubicBezTo>
                <a:cubicBezTo>
                  <a:pt x="1807947" y="2449906"/>
                  <a:pt x="1810918" y="2454046"/>
                  <a:pt x="1812700" y="2458779"/>
                </a:cubicBezTo>
                <a:cubicBezTo>
                  <a:pt x="1813889" y="2462919"/>
                  <a:pt x="1815671" y="2467060"/>
                  <a:pt x="1818642" y="2470018"/>
                </a:cubicBezTo>
                <a:cubicBezTo>
                  <a:pt x="1821018" y="2473567"/>
                  <a:pt x="1824583" y="2471792"/>
                  <a:pt x="1827554" y="2471201"/>
                </a:cubicBezTo>
                <a:cubicBezTo>
                  <a:pt x="1832307" y="2470018"/>
                  <a:pt x="1829336" y="2467060"/>
                  <a:pt x="1828742" y="2464694"/>
                </a:cubicBezTo>
                <a:cubicBezTo>
                  <a:pt x="1828148" y="2461145"/>
                  <a:pt x="1825177" y="2457596"/>
                  <a:pt x="1829336" y="2455229"/>
                </a:cubicBezTo>
                <a:cubicBezTo>
                  <a:pt x="1832307" y="2452863"/>
                  <a:pt x="1835278" y="2455229"/>
                  <a:pt x="1838248" y="2456412"/>
                </a:cubicBezTo>
                <a:cubicBezTo>
                  <a:pt x="1856667" y="2467060"/>
                  <a:pt x="1874491" y="2479482"/>
                  <a:pt x="1890533" y="2493678"/>
                </a:cubicBezTo>
                <a:cubicBezTo>
                  <a:pt x="1894692" y="2497819"/>
                  <a:pt x="1895880" y="2504917"/>
                  <a:pt x="1901227" y="2507283"/>
                </a:cubicBezTo>
                <a:cubicBezTo>
                  <a:pt x="1926181" y="2518522"/>
                  <a:pt x="1938658" y="2543958"/>
                  <a:pt x="1961830" y="2556380"/>
                </a:cubicBezTo>
                <a:cubicBezTo>
                  <a:pt x="1965989" y="2558746"/>
                  <a:pt x="1969554" y="2563478"/>
                  <a:pt x="1965989" y="2568210"/>
                </a:cubicBezTo>
                <a:cubicBezTo>
                  <a:pt x="1962424" y="2573534"/>
                  <a:pt x="1955888" y="2572351"/>
                  <a:pt x="1952323" y="2568802"/>
                </a:cubicBezTo>
                <a:cubicBezTo>
                  <a:pt x="1937470" y="2551056"/>
                  <a:pt x="1915487" y="2542183"/>
                  <a:pt x="1899445" y="2525621"/>
                </a:cubicBezTo>
                <a:cubicBezTo>
                  <a:pt x="1889939" y="2514382"/>
                  <a:pt x="1876273" y="2507283"/>
                  <a:pt x="1863796" y="2498411"/>
                </a:cubicBezTo>
                <a:cubicBezTo>
                  <a:pt x="1856073" y="2492495"/>
                  <a:pt x="1848349" y="2486580"/>
                  <a:pt x="1840625" y="2480665"/>
                </a:cubicBezTo>
                <a:cubicBezTo>
                  <a:pt x="1837060" y="2477707"/>
                  <a:pt x="1834683" y="2477707"/>
                  <a:pt x="1832901" y="2483031"/>
                </a:cubicBezTo>
                <a:cubicBezTo>
                  <a:pt x="1828742" y="2495453"/>
                  <a:pt x="1823989" y="2496045"/>
                  <a:pt x="1813889" y="2487172"/>
                </a:cubicBezTo>
                <a:cubicBezTo>
                  <a:pt x="1793094" y="2468243"/>
                  <a:pt x="1771110" y="2450497"/>
                  <a:pt x="1749721" y="2432160"/>
                </a:cubicBezTo>
                <a:cubicBezTo>
                  <a:pt x="1746751" y="2429794"/>
                  <a:pt x="1744374" y="2427428"/>
                  <a:pt x="1739027" y="2429202"/>
                </a:cubicBezTo>
                <a:cubicBezTo>
                  <a:pt x="1741403" y="2435709"/>
                  <a:pt x="1744374" y="2441624"/>
                  <a:pt x="1749127" y="2446357"/>
                </a:cubicBezTo>
                <a:cubicBezTo>
                  <a:pt x="1761010" y="2458187"/>
                  <a:pt x="1769922" y="2473567"/>
                  <a:pt x="1787746" y="2479482"/>
                </a:cubicBezTo>
                <a:cubicBezTo>
                  <a:pt x="1794282" y="2481256"/>
                  <a:pt x="1797253" y="2491312"/>
                  <a:pt x="1802600" y="2497228"/>
                </a:cubicBezTo>
                <a:cubicBezTo>
                  <a:pt x="1813889" y="2508466"/>
                  <a:pt x="1824583" y="2519705"/>
                  <a:pt x="1836466" y="2529170"/>
                </a:cubicBezTo>
                <a:cubicBezTo>
                  <a:pt x="1857855" y="2545732"/>
                  <a:pt x="1872709" y="2567619"/>
                  <a:pt x="1891721" y="2585364"/>
                </a:cubicBezTo>
                <a:cubicBezTo>
                  <a:pt x="1895286" y="2588322"/>
                  <a:pt x="1896474" y="2592463"/>
                  <a:pt x="1896474" y="2597195"/>
                </a:cubicBezTo>
                <a:cubicBezTo>
                  <a:pt x="1895880" y="2605476"/>
                  <a:pt x="1892315" y="2607842"/>
                  <a:pt x="1884591" y="2604293"/>
                </a:cubicBezTo>
                <a:cubicBezTo>
                  <a:pt x="1875085" y="2599561"/>
                  <a:pt x="1867361" y="2591871"/>
                  <a:pt x="1860232" y="2583590"/>
                </a:cubicBezTo>
                <a:cubicBezTo>
                  <a:pt x="1851319" y="2573534"/>
                  <a:pt x="1842407" y="2562887"/>
                  <a:pt x="1829930" y="2555788"/>
                </a:cubicBezTo>
                <a:cubicBezTo>
                  <a:pt x="1823989" y="2552239"/>
                  <a:pt x="1823395" y="2545141"/>
                  <a:pt x="1818642" y="2541000"/>
                </a:cubicBezTo>
                <a:cubicBezTo>
                  <a:pt x="1814483" y="2538043"/>
                  <a:pt x="1809730" y="2532719"/>
                  <a:pt x="1804976" y="2537451"/>
                </a:cubicBezTo>
                <a:cubicBezTo>
                  <a:pt x="1800817" y="2541592"/>
                  <a:pt x="1802006" y="2549873"/>
                  <a:pt x="1807353" y="2553422"/>
                </a:cubicBezTo>
                <a:cubicBezTo>
                  <a:pt x="1822801" y="2563478"/>
                  <a:pt x="1830525" y="2579449"/>
                  <a:pt x="1841219" y="2593646"/>
                </a:cubicBezTo>
                <a:cubicBezTo>
                  <a:pt x="1850725" y="2606659"/>
                  <a:pt x="1860232" y="2618490"/>
                  <a:pt x="1875085" y="2626179"/>
                </a:cubicBezTo>
                <a:cubicBezTo>
                  <a:pt x="1877462" y="2627954"/>
                  <a:pt x="1879838" y="2629729"/>
                  <a:pt x="1881026" y="2632095"/>
                </a:cubicBezTo>
                <a:cubicBezTo>
                  <a:pt x="1888750" y="2651023"/>
                  <a:pt x="1905386" y="2662262"/>
                  <a:pt x="1920834" y="2674684"/>
                </a:cubicBezTo>
                <a:cubicBezTo>
                  <a:pt x="1926181" y="2679416"/>
                  <a:pt x="1930934" y="2684740"/>
                  <a:pt x="1938064" y="2687698"/>
                </a:cubicBezTo>
                <a:cubicBezTo>
                  <a:pt x="1942817" y="2689472"/>
                  <a:pt x="1942223" y="2694796"/>
                  <a:pt x="1941035" y="2699528"/>
                </a:cubicBezTo>
                <a:cubicBezTo>
                  <a:pt x="1939252" y="2703669"/>
                  <a:pt x="1937470" y="2708401"/>
                  <a:pt x="1932123" y="2707810"/>
                </a:cubicBezTo>
                <a:cubicBezTo>
                  <a:pt x="1922616" y="2706035"/>
                  <a:pt x="1912516" y="2705443"/>
                  <a:pt x="1906575" y="2694796"/>
                </a:cubicBezTo>
                <a:cubicBezTo>
                  <a:pt x="1895880" y="2676459"/>
                  <a:pt x="1876868" y="2665220"/>
                  <a:pt x="1862608" y="2649249"/>
                </a:cubicBezTo>
                <a:cubicBezTo>
                  <a:pt x="1861420" y="2648066"/>
                  <a:pt x="1860232" y="2646883"/>
                  <a:pt x="1858449" y="2646883"/>
                </a:cubicBezTo>
                <a:cubicBezTo>
                  <a:pt x="1829336" y="2642742"/>
                  <a:pt x="1818642" y="2616715"/>
                  <a:pt x="1798441" y="2601336"/>
                </a:cubicBezTo>
                <a:cubicBezTo>
                  <a:pt x="1785370" y="2590688"/>
                  <a:pt x="1777052" y="2574717"/>
                  <a:pt x="1760416" y="2569985"/>
                </a:cubicBezTo>
                <a:cubicBezTo>
                  <a:pt x="1752098" y="2567619"/>
                  <a:pt x="1750910" y="2556380"/>
                  <a:pt x="1741997" y="2554605"/>
                </a:cubicBezTo>
                <a:cubicBezTo>
                  <a:pt x="1752692" y="2569393"/>
                  <a:pt x="1761010" y="2585364"/>
                  <a:pt x="1774675" y="2597195"/>
                </a:cubicBezTo>
                <a:cubicBezTo>
                  <a:pt x="1776458" y="2598378"/>
                  <a:pt x="1778834" y="2599561"/>
                  <a:pt x="1780023" y="2601336"/>
                </a:cubicBezTo>
                <a:cubicBezTo>
                  <a:pt x="1783587" y="2606068"/>
                  <a:pt x="1788340" y="2610800"/>
                  <a:pt x="1781805" y="2615532"/>
                </a:cubicBezTo>
                <a:cubicBezTo>
                  <a:pt x="1775864" y="2620264"/>
                  <a:pt x="1768734" y="2619081"/>
                  <a:pt x="1764575" y="2613166"/>
                </a:cubicBezTo>
                <a:cubicBezTo>
                  <a:pt x="1749127" y="2591871"/>
                  <a:pt x="1729521" y="2574125"/>
                  <a:pt x="1711102" y="2554605"/>
                </a:cubicBezTo>
                <a:cubicBezTo>
                  <a:pt x="1709914" y="2553422"/>
                  <a:pt x="1707537" y="2551648"/>
                  <a:pt x="1706349" y="2551648"/>
                </a:cubicBezTo>
                <a:cubicBezTo>
                  <a:pt x="1692090" y="2555788"/>
                  <a:pt x="1686742" y="2544549"/>
                  <a:pt x="1679613" y="2536268"/>
                </a:cubicBezTo>
                <a:cubicBezTo>
                  <a:pt x="1670106" y="2526212"/>
                  <a:pt x="1660600" y="2515565"/>
                  <a:pt x="1649311" y="2506692"/>
                </a:cubicBezTo>
                <a:cubicBezTo>
                  <a:pt x="1643370" y="2502551"/>
                  <a:pt x="1637429" y="2500777"/>
                  <a:pt x="1630299" y="2502551"/>
                </a:cubicBezTo>
                <a:cubicBezTo>
                  <a:pt x="1625546" y="2503734"/>
                  <a:pt x="1620199" y="2503734"/>
                  <a:pt x="1614851" y="2503734"/>
                </a:cubicBezTo>
                <a:cubicBezTo>
                  <a:pt x="1590492" y="2503734"/>
                  <a:pt x="1570885" y="2514973"/>
                  <a:pt x="1553655" y="2530944"/>
                </a:cubicBezTo>
                <a:cubicBezTo>
                  <a:pt x="1551278" y="2532719"/>
                  <a:pt x="1549496" y="2535677"/>
                  <a:pt x="1550684" y="2539226"/>
                </a:cubicBezTo>
                <a:cubicBezTo>
                  <a:pt x="1555437" y="2552239"/>
                  <a:pt x="1553061" y="2565844"/>
                  <a:pt x="1552466" y="2579449"/>
                </a:cubicBezTo>
                <a:cubicBezTo>
                  <a:pt x="1552466" y="2589505"/>
                  <a:pt x="1545931" y="2595420"/>
                  <a:pt x="1538207" y="2599561"/>
                </a:cubicBezTo>
                <a:cubicBezTo>
                  <a:pt x="1529295" y="2604293"/>
                  <a:pt x="1520383" y="2606068"/>
                  <a:pt x="1510877" y="2601336"/>
                </a:cubicBezTo>
                <a:cubicBezTo>
                  <a:pt x="1507906" y="2600152"/>
                  <a:pt x="1506718" y="2596603"/>
                  <a:pt x="1505529" y="2593646"/>
                </a:cubicBezTo>
                <a:cubicBezTo>
                  <a:pt x="1503153" y="2582998"/>
                  <a:pt x="1495429" y="2575309"/>
                  <a:pt x="1486517" y="2568802"/>
                </a:cubicBezTo>
                <a:cubicBezTo>
                  <a:pt x="1474634" y="2560520"/>
                  <a:pt x="1459780" y="2566436"/>
                  <a:pt x="1457404" y="2580632"/>
                </a:cubicBezTo>
                <a:cubicBezTo>
                  <a:pt x="1456810" y="2584181"/>
                  <a:pt x="1457404" y="2587139"/>
                  <a:pt x="1460375" y="2590097"/>
                </a:cubicBezTo>
                <a:cubicBezTo>
                  <a:pt x="1471663" y="2599561"/>
                  <a:pt x="1472257" y="2611983"/>
                  <a:pt x="1468693" y="2624405"/>
                </a:cubicBezTo>
                <a:cubicBezTo>
                  <a:pt x="1464534" y="2638010"/>
                  <a:pt x="1452651" y="2643925"/>
                  <a:pt x="1439580" y="2646883"/>
                </a:cubicBezTo>
                <a:cubicBezTo>
                  <a:pt x="1430073" y="2648657"/>
                  <a:pt x="1424132" y="2642151"/>
                  <a:pt x="1419973" y="2634461"/>
                </a:cubicBezTo>
                <a:cubicBezTo>
                  <a:pt x="1415814" y="2626179"/>
                  <a:pt x="1412249" y="2617307"/>
                  <a:pt x="1408684" y="2609025"/>
                </a:cubicBezTo>
                <a:cubicBezTo>
                  <a:pt x="1402743" y="2596012"/>
                  <a:pt x="1396802" y="2593646"/>
                  <a:pt x="1383730" y="2598378"/>
                </a:cubicBezTo>
                <a:cubicBezTo>
                  <a:pt x="1374818" y="2601927"/>
                  <a:pt x="1364718" y="2604293"/>
                  <a:pt x="1356994" y="2610208"/>
                </a:cubicBezTo>
                <a:cubicBezTo>
                  <a:pt x="1348676" y="2616715"/>
                  <a:pt x="1346300" y="2623813"/>
                  <a:pt x="1349270" y="2633869"/>
                </a:cubicBezTo>
                <a:cubicBezTo>
                  <a:pt x="1354617" y="2652798"/>
                  <a:pt x="1361153" y="2671727"/>
                  <a:pt x="1362341" y="2691838"/>
                </a:cubicBezTo>
                <a:cubicBezTo>
                  <a:pt x="1362935" y="2698937"/>
                  <a:pt x="1364718" y="2710176"/>
                  <a:pt x="1357588" y="2711359"/>
                </a:cubicBezTo>
                <a:cubicBezTo>
                  <a:pt x="1348676" y="2713133"/>
                  <a:pt x="1348676" y="2701894"/>
                  <a:pt x="1345705" y="2694796"/>
                </a:cubicBezTo>
                <a:cubicBezTo>
                  <a:pt x="1343923" y="2690655"/>
                  <a:pt x="1342735" y="2685923"/>
                  <a:pt x="1342735" y="2681191"/>
                </a:cubicBezTo>
                <a:cubicBezTo>
                  <a:pt x="1342141" y="2672910"/>
                  <a:pt x="1337387" y="2668769"/>
                  <a:pt x="1330258" y="2666403"/>
                </a:cubicBezTo>
                <a:cubicBezTo>
                  <a:pt x="1314216" y="2661079"/>
                  <a:pt x="1308869" y="2664628"/>
                  <a:pt x="1308869" y="2681191"/>
                </a:cubicBezTo>
                <a:cubicBezTo>
                  <a:pt x="1308869" y="2688881"/>
                  <a:pt x="1308274" y="2695979"/>
                  <a:pt x="1304710" y="2703077"/>
                </a:cubicBezTo>
                <a:cubicBezTo>
                  <a:pt x="1302927" y="2705443"/>
                  <a:pt x="1301145" y="2707810"/>
                  <a:pt x="1298174" y="2707810"/>
                </a:cubicBezTo>
                <a:cubicBezTo>
                  <a:pt x="1294609" y="2707810"/>
                  <a:pt x="1292827" y="2704852"/>
                  <a:pt x="1291639" y="2701894"/>
                </a:cubicBezTo>
                <a:cubicBezTo>
                  <a:pt x="1288074" y="2691247"/>
                  <a:pt x="1290450" y="2680008"/>
                  <a:pt x="1289856" y="2668769"/>
                </a:cubicBezTo>
                <a:cubicBezTo>
                  <a:pt x="1289262" y="2647474"/>
                  <a:pt x="1282726" y="2643925"/>
                  <a:pt x="1263714" y="2655164"/>
                </a:cubicBezTo>
                <a:cubicBezTo>
                  <a:pt x="1253614" y="2661079"/>
                  <a:pt x="1244701" y="2668769"/>
                  <a:pt x="1234601" y="2675276"/>
                </a:cubicBezTo>
                <a:cubicBezTo>
                  <a:pt x="1228660" y="2679416"/>
                  <a:pt x="1223906" y="2679416"/>
                  <a:pt x="1220342" y="2671135"/>
                </a:cubicBezTo>
                <a:cubicBezTo>
                  <a:pt x="1215588" y="2658713"/>
                  <a:pt x="1207271" y="2648657"/>
                  <a:pt x="1193011" y="2648657"/>
                </a:cubicBezTo>
                <a:cubicBezTo>
                  <a:pt x="1179346" y="2648066"/>
                  <a:pt x="1163898" y="2661079"/>
                  <a:pt x="1160333" y="2675276"/>
                </a:cubicBezTo>
                <a:cubicBezTo>
                  <a:pt x="1158551" y="2681783"/>
                  <a:pt x="1154986" y="2685923"/>
                  <a:pt x="1152015" y="2690655"/>
                </a:cubicBezTo>
                <a:cubicBezTo>
                  <a:pt x="1142509" y="2706035"/>
                  <a:pt x="1132409" y="2721415"/>
                  <a:pt x="1137162" y="2740935"/>
                </a:cubicBezTo>
                <a:cubicBezTo>
                  <a:pt x="1137756" y="2741526"/>
                  <a:pt x="1137756" y="2742118"/>
                  <a:pt x="1137756" y="2743301"/>
                </a:cubicBezTo>
                <a:cubicBezTo>
                  <a:pt x="1137756" y="2752174"/>
                  <a:pt x="1135974" y="2760455"/>
                  <a:pt x="1126467" y="2762821"/>
                </a:cubicBezTo>
                <a:cubicBezTo>
                  <a:pt x="1115773" y="2765779"/>
                  <a:pt x="1112802" y="2758089"/>
                  <a:pt x="1110426" y="2749216"/>
                </a:cubicBezTo>
                <a:cubicBezTo>
                  <a:pt x="1108643" y="2782933"/>
                  <a:pt x="1103296" y="2816650"/>
                  <a:pt x="1109237" y="2849775"/>
                </a:cubicBezTo>
                <a:cubicBezTo>
                  <a:pt x="1109831" y="2853324"/>
                  <a:pt x="1109831" y="2856873"/>
                  <a:pt x="1108643" y="2860422"/>
                </a:cubicBezTo>
                <a:cubicBezTo>
                  <a:pt x="1106861" y="2863971"/>
                  <a:pt x="1104484" y="2866929"/>
                  <a:pt x="1100919" y="2867521"/>
                </a:cubicBezTo>
                <a:cubicBezTo>
                  <a:pt x="1096166" y="2868112"/>
                  <a:pt x="1094978" y="2863971"/>
                  <a:pt x="1093790" y="2861014"/>
                </a:cubicBezTo>
                <a:cubicBezTo>
                  <a:pt x="1091413" y="2856282"/>
                  <a:pt x="1090225" y="2852141"/>
                  <a:pt x="1090819" y="2847409"/>
                </a:cubicBezTo>
                <a:cubicBezTo>
                  <a:pt x="1093790" y="2813101"/>
                  <a:pt x="1095572" y="2779384"/>
                  <a:pt x="1094978" y="2745667"/>
                </a:cubicBezTo>
                <a:cubicBezTo>
                  <a:pt x="1094978" y="2741526"/>
                  <a:pt x="1098543" y="2733245"/>
                  <a:pt x="1090225" y="2733837"/>
                </a:cubicBezTo>
                <a:cubicBezTo>
                  <a:pt x="1084283" y="2733837"/>
                  <a:pt x="1076560" y="2738569"/>
                  <a:pt x="1077154" y="2746259"/>
                </a:cubicBezTo>
                <a:cubicBezTo>
                  <a:pt x="1078936" y="2769919"/>
                  <a:pt x="1069430" y="2791806"/>
                  <a:pt x="1067053" y="2814875"/>
                </a:cubicBezTo>
                <a:cubicBezTo>
                  <a:pt x="1066459" y="2819016"/>
                  <a:pt x="1067053" y="2824931"/>
                  <a:pt x="1060518" y="2824340"/>
                </a:cubicBezTo>
                <a:cubicBezTo>
                  <a:pt x="1055765" y="2823156"/>
                  <a:pt x="1056953" y="2817833"/>
                  <a:pt x="1057547" y="2813692"/>
                </a:cubicBezTo>
                <a:cubicBezTo>
                  <a:pt x="1058141" y="2807185"/>
                  <a:pt x="1059329" y="2800087"/>
                  <a:pt x="1060518" y="2792989"/>
                </a:cubicBezTo>
                <a:cubicBezTo>
                  <a:pt x="1061706" y="2788257"/>
                  <a:pt x="1062300" y="2783524"/>
                  <a:pt x="1059329" y="2779384"/>
                </a:cubicBezTo>
                <a:cubicBezTo>
                  <a:pt x="1052200" y="2768145"/>
                  <a:pt x="1053388" y="2756314"/>
                  <a:pt x="1055170" y="2744484"/>
                </a:cubicBezTo>
                <a:cubicBezTo>
                  <a:pt x="1059329" y="2714316"/>
                  <a:pt x="1064677" y="2684149"/>
                  <a:pt x="1063488" y="2653390"/>
                </a:cubicBezTo>
                <a:cubicBezTo>
                  <a:pt x="1062894" y="2628546"/>
                  <a:pt x="1048041" y="2617307"/>
                  <a:pt x="1023681" y="2624996"/>
                </a:cubicBezTo>
                <a:cubicBezTo>
                  <a:pt x="1017740" y="2626771"/>
                  <a:pt x="1012392" y="2632095"/>
                  <a:pt x="1012392" y="2638601"/>
                </a:cubicBezTo>
                <a:cubicBezTo>
                  <a:pt x="1011798" y="2652798"/>
                  <a:pt x="999321" y="2659896"/>
                  <a:pt x="995162" y="2671727"/>
                </a:cubicBezTo>
                <a:cubicBezTo>
                  <a:pt x="994568" y="2673501"/>
                  <a:pt x="991597" y="2674684"/>
                  <a:pt x="989221" y="2674684"/>
                </a:cubicBezTo>
                <a:cubicBezTo>
                  <a:pt x="973179" y="2678825"/>
                  <a:pt x="952978" y="2658122"/>
                  <a:pt x="955949" y="2642151"/>
                </a:cubicBezTo>
                <a:cubicBezTo>
                  <a:pt x="956543" y="2637418"/>
                  <a:pt x="957137" y="2632686"/>
                  <a:pt x="957137" y="2627954"/>
                </a:cubicBezTo>
                <a:cubicBezTo>
                  <a:pt x="957137" y="2607251"/>
                  <a:pt x="950602" y="2600152"/>
                  <a:pt x="929807" y="2600744"/>
                </a:cubicBezTo>
                <a:cubicBezTo>
                  <a:pt x="928618" y="2600744"/>
                  <a:pt x="928024" y="2600744"/>
                  <a:pt x="927430" y="2600744"/>
                </a:cubicBezTo>
                <a:cubicBezTo>
                  <a:pt x="905447" y="2595420"/>
                  <a:pt x="889999" y="2601927"/>
                  <a:pt x="876334" y="2620264"/>
                </a:cubicBezTo>
                <a:cubicBezTo>
                  <a:pt x="865045" y="2635644"/>
                  <a:pt x="845439" y="2630320"/>
                  <a:pt x="837715" y="2612574"/>
                </a:cubicBezTo>
                <a:cubicBezTo>
                  <a:pt x="832368" y="2601336"/>
                  <a:pt x="831179" y="2588914"/>
                  <a:pt x="831179" y="2577083"/>
                </a:cubicBezTo>
                <a:cubicBezTo>
                  <a:pt x="830585" y="2571759"/>
                  <a:pt x="832368" y="2565844"/>
                  <a:pt x="825832" y="2563478"/>
                </a:cubicBezTo>
                <a:cubicBezTo>
                  <a:pt x="819296" y="2561112"/>
                  <a:pt x="813355" y="2563478"/>
                  <a:pt x="808602" y="2568210"/>
                </a:cubicBezTo>
                <a:cubicBezTo>
                  <a:pt x="801472" y="2574717"/>
                  <a:pt x="797907" y="2582998"/>
                  <a:pt x="793748" y="2591280"/>
                </a:cubicBezTo>
                <a:cubicBezTo>
                  <a:pt x="790778" y="2597195"/>
                  <a:pt x="786619" y="2601927"/>
                  <a:pt x="778895" y="2603110"/>
                </a:cubicBezTo>
                <a:cubicBezTo>
                  <a:pt x="772359" y="2603702"/>
                  <a:pt x="768794" y="2607842"/>
                  <a:pt x="765230" y="2613166"/>
                </a:cubicBezTo>
                <a:cubicBezTo>
                  <a:pt x="748594" y="2639193"/>
                  <a:pt x="731364" y="2665220"/>
                  <a:pt x="714728" y="2691838"/>
                </a:cubicBezTo>
                <a:cubicBezTo>
                  <a:pt x="712351" y="2694796"/>
                  <a:pt x="710569" y="2697754"/>
                  <a:pt x="708786" y="2700711"/>
                </a:cubicBezTo>
                <a:cubicBezTo>
                  <a:pt x="705815" y="2704260"/>
                  <a:pt x="703439" y="2708993"/>
                  <a:pt x="698092" y="2705443"/>
                </a:cubicBezTo>
                <a:cubicBezTo>
                  <a:pt x="693933" y="2701894"/>
                  <a:pt x="696309" y="2697162"/>
                  <a:pt x="698686" y="2693613"/>
                </a:cubicBezTo>
                <a:cubicBezTo>
                  <a:pt x="704033" y="2685332"/>
                  <a:pt x="709380" y="2677642"/>
                  <a:pt x="714133" y="2669952"/>
                </a:cubicBezTo>
                <a:cubicBezTo>
                  <a:pt x="715916" y="2666403"/>
                  <a:pt x="717698" y="2662854"/>
                  <a:pt x="719481" y="2659305"/>
                </a:cubicBezTo>
                <a:cubicBezTo>
                  <a:pt x="737899" y="2634461"/>
                  <a:pt x="755723" y="2609617"/>
                  <a:pt x="766418" y="2578858"/>
                </a:cubicBezTo>
                <a:cubicBezTo>
                  <a:pt x="758100" y="2581224"/>
                  <a:pt x="753347" y="2578266"/>
                  <a:pt x="749188" y="2571759"/>
                </a:cubicBezTo>
                <a:cubicBezTo>
                  <a:pt x="743246" y="2562887"/>
                  <a:pt x="731958" y="2559337"/>
                  <a:pt x="724234" y="2552831"/>
                </a:cubicBezTo>
                <a:cubicBezTo>
                  <a:pt x="718887" y="2548098"/>
                  <a:pt x="710569" y="2554014"/>
                  <a:pt x="710569" y="2562295"/>
                </a:cubicBezTo>
                <a:cubicBezTo>
                  <a:pt x="710569" y="2570576"/>
                  <a:pt x="705815" y="2575309"/>
                  <a:pt x="699280" y="2580041"/>
                </a:cubicBezTo>
                <a:cubicBezTo>
                  <a:pt x="666602" y="2604885"/>
                  <a:pt x="642242" y="2636827"/>
                  <a:pt x="616694" y="2668178"/>
                </a:cubicBezTo>
                <a:cubicBezTo>
                  <a:pt x="613724" y="2671727"/>
                  <a:pt x="610753" y="2681191"/>
                  <a:pt x="603623" y="2675276"/>
                </a:cubicBezTo>
                <a:cubicBezTo>
                  <a:pt x="597088" y="2669952"/>
                  <a:pt x="601247" y="2663445"/>
                  <a:pt x="604811" y="2656939"/>
                </a:cubicBezTo>
                <a:cubicBezTo>
                  <a:pt x="615506" y="2635644"/>
                  <a:pt x="633924" y="2620264"/>
                  <a:pt x="648778" y="2601927"/>
                </a:cubicBezTo>
                <a:cubicBezTo>
                  <a:pt x="663631" y="2582407"/>
                  <a:pt x="678485" y="2562887"/>
                  <a:pt x="696309" y="2545732"/>
                </a:cubicBezTo>
                <a:cubicBezTo>
                  <a:pt x="702251" y="2540409"/>
                  <a:pt x="701656" y="2536860"/>
                  <a:pt x="694527" y="2533310"/>
                </a:cubicBezTo>
                <a:cubicBezTo>
                  <a:pt x="686803" y="2529761"/>
                  <a:pt x="681456" y="2524438"/>
                  <a:pt x="682644" y="2514973"/>
                </a:cubicBezTo>
                <a:cubicBezTo>
                  <a:pt x="683238" y="2507283"/>
                  <a:pt x="679079" y="2507875"/>
                  <a:pt x="673732" y="2509650"/>
                </a:cubicBezTo>
                <a:cubicBezTo>
                  <a:pt x="665414" y="2513199"/>
                  <a:pt x="661849" y="2520297"/>
                  <a:pt x="658284" y="2526804"/>
                </a:cubicBezTo>
                <a:cubicBezTo>
                  <a:pt x="651749" y="2539226"/>
                  <a:pt x="644619" y="2549873"/>
                  <a:pt x="630360" y="2555197"/>
                </a:cubicBezTo>
                <a:cubicBezTo>
                  <a:pt x="627389" y="2556380"/>
                  <a:pt x="624418" y="2560520"/>
                  <a:pt x="622042" y="2563478"/>
                </a:cubicBezTo>
                <a:cubicBezTo>
                  <a:pt x="609565" y="2579449"/>
                  <a:pt x="594711" y="2593646"/>
                  <a:pt x="578075" y="2606068"/>
                </a:cubicBezTo>
                <a:cubicBezTo>
                  <a:pt x="562627" y="2617898"/>
                  <a:pt x="549556" y="2631503"/>
                  <a:pt x="535891" y="2645108"/>
                </a:cubicBezTo>
                <a:cubicBezTo>
                  <a:pt x="530544" y="2649840"/>
                  <a:pt x="525197" y="2658122"/>
                  <a:pt x="518067" y="2652206"/>
                </a:cubicBezTo>
                <a:cubicBezTo>
                  <a:pt x="511531" y="2646291"/>
                  <a:pt x="518067" y="2639193"/>
                  <a:pt x="522226" y="2633278"/>
                </a:cubicBezTo>
                <a:cubicBezTo>
                  <a:pt x="527573" y="2625588"/>
                  <a:pt x="535891" y="2620856"/>
                  <a:pt x="543615" y="2615532"/>
                </a:cubicBezTo>
                <a:cubicBezTo>
                  <a:pt x="560251" y="2603702"/>
                  <a:pt x="569163" y="2585364"/>
                  <a:pt x="584017" y="2572351"/>
                </a:cubicBezTo>
                <a:cubicBezTo>
                  <a:pt x="590552" y="2566436"/>
                  <a:pt x="597088" y="2561112"/>
                  <a:pt x="604217" y="2554605"/>
                </a:cubicBezTo>
                <a:cubicBezTo>
                  <a:pt x="595899" y="2547507"/>
                  <a:pt x="587581" y="2539817"/>
                  <a:pt x="585799" y="2527987"/>
                </a:cubicBezTo>
                <a:cubicBezTo>
                  <a:pt x="583422" y="2514382"/>
                  <a:pt x="590552" y="2505509"/>
                  <a:pt x="604217" y="2504917"/>
                </a:cubicBezTo>
                <a:cubicBezTo>
                  <a:pt x="626201" y="2504917"/>
                  <a:pt x="633924" y="2485989"/>
                  <a:pt x="646401" y="2472975"/>
                </a:cubicBezTo>
                <a:cubicBezTo>
                  <a:pt x="648184" y="2471201"/>
                  <a:pt x="648778" y="2468243"/>
                  <a:pt x="646401" y="2465877"/>
                </a:cubicBezTo>
                <a:cubicBezTo>
                  <a:pt x="644025" y="2463511"/>
                  <a:pt x="641648" y="2464694"/>
                  <a:pt x="639272" y="2465285"/>
                </a:cubicBezTo>
                <a:cubicBezTo>
                  <a:pt x="628577" y="2468243"/>
                  <a:pt x="617288" y="2471792"/>
                  <a:pt x="605406" y="2470609"/>
                </a:cubicBezTo>
                <a:cubicBezTo>
                  <a:pt x="597682" y="2470018"/>
                  <a:pt x="590552" y="2468243"/>
                  <a:pt x="587581" y="2459962"/>
                </a:cubicBezTo>
                <a:cubicBezTo>
                  <a:pt x="583422" y="2451089"/>
                  <a:pt x="584017" y="2443399"/>
                  <a:pt x="590552" y="2435709"/>
                </a:cubicBezTo>
                <a:cubicBezTo>
                  <a:pt x="592929" y="2433935"/>
                  <a:pt x="594711" y="2432160"/>
                  <a:pt x="596494" y="2429794"/>
                </a:cubicBezTo>
                <a:cubicBezTo>
                  <a:pt x="600058" y="2425062"/>
                  <a:pt x="610159" y="2422696"/>
                  <a:pt x="607782" y="2415006"/>
                </a:cubicBezTo>
                <a:cubicBezTo>
                  <a:pt x="603623" y="2403175"/>
                  <a:pt x="594711" y="2394303"/>
                  <a:pt x="584017" y="2387204"/>
                </a:cubicBezTo>
                <a:cubicBezTo>
                  <a:pt x="581640" y="2386021"/>
                  <a:pt x="578669" y="2388387"/>
                  <a:pt x="576293" y="2389570"/>
                </a:cubicBezTo>
                <a:cubicBezTo>
                  <a:pt x="549556" y="2403767"/>
                  <a:pt x="523414" y="2419147"/>
                  <a:pt x="500837" y="2440441"/>
                </a:cubicBezTo>
                <a:cubicBezTo>
                  <a:pt x="499054" y="2442216"/>
                  <a:pt x="497272" y="2443399"/>
                  <a:pt x="495490" y="2444582"/>
                </a:cubicBezTo>
                <a:cubicBezTo>
                  <a:pt x="491331" y="2447540"/>
                  <a:pt x="487172" y="2451680"/>
                  <a:pt x="483013" y="2446357"/>
                </a:cubicBezTo>
                <a:cubicBezTo>
                  <a:pt x="479448" y="2442216"/>
                  <a:pt x="484201" y="2438667"/>
                  <a:pt x="487766" y="2436301"/>
                </a:cubicBezTo>
                <a:cubicBezTo>
                  <a:pt x="489548" y="2434526"/>
                  <a:pt x="491925" y="2433343"/>
                  <a:pt x="490736" y="2430386"/>
                </a:cubicBezTo>
                <a:cubicBezTo>
                  <a:pt x="489548" y="2427428"/>
                  <a:pt x="485983" y="2428611"/>
                  <a:pt x="483607" y="2429202"/>
                </a:cubicBezTo>
                <a:cubicBezTo>
                  <a:pt x="475289" y="2431569"/>
                  <a:pt x="467565" y="2434526"/>
                  <a:pt x="459841" y="2436301"/>
                </a:cubicBezTo>
                <a:cubicBezTo>
                  <a:pt x="453306" y="2437484"/>
                  <a:pt x="446770" y="2436301"/>
                  <a:pt x="443799" y="2430386"/>
                </a:cubicBezTo>
                <a:cubicBezTo>
                  <a:pt x="440234" y="2423879"/>
                  <a:pt x="447364" y="2421513"/>
                  <a:pt x="450929" y="2418555"/>
                </a:cubicBezTo>
                <a:cubicBezTo>
                  <a:pt x="461029" y="2411457"/>
                  <a:pt x="468159" y="2403175"/>
                  <a:pt x="473506" y="2391937"/>
                </a:cubicBezTo>
                <a:cubicBezTo>
                  <a:pt x="481824" y="2376557"/>
                  <a:pt x="499054" y="2371824"/>
                  <a:pt x="513908" y="2364726"/>
                </a:cubicBezTo>
                <a:cubicBezTo>
                  <a:pt x="518661" y="2362360"/>
                  <a:pt x="524008" y="2360585"/>
                  <a:pt x="529356" y="2358811"/>
                </a:cubicBezTo>
                <a:cubicBezTo>
                  <a:pt x="536485" y="2355853"/>
                  <a:pt x="540050" y="2351713"/>
                  <a:pt x="541238" y="2344023"/>
                </a:cubicBezTo>
                <a:cubicBezTo>
                  <a:pt x="542427" y="2338699"/>
                  <a:pt x="542427" y="2332192"/>
                  <a:pt x="547774" y="2329235"/>
                </a:cubicBezTo>
                <a:cubicBezTo>
                  <a:pt x="554904" y="2323911"/>
                  <a:pt x="553121" y="2319179"/>
                  <a:pt x="547180" y="2315038"/>
                </a:cubicBezTo>
                <a:cubicBezTo>
                  <a:pt x="543615" y="2312672"/>
                  <a:pt x="540050" y="2309715"/>
                  <a:pt x="535891" y="2309123"/>
                </a:cubicBezTo>
                <a:cubicBezTo>
                  <a:pt x="511531" y="2304982"/>
                  <a:pt x="506184" y="2286645"/>
                  <a:pt x="503213" y="2267125"/>
                </a:cubicBezTo>
                <a:cubicBezTo>
                  <a:pt x="500837" y="2249379"/>
                  <a:pt x="496084" y="2245239"/>
                  <a:pt x="478854" y="2248788"/>
                </a:cubicBezTo>
                <a:cubicBezTo>
                  <a:pt x="468159" y="2251154"/>
                  <a:pt x="457465" y="2252928"/>
                  <a:pt x="453900" y="2265942"/>
                </a:cubicBezTo>
                <a:cubicBezTo>
                  <a:pt x="452711" y="2270083"/>
                  <a:pt x="447958" y="2271857"/>
                  <a:pt x="444393" y="2273632"/>
                </a:cubicBezTo>
                <a:cubicBezTo>
                  <a:pt x="416469" y="2289011"/>
                  <a:pt x="386168" y="2299067"/>
                  <a:pt x="357055" y="2312081"/>
                </a:cubicBezTo>
                <a:cubicBezTo>
                  <a:pt x="324377" y="2326277"/>
                  <a:pt x="292293" y="2341065"/>
                  <a:pt x="259021" y="2353487"/>
                </a:cubicBezTo>
                <a:cubicBezTo>
                  <a:pt x="226938" y="2365318"/>
                  <a:pt x="196637" y="2380106"/>
                  <a:pt x="165147" y="2393120"/>
                </a:cubicBezTo>
                <a:cubicBezTo>
                  <a:pt x="155641" y="2397260"/>
                  <a:pt x="144946" y="2402584"/>
                  <a:pt x="136628" y="2389570"/>
                </a:cubicBezTo>
                <a:cubicBezTo>
                  <a:pt x="134846" y="2386612"/>
                  <a:pt x="130093" y="2388979"/>
                  <a:pt x="126528" y="2389570"/>
                </a:cubicBezTo>
                <a:cubicBezTo>
                  <a:pt x="124151" y="2389570"/>
                  <a:pt x="121775" y="2390162"/>
                  <a:pt x="120587" y="2387204"/>
                </a:cubicBezTo>
                <a:cubicBezTo>
                  <a:pt x="119398" y="2383655"/>
                  <a:pt x="122369" y="2382472"/>
                  <a:pt x="124746" y="2381880"/>
                </a:cubicBezTo>
                <a:cubicBezTo>
                  <a:pt x="133658" y="2379514"/>
                  <a:pt x="140787" y="2374782"/>
                  <a:pt x="151482" y="2376557"/>
                </a:cubicBezTo>
                <a:cubicBezTo>
                  <a:pt x="165741" y="2378331"/>
                  <a:pt x="180001" y="2371233"/>
                  <a:pt x="193666" y="2365909"/>
                </a:cubicBezTo>
                <a:cubicBezTo>
                  <a:pt x="223967" y="2353487"/>
                  <a:pt x="252486" y="2335150"/>
                  <a:pt x="283975" y="2324503"/>
                </a:cubicBezTo>
                <a:cubicBezTo>
                  <a:pt x="322000" y="2310898"/>
                  <a:pt x="358837" y="2292560"/>
                  <a:pt x="396862" y="2278955"/>
                </a:cubicBezTo>
                <a:cubicBezTo>
                  <a:pt x="400427" y="2277772"/>
                  <a:pt x="403992" y="2275998"/>
                  <a:pt x="408151" y="2273632"/>
                </a:cubicBezTo>
                <a:cubicBezTo>
                  <a:pt x="401615" y="2270083"/>
                  <a:pt x="391515" y="2273632"/>
                  <a:pt x="392109" y="2263576"/>
                </a:cubicBezTo>
                <a:cubicBezTo>
                  <a:pt x="393297" y="2254703"/>
                  <a:pt x="401615" y="2252337"/>
                  <a:pt x="409339" y="2251745"/>
                </a:cubicBezTo>
                <a:cubicBezTo>
                  <a:pt x="421222" y="2251154"/>
                  <a:pt x="425975" y="2246422"/>
                  <a:pt x="424193" y="2234000"/>
                </a:cubicBezTo>
                <a:cubicBezTo>
                  <a:pt x="422410" y="2220395"/>
                  <a:pt x="425381" y="2210930"/>
                  <a:pt x="441423" y="2206790"/>
                </a:cubicBezTo>
                <a:cubicBezTo>
                  <a:pt x="454494" y="2203240"/>
                  <a:pt x="464594" y="2194368"/>
                  <a:pt x="468753" y="2180763"/>
                </a:cubicBezTo>
                <a:cubicBezTo>
                  <a:pt x="472318" y="2167158"/>
                  <a:pt x="466971" y="2161242"/>
                  <a:pt x="453900" y="2164792"/>
                </a:cubicBezTo>
                <a:cubicBezTo>
                  <a:pt x="428946" y="2171298"/>
                  <a:pt x="402804" y="2174847"/>
                  <a:pt x="377850" y="2183720"/>
                </a:cubicBezTo>
                <a:cubicBezTo>
                  <a:pt x="370720" y="2186086"/>
                  <a:pt x="359431" y="2189044"/>
                  <a:pt x="365373" y="2173664"/>
                </a:cubicBezTo>
                <a:cubicBezTo>
                  <a:pt x="366561" y="2170707"/>
                  <a:pt x="364184" y="2169524"/>
                  <a:pt x="361808" y="2168932"/>
                </a:cubicBezTo>
                <a:cubicBezTo>
                  <a:pt x="358837" y="2167158"/>
                  <a:pt x="356461" y="2164792"/>
                  <a:pt x="357649" y="2161242"/>
                </a:cubicBezTo>
                <a:cubicBezTo>
                  <a:pt x="358837" y="2157693"/>
                  <a:pt x="362402" y="2156510"/>
                  <a:pt x="365373" y="2156510"/>
                </a:cubicBezTo>
                <a:cubicBezTo>
                  <a:pt x="394486" y="2155327"/>
                  <a:pt x="412904" y="2138765"/>
                  <a:pt x="426569" y="2115695"/>
                </a:cubicBezTo>
                <a:cubicBezTo>
                  <a:pt x="429540" y="2110372"/>
                  <a:pt x="433699" y="2105639"/>
                  <a:pt x="438452" y="2102682"/>
                </a:cubicBezTo>
                <a:cubicBezTo>
                  <a:pt x="450335" y="2094992"/>
                  <a:pt x="450335" y="2084345"/>
                  <a:pt x="447364" y="2073106"/>
                </a:cubicBezTo>
                <a:cubicBezTo>
                  <a:pt x="442611" y="2055360"/>
                  <a:pt x="436075" y="2038206"/>
                  <a:pt x="430134" y="2021052"/>
                </a:cubicBezTo>
                <a:cubicBezTo>
                  <a:pt x="426569" y="2013362"/>
                  <a:pt x="420628" y="2009221"/>
                  <a:pt x="412904" y="2006855"/>
                </a:cubicBezTo>
                <a:cubicBezTo>
                  <a:pt x="386168" y="1997982"/>
                  <a:pt x="380820" y="1979054"/>
                  <a:pt x="399239" y="1957759"/>
                </a:cubicBezTo>
                <a:cubicBezTo>
                  <a:pt x="400427" y="1955984"/>
                  <a:pt x="401615" y="1954801"/>
                  <a:pt x="402804" y="1953027"/>
                </a:cubicBezTo>
                <a:cubicBezTo>
                  <a:pt x="404586" y="1951252"/>
                  <a:pt x="407557" y="1949477"/>
                  <a:pt x="406368" y="1945928"/>
                </a:cubicBezTo>
                <a:cubicBezTo>
                  <a:pt x="405180" y="1942971"/>
                  <a:pt x="401615" y="1942971"/>
                  <a:pt x="399239" y="1942971"/>
                </a:cubicBezTo>
                <a:cubicBezTo>
                  <a:pt x="365373" y="1940605"/>
                  <a:pt x="332695" y="1935872"/>
                  <a:pt x="298829" y="1935281"/>
                </a:cubicBezTo>
                <a:cubicBezTo>
                  <a:pt x="294670" y="1935281"/>
                  <a:pt x="289917" y="1935281"/>
                  <a:pt x="285758" y="1934689"/>
                </a:cubicBezTo>
                <a:cubicBezTo>
                  <a:pt x="281599" y="1934098"/>
                  <a:pt x="276251" y="1933506"/>
                  <a:pt x="276846" y="1927591"/>
                </a:cubicBezTo>
                <a:cubicBezTo>
                  <a:pt x="276846" y="1921676"/>
                  <a:pt x="282193" y="1920493"/>
                  <a:pt x="286352" y="1921084"/>
                </a:cubicBezTo>
                <a:cubicBezTo>
                  <a:pt x="303582" y="1921676"/>
                  <a:pt x="321406" y="1922859"/>
                  <a:pt x="338636" y="1924042"/>
                </a:cubicBezTo>
                <a:cubicBezTo>
                  <a:pt x="351707" y="1925225"/>
                  <a:pt x="365373" y="1927000"/>
                  <a:pt x="378444" y="1921676"/>
                </a:cubicBezTo>
                <a:cubicBezTo>
                  <a:pt x="384979" y="1919310"/>
                  <a:pt x="391515" y="1925225"/>
                  <a:pt x="398050" y="1922267"/>
                </a:cubicBezTo>
                <a:cubicBezTo>
                  <a:pt x="396268" y="1919901"/>
                  <a:pt x="393297" y="1919310"/>
                  <a:pt x="390921" y="1919901"/>
                </a:cubicBezTo>
                <a:cubicBezTo>
                  <a:pt x="369532" y="1922267"/>
                  <a:pt x="362402" y="1907479"/>
                  <a:pt x="355866" y="1892100"/>
                </a:cubicBezTo>
                <a:cubicBezTo>
                  <a:pt x="345766" y="1866664"/>
                  <a:pt x="345766" y="1866664"/>
                  <a:pt x="318436" y="1866664"/>
                </a:cubicBezTo>
                <a:cubicBezTo>
                  <a:pt x="313088" y="1866664"/>
                  <a:pt x="308929" y="1864890"/>
                  <a:pt x="304770" y="1863115"/>
                </a:cubicBezTo>
                <a:cubicBezTo>
                  <a:pt x="292293" y="1857791"/>
                  <a:pt x="280410" y="1852468"/>
                  <a:pt x="267339" y="1852468"/>
                </a:cubicBezTo>
                <a:cubicBezTo>
                  <a:pt x="259616" y="1852468"/>
                  <a:pt x="256645" y="1848327"/>
                  <a:pt x="256645" y="1841229"/>
                </a:cubicBezTo>
                <a:cubicBezTo>
                  <a:pt x="257239" y="1834131"/>
                  <a:pt x="261398" y="1831764"/>
                  <a:pt x="267934" y="1831173"/>
                </a:cubicBezTo>
                <a:cubicBezTo>
                  <a:pt x="271498" y="1831173"/>
                  <a:pt x="276251" y="1831173"/>
                  <a:pt x="279222" y="1832947"/>
                </a:cubicBezTo>
                <a:cubicBezTo>
                  <a:pt x="296452" y="1840637"/>
                  <a:pt x="314871" y="1838863"/>
                  <a:pt x="332695" y="1840637"/>
                </a:cubicBezTo>
                <a:cubicBezTo>
                  <a:pt x="333883" y="1840637"/>
                  <a:pt x="336260" y="1840637"/>
                  <a:pt x="336854" y="1841229"/>
                </a:cubicBezTo>
                <a:cubicBezTo>
                  <a:pt x="355272" y="1855425"/>
                  <a:pt x="371908" y="1843595"/>
                  <a:pt x="389138" y="1839454"/>
                </a:cubicBezTo>
                <a:cubicBezTo>
                  <a:pt x="395080" y="1837680"/>
                  <a:pt x="396268" y="1831764"/>
                  <a:pt x="397456" y="1826441"/>
                </a:cubicBezTo>
                <a:cubicBezTo>
                  <a:pt x="401021" y="1811653"/>
                  <a:pt x="405774" y="1799231"/>
                  <a:pt x="420628" y="1791541"/>
                </a:cubicBezTo>
                <a:cubicBezTo>
                  <a:pt x="430134" y="1786809"/>
                  <a:pt x="433699" y="1775570"/>
                  <a:pt x="435481" y="1765514"/>
                </a:cubicBezTo>
                <a:cubicBezTo>
                  <a:pt x="436075" y="1760190"/>
                  <a:pt x="433699" y="1756641"/>
                  <a:pt x="428352" y="1756050"/>
                </a:cubicBezTo>
                <a:cubicBezTo>
                  <a:pt x="403992" y="1753092"/>
                  <a:pt x="382603" y="1737121"/>
                  <a:pt x="356461" y="1738304"/>
                </a:cubicBezTo>
                <a:cubicBezTo>
                  <a:pt x="352896" y="1738895"/>
                  <a:pt x="349925" y="1735938"/>
                  <a:pt x="346954" y="1734163"/>
                </a:cubicBezTo>
                <a:cubicBezTo>
                  <a:pt x="338636" y="1730023"/>
                  <a:pt x="330912" y="1724699"/>
                  <a:pt x="321406" y="1722924"/>
                </a:cubicBezTo>
                <a:cubicBezTo>
                  <a:pt x="313682" y="1721741"/>
                  <a:pt x="308929" y="1718784"/>
                  <a:pt x="307147" y="1711094"/>
                </a:cubicBezTo>
                <a:cubicBezTo>
                  <a:pt x="305959" y="1703996"/>
                  <a:pt x="298829" y="1702812"/>
                  <a:pt x="293482" y="1701038"/>
                </a:cubicBezTo>
                <a:cubicBezTo>
                  <a:pt x="283975" y="1697489"/>
                  <a:pt x="273875" y="1694531"/>
                  <a:pt x="264369" y="1690982"/>
                </a:cubicBezTo>
                <a:cubicBezTo>
                  <a:pt x="260804" y="1689799"/>
                  <a:pt x="256051" y="1687433"/>
                  <a:pt x="258427" y="1682701"/>
                </a:cubicBezTo>
                <a:cubicBezTo>
                  <a:pt x="260210" y="1677969"/>
                  <a:pt x="264963" y="1679152"/>
                  <a:pt x="268528" y="1680335"/>
                </a:cubicBezTo>
                <a:cubicBezTo>
                  <a:pt x="279816" y="1684475"/>
                  <a:pt x="291105" y="1688024"/>
                  <a:pt x="302394" y="1692165"/>
                </a:cubicBezTo>
                <a:cubicBezTo>
                  <a:pt x="306553" y="1693348"/>
                  <a:pt x="310118" y="1695123"/>
                  <a:pt x="314871" y="1692165"/>
                </a:cubicBezTo>
                <a:cubicBezTo>
                  <a:pt x="331507" y="1680926"/>
                  <a:pt x="331507" y="1680926"/>
                  <a:pt x="316653" y="1667913"/>
                </a:cubicBezTo>
                <a:cubicBezTo>
                  <a:pt x="313682" y="1665547"/>
                  <a:pt x="311306" y="1663180"/>
                  <a:pt x="308929" y="1660223"/>
                </a:cubicBezTo>
                <a:cubicBezTo>
                  <a:pt x="300611" y="1650167"/>
                  <a:pt x="301800" y="1646026"/>
                  <a:pt x="314277" y="1641886"/>
                </a:cubicBezTo>
                <a:cubicBezTo>
                  <a:pt x="317841" y="1640703"/>
                  <a:pt x="321406" y="1639520"/>
                  <a:pt x="324971" y="1637745"/>
                </a:cubicBezTo>
                <a:cubicBezTo>
                  <a:pt x="330318" y="1634787"/>
                  <a:pt x="333883" y="1636562"/>
                  <a:pt x="335666" y="1641294"/>
                </a:cubicBezTo>
                <a:cubicBezTo>
                  <a:pt x="337448" y="1647801"/>
                  <a:pt x="341013" y="1651350"/>
                  <a:pt x="348143" y="1651350"/>
                </a:cubicBezTo>
                <a:cubicBezTo>
                  <a:pt x="349925" y="1650758"/>
                  <a:pt x="351707" y="1651350"/>
                  <a:pt x="352896" y="1652533"/>
                </a:cubicBezTo>
                <a:cubicBezTo>
                  <a:pt x="371314" y="1669687"/>
                  <a:pt x="395080" y="1672645"/>
                  <a:pt x="418251" y="1678560"/>
                </a:cubicBezTo>
                <a:cubicBezTo>
                  <a:pt x="436075" y="1683292"/>
                  <a:pt x="450335" y="1674419"/>
                  <a:pt x="463406" y="1664364"/>
                </a:cubicBezTo>
                <a:cubicBezTo>
                  <a:pt x="472318" y="1657265"/>
                  <a:pt x="468159" y="1632421"/>
                  <a:pt x="458059" y="1625915"/>
                </a:cubicBezTo>
                <a:cubicBezTo>
                  <a:pt x="453900" y="1623548"/>
                  <a:pt x="449147" y="1620591"/>
                  <a:pt x="451523" y="1615267"/>
                </a:cubicBezTo>
                <a:cubicBezTo>
                  <a:pt x="453306" y="1609352"/>
                  <a:pt x="458653" y="1607577"/>
                  <a:pt x="464000" y="1608760"/>
                </a:cubicBezTo>
                <a:cubicBezTo>
                  <a:pt x="475289" y="1611718"/>
                  <a:pt x="475289" y="1605211"/>
                  <a:pt x="471130" y="1598705"/>
                </a:cubicBezTo>
                <a:cubicBezTo>
                  <a:pt x="462812" y="1586283"/>
                  <a:pt x="462812" y="1570903"/>
                  <a:pt x="460435" y="1557298"/>
                </a:cubicBezTo>
                <a:cubicBezTo>
                  <a:pt x="458059" y="1543693"/>
                  <a:pt x="462812" y="1529497"/>
                  <a:pt x="471724" y="1518258"/>
                </a:cubicBezTo>
                <a:cubicBezTo>
                  <a:pt x="477665" y="1511160"/>
                  <a:pt x="481230" y="1502287"/>
                  <a:pt x="490736" y="1499921"/>
                </a:cubicBezTo>
                <a:cubicBezTo>
                  <a:pt x="500243" y="1498146"/>
                  <a:pt x="509155" y="1498737"/>
                  <a:pt x="517473" y="1504061"/>
                </a:cubicBezTo>
                <a:cubicBezTo>
                  <a:pt x="529356" y="1511160"/>
                  <a:pt x="536485" y="1509385"/>
                  <a:pt x="543615" y="1497555"/>
                </a:cubicBezTo>
                <a:cubicBezTo>
                  <a:pt x="551933" y="1482767"/>
                  <a:pt x="549556" y="1472120"/>
                  <a:pt x="538268" y="1460289"/>
                </a:cubicBezTo>
                <a:cubicBezTo>
                  <a:pt x="520443" y="1442543"/>
                  <a:pt x="498460" y="1428939"/>
                  <a:pt x="479448" y="1411784"/>
                </a:cubicBezTo>
                <a:cubicBezTo>
                  <a:pt x="478854" y="1411193"/>
                  <a:pt x="477665" y="1410601"/>
                  <a:pt x="476477" y="1410010"/>
                </a:cubicBezTo>
                <a:cubicBezTo>
                  <a:pt x="447958" y="1404686"/>
                  <a:pt x="425381" y="1386349"/>
                  <a:pt x="402804" y="1370378"/>
                </a:cubicBezTo>
                <a:cubicBezTo>
                  <a:pt x="385573" y="1357956"/>
                  <a:pt x="362402" y="1352632"/>
                  <a:pt x="349925" y="1332520"/>
                </a:cubicBezTo>
                <a:cubicBezTo>
                  <a:pt x="346360" y="1326605"/>
                  <a:pt x="338042" y="1323647"/>
                  <a:pt x="332101" y="1318915"/>
                </a:cubicBezTo>
                <a:cubicBezTo>
                  <a:pt x="327348" y="1314775"/>
                  <a:pt x="322594" y="1309450"/>
                  <a:pt x="326753" y="1302944"/>
                </a:cubicBezTo>
                <a:cubicBezTo>
                  <a:pt x="330318" y="1296437"/>
                  <a:pt x="336260" y="1299986"/>
                  <a:pt x="341013" y="1302944"/>
                </a:cubicBezTo>
                <a:cubicBezTo>
                  <a:pt x="342795" y="1304127"/>
                  <a:pt x="344578" y="1304719"/>
                  <a:pt x="345766" y="1302352"/>
                </a:cubicBezTo>
                <a:cubicBezTo>
                  <a:pt x="346954" y="1300578"/>
                  <a:pt x="346360" y="1298212"/>
                  <a:pt x="344578" y="1297029"/>
                </a:cubicBezTo>
                <a:cubicBezTo>
                  <a:pt x="335071" y="1291705"/>
                  <a:pt x="327942" y="1281649"/>
                  <a:pt x="316653" y="1278100"/>
                </a:cubicBezTo>
                <a:cubicBezTo>
                  <a:pt x="309523" y="1276326"/>
                  <a:pt x="308335" y="1270410"/>
                  <a:pt x="306553" y="1265086"/>
                </a:cubicBezTo>
                <a:cubicBezTo>
                  <a:pt x="305959" y="1261538"/>
                  <a:pt x="307147" y="1258580"/>
                  <a:pt x="310712" y="1257397"/>
                </a:cubicBezTo>
                <a:cubicBezTo>
                  <a:pt x="316653" y="1255030"/>
                  <a:pt x="321406" y="1258580"/>
                  <a:pt x="325565" y="1262129"/>
                </a:cubicBezTo>
                <a:cubicBezTo>
                  <a:pt x="343389" y="1276918"/>
                  <a:pt x="360025" y="1293480"/>
                  <a:pt x="379632" y="1305902"/>
                </a:cubicBezTo>
                <a:cubicBezTo>
                  <a:pt x="393297" y="1314183"/>
                  <a:pt x="403992" y="1325422"/>
                  <a:pt x="417063" y="1334295"/>
                </a:cubicBezTo>
                <a:cubicBezTo>
                  <a:pt x="439640" y="1349675"/>
                  <a:pt x="461029" y="1369195"/>
                  <a:pt x="479448" y="1389898"/>
                </a:cubicBezTo>
                <a:cubicBezTo>
                  <a:pt x="499649" y="1412967"/>
                  <a:pt x="525197" y="1428939"/>
                  <a:pt x="548368" y="1447867"/>
                </a:cubicBezTo>
                <a:cubicBezTo>
                  <a:pt x="560251" y="1457923"/>
                  <a:pt x="567381" y="1453191"/>
                  <a:pt x="569163" y="1438403"/>
                </a:cubicBezTo>
                <a:cubicBezTo>
                  <a:pt x="570351" y="1430121"/>
                  <a:pt x="570351" y="1421249"/>
                  <a:pt x="566192" y="1414150"/>
                </a:cubicBezTo>
                <a:cubicBezTo>
                  <a:pt x="562033" y="1407052"/>
                  <a:pt x="563816" y="1401137"/>
                  <a:pt x="568569" y="1395813"/>
                </a:cubicBezTo>
                <a:cubicBezTo>
                  <a:pt x="580452" y="1382209"/>
                  <a:pt x="592335" y="1368603"/>
                  <a:pt x="613724" y="1376293"/>
                </a:cubicBezTo>
                <a:cubicBezTo>
                  <a:pt x="616100" y="1377476"/>
                  <a:pt x="618477" y="1377476"/>
                  <a:pt x="619665" y="1375110"/>
                </a:cubicBezTo>
                <a:cubicBezTo>
                  <a:pt x="621447" y="1372744"/>
                  <a:pt x="620853" y="1370970"/>
                  <a:pt x="619665" y="1368603"/>
                </a:cubicBezTo>
                <a:cubicBezTo>
                  <a:pt x="616100" y="1362688"/>
                  <a:pt x="611347" y="1359139"/>
                  <a:pt x="606000" y="1355590"/>
                </a:cubicBezTo>
                <a:cubicBezTo>
                  <a:pt x="592929" y="1345534"/>
                  <a:pt x="581046" y="1334887"/>
                  <a:pt x="579263" y="1317141"/>
                </a:cubicBezTo>
                <a:cubicBezTo>
                  <a:pt x="579263" y="1313591"/>
                  <a:pt x="576293" y="1311817"/>
                  <a:pt x="573916" y="1309450"/>
                </a:cubicBezTo>
                <a:cubicBezTo>
                  <a:pt x="563816" y="1301761"/>
                  <a:pt x="555498" y="1291114"/>
                  <a:pt x="546586" y="1281649"/>
                </a:cubicBezTo>
                <a:cubicBezTo>
                  <a:pt x="544803" y="1279283"/>
                  <a:pt x="541833" y="1276326"/>
                  <a:pt x="541833" y="1273960"/>
                </a:cubicBezTo>
                <a:cubicBezTo>
                  <a:pt x="540644" y="1253848"/>
                  <a:pt x="526979" y="1242609"/>
                  <a:pt x="513908" y="1230187"/>
                </a:cubicBezTo>
                <a:cubicBezTo>
                  <a:pt x="508561" y="1225455"/>
                  <a:pt x="503213" y="1220131"/>
                  <a:pt x="500837" y="1213624"/>
                </a:cubicBezTo>
                <a:cubicBezTo>
                  <a:pt x="499054" y="1208892"/>
                  <a:pt x="496678" y="1204160"/>
                  <a:pt x="502025" y="1201202"/>
                </a:cubicBezTo>
                <a:cubicBezTo>
                  <a:pt x="506778" y="1198244"/>
                  <a:pt x="512125" y="1199428"/>
                  <a:pt x="515096" y="1202977"/>
                </a:cubicBezTo>
                <a:cubicBezTo>
                  <a:pt x="528167" y="1224863"/>
                  <a:pt x="552527" y="1234328"/>
                  <a:pt x="566786" y="1254439"/>
                </a:cubicBezTo>
                <a:cubicBezTo>
                  <a:pt x="569163" y="1257397"/>
                  <a:pt x="570945" y="1260946"/>
                  <a:pt x="576293" y="1261538"/>
                </a:cubicBezTo>
                <a:cubicBezTo>
                  <a:pt x="578075" y="1255622"/>
                  <a:pt x="574510" y="1250298"/>
                  <a:pt x="571540" y="1245566"/>
                </a:cubicBezTo>
                <a:cubicBezTo>
                  <a:pt x="563816" y="1230778"/>
                  <a:pt x="553715" y="1216582"/>
                  <a:pt x="547180" y="1201202"/>
                </a:cubicBezTo>
                <a:cubicBezTo>
                  <a:pt x="543615" y="1194104"/>
                  <a:pt x="543615" y="1187597"/>
                  <a:pt x="551933" y="1184048"/>
                </a:cubicBezTo>
                <a:cubicBezTo>
                  <a:pt x="559657" y="1181090"/>
                  <a:pt x="566192" y="1185231"/>
                  <a:pt x="568569" y="1192329"/>
                </a:cubicBezTo>
                <a:cubicBezTo>
                  <a:pt x="576293" y="1212441"/>
                  <a:pt x="585205" y="1231961"/>
                  <a:pt x="594711" y="1250890"/>
                </a:cubicBezTo>
                <a:cubicBezTo>
                  <a:pt x="600058" y="1261538"/>
                  <a:pt x="604217" y="1271593"/>
                  <a:pt x="603029" y="1284016"/>
                </a:cubicBezTo>
                <a:cubicBezTo>
                  <a:pt x="602435" y="1291705"/>
                  <a:pt x="607188" y="1297029"/>
                  <a:pt x="611941" y="1302352"/>
                </a:cubicBezTo>
                <a:cubicBezTo>
                  <a:pt x="617288" y="1308267"/>
                  <a:pt x="621447" y="1314775"/>
                  <a:pt x="612535" y="1321282"/>
                </a:cubicBezTo>
                <a:cubicBezTo>
                  <a:pt x="608376" y="1324239"/>
                  <a:pt x="609565" y="1327788"/>
                  <a:pt x="611941" y="1332520"/>
                </a:cubicBezTo>
                <a:cubicBezTo>
                  <a:pt x="617288" y="1344942"/>
                  <a:pt x="625012" y="1354998"/>
                  <a:pt x="638083" y="1358548"/>
                </a:cubicBezTo>
                <a:cubicBezTo>
                  <a:pt x="637489" y="1350858"/>
                  <a:pt x="637489" y="1351449"/>
                  <a:pt x="629171" y="1340802"/>
                </a:cubicBezTo>
                <a:cubicBezTo>
                  <a:pt x="625606" y="1336662"/>
                  <a:pt x="617883" y="1330746"/>
                  <a:pt x="623824" y="1324830"/>
                </a:cubicBezTo>
                <a:cubicBezTo>
                  <a:pt x="630954" y="1318915"/>
                  <a:pt x="636895" y="1326605"/>
                  <a:pt x="641648" y="1331337"/>
                </a:cubicBezTo>
                <a:cubicBezTo>
                  <a:pt x="644025" y="1333704"/>
                  <a:pt x="645213" y="1336662"/>
                  <a:pt x="646401" y="1339619"/>
                </a:cubicBezTo>
                <a:cubicBezTo>
                  <a:pt x="648778" y="1346717"/>
                  <a:pt x="654125" y="1343759"/>
                  <a:pt x="657690" y="1341985"/>
                </a:cubicBezTo>
                <a:cubicBezTo>
                  <a:pt x="663037" y="1339619"/>
                  <a:pt x="661849" y="1335478"/>
                  <a:pt x="658878" y="1331929"/>
                </a:cubicBezTo>
                <a:cubicBezTo>
                  <a:pt x="649966" y="1320690"/>
                  <a:pt x="640460" y="1309450"/>
                  <a:pt x="632736" y="1297029"/>
                </a:cubicBezTo>
                <a:cubicBezTo>
                  <a:pt x="626795" y="1286973"/>
                  <a:pt x="622042" y="1276918"/>
                  <a:pt x="620259" y="1265086"/>
                </a:cubicBezTo>
                <a:cubicBezTo>
                  <a:pt x="619665" y="1260946"/>
                  <a:pt x="618477" y="1256214"/>
                  <a:pt x="623230" y="1253848"/>
                </a:cubicBezTo>
                <a:cubicBezTo>
                  <a:pt x="627983" y="1251481"/>
                  <a:pt x="630360" y="1256214"/>
                  <a:pt x="633330" y="1257988"/>
                </a:cubicBezTo>
                <a:cubicBezTo>
                  <a:pt x="650560" y="1269820"/>
                  <a:pt x="659472" y="1288747"/>
                  <a:pt x="674920" y="1301761"/>
                </a:cubicBezTo>
                <a:cubicBezTo>
                  <a:pt x="682050" y="1307084"/>
                  <a:pt x="684426" y="1307084"/>
                  <a:pt x="687991" y="1298212"/>
                </a:cubicBezTo>
                <a:cubicBezTo>
                  <a:pt x="696903" y="1277509"/>
                  <a:pt x="728393" y="1261538"/>
                  <a:pt x="750376" y="1265678"/>
                </a:cubicBezTo>
                <a:cubicBezTo>
                  <a:pt x="762259" y="1268044"/>
                  <a:pt x="768794" y="1260946"/>
                  <a:pt x="765824" y="1247933"/>
                </a:cubicBezTo>
                <a:cubicBezTo>
                  <a:pt x="762259" y="1231961"/>
                  <a:pt x="755723" y="1216582"/>
                  <a:pt x="753347" y="1200611"/>
                </a:cubicBezTo>
                <a:cubicBezTo>
                  <a:pt x="750376" y="1185231"/>
                  <a:pt x="747405" y="1169852"/>
                  <a:pt x="743246" y="1155064"/>
                </a:cubicBezTo>
                <a:cubicBezTo>
                  <a:pt x="740276" y="1145007"/>
                  <a:pt x="747405" y="1142050"/>
                  <a:pt x="753941" y="1138501"/>
                </a:cubicBezTo>
                <a:cubicBezTo>
                  <a:pt x="761665" y="1135543"/>
                  <a:pt x="765230" y="1140275"/>
                  <a:pt x="767606" y="1146191"/>
                </a:cubicBezTo>
                <a:cubicBezTo>
                  <a:pt x="777707" y="1169852"/>
                  <a:pt x="783648" y="1195287"/>
                  <a:pt x="790778" y="1220723"/>
                </a:cubicBezTo>
                <a:cubicBezTo>
                  <a:pt x="792560" y="1228412"/>
                  <a:pt x="786619" y="1236693"/>
                  <a:pt x="787807" y="1246158"/>
                </a:cubicBezTo>
                <a:cubicBezTo>
                  <a:pt x="788995" y="1255030"/>
                  <a:pt x="794937" y="1259763"/>
                  <a:pt x="799690" y="1265678"/>
                </a:cubicBezTo>
                <a:cubicBezTo>
                  <a:pt x="802660" y="1269228"/>
                  <a:pt x="808602" y="1266270"/>
                  <a:pt x="810978" y="1262720"/>
                </a:cubicBezTo>
                <a:cubicBezTo>
                  <a:pt x="821079" y="1249707"/>
                  <a:pt x="831773" y="1236693"/>
                  <a:pt x="830585" y="1218948"/>
                </a:cubicBezTo>
                <a:cubicBezTo>
                  <a:pt x="829991" y="1209483"/>
                  <a:pt x="834150" y="1204751"/>
                  <a:pt x="842468" y="1200611"/>
                </a:cubicBezTo>
                <a:cubicBezTo>
                  <a:pt x="860886" y="1191738"/>
                  <a:pt x="878711" y="1192921"/>
                  <a:pt x="895346" y="1204751"/>
                </a:cubicBezTo>
                <a:cubicBezTo>
                  <a:pt x="904853" y="1211849"/>
                  <a:pt x="913765" y="1213033"/>
                  <a:pt x="922677" y="1204751"/>
                </a:cubicBezTo>
                <a:cubicBezTo>
                  <a:pt x="930995" y="1197062"/>
                  <a:pt x="942284" y="1197062"/>
                  <a:pt x="950602" y="1189372"/>
                </a:cubicBezTo>
                <a:cubicBezTo>
                  <a:pt x="955949" y="1184048"/>
                  <a:pt x="958920" y="1179907"/>
                  <a:pt x="960108" y="1172809"/>
                </a:cubicBezTo>
                <a:cubicBezTo>
                  <a:pt x="962484" y="1159796"/>
                  <a:pt x="963079" y="1146782"/>
                  <a:pt x="957137" y="1134360"/>
                </a:cubicBezTo>
                <a:cubicBezTo>
                  <a:pt x="953572" y="1125487"/>
                  <a:pt x="956543" y="1118390"/>
                  <a:pt x="962484" y="1113067"/>
                </a:cubicBezTo>
                <a:cubicBezTo>
                  <a:pt x="967832" y="1107743"/>
                  <a:pt x="974367" y="1111292"/>
                  <a:pt x="979715" y="1114249"/>
                </a:cubicBezTo>
                <a:cubicBezTo>
                  <a:pt x="991003" y="1120165"/>
                  <a:pt x="1001698" y="1125487"/>
                  <a:pt x="1014175" y="1127853"/>
                </a:cubicBezTo>
                <a:cubicBezTo>
                  <a:pt x="1024275" y="1130220"/>
                  <a:pt x="1025463" y="1140275"/>
                  <a:pt x="1029028" y="1147965"/>
                </a:cubicBezTo>
                <a:cubicBezTo>
                  <a:pt x="1031999" y="1153881"/>
                  <a:pt x="1032593" y="1160979"/>
                  <a:pt x="1038534" y="1165119"/>
                </a:cubicBezTo>
                <a:cubicBezTo>
                  <a:pt x="1046258" y="1169260"/>
                  <a:pt x="1055170" y="1171034"/>
                  <a:pt x="1061706" y="1164528"/>
                </a:cubicBezTo>
                <a:cubicBezTo>
                  <a:pt x="1075371" y="1152106"/>
                  <a:pt x="1091413" y="1143824"/>
                  <a:pt x="1104484" y="1130811"/>
                </a:cubicBezTo>
                <a:cubicBezTo>
                  <a:pt x="1115773" y="1119573"/>
                  <a:pt x="1129438" y="1122529"/>
                  <a:pt x="1137756" y="1136726"/>
                </a:cubicBezTo>
                <a:cubicBezTo>
                  <a:pt x="1140727" y="1142050"/>
                  <a:pt x="1143697" y="1147373"/>
                  <a:pt x="1151421" y="1147373"/>
                </a:cubicBezTo>
                <a:cubicBezTo>
                  <a:pt x="1169245" y="1148557"/>
                  <a:pt x="1168057" y="1147373"/>
                  <a:pt x="1169245" y="1130811"/>
                </a:cubicBezTo>
                <a:cubicBezTo>
                  <a:pt x="1171028" y="1110109"/>
                  <a:pt x="1164492" y="1090588"/>
                  <a:pt x="1162116" y="1071068"/>
                </a:cubicBezTo>
                <a:cubicBezTo>
                  <a:pt x="1160928" y="1055689"/>
                  <a:pt x="1165087" y="1039717"/>
                  <a:pt x="1161522" y="1024339"/>
                </a:cubicBezTo>
                <a:cubicBezTo>
                  <a:pt x="1155580" y="999494"/>
                  <a:pt x="1153798" y="973467"/>
                  <a:pt x="1154986" y="949215"/>
                </a:cubicBezTo>
                <a:cubicBezTo>
                  <a:pt x="1156174" y="918456"/>
                  <a:pt x="1147262" y="889471"/>
                  <a:pt x="1147262" y="859895"/>
                </a:cubicBezTo>
                <a:cubicBezTo>
                  <a:pt x="1147262" y="845698"/>
                  <a:pt x="1144292" y="832685"/>
                  <a:pt x="1144292" y="819080"/>
                </a:cubicBezTo>
                <a:cubicBezTo>
                  <a:pt x="1144292" y="810207"/>
                  <a:pt x="1148451" y="804291"/>
                  <a:pt x="1156174" y="803700"/>
                </a:cubicBezTo>
                <a:cubicBezTo>
                  <a:pt x="1165087" y="802517"/>
                  <a:pt x="1167463" y="810207"/>
                  <a:pt x="1166869" y="817897"/>
                </a:cubicBezTo>
                <a:cubicBezTo>
                  <a:pt x="1163898" y="851022"/>
                  <a:pt x="1172216" y="882964"/>
                  <a:pt x="1176969" y="915498"/>
                </a:cubicBezTo>
                <a:cubicBezTo>
                  <a:pt x="1176969" y="916089"/>
                  <a:pt x="1178158" y="916681"/>
                  <a:pt x="1178752" y="916681"/>
                </a:cubicBezTo>
                <a:cubicBezTo>
                  <a:pt x="1181722" y="916089"/>
                  <a:pt x="1182317" y="913723"/>
                  <a:pt x="1181722" y="911357"/>
                </a:cubicBezTo>
                <a:cubicBezTo>
                  <a:pt x="1178752" y="884739"/>
                  <a:pt x="1183505" y="858120"/>
                  <a:pt x="1181722" y="831502"/>
                </a:cubicBezTo>
                <a:cubicBezTo>
                  <a:pt x="1181128" y="829136"/>
                  <a:pt x="1181722" y="826770"/>
                  <a:pt x="1182317" y="824403"/>
                </a:cubicBezTo>
                <a:cubicBezTo>
                  <a:pt x="1188258" y="808432"/>
                  <a:pt x="1187070" y="791278"/>
                  <a:pt x="1187070" y="774124"/>
                </a:cubicBezTo>
                <a:cubicBezTo>
                  <a:pt x="1187664" y="768209"/>
                  <a:pt x="1187070" y="762294"/>
                  <a:pt x="1187664" y="756378"/>
                </a:cubicBezTo>
                <a:cubicBezTo>
                  <a:pt x="1188258" y="749872"/>
                  <a:pt x="1191229" y="743365"/>
                  <a:pt x="1198953" y="743956"/>
                </a:cubicBezTo>
                <a:close/>
                <a:moveTo>
                  <a:pt x="1054049" y="664349"/>
                </a:moveTo>
                <a:cubicBezTo>
                  <a:pt x="1059991" y="663166"/>
                  <a:pt x="1060586" y="669673"/>
                  <a:pt x="1061774" y="673813"/>
                </a:cubicBezTo>
                <a:cubicBezTo>
                  <a:pt x="1065934" y="686826"/>
                  <a:pt x="1064151" y="700430"/>
                  <a:pt x="1064745" y="711668"/>
                </a:cubicBezTo>
                <a:cubicBezTo>
                  <a:pt x="1064151" y="734737"/>
                  <a:pt x="1065934" y="755439"/>
                  <a:pt x="1070687" y="776141"/>
                </a:cubicBezTo>
                <a:cubicBezTo>
                  <a:pt x="1073658" y="789154"/>
                  <a:pt x="1072470" y="803350"/>
                  <a:pt x="1073064" y="817546"/>
                </a:cubicBezTo>
                <a:cubicBezTo>
                  <a:pt x="1073658" y="842388"/>
                  <a:pt x="1079006" y="867231"/>
                  <a:pt x="1075441" y="892665"/>
                </a:cubicBezTo>
                <a:cubicBezTo>
                  <a:pt x="1074253" y="900946"/>
                  <a:pt x="1073064" y="907453"/>
                  <a:pt x="1061774" y="906861"/>
                </a:cubicBezTo>
                <a:cubicBezTo>
                  <a:pt x="1057020" y="906269"/>
                  <a:pt x="1053455" y="910410"/>
                  <a:pt x="1049890" y="913367"/>
                </a:cubicBezTo>
                <a:cubicBezTo>
                  <a:pt x="1043948" y="918691"/>
                  <a:pt x="1037411" y="917508"/>
                  <a:pt x="1032658" y="912776"/>
                </a:cubicBezTo>
                <a:cubicBezTo>
                  <a:pt x="1024933" y="906269"/>
                  <a:pt x="1017208" y="896806"/>
                  <a:pt x="1020774" y="889116"/>
                </a:cubicBezTo>
                <a:cubicBezTo>
                  <a:pt x="1024339" y="880244"/>
                  <a:pt x="1025527" y="866640"/>
                  <a:pt x="1039788" y="864865"/>
                </a:cubicBezTo>
                <a:cubicBezTo>
                  <a:pt x="1051078" y="863091"/>
                  <a:pt x="1054049" y="854218"/>
                  <a:pt x="1054644" y="843571"/>
                </a:cubicBezTo>
                <a:cubicBezTo>
                  <a:pt x="1056426" y="821686"/>
                  <a:pt x="1050484" y="800392"/>
                  <a:pt x="1048701" y="779098"/>
                </a:cubicBezTo>
                <a:cubicBezTo>
                  <a:pt x="1048107" y="767269"/>
                  <a:pt x="1046325" y="755439"/>
                  <a:pt x="1043948" y="743018"/>
                </a:cubicBezTo>
                <a:cubicBezTo>
                  <a:pt x="1042165" y="733553"/>
                  <a:pt x="1045730" y="722315"/>
                  <a:pt x="1045730" y="711077"/>
                </a:cubicBezTo>
                <a:cubicBezTo>
                  <a:pt x="1046325" y="699839"/>
                  <a:pt x="1048107" y="688600"/>
                  <a:pt x="1046325" y="677362"/>
                </a:cubicBezTo>
                <a:cubicBezTo>
                  <a:pt x="1045136" y="670856"/>
                  <a:pt x="1047513" y="665532"/>
                  <a:pt x="1054049" y="664349"/>
                </a:cubicBezTo>
                <a:close/>
                <a:moveTo>
                  <a:pt x="1047239" y="605020"/>
                </a:moveTo>
                <a:cubicBezTo>
                  <a:pt x="1050229" y="602653"/>
                  <a:pt x="1054414" y="602061"/>
                  <a:pt x="1056208" y="606203"/>
                </a:cubicBezTo>
                <a:cubicBezTo>
                  <a:pt x="1059198" y="615078"/>
                  <a:pt x="1063383" y="624545"/>
                  <a:pt x="1061589" y="634603"/>
                </a:cubicBezTo>
                <a:cubicBezTo>
                  <a:pt x="1060394" y="639337"/>
                  <a:pt x="1058002" y="643479"/>
                  <a:pt x="1052023" y="643479"/>
                </a:cubicBezTo>
                <a:cubicBezTo>
                  <a:pt x="1047239" y="644070"/>
                  <a:pt x="1046044" y="639337"/>
                  <a:pt x="1045446" y="635195"/>
                </a:cubicBezTo>
                <a:cubicBezTo>
                  <a:pt x="1043652" y="629870"/>
                  <a:pt x="1042456" y="623953"/>
                  <a:pt x="1041858" y="621586"/>
                </a:cubicBezTo>
                <a:cubicBezTo>
                  <a:pt x="1041858" y="613303"/>
                  <a:pt x="1042456" y="607978"/>
                  <a:pt x="1047239" y="605020"/>
                </a:cubicBezTo>
                <a:close/>
                <a:moveTo>
                  <a:pt x="2363326" y="505789"/>
                </a:moveTo>
                <a:cubicBezTo>
                  <a:pt x="2368067" y="505197"/>
                  <a:pt x="2369845" y="506971"/>
                  <a:pt x="2371030" y="511110"/>
                </a:cubicBezTo>
                <a:cubicBezTo>
                  <a:pt x="2373993" y="524119"/>
                  <a:pt x="2359771" y="541858"/>
                  <a:pt x="2346141" y="542449"/>
                </a:cubicBezTo>
                <a:cubicBezTo>
                  <a:pt x="2340807" y="543040"/>
                  <a:pt x="2339622" y="540084"/>
                  <a:pt x="2339622" y="535353"/>
                </a:cubicBezTo>
                <a:cubicBezTo>
                  <a:pt x="2339622" y="524119"/>
                  <a:pt x="2352660" y="508154"/>
                  <a:pt x="2363326" y="505789"/>
                </a:cubicBezTo>
                <a:close/>
                <a:moveTo>
                  <a:pt x="1020016" y="469581"/>
                </a:moveTo>
                <a:cubicBezTo>
                  <a:pt x="1028905" y="468397"/>
                  <a:pt x="1030090" y="475499"/>
                  <a:pt x="1031275" y="481417"/>
                </a:cubicBezTo>
                <a:cubicBezTo>
                  <a:pt x="1032460" y="486151"/>
                  <a:pt x="1033645" y="490885"/>
                  <a:pt x="1033053" y="495619"/>
                </a:cubicBezTo>
                <a:cubicBezTo>
                  <a:pt x="1032460" y="509822"/>
                  <a:pt x="1033053" y="524025"/>
                  <a:pt x="1036608" y="538228"/>
                </a:cubicBezTo>
                <a:cubicBezTo>
                  <a:pt x="1038386" y="545921"/>
                  <a:pt x="1038386" y="553614"/>
                  <a:pt x="1035423" y="561307"/>
                </a:cubicBezTo>
                <a:cubicBezTo>
                  <a:pt x="1030682" y="571960"/>
                  <a:pt x="1025349" y="572551"/>
                  <a:pt x="1018238" y="563675"/>
                </a:cubicBezTo>
                <a:cubicBezTo>
                  <a:pt x="1013497" y="557757"/>
                  <a:pt x="1010534" y="551247"/>
                  <a:pt x="1009349" y="544146"/>
                </a:cubicBezTo>
                <a:cubicBezTo>
                  <a:pt x="1005793" y="530535"/>
                  <a:pt x="1004015" y="516332"/>
                  <a:pt x="1004608" y="504496"/>
                </a:cubicBezTo>
                <a:cubicBezTo>
                  <a:pt x="1004608" y="496211"/>
                  <a:pt x="1004608" y="490293"/>
                  <a:pt x="1004608" y="484376"/>
                </a:cubicBezTo>
                <a:cubicBezTo>
                  <a:pt x="1004608" y="474315"/>
                  <a:pt x="1011719" y="470765"/>
                  <a:pt x="1020016" y="469581"/>
                </a:cubicBezTo>
                <a:close/>
                <a:moveTo>
                  <a:pt x="963583" y="403372"/>
                </a:moveTo>
                <a:cubicBezTo>
                  <a:pt x="969458" y="402780"/>
                  <a:pt x="970045" y="408110"/>
                  <a:pt x="971221" y="412256"/>
                </a:cubicBezTo>
                <a:cubicBezTo>
                  <a:pt x="972396" y="419363"/>
                  <a:pt x="972983" y="427062"/>
                  <a:pt x="974158" y="432984"/>
                </a:cubicBezTo>
                <a:cubicBezTo>
                  <a:pt x="974158" y="435353"/>
                  <a:pt x="974158" y="436538"/>
                  <a:pt x="974158" y="437722"/>
                </a:cubicBezTo>
                <a:cubicBezTo>
                  <a:pt x="972983" y="443645"/>
                  <a:pt x="972396" y="451344"/>
                  <a:pt x="965933" y="451936"/>
                </a:cubicBezTo>
                <a:cubicBezTo>
                  <a:pt x="958295" y="453121"/>
                  <a:pt x="955945" y="445421"/>
                  <a:pt x="954182" y="439499"/>
                </a:cubicBezTo>
                <a:cubicBezTo>
                  <a:pt x="951244" y="431207"/>
                  <a:pt x="951832" y="421732"/>
                  <a:pt x="952419" y="412848"/>
                </a:cubicBezTo>
                <a:cubicBezTo>
                  <a:pt x="953007" y="406333"/>
                  <a:pt x="957707" y="403372"/>
                  <a:pt x="963583" y="403372"/>
                </a:cubicBezTo>
                <a:close/>
                <a:moveTo>
                  <a:pt x="1507769" y="126423"/>
                </a:moveTo>
                <a:cubicBezTo>
                  <a:pt x="1512481" y="126423"/>
                  <a:pt x="1521315" y="142990"/>
                  <a:pt x="1517781" y="147723"/>
                </a:cubicBezTo>
                <a:cubicBezTo>
                  <a:pt x="1510714" y="157782"/>
                  <a:pt x="1513659" y="169615"/>
                  <a:pt x="1510714" y="180857"/>
                </a:cubicBezTo>
                <a:cubicBezTo>
                  <a:pt x="1508947" y="189141"/>
                  <a:pt x="1507769" y="198016"/>
                  <a:pt x="1502468" y="205116"/>
                </a:cubicBezTo>
                <a:cubicBezTo>
                  <a:pt x="1500113" y="207483"/>
                  <a:pt x="1497757" y="210441"/>
                  <a:pt x="1493634" y="209258"/>
                </a:cubicBezTo>
                <a:cubicBezTo>
                  <a:pt x="1490100" y="208074"/>
                  <a:pt x="1489511" y="204524"/>
                  <a:pt x="1489511" y="200974"/>
                </a:cubicBezTo>
                <a:cubicBezTo>
                  <a:pt x="1488333" y="191507"/>
                  <a:pt x="1490100" y="181449"/>
                  <a:pt x="1491867" y="171982"/>
                </a:cubicBezTo>
                <a:cubicBezTo>
                  <a:pt x="1493634" y="163107"/>
                  <a:pt x="1494223" y="154823"/>
                  <a:pt x="1493634" y="145948"/>
                </a:cubicBezTo>
                <a:cubicBezTo>
                  <a:pt x="1493045" y="138257"/>
                  <a:pt x="1501879" y="127015"/>
                  <a:pt x="1507769" y="126423"/>
                </a:cubicBezTo>
                <a:close/>
                <a:moveTo>
                  <a:pt x="791432" y="46121"/>
                </a:moveTo>
                <a:cubicBezTo>
                  <a:pt x="793360" y="47524"/>
                  <a:pt x="794695" y="50330"/>
                  <a:pt x="795585" y="53285"/>
                </a:cubicBezTo>
                <a:cubicBezTo>
                  <a:pt x="799738" y="69828"/>
                  <a:pt x="803891" y="86963"/>
                  <a:pt x="808044" y="103506"/>
                </a:cubicBezTo>
                <a:cubicBezTo>
                  <a:pt x="812197" y="120050"/>
                  <a:pt x="815757" y="137184"/>
                  <a:pt x="819316" y="154319"/>
                </a:cubicBezTo>
                <a:cubicBezTo>
                  <a:pt x="818130" y="157864"/>
                  <a:pt x="817536" y="162000"/>
                  <a:pt x="816350" y="165545"/>
                </a:cubicBezTo>
                <a:cubicBezTo>
                  <a:pt x="815163" y="168499"/>
                  <a:pt x="812790" y="170863"/>
                  <a:pt x="809230" y="170863"/>
                </a:cubicBezTo>
                <a:cubicBezTo>
                  <a:pt x="805671" y="170863"/>
                  <a:pt x="804484" y="167908"/>
                  <a:pt x="803297" y="165545"/>
                </a:cubicBezTo>
                <a:cubicBezTo>
                  <a:pt x="797364" y="151365"/>
                  <a:pt x="794398" y="137184"/>
                  <a:pt x="790838" y="122413"/>
                </a:cubicBezTo>
                <a:cubicBezTo>
                  <a:pt x="786092" y="104688"/>
                  <a:pt x="782532" y="86372"/>
                  <a:pt x="776006" y="69237"/>
                </a:cubicBezTo>
                <a:cubicBezTo>
                  <a:pt x="772446" y="59784"/>
                  <a:pt x="777786" y="52694"/>
                  <a:pt x="783719" y="47376"/>
                </a:cubicBezTo>
                <a:cubicBezTo>
                  <a:pt x="786982" y="44717"/>
                  <a:pt x="789503" y="44717"/>
                  <a:pt x="791432" y="46121"/>
                </a:cubicBezTo>
                <a:close/>
                <a:moveTo>
                  <a:pt x="945220" y="537"/>
                </a:moveTo>
                <a:cubicBezTo>
                  <a:pt x="949946" y="-645"/>
                  <a:pt x="954080" y="-54"/>
                  <a:pt x="956443" y="4082"/>
                </a:cubicBezTo>
                <a:cubicBezTo>
                  <a:pt x="968256" y="21214"/>
                  <a:pt x="965303" y="50752"/>
                  <a:pt x="952899" y="64340"/>
                </a:cubicBezTo>
                <a:cubicBezTo>
                  <a:pt x="946402" y="70838"/>
                  <a:pt x="940495" y="72610"/>
                  <a:pt x="933407" y="63749"/>
                </a:cubicBezTo>
                <a:cubicBezTo>
                  <a:pt x="926319" y="54887"/>
                  <a:pt x="922775" y="45435"/>
                  <a:pt x="923366" y="35983"/>
                </a:cubicBezTo>
                <a:cubicBezTo>
                  <a:pt x="923366" y="14715"/>
                  <a:pt x="931045" y="2900"/>
                  <a:pt x="945220" y="537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F8F89F5-9C9B-43F8-9B8A-ACF0D72ABCC0}"/>
              </a:ext>
            </a:extLst>
          </p:cNvPr>
          <p:cNvSpPr>
            <a:spLocks/>
          </p:cNvSpPr>
          <p:nvPr/>
        </p:nvSpPr>
        <p:spPr bwMode="auto">
          <a:xfrm>
            <a:off x="3120083" y="1699611"/>
            <a:ext cx="2024254" cy="2459584"/>
          </a:xfrm>
          <a:custGeom>
            <a:avLst/>
            <a:gdLst>
              <a:gd name="connsiteX0" fmla="*/ 858428 w 2546359"/>
              <a:gd name="connsiteY0" fmla="*/ 3048647 h 3093969"/>
              <a:gd name="connsiteX1" fmla="*/ 873921 w 2546359"/>
              <a:gd name="connsiteY1" fmla="*/ 3067033 h 3093969"/>
              <a:gd name="connsiteX2" fmla="*/ 852469 w 2546359"/>
              <a:gd name="connsiteY2" fmla="*/ 3090164 h 3093969"/>
              <a:gd name="connsiteX3" fmla="*/ 835187 w 2546359"/>
              <a:gd name="connsiteY3" fmla="*/ 3072371 h 3093969"/>
              <a:gd name="connsiteX4" fmla="*/ 858428 w 2546359"/>
              <a:gd name="connsiteY4" fmla="*/ 3048647 h 3093969"/>
              <a:gd name="connsiteX5" fmla="*/ 534704 w 2546359"/>
              <a:gd name="connsiteY5" fmla="*/ 3040216 h 3093969"/>
              <a:gd name="connsiteX6" fmla="*/ 553819 w 2546359"/>
              <a:gd name="connsiteY6" fmla="*/ 3053328 h 3093969"/>
              <a:gd name="connsiteX7" fmla="*/ 539482 w 2546359"/>
              <a:gd name="connsiteY7" fmla="*/ 3075380 h 3093969"/>
              <a:gd name="connsiteX8" fmla="*/ 514991 w 2546359"/>
              <a:gd name="connsiteY8" fmla="*/ 3053328 h 3093969"/>
              <a:gd name="connsiteX9" fmla="*/ 534704 w 2546359"/>
              <a:gd name="connsiteY9" fmla="*/ 3040216 h 3093969"/>
              <a:gd name="connsiteX10" fmla="*/ 622187 w 2546359"/>
              <a:gd name="connsiteY10" fmla="*/ 2988596 h 3093969"/>
              <a:gd name="connsiteX11" fmla="*/ 630784 w 2546359"/>
              <a:gd name="connsiteY11" fmla="*/ 2994861 h 3093969"/>
              <a:gd name="connsiteX12" fmla="*/ 629005 w 2546359"/>
              <a:gd name="connsiteY12" fmla="*/ 3037903 h 3093969"/>
              <a:gd name="connsiteX13" fmla="*/ 602323 w 2546359"/>
              <a:gd name="connsiteY13" fmla="*/ 3050874 h 3093969"/>
              <a:gd name="connsiteX14" fmla="*/ 588092 w 2546359"/>
              <a:gd name="connsiteY14" fmla="*/ 3026700 h 3093969"/>
              <a:gd name="connsiteX15" fmla="*/ 611810 w 2546359"/>
              <a:gd name="connsiteY15" fmla="*/ 2988965 h 3093969"/>
              <a:gd name="connsiteX16" fmla="*/ 622187 w 2546359"/>
              <a:gd name="connsiteY16" fmla="*/ 2988596 h 3093969"/>
              <a:gd name="connsiteX17" fmla="*/ 1009995 w 2546359"/>
              <a:gd name="connsiteY17" fmla="*/ 2962789 h 3093969"/>
              <a:gd name="connsiteX18" fmla="*/ 1014180 w 2546359"/>
              <a:gd name="connsiteY18" fmla="*/ 2971057 h 3093969"/>
              <a:gd name="connsiteX19" fmla="*/ 1004614 w 2546359"/>
              <a:gd name="connsiteY19" fmla="*/ 3012396 h 3093969"/>
              <a:gd name="connsiteX20" fmla="*/ 996841 w 2546359"/>
              <a:gd name="connsiteY20" fmla="*/ 3017711 h 3093969"/>
              <a:gd name="connsiteX21" fmla="*/ 994449 w 2546359"/>
              <a:gd name="connsiteY21" fmla="*/ 3010034 h 3093969"/>
              <a:gd name="connsiteX22" fmla="*/ 1003418 w 2546359"/>
              <a:gd name="connsiteY22" fmla="*/ 2969875 h 3093969"/>
              <a:gd name="connsiteX23" fmla="*/ 1009995 w 2546359"/>
              <a:gd name="connsiteY23" fmla="*/ 2962789 h 3093969"/>
              <a:gd name="connsiteX24" fmla="*/ 971927 w 2546359"/>
              <a:gd name="connsiteY24" fmla="*/ 2940224 h 3093969"/>
              <a:gd name="connsiteX25" fmla="*/ 977283 w 2546359"/>
              <a:gd name="connsiteY25" fmla="*/ 2948503 h 3093969"/>
              <a:gd name="connsiteX26" fmla="*/ 967761 w 2546359"/>
              <a:gd name="connsiteY26" fmla="*/ 2991675 h 3093969"/>
              <a:gd name="connsiteX27" fmla="*/ 948715 w 2546359"/>
              <a:gd name="connsiteY27" fmla="*/ 3069739 h 3093969"/>
              <a:gd name="connsiteX28" fmla="*/ 948120 w 2546359"/>
              <a:gd name="connsiteY28" fmla="*/ 3082750 h 3093969"/>
              <a:gd name="connsiteX29" fmla="*/ 943359 w 2546359"/>
              <a:gd name="connsiteY29" fmla="*/ 3092212 h 3093969"/>
              <a:gd name="connsiteX30" fmla="*/ 934431 w 2546359"/>
              <a:gd name="connsiteY30" fmla="*/ 3092804 h 3093969"/>
              <a:gd name="connsiteX31" fmla="*/ 933241 w 2546359"/>
              <a:gd name="connsiteY31" fmla="*/ 3082750 h 3093969"/>
              <a:gd name="connsiteX32" fmla="*/ 965975 w 2546359"/>
              <a:gd name="connsiteY32" fmla="*/ 2947320 h 3093969"/>
              <a:gd name="connsiteX33" fmla="*/ 971927 w 2546359"/>
              <a:gd name="connsiteY33" fmla="*/ 2940224 h 3093969"/>
              <a:gd name="connsiteX34" fmla="*/ 1914630 w 2546359"/>
              <a:gd name="connsiteY34" fmla="*/ 2847369 h 3093969"/>
              <a:gd name="connsiteX35" fmla="*/ 1924179 w 2546359"/>
              <a:gd name="connsiteY35" fmla="*/ 2847369 h 3093969"/>
              <a:gd name="connsiteX36" fmla="*/ 1940891 w 2546359"/>
              <a:gd name="connsiteY36" fmla="*/ 2863976 h 3093969"/>
              <a:gd name="connsiteX37" fmla="*/ 1961780 w 2546359"/>
              <a:gd name="connsiteY37" fmla="*/ 2889479 h 3093969"/>
              <a:gd name="connsiteX38" fmla="*/ 1963571 w 2546359"/>
              <a:gd name="connsiteY38" fmla="*/ 2898376 h 3093969"/>
              <a:gd name="connsiteX39" fmla="*/ 1960587 w 2546359"/>
              <a:gd name="connsiteY39" fmla="*/ 2900748 h 3093969"/>
              <a:gd name="connsiteX40" fmla="*/ 1952828 w 2546359"/>
              <a:gd name="connsiteY40" fmla="*/ 2896596 h 3093969"/>
              <a:gd name="connsiteX41" fmla="*/ 1915823 w 2546359"/>
              <a:gd name="connsiteY41" fmla="*/ 2854486 h 3093969"/>
              <a:gd name="connsiteX42" fmla="*/ 1914630 w 2546359"/>
              <a:gd name="connsiteY42" fmla="*/ 2847369 h 3093969"/>
              <a:gd name="connsiteX43" fmla="*/ 404392 w 2546359"/>
              <a:gd name="connsiteY43" fmla="*/ 2844504 h 3093969"/>
              <a:gd name="connsiteX44" fmla="*/ 437675 w 2546359"/>
              <a:gd name="connsiteY44" fmla="*/ 2862238 h 3093969"/>
              <a:gd name="connsiteX45" fmla="*/ 439458 w 2546359"/>
              <a:gd name="connsiteY45" fmla="*/ 2888249 h 3093969"/>
              <a:gd name="connsiteX46" fmla="*/ 400826 w 2546359"/>
              <a:gd name="connsiteY46" fmla="*/ 2909530 h 3093969"/>
              <a:gd name="connsiteX47" fmla="*/ 378836 w 2546359"/>
              <a:gd name="connsiteY47" fmla="*/ 2881155 h 3093969"/>
              <a:gd name="connsiteX48" fmla="*/ 402015 w 2546359"/>
              <a:gd name="connsiteY48" fmla="*/ 2845095 h 3093969"/>
              <a:gd name="connsiteX49" fmla="*/ 404392 w 2546359"/>
              <a:gd name="connsiteY49" fmla="*/ 2844504 h 3093969"/>
              <a:gd name="connsiteX50" fmla="*/ 1592310 w 2546359"/>
              <a:gd name="connsiteY50" fmla="*/ 2797685 h 3093969"/>
              <a:gd name="connsiteX51" fmla="*/ 1600562 w 2546359"/>
              <a:gd name="connsiteY51" fmla="*/ 2800065 h 3093969"/>
              <a:gd name="connsiteX52" fmla="*/ 1613528 w 2546359"/>
              <a:gd name="connsiteY52" fmla="*/ 2826848 h 3093969"/>
              <a:gd name="connsiteX53" fmla="*/ 1610581 w 2546359"/>
              <a:gd name="connsiteY53" fmla="*/ 2832205 h 3093969"/>
              <a:gd name="connsiteX54" fmla="*/ 1599383 w 2546359"/>
              <a:gd name="connsiteY54" fmla="*/ 2829824 h 3093969"/>
              <a:gd name="connsiteX55" fmla="*/ 1589363 w 2546359"/>
              <a:gd name="connsiteY55" fmla="*/ 2805422 h 3093969"/>
              <a:gd name="connsiteX56" fmla="*/ 1592310 w 2546359"/>
              <a:gd name="connsiteY56" fmla="*/ 2797685 h 3093969"/>
              <a:gd name="connsiteX57" fmla="*/ 2858 w 2546359"/>
              <a:gd name="connsiteY57" fmla="*/ 2774656 h 3093969"/>
              <a:gd name="connsiteX58" fmla="*/ 10030 w 2546359"/>
              <a:gd name="connsiteY58" fmla="*/ 2775839 h 3093969"/>
              <a:gd name="connsiteX59" fmla="*/ 35727 w 2546359"/>
              <a:gd name="connsiteY59" fmla="*/ 2823750 h 3093969"/>
              <a:gd name="connsiteX60" fmla="*/ 32141 w 2546359"/>
              <a:gd name="connsiteY60" fmla="*/ 2834397 h 3093969"/>
              <a:gd name="connsiteX61" fmla="*/ 23775 w 2546359"/>
              <a:gd name="connsiteY61" fmla="*/ 2831439 h 3093969"/>
              <a:gd name="connsiteX62" fmla="*/ 468 w 2546359"/>
              <a:gd name="connsiteY62" fmla="*/ 2780571 h 3093969"/>
              <a:gd name="connsiteX63" fmla="*/ 2858 w 2546359"/>
              <a:gd name="connsiteY63" fmla="*/ 2774656 h 3093969"/>
              <a:gd name="connsiteX64" fmla="*/ 1558222 w 2546359"/>
              <a:gd name="connsiteY64" fmla="*/ 2734485 h 3093969"/>
              <a:gd name="connsiteX65" fmla="*/ 1564779 w 2546359"/>
              <a:gd name="connsiteY65" fmla="*/ 2735076 h 3093969"/>
              <a:gd name="connsiteX66" fmla="*/ 1586239 w 2546359"/>
              <a:gd name="connsiteY66" fmla="*/ 2774085 h 3093969"/>
              <a:gd name="connsiteX67" fmla="*/ 1582066 w 2546359"/>
              <a:gd name="connsiteY67" fmla="*/ 2781768 h 3093969"/>
              <a:gd name="connsiteX68" fmla="*/ 1576105 w 2546359"/>
              <a:gd name="connsiteY68" fmla="*/ 2779404 h 3093969"/>
              <a:gd name="connsiteX69" fmla="*/ 1556434 w 2546359"/>
              <a:gd name="connsiteY69" fmla="*/ 2743351 h 3093969"/>
              <a:gd name="connsiteX70" fmla="*/ 1558222 w 2546359"/>
              <a:gd name="connsiteY70" fmla="*/ 2734485 h 3093969"/>
              <a:gd name="connsiteX71" fmla="*/ 1301084 w 2546359"/>
              <a:gd name="connsiteY71" fmla="*/ 2717925 h 3093969"/>
              <a:gd name="connsiteX72" fmla="*/ 1308790 w 2546359"/>
              <a:gd name="connsiteY72" fmla="*/ 2723254 h 3093969"/>
              <a:gd name="connsiteX73" fmla="*/ 1320645 w 2546359"/>
              <a:gd name="connsiteY73" fmla="*/ 2774172 h 3093969"/>
              <a:gd name="connsiteX74" fmla="*/ 1316496 w 2546359"/>
              <a:gd name="connsiteY74" fmla="*/ 2781869 h 3093969"/>
              <a:gd name="connsiteX75" fmla="*/ 1308790 w 2546359"/>
              <a:gd name="connsiteY75" fmla="*/ 2776540 h 3093969"/>
              <a:gd name="connsiteX76" fmla="*/ 1297528 w 2546359"/>
              <a:gd name="connsiteY76" fmla="*/ 2725622 h 3093969"/>
              <a:gd name="connsiteX77" fmla="*/ 1301084 w 2546359"/>
              <a:gd name="connsiteY77" fmla="*/ 2717925 h 3093969"/>
              <a:gd name="connsiteX78" fmla="*/ 903041 w 2546359"/>
              <a:gd name="connsiteY78" fmla="*/ 2625578 h 3093969"/>
              <a:gd name="connsiteX79" fmla="*/ 905416 w 2546359"/>
              <a:gd name="connsiteY79" fmla="*/ 2630917 h 3093969"/>
              <a:gd name="connsiteX80" fmla="*/ 901259 w 2546359"/>
              <a:gd name="connsiteY80" fmla="*/ 2658802 h 3093969"/>
              <a:gd name="connsiteX81" fmla="*/ 895914 w 2546359"/>
              <a:gd name="connsiteY81" fmla="*/ 2666515 h 3093969"/>
              <a:gd name="connsiteX82" fmla="*/ 887006 w 2546359"/>
              <a:gd name="connsiteY82" fmla="*/ 2669481 h 3093969"/>
              <a:gd name="connsiteX83" fmla="*/ 882849 w 2546359"/>
              <a:gd name="connsiteY83" fmla="*/ 2659989 h 3093969"/>
              <a:gd name="connsiteX84" fmla="*/ 896508 w 2546359"/>
              <a:gd name="connsiteY84" fmla="*/ 2627951 h 3093969"/>
              <a:gd name="connsiteX85" fmla="*/ 903041 w 2546359"/>
              <a:gd name="connsiteY85" fmla="*/ 2625578 h 3093969"/>
              <a:gd name="connsiteX86" fmla="*/ 612641 w 2546359"/>
              <a:gd name="connsiteY86" fmla="*/ 2611524 h 3093969"/>
              <a:gd name="connsiteX87" fmla="*/ 610258 w 2546359"/>
              <a:gd name="connsiteY87" fmla="*/ 2622775 h 3093969"/>
              <a:gd name="connsiteX88" fmla="*/ 576300 w 2546359"/>
              <a:gd name="connsiteY88" fmla="*/ 2659487 h 3093969"/>
              <a:gd name="connsiteX89" fmla="*/ 545916 w 2546359"/>
              <a:gd name="connsiteY89" fmla="*/ 2697384 h 3093969"/>
              <a:gd name="connsiteX90" fmla="*/ 523873 w 2546359"/>
              <a:gd name="connsiteY90" fmla="*/ 2713964 h 3093969"/>
              <a:gd name="connsiteX91" fmla="*/ 515532 w 2546359"/>
              <a:gd name="connsiteY91" fmla="*/ 2703306 h 3093969"/>
              <a:gd name="connsiteX92" fmla="*/ 520298 w 2546359"/>
              <a:gd name="connsiteY92" fmla="*/ 2692647 h 3093969"/>
              <a:gd name="connsiteX93" fmla="*/ 593576 w 2546359"/>
              <a:gd name="connsiteY93" fmla="*/ 2617445 h 3093969"/>
              <a:gd name="connsiteX94" fmla="*/ 599534 w 2546359"/>
              <a:gd name="connsiteY94" fmla="*/ 2612116 h 3093969"/>
              <a:gd name="connsiteX95" fmla="*/ 612641 w 2546359"/>
              <a:gd name="connsiteY95" fmla="*/ 2611524 h 3093969"/>
              <a:gd name="connsiteX96" fmla="*/ 1647259 w 2546359"/>
              <a:gd name="connsiteY96" fmla="*/ 2527813 h 3093969"/>
              <a:gd name="connsiteX97" fmla="*/ 1652898 w 2546359"/>
              <a:gd name="connsiteY97" fmla="*/ 2533298 h 3093969"/>
              <a:gd name="connsiteX98" fmla="*/ 1720565 w 2546359"/>
              <a:gd name="connsiteY98" fmla="*/ 2616321 h 3093969"/>
              <a:gd name="connsiteX99" fmla="*/ 1726500 w 2546359"/>
              <a:gd name="connsiteY99" fmla="*/ 2626403 h 3093969"/>
              <a:gd name="connsiteX100" fmla="*/ 1722345 w 2546359"/>
              <a:gd name="connsiteY100" fmla="*/ 2632926 h 3093969"/>
              <a:gd name="connsiteX101" fmla="*/ 1712255 w 2546359"/>
              <a:gd name="connsiteY101" fmla="*/ 2628182 h 3093969"/>
              <a:gd name="connsiteX102" fmla="*/ 1674266 w 2546359"/>
              <a:gd name="connsiteY102" fmla="*/ 2581333 h 3093969"/>
              <a:gd name="connsiteX103" fmla="*/ 1641620 w 2546359"/>
              <a:gd name="connsiteY103" fmla="*/ 2542194 h 3093969"/>
              <a:gd name="connsiteX104" fmla="*/ 1639839 w 2546359"/>
              <a:gd name="connsiteY104" fmla="*/ 2528554 h 3093969"/>
              <a:gd name="connsiteX105" fmla="*/ 1647259 w 2546359"/>
              <a:gd name="connsiteY105" fmla="*/ 2527813 h 3093969"/>
              <a:gd name="connsiteX106" fmla="*/ 457511 w 2546359"/>
              <a:gd name="connsiteY106" fmla="*/ 2458374 h 3093969"/>
              <a:gd name="connsiteX107" fmla="*/ 465836 w 2546359"/>
              <a:gd name="connsiteY107" fmla="*/ 2458966 h 3093969"/>
              <a:gd name="connsiteX108" fmla="*/ 464647 w 2546359"/>
              <a:gd name="connsiteY108" fmla="*/ 2466064 h 3093969"/>
              <a:gd name="connsiteX109" fmla="*/ 418262 w 2546359"/>
              <a:gd name="connsiteY109" fmla="*/ 2502736 h 3093969"/>
              <a:gd name="connsiteX110" fmla="*/ 414694 w 2546359"/>
              <a:gd name="connsiteY110" fmla="*/ 2503328 h 3093969"/>
              <a:gd name="connsiteX111" fmla="*/ 408748 w 2546359"/>
              <a:gd name="connsiteY111" fmla="*/ 2500962 h 3093969"/>
              <a:gd name="connsiteX112" fmla="*/ 411721 w 2546359"/>
              <a:gd name="connsiteY112" fmla="*/ 2493864 h 3093969"/>
              <a:gd name="connsiteX113" fmla="*/ 437887 w 2546359"/>
              <a:gd name="connsiteY113" fmla="*/ 2473161 h 3093969"/>
              <a:gd name="connsiteX114" fmla="*/ 457511 w 2546359"/>
              <a:gd name="connsiteY114" fmla="*/ 2458374 h 3093969"/>
              <a:gd name="connsiteX115" fmla="*/ 99139 w 2546359"/>
              <a:gd name="connsiteY115" fmla="*/ 2393103 h 3093969"/>
              <a:gd name="connsiteX116" fmla="*/ 99731 w 2546359"/>
              <a:gd name="connsiteY116" fmla="*/ 2403153 h 3093969"/>
              <a:gd name="connsiteX117" fmla="*/ 72488 w 2546359"/>
              <a:gd name="connsiteY117" fmla="*/ 2412611 h 3093969"/>
              <a:gd name="connsiteX118" fmla="*/ 65381 w 2546359"/>
              <a:gd name="connsiteY118" fmla="*/ 2409064 h 3093969"/>
              <a:gd name="connsiteX119" fmla="*/ 67750 w 2546359"/>
              <a:gd name="connsiteY119" fmla="*/ 2400788 h 3093969"/>
              <a:gd name="connsiteX120" fmla="*/ 99139 w 2546359"/>
              <a:gd name="connsiteY120" fmla="*/ 2393103 h 3093969"/>
              <a:gd name="connsiteX121" fmla="*/ 427768 w 2546359"/>
              <a:gd name="connsiteY121" fmla="*/ 2322691 h 3093969"/>
              <a:gd name="connsiteX122" fmla="*/ 437270 w 2546359"/>
              <a:gd name="connsiteY122" fmla="*/ 2327430 h 3093969"/>
              <a:gd name="connsiteX123" fmla="*/ 430144 w 2546359"/>
              <a:gd name="connsiteY123" fmla="*/ 2336908 h 3093969"/>
              <a:gd name="connsiteX124" fmla="*/ 383231 w 2546359"/>
              <a:gd name="connsiteY124" fmla="*/ 2358825 h 3093969"/>
              <a:gd name="connsiteX125" fmla="*/ 363634 w 2546359"/>
              <a:gd name="connsiteY125" fmla="*/ 2373042 h 3093969"/>
              <a:gd name="connsiteX126" fmla="*/ 352945 w 2546359"/>
              <a:gd name="connsiteY126" fmla="*/ 2382520 h 3093969"/>
              <a:gd name="connsiteX127" fmla="*/ 275747 w 2546359"/>
              <a:gd name="connsiteY127" fmla="*/ 2423986 h 3093969"/>
              <a:gd name="connsiteX128" fmla="*/ 265058 w 2546359"/>
              <a:gd name="connsiteY128" fmla="*/ 2423986 h 3093969"/>
              <a:gd name="connsiteX129" fmla="*/ 269809 w 2546359"/>
              <a:gd name="connsiteY129" fmla="*/ 2413323 h 3093969"/>
              <a:gd name="connsiteX130" fmla="*/ 285249 w 2546359"/>
              <a:gd name="connsiteY130" fmla="*/ 2404438 h 3093969"/>
              <a:gd name="connsiteX131" fmla="*/ 303064 w 2546359"/>
              <a:gd name="connsiteY131" fmla="*/ 2383705 h 3093969"/>
              <a:gd name="connsiteX132" fmla="*/ 310190 w 2546359"/>
              <a:gd name="connsiteY132" fmla="*/ 2377781 h 3093969"/>
              <a:gd name="connsiteX133" fmla="*/ 418861 w 2546359"/>
              <a:gd name="connsiteY133" fmla="*/ 2325653 h 3093969"/>
              <a:gd name="connsiteX134" fmla="*/ 427768 w 2546359"/>
              <a:gd name="connsiteY134" fmla="*/ 2322691 h 3093969"/>
              <a:gd name="connsiteX135" fmla="*/ 2223114 w 2546359"/>
              <a:gd name="connsiteY135" fmla="*/ 1998076 h 3093969"/>
              <a:gd name="connsiteX136" fmla="*/ 2241023 w 2546359"/>
              <a:gd name="connsiteY136" fmla="*/ 2014107 h 3093969"/>
              <a:gd name="connsiteX137" fmla="*/ 2220726 w 2546359"/>
              <a:gd name="connsiteY137" fmla="*/ 2039043 h 3093969"/>
              <a:gd name="connsiteX138" fmla="*/ 2192667 w 2546359"/>
              <a:gd name="connsiteY138" fmla="*/ 2018263 h 3093969"/>
              <a:gd name="connsiteX139" fmla="*/ 2223114 w 2546359"/>
              <a:gd name="connsiteY139" fmla="*/ 1998076 h 3093969"/>
              <a:gd name="connsiteX140" fmla="*/ 2116411 w 2546359"/>
              <a:gd name="connsiteY140" fmla="*/ 1929524 h 3093969"/>
              <a:gd name="connsiteX141" fmla="*/ 2139213 w 2546359"/>
              <a:gd name="connsiteY141" fmla="*/ 1934711 h 3093969"/>
              <a:gd name="connsiteX142" fmla="*/ 2146343 w 2546359"/>
              <a:gd name="connsiteY142" fmla="*/ 1941824 h 3093969"/>
              <a:gd name="connsiteX143" fmla="*/ 2138024 w 2546359"/>
              <a:gd name="connsiteY143" fmla="*/ 1948937 h 3093969"/>
              <a:gd name="connsiteX144" fmla="*/ 2094649 w 2546359"/>
              <a:gd name="connsiteY144" fmla="*/ 1949530 h 3093969"/>
              <a:gd name="connsiteX145" fmla="*/ 2046519 w 2546359"/>
              <a:gd name="connsiteY145" fmla="*/ 1950715 h 3093969"/>
              <a:gd name="connsiteX146" fmla="*/ 2009085 w 2546359"/>
              <a:gd name="connsiteY146" fmla="*/ 1951901 h 3093969"/>
              <a:gd name="connsiteX147" fmla="*/ 1996607 w 2546359"/>
              <a:gd name="connsiteY147" fmla="*/ 1941824 h 3093969"/>
              <a:gd name="connsiteX148" fmla="*/ 2010274 w 2546359"/>
              <a:gd name="connsiteY148" fmla="*/ 1932340 h 3093969"/>
              <a:gd name="connsiteX149" fmla="*/ 2094054 w 2546359"/>
              <a:gd name="connsiteY149" fmla="*/ 1930562 h 3093969"/>
              <a:gd name="connsiteX150" fmla="*/ 2116411 w 2546359"/>
              <a:gd name="connsiteY150" fmla="*/ 1929524 h 3093969"/>
              <a:gd name="connsiteX151" fmla="*/ 130046 w 2546359"/>
              <a:gd name="connsiteY151" fmla="*/ 1834901 h 3093969"/>
              <a:gd name="connsiteX152" fmla="*/ 147359 w 2546359"/>
              <a:gd name="connsiteY152" fmla="*/ 1846115 h 3093969"/>
              <a:gd name="connsiteX153" fmla="*/ 160492 w 2546359"/>
              <a:gd name="connsiteY153" fmla="*/ 1857329 h 3093969"/>
              <a:gd name="connsiteX154" fmla="*/ 165268 w 2546359"/>
              <a:gd name="connsiteY154" fmla="*/ 1870314 h 3093969"/>
              <a:gd name="connsiteX155" fmla="*/ 152732 w 2546359"/>
              <a:gd name="connsiteY155" fmla="*/ 1870904 h 3093969"/>
              <a:gd name="connsiteX156" fmla="*/ 122882 w 2546359"/>
              <a:gd name="connsiteY156" fmla="*/ 1849066 h 3093969"/>
              <a:gd name="connsiteX157" fmla="*/ 121091 w 2546359"/>
              <a:gd name="connsiteY157" fmla="*/ 1839032 h 3093969"/>
              <a:gd name="connsiteX158" fmla="*/ 130046 w 2546359"/>
              <a:gd name="connsiteY158" fmla="*/ 1834901 h 3093969"/>
              <a:gd name="connsiteX159" fmla="*/ 2539145 w 2546359"/>
              <a:gd name="connsiteY159" fmla="*/ 1795323 h 3093969"/>
              <a:gd name="connsiteX160" fmla="*/ 2546294 w 2546359"/>
              <a:gd name="connsiteY160" fmla="*/ 1801238 h 3093969"/>
              <a:gd name="connsiteX161" fmla="*/ 2539741 w 2546359"/>
              <a:gd name="connsiteY161" fmla="*/ 1807744 h 3093969"/>
              <a:gd name="connsiteX162" fmla="*/ 2512935 w 2546359"/>
              <a:gd name="connsiteY162" fmla="*/ 1810701 h 3093969"/>
              <a:gd name="connsiteX163" fmla="*/ 2497447 w 2546359"/>
              <a:gd name="connsiteY163" fmla="*/ 1810701 h 3093969"/>
              <a:gd name="connsiteX164" fmla="*/ 2490894 w 2546359"/>
              <a:gd name="connsiteY164" fmla="*/ 1805378 h 3093969"/>
              <a:gd name="connsiteX165" fmla="*/ 2496255 w 2546359"/>
              <a:gd name="connsiteY165" fmla="*/ 1798872 h 3093969"/>
              <a:gd name="connsiteX166" fmla="*/ 2539145 w 2546359"/>
              <a:gd name="connsiteY166" fmla="*/ 1795323 h 3093969"/>
              <a:gd name="connsiteX167" fmla="*/ 2154732 w 2546359"/>
              <a:gd name="connsiteY167" fmla="*/ 1659575 h 3093969"/>
              <a:gd name="connsiteX168" fmla="*/ 2161271 w 2546359"/>
              <a:gd name="connsiteY168" fmla="*/ 1664313 h 3093969"/>
              <a:gd name="connsiteX169" fmla="*/ 2158299 w 2546359"/>
              <a:gd name="connsiteY169" fmla="*/ 1671420 h 3093969"/>
              <a:gd name="connsiteX170" fmla="*/ 2153543 w 2546359"/>
              <a:gd name="connsiteY170" fmla="*/ 1674974 h 3093969"/>
              <a:gd name="connsiteX171" fmla="*/ 2096479 w 2546359"/>
              <a:gd name="connsiteY171" fmla="*/ 1689780 h 3093969"/>
              <a:gd name="connsiteX172" fmla="*/ 2084591 w 2546359"/>
              <a:gd name="connsiteY172" fmla="*/ 1685042 h 3093969"/>
              <a:gd name="connsiteX173" fmla="*/ 2089941 w 2546359"/>
              <a:gd name="connsiteY173" fmla="*/ 1677343 h 3093969"/>
              <a:gd name="connsiteX174" fmla="*/ 2147005 w 2546359"/>
              <a:gd name="connsiteY174" fmla="*/ 1660167 h 3093969"/>
              <a:gd name="connsiteX175" fmla="*/ 2154732 w 2546359"/>
              <a:gd name="connsiteY175" fmla="*/ 1659575 h 3093969"/>
              <a:gd name="connsiteX176" fmla="*/ 168787 w 2546359"/>
              <a:gd name="connsiteY176" fmla="*/ 1520702 h 3093969"/>
              <a:gd name="connsiteX177" fmla="*/ 181252 w 2546359"/>
              <a:gd name="connsiteY177" fmla="*/ 1524256 h 3093969"/>
              <a:gd name="connsiteX178" fmla="*/ 236454 w 2546359"/>
              <a:gd name="connsiteY178" fmla="*/ 1553276 h 3093969"/>
              <a:gd name="connsiteX179" fmla="*/ 262571 w 2546359"/>
              <a:gd name="connsiteY179" fmla="*/ 1563936 h 3093969"/>
              <a:gd name="connsiteX180" fmla="*/ 314805 w 2546359"/>
              <a:gd name="connsiteY180" fmla="*/ 1587627 h 3093969"/>
              <a:gd name="connsiteX181" fmla="*/ 350419 w 2546359"/>
              <a:gd name="connsiteY181" fmla="*/ 1600064 h 3093969"/>
              <a:gd name="connsiteX182" fmla="*/ 352793 w 2546359"/>
              <a:gd name="connsiteY182" fmla="*/ 1600656 h 3093969"/>
              <a:gd name="connsiteX183" fmla="*/ 365258 w 2546359"/>
              <a:gd name="connsiteY183" fmla="*/ 1613686 h 3093969"/>
              <a:gd name="connsiteX184" fmla="*/ 346857 w 2546359"/>
              <a:gd name="connsiteY184" fmla="*/ 1617831 h 3093969"/>
              <a:gd name="connsiteX185" fmla="*/ 324895 w 2546359"/>
              <a:gd name="connsiteY185" fmla="*/ 1608355 h 3093969"/>
              <a:gd name="connsiteX186" fmla="*/ 211524 w 2546359"/>
              <a:gd name="connsiteY186" fmla="*/ 1566305 h 3093969"/>
              <a:gd name="connsiteX187" fmla="*/ 159290 w 2546359"/>
              <a:gd name="connsiteY187" fmla="*/ 1544985 h 3093969"/>
              <a:gd name="connsiteX188" fmla="*/ 148606 w 2546359"/>
              <a:gd name="connsiteY188" fmla="*/ 1532547 h 3093969"/>
              <a:gd name="connsiteX189" fmla="*/ 168787 w 2546359"/>
              <a:gd name="connsiteY189" fmla="*/ 1520702 h 3093969"/>
              <a:gd name="connsiteX190" fmla="*/ 341130 w 2546359"/>
              <a:gd name="connsiteY190" fmla="*/ 1415922 h 3093969"/>
              <a:gd name="connsiteX191" fmla="*/ 352777 w 2546359"/>
              <a:gd name="connsiteY191" fmla="*/ 1415996 h 3093969"/>
              <a:gd name="connsiteX192" fmla="*/ 377701 w 2546359"/>
              <a:gd name="connsiteY192" fmla="*/ 1449127 h 3093969"/>
              <a:gd name="connsiteX193" fmla="*/ 358118 w 2546359"/>
              <a:gd name="connsiteY193" fmla="*/ 1469833 h 3093969"/>
              <a:gd name="connsiteX194" fmla="*/ 333193 w 2546359"/>
              <a:gd name="connsiteY194" fmla="*/ 1460959 h 3093969"/>
              <a:gd name="connsiteX195" fmla="*/ 332600 w 2546359"/>
              <a:gd name="connsiteY195" fmla="*/ 1422504 h 3093969"/>
              <a:gd name="connsiteX196" fmla="*/ 341130 w 2546359"/>
              <a:gd name="connsiteY196" fmla="*/ 1415922 h 3093969"/>
              <a:gd name="connsiteX197" fmla="*/ 464946 w 2546359"/>
              <a:gd name="connsiteY197" fmla="*/ 1257769 h 3093969"/>
              <a:gd name="connsiteX198" fmla="*/ 469392 w 2546359"/>
              <a:gd name="connsiteY198" fmla="*/ 1262200 h 3093969"/>
              <a:gd name="connsiteX199" fmla="*/ 524523 w 2546359"/>
              <a:gd name="connsiteY199" fmla="*/ 1316559 h 3093969"/>
              <a:gd name="connsiteX200" fmla="*/ 538158 w 2546359"/>
              <a:gd name="connsiteY200" fmla="*/ 1338421 h 3093969"/>
              <a:gd name="connsiteX201" fmla="*/ 529859 w 2546359"/>
              <a:gd name="connsiteY201" fmla="*/ 1350238 h 3093969"/>
              <a:gd name="connsiteX202" fmla="*/ 512074 w 2546359"/>
              <a:gd name="connsiteY202" fmla="*/ 1339011 h 3093969"/>
              <a:gd name="connsiteX203" fmla="*/ 462871 w 2546359"/>
              <a:gd name="connsiteY203" fmla="*/ 1276381 h 3093969"/>
              <a:gd name="connsiteX204" fmla="*/ 458129 w 2546359"/>
              <a:gd name="connsiteY204" fmla="*/ 1271063 h 3093969"/>
              <a:gd name="connsiteX205" fmla="*/ 458722 w 2546359"/>
              <a:gd name="connsiteY205" fmla="*/ 1258655 h 3093969"/>
              <a:gd name="connsiteX206" fmla="*/ 464946 w 2546359"/>
              <a:gd name="connsiteY206" fmla="*/ 1257769 h 3093969"/>
              <a:gd name="connsiteX207" fmla="*/ 1886868 w 2546359"/>
              <a:gd name="connsiteY207" fmla="*/ 1252922 h 3093969"/>
              <a:gd name="connsiteX208" fmla="*/ 1896966 w 2546359"/>
              <a:gd name="connsiteY208" fmla="*/ 1259414 h 3093969"/>
              <a:gd name="connsiteX209" fmla="*/ 1894590 w 2546359"/>
              <a:gd name="connsiteY209" fmla="*/ 1262956 h 3093969"/>
              <a:gd name="connsiteX210" fmla="*/ 1809645 w 2546359"/>
              <a:gd name="connsiteY210" fmla="*/ 1341453 h 3093969"/>
              <a:gd name="connsiteX211" fmla="*/ 1806675 w 2546359"/>
              <a:gd name="connsiteY211" fmla="*/ 1343223 h 3093969"/>
              <a:gd name="connsiteX212" fmla="*/ 1797170 w 2546359"/>
              <a:gd name="connsiteY212" fmla="*/ 1343223 h 3093969"/>
              <a:gd name="connsiteX213" fmla="*/ 1797170 w 2546359"/>
              <a:gd name="connsiteY213" fmla="*/ 1333780 h 3093969"/>
              <a:gd name="connsiteX214" fmla="*/ 1842910 w 2546359"/>
              <a:gd name="connsiteY214" fmla="*/ 1290105 h 3093969"/>
              <a:gd name="connsiteX215" fmla="*/ 1869047 w 2546359"/>
              <a:gd name="connsiteY215" fmla="*/ 1262365 h 3093969"/>
              <a:gd name="connsiteX216" fmla="*/ 1886868 w 2546359"/>
              <a:gd name="connsiteY216" fmla="*/ 1252922 h 3093969"/>
              <a:gd name="connsiteX217" fmla="*/ 355806 w 2546359"/>
              <a:gd name="connsiteY217" fmla="*/ 1141482 h 3093969"/>
              <a:gd name="connsiteX218" fmla="*/ 383255 w 2546359"/>
              <a:gd name="connsiteY218" fmla="*/ 1170090 h 3093969"/>
              <a:gd name="connsiteX219" fmla="*/ 376691 w 2546359"/>
              <a:gd name="connsiteY219" fmla="*/ 1176646 h 3093969"/>
              <a:gd name="connsiteX220" fmla="*/ 362370 w 2546359"/>
              <a:gd name="connsiteY220" fmla="*/ 1169494 h 3093969"/>
              <a:gd name="connsiteX221" fmla="*/ 349242 w 2546359"/>
              <a:gd name="connsiteY221" fmla="*/ 1149826 h 3093969"/>
              <a:gd name="connsiteX222" fmla="*/ 355806 w 2546359"/>
              <a:gd name="connsiteY222" fmla="*/ 1141482 h 3093969"/>
              <a:gd name="connsiteX223" fmla="*/ 564005 w 2546359"/>
              <a:gd name="connsiteY223" fmla="*/ 1107701 h 3093969"/>
              <a:gd name="connsiteX224" fmla="*/ 569711 w 2546359"/>
              <a:gd name="connsiteY224" fmla="*/ 1113028 h 3093969"/>
              <a:gd name="connsiteX225" fmla="*/ 597574 w 2546359"/>
              <a:gd name="connsiteY225" fmla="*/ 1187026 h 3093969"/>
              <a:gd name="connsiteX226" fmla="*/ 608838 w 2546359"/>
              <a:gd name="connsiteY226" fmla="*/ 1215441 h 3093969"/>
              <a:gd name="connsiteX227" fmla="*/ 611802 w 2546359"/>
              <a:gd name="connsiteY227" fmla="*/ 1230833 h 3093969"/>
              <a:gd name="connsiteX228" fmla="*/ 603503 w 2546359"/>
              <a:gd name="connsiteY228" fmla="*/ 1243265 h 3093969"/>
              <a:gd name="connsiteX229" fmla="*/ 592239 w 2546359"/>
              <a:gd name="connsiteY229" fmla="*/ 1233201 h 3093969"/>
              <a:gd name="connsiteX230" fmla="*/ 560226 w 2546359"/>
              <a:gd name="connsiteY230" fmla="*/ 1150323 h 3093969"/>
              <a:gd name="connsiteX231" fmla="*/ 551334 w 2546359"/>
              <a:gd name="connsiteY231" fmla="*/ 1126051 h 3093969"/>
              <a:gd name="connsiteX232" fmla="*/ 556076 w 2546359"/>
              <a:gd name="connsiteY232" fmla="*/ 1109476 h 3093969"/>
              <a:gd name="connsiteX233" fmla="*/ 564005 w 2546359"/>
              <a:gd name="connsiteY233" fmla="*/ 1107701 h 3093969"/>
              <a:gd name="connsiteX234" fmla="*/ 471563 w 2546359"/>
              <a:gd name="connsiteY234" fmla="*/ 1003750 h 3093969"/>
              <a:gd name="connsiteX235" fmla="*/ 488204 w 2546359"/>
              <a:gd name="connsiteY235" fmla="*/ 1022713 h 3093969"/>
              <a:gd name="connsiteX236" fmla="*/ 467997 w 2546359"/>
              <a:gd name="connsiteY236" fmla="*/ 1037528 h 3093969"/>
              <a:gd name="connsiteX237" fmla="*/ 454922 w 2546359"/>
              <a:gd name="connsiteY237" fmla="*/ 1022120 h 3093969"/>
              <a:gd name="connsiteX238" fmla="*/ 471563 w 2546359"/>
              <a:gd name="connsiteY238" fmla="*/ 1003750 h 3093969"/>
              <a:gd name="connsiteX239" fmla="*/ 217303 w 2546359"/>
              <a:gd name="connsiteY239" fmla="*/ 988860 h 3093969"/>
              <a:gd name="connsiteX240" fmla="*/ 225636 w 2546359"/>
              <a:gd name="connsiteY240" fmla="*/ 991225 h 3093969"/>
              <a:gd name="connsiteX241" fmla="*/ 255394 w 2546359"/>
              <a:gd name="connsiteY241" fmla="*/ 1017834 h 3093969"/>
              <a:gd name="connsiteX242" fmla="*/ 280391 w 2546359"/>
              <a:gd name="connsiteY242" fmla="*/ 1050354 h 3093969"/>
              <a:gd name="connsiteX243" fmla="*/ 272059 w 2546359"/>
              <a:gd name="connsiteY243" fmla="*/ 1061589 h 3093969"/>
              <a:gd name="connsiteX244" fmla="*/ 261346 w 2546359"/>
              <a:gd name="connsiteY244" fmla="*/ 1056859 h 3093969"/>
              <a:gd name="connsiteX245" fmla="*/ 217303 w 2546359"/>
              <a:gd name="connsiteY245" fmla="*/ 1003051 h 3093969"/>
              <a:gd name="connsiteX246" fmla="*/ 214328 w 2546359"/>
              <a:gd name="connsiteY246" fmla="*/ 996547 h 3093969"/>
              <a:gd name="connsiteX247" fmla="*/ 217303 w 2546359"/>
              <a:gd name="connsiteY247" fmla="*/ 988860 h 3093969"/>
              <a:gd name="connsiteX248" fmla="*/ 1429858 w 2546359"/>
              <a:gd name="connsiteY248" fmla="*/ 942140 h 3093969"/>
              <a:gd name="connsiteX249" fmla="*/ 1435810 w 2546359"/>
              <a:gd name="connsiteY249" fmla="*/ 962892 h 3093969"/>
              <a:gd name="connsiteX250" fmla="*/ 1428073 w 2546359"/>
              <a:gd name="connsiteY250" fmla="*/ 993131 h 3093969"/>
              <a:gd name="connsiteX251" fmla="*/ 1421526 w 2546359"/>
              <a:gd name="connsiteY251" fmla="*/ 1022776 h 3093969"/>
              <a:gd name="connsiteX252" fmla="*/ 1409623 w 2546359"/>
              <a:gd name="connsiteY252" fmla="*/ 1029891 h 3093969"/>
              <a:gd name="connsiteX253" fmla="*/ 1403076 w 2546359"/>
              <a:gd name="connsiteY253" fmla="*/ 1019811 h 3093969"/>
              <a:gd name="connsiteX254" fmla="*/ 1403076 w 2546359"/>
              <a:gd name="connsiteY254" fmla="*/ 1009139 h 3093969"/>
              <a:gd name="connsiteX255" fmla="*/ 1401885 w 2546359"/>
              <a:gd name="connsiteY255" fmla="*/ 1009139 h 3093969"/>
              <a:gd name="connsiteX256" fmla="*/ 1415574 w 2546359"/>
              <a:gd name="connsiteY256" fmla="*/ 953405 h 3093969"/>
              <a:gd name="connsiteX257" fmla="*/ 1429858 w 2546359"/>
              <a:gd name="connsiteY257" fmla="*/ 942140 h 3093969"/>
              <a:gd name="connsiteX258" fmla="*/ 1581033 w 2546359"/>
              <a:gd name="connsiteY258" fmla="*/ 939113 h 3093969"/>
              <a:gd name="connsiteX259" fmla="*/ 1583413 w 2546359"/>
              <a:gd name="connsiteY259" fmla="*/ 950958 h 3093969"/>
              <a:gd name="connsiteX260" fmla="*/ 1564972 w 2546359"/>
              <a:gd name="connsiteY260" fmla="*/ 1005439 h 3093969"/>
              <a:gd name="connsiteX261" fmla="*/ 1563782 w 2546359"/>
              <a:gd name="connsiteY261" fmla="*/ 1007808 h 3093969"/>
              <a:gd name="connsiteX262" fmla="*/ 1526900 w 2546359"/>
              <a:gd name="connsiteY262" fmla="*/ 1087754 h 3093969"/>
              <a:gd name="connsiteX263" fmla="*/ 1525711 w 2546359"/>
              <a:gd name="connsiteY263" fmla="*/ 1106704 h 3093969"/>
              <a:gd name="connsiteX264" fmla="*/ 1498347 w 2546359"/>
              <a:gd name="connsiteY264" fmla="*/ 1142234 h 3093969"/>
              <a:gd name="connsiteX265" fmla="*/ 1487639 w 2546359"/>
              <a:gd name="connsiteY265" fmla="*/ 1131575 h 3093969"/>
              <a:gd name="connsiteX266" fmla="*/ 1507270 w 2546359"/>
              <a:gd name="connsiteY266" fmla="*/ 1073541 h 3093969"/>
              <a:gd name="connsiteX267" fmla="*/ 1528090 w 2546359"/>
              <a:gd name="connsiteY267" fmla="*/ 1024389 h 3093969"/>
              <a:gd name="connsiteX268" fmla="*/ 1538203 w 2546359"/>
              <a:gd name="connsiteY268" fmla="*/ 1003071 h 3093969"/>
              <a:gd name="connsiteX269" fmla="*/ 1556049 w 2546359"/>
              <a:gd name="connsiteY269" fmla="*/ 967539 h 3093969"/>
              <a:gd name="connsiteX270" fmla="*/ 1570326 w 2546359"/>
              <a:gd name="connsiteY270" fmla="*/ 941483 h 3093969"/>
              <a:gd name="connsiteX271" fmla="*/ 1581033 w 2546359"/>
              <a:gd name="connsiteY271" fmla="*/ 939113 h 3093969"/>
              <a:gd name="connsiteX272" fmla="*/ 1104952 w 2546359"/>
              <a:gd name="connsiteY272" fmla="*/ 927023 h 3093969"/>
              <a:gd name="connsiteX273" fmla="*/ 1132820 w 2546359"/>
              <a:gd name="connsiteY273" fmla="*/ 952402 h 3093969"/>
              <a:gd name="connsiteX274" fmla="*/ 1103173 w 2546359"/>
              <a:gd name="connsiteY274" fmla="*/ 979552 h 3093969"/>
              <a:gd name="connsiteX275" fmla="*/ 1080048 w 2546359"/>
              <a:gd name="connsiteY275" fmla="*/ 950632 h 3093969"/>
              <a:gd name="connsiteX276" fmla="*/ 1104952 w 2546359"/>
              <a:gd name="connsiteY276" fmla="*/ 927023 h 3093969"/>
              <a:gd name="connsiteX277" fmla="*/ 810187 w 2546359"/>
              <a:gd name="connsiteY277" fmla="*/ 894323 h 3093969"/>
              <a:gd name="connsiteX278" fmla="*/ 821489 w 2546359"/>
              <a:gd name="connsiteY278" fmla="*/ 899642 h 3093969"/>
              <a:gd name="connsiteX279" fmla="*/ 849446 w 2546359"/>
              <a:gd name="connsiteY279" fmla="*/ 943377 h 3093969"/>
              <a:gd name="connsiteX280" fmla="*/ 884542 w 2546359"/>
              <a:gd name="connsiteY280" fmla="*/ 1043257 h 3093969"/>
              <a:gd name="connsiteX281" fmla="*/ 892870 w 2546359"/>
              <a:gd name="connsiteY281" fmla="*/ 1081673 h 3093969"/>
              <a:gd name="connsiteX282" fmla="*/ 893465 w 2546359"/>
              <a:gd name="connsiteY282" fmla="*/ 1086401 h 3093969"/>
              <a:gd name="connsiteX283" fmla="*/ 889896 w 2546359"/>
              <a:gd name="connsiteY283" fmla="*/ 1095267 h 3093969"/>
              <a:gd name="connsiteX284" fmla="*/ 882757 w 2546359"/>
              <a:gd name="connsiteY284" fmla="*/ 1088766 h 3093969"/>
              <a:gd name="connsiteX285" fmla="*/ 866697 w 2546359"/>
              <a:gd name="connsiteY285" fmla="*/ 1049167 h 3093969"/>
              <a:gd name="connsiteX286" fmla="*/ 850041 w 2546359"/>
              <a:gd name="connsiteY286" fmla="*/ 1040302 h 3093969"/>
              <a:gd name="connsiteX287" fmla="*/ 841119 w 2546359"/>
              <a:gd name="connsiteY287" fmla="*/ 1034393 h 3093969"/>
              <a:gd name="connsiteX288" fmla="*/ 814946 w 2546359"/>
              <a:gd name="connsiteY288" fmla="*/ 972337 h 3093969"/>
              <a:gd name="connsiteX289" fmla="*/ 816730 w 2546359"/>
              <a:gd name="connsiteY289" fmla="*/ 962880 h 3093969"/>
              <a:gd name="connsiteX290" fmla="*/ 819110 w 2546359"/>
              <a:gd name="connsiteY290" fmla="*/ 940422 h 3093969"/>
              <a:gd name="connsiteX291" fmla="*/ 807213 w 2546359"/>
              <a:gd name="connsiteY291" fmla="*/ 907325 h 3093969"/>
              <a:gd name="connsiteX292" fmla="*/ 810187 w 2546359"/>
              <a:gd name="connsiteY292" fmla="*/ 894323 h 3093969"/>
              <a:gd name="connsiteX293" fmla="*/ 718862 w 2546359"/>
              <a:gd name="connsiteY293" fmla="*/ 870227 h 3093969"/>
              <a:gd name="connsiteX294" fmla="*/ 727771 w 2546359"/>
              <a:gd name="connsiteY294" fmla="*/ 874954 h 3093969"/>
              <a:gd name="connsiteX295" fmla="*/ 733116 w 2546359"/>
              <a:gd name="connsiteY295" fmla="*/ 891503 h 3093969"/>
              <a:gd name="connsiteX296" fmla="*/ 742025 w 2546359"/>
              <a:gd name="connsiteY296" fmla="*/ 916916 h 3093969"/>
              <a:gd name="connsiteX297" fmla="*/ 761030 w 2546359"/>
              <a:gd name="connsiteY297" fmla="*/ 968333 h 3093969"/>
              <a:gd name="connsiteX298" fmla="*/ 779442 w 2546359"/>
              <a:gd name="connsiteY298" fmla="*/ 1013250 h 3093969"/>
              <a:gd name="connsiteX299" fmla="*/ 803792 w 2546359"/>
              <a:gd name="connsiteY299" fmla="*/ 1090671 h 3093969"/>
              <a:gd name="connsiteX300" fmla="*/ 804386 w 2546359"/>
              <a:gd name="connsiteY300" fmla="*/ 1094216 h 3093969"/>
              <a:gd name="connsiteX301" fmla="*/ 800823 w 2546359"/>
              <a:gd name="connsiteY301" fmla="*/ 1100718 h 3093969"/>
              <a:gd name="connsiteX302" fmla="*/ 794884 w 2546359"/>
              <a:gd name="connsiteY302" fmla="*/ 1095990 h 3093969"/>
              <a:gd name="connsiteX303" fmla="*/ 755091 w 2546359"/>
              <a:gd name="connsiteY303" fmla="*/ 997293 h 3093969"/>
              <a:gd name="connsiteX304" fmla="*/ 716486 w 2546359"/>
              <a:gd name="connsiteY304" fmla="*/ 901550 h 3093969"/>
              <a:gd name="connsiteX305" fmla="*/ 711735 w 2546359"/>
              <a:gd name="connsiteY305" fmla="*/ 878501 h 3093969"/>
              <a:gd name="connsiteX306" fmla="*/ 718862 w 2546359"/>
              <a:gd name="connsiteY306" fmla="*/ 870227 h 3093969"/>
              <a:gd name="connsiteX307" fmla="*/ 1336754 w 2546359"/>
              <a:gd name="connsiteY307" fmla="*/ 790234 h 3093969"/>
              <a:gd name="connsiteX308" fmla="*/ 1346787 w 2546359"/>
              <a:gd name="connsiteY308" fmla="*/ 807958 h 3093969"/>
              <a:gd name="connsiteX309" fmla="*/ 1338524 w 2546359"/>
              <a:gd name="connsiteY309" fmla="*/ 850497 h 3093969"/>
              <a:gd name="connsiteX310" fmla="*/ 1332622 w 2546359"/>
              <a:gd name="connsiteY310" fmla="*/ 857587 h 3093969"/>
              <a:gd name="connsiteX311" fmla="*/ 1325540 w 2546359"/>
              <a:gd name="connsiteY311" fmla="*/ 850497 h 3093969"/>
              <a:gd name="connsiteX312" fmla="*/ 1324950 w 2546359"/>
              <a:gd name="connsiteY312" fmla="*/ 833954 h 3093969"/>
              <a:gd name="connsiteX313" fmla="*/ 1326720 w 2546359"/>
              <a:gd name="connsiteY313" fmla="*/ 807368 h 3093969"/>
              <a:gd name="connsiteX314" fmla="*/ 1336754 w 2546359"/>
              <a:gd name="connsiteY314" fmla="*/ 790234 h 3093969"/>
              <a:gd name="connsiteX315" fmla="*/ 729624 w 2546359"/>
              <a:gd name="connsiteY315" fmla="*/ 762355 h 3093969"/>
              <a:gd name="connsiteX316" fmla="*/ 736128 w 2546359"/>
              <a:gd name="connsiteY316" fmla="*/ 768854 h 3093969"/>
              <a:gd name="connsiteX317" fmla="*/ 754458 w 2546359"/>
              <a:gd name="connsiteY317" fmla="*/ 816710 h 3093969"/>
              <a:gd name="connsiteX318" fmla="*/ 752093 w 2546359"/>
              <a:gd name="connsiteY318" fmla="*/ 826754 h 3093969"/>
              <a:gd name="connsiteX319" fmla="*/ 743223 w 2546359"/>
              <a:gd name="connsiteY319" fmla="*/ 821437 h 3093969"/>
              <a:gd name="connsiteX320" fmla="*/ 722528 w 2546359"/>
              <a:gd name="connsiteY320" fmla="*/ 775353 h 3093969"/>
              <a:gd name="connsiteX321" fmla="*/ 729624 w 2546359"/>
              <a:gd name="connsiteY321" fmla="*/ 762355 h 3093969"/>
              <a:gd name="connsiteX322" fmla="*/ 1198953 w 2546359"/>
              <a:gd name="connsiteY322" fmla="*/ 743956 h 3093969"/>
              <a:gd name="connsiteX323" fmla="*/ 1206082 w 2546359"/>
              <a:gd name="connsiteY323" fmla="*/ 757561 h 3093969"/>
              <a:gd name="connsiteX324" fmla="*/ 1201329 w 2546359"/>
              <a:gd name="connsiteY324" fmla="*/ 856346 h 3093969"/>
              <a:gd name="connsiteX325" fmla="*/ 1207865 w 2546359"/>
              <a:gd name="connsiteY325" fmla="*/ 888880 h 3093969"/>
              <a:gd name="connsiteX326" fmla="*/ 1210241 w 2546359"/>
              <a:gd name="connsiteY326" fmla="*/ 887105 h 3093969"/>
              <a:gd name="connsiteX327" fmla="*/ 1222124 w 2546359"/>
              <a:gd name="connsiteY327" fmla="*/ 872908 h 3093969"/>
              <a:gd name="connsiteX328" fmla="*/ 1230442 w 2546359"/>
              <a:gd name="connsiteY328" fmla="*/ 888288 h 3093969"/>
              <a:gd name="connsiteX329" fmla="*/ 1228065 w 2546359"/>
              <a:gd name="connsiteY329" fmla="*/ 910766 h 3093969"/>
              <a:gd name="connsiteX330" fmla="*/ 1226283 w 2546359"/>
              <a:gd name="connsiteY330" fmla="*/ 919639 h 3093969"/>
              <a:gd name="connsiteX331" fmla="*/ 1221530 w 2546359"/>
              <a:gd name="connsiteY331" fmla="*/ 1013099 h 3093969"/>
              <a:gd name="connsiteX332" fmla="*/ 1213806 w 2546359"/>
              <a:gd name="connsiteY332" fmla="*/ 1074026 h 3093969"/>
              <a:gd name="connsiteX333" fmla="*/ 1212618 w 2546359"/>
              <a:gd name="connsiteY333" fmla="*/ 1079349 h 3093969"/>
              <a:gd name="connsiteX334" fmla="*/ 1215588 w 2546359"/>
              <a:gd name="connsiteY334" fmla="*/ 1088223 h 3093969"/>
              <a:gd name="connsiteX335" fmla="*/ 1222718 w 2546359"/>
              <a:gd name="connsiteY335" fmla="*/ 1080532 h 3093969"/>
              <a:gd name="connsiteX336" fmla="*/ 1222718 w 2546359"/>
              <a:gd name="connsiteY336" fmla="*/ 1056872 h 3093969"/>
              <a:gd name="connsiteX337" fmla="*/ 1229848 w 2546359"/>
              <a:gd name="connsiteY337" fmla="*/ 1020789 h 3093969"/>
              <a:gd name="connsiteX338" fmla="*/ 1237572 w 2546359"/>
              <a:gd name="connsiteY338" fmla="*/ 1016649 h 3093969"/>
              <a:gd name="connsiteX339" fmla="*/ 1247078 w 2546359"/>
              <a:gd name="connsiteY339" fmla="*/ 1023746 h 3093969"/>
              <a:gd name="connsiteX340" fmla="*/ 1246484 w 2546359"/>
              <a:gd name="connsiteY340" fmla="*/ 1059829 h 3093969"/>
              <a:gd name="connsiteX341" fmla="*/ 1250049 w 2546359"/>
              <a:gd name="connsiteY341" fmla="*/ 1082898 h 3093969"/>
              <a:gd name="connsiteX342" fmla="*/ 1263120 w 2546359"/>
              <a:gd name="connsiteY342" fmla="*/ 1056872 h 3093969"/>
              <a:gd name="connsiteX343" fmla="*/ 1282726 w 2546359"/>
              <a:gd name="connsiteY343" fmla="*/ 1006593 h 3093969"/>
              <a:gd name="connsiteX344" fmla="*/ 1307680 w 2546359"/>
              <a:gd name="connsiteY344" fmla="*/ 1004818 h 3093969"/>
              <a:gd name="connsiteX345" fmla="*/ 1314810 w 2546359"/>
              <a:gd name="connsiteY345" fmla="*/ 1033802 h 3093969"/>
              <a:gd name="connsiteX346" fmla="*/ 1307680 w 2546359"/>
              <a:gd name="connsiteY346" fmla="*/ 1065744 h 3093969"/>
              <a:gd name="connsiteX347" fmla="*/ 1289856 w 2546359"/>
              <a:gd name="connsiteY347" fmla="*/ 1120756 h 3093969"/>
              <a:gd name="connsiteX348" fmla="*/ 1280350 w 2546359"/>
              <a:gd name="connsiteY348" fmla="*/ 1158021 h 3093969"/>
              <a:gd name="connsiteX349" fmla="*/ 1298768 w 2546359"/>
              <a:gd name="connsiteY349" fmla="*/ 1176950 h 3093969"/>
              <a:gd name="connsiteX350" fmla="*/ 1307086 w 2546359"/>
              <a:gd name="connsiteY350" fmla="*/ 1176358 h 3093969"/>
              <a:gd name="connsiteX351" fmla="*/ 1339764 w 2546359"/>
              <a:gd name="connsiteY351" fmla="*/ 1146782 h 3093969"/>
              <a:gd name="connsiteX352" fmla="*/ 1347488 w 2546359"/>
              <a:gd name="connsiteY352" fmla="*/ 1134360 h 3093969"/>
              <a:gd name="connsiteX353" fmla="*/ 1386107 w 2546359"/>
              <a:gd name="connsiteY353" fmla="*/ 1130811 h 3093969"/>
              <a:gd name="connsiteX354" fmla="*/ 1419379 w 2546359"/>
              <a:gd name="connsiteY354" fmla="*/ 1113067 h 3093969"/>
              <a:gd name="connsiteX355" fmla="*/ 1422944 w 2546359"/>
              <a:gd name="connsiteY355" fmla="*/ 1104194 h 3093969"/>
              <a:gd name="connsiteX356" fmla="*/ 1447304 w 2546359"/>
              <a:gd name="connsiteY356" fmla="*/ 1039717 h 3093969"/>
              <a:gd name="connsiteX357" fmla="*/ 1451462 w 2546359"/>
              <a:gd name="connsiteY357" fmla="*/ 1020197 h 3093969"/>
              <a:gd name="connsiteX358" fmla="*/ 1458592 w 2546359"/>
              <a:gd name="connsiteY358" fmla="*/ 999494 h 3093969"/>
              <a:gd name="connsiteX359" fmla="*/ 1470475 w 2546359"/>
              <a:gd name="connsiteY359" fmla="*/ 969918 h 3093969"/>
              <a:gd name="connsiteX360" fmla="*/ 1487111 w 2546359"/>
              <a:gd name="connsiteY360" fmla="*/ 924962 h 3093969"/>
              <a:gd name="connsiteX361" fmla="*/ 1496617 w 2546359"/>
              <a:gd name="connsiteY361" fmla="*/ 917273 h 3093969"/>
              <a:gd name="connsiteX362" fmla="*/ 1506123 w 2546359"/>
              <a:gd name="connsiteY362" fmla="*/ 920822 h 3093969"/>
              <a:gd name="connsiteX363" fmla="*/ 1503747 w 2546359"/>
              <a:gd name="connsiteY363" fmla="*/ 931469 h 3093969"/>
              <a:gd name="connsiteX364" fmla="*/ 1491864 w 2546359"/>
              <a:gd name="connsiteY364" fmla="*/ 968144 h 3093969"/>
              <a:gd name="connsiteX365" fmla="*/ 1468693 w 2546359"/>
              <a:gd name="connsiteY365" fmla="*/ 1040901 h 3093969"/>
              <a:gd name="connsiteX366" fmla="*/ 1450274 w 2546359"/>
              <a:gd name="connsiteY366" fmla="*/ 1111884 h 3093969"/>
              <a:gd name="connsiteX367" fmla="*/ 1434827 w 2546359"/>
              <a:gd name="connsiteY367" fmla="*/ 1146191 h 3093969"/>
              <a:gd name="connsiteX368" fmla="*/ 1434827 w 2546359"/>
              <a:gd name="connsiteY368" fmla="*/ 1159204 h 3093969"/>
              <a:gd name="connsiteX369" fmla="*/ 1446115 w 2546359"/>
              <a:gd name="connsiteY369" fmla="*/ 1159796 h 3093969"/>
              <a:gd name="connsiteX370" fmla="*/ 1460969 w 2546359"/>
              <a:gd name="connsiteY370" fmla="*/ 1149148 h 3093969"/>
              <a:gd name="connsiteX371" fmla="*/ 1462751 w 2546359"/>
              <a:gd name="connsiteY371" fmla="*/ 1168668 h 3093969"/>
              <a:gd name="connsiteX372" fmla="*/ 1469881 w 2546359"/>
              <a:gd name="connsiteY372" fmla="*/ 1205934 h 3093969"/>
              <a:gd name="connsiteX373" fmla="*/ 1501964 w 2546359"/>
              <a:gd name="connsiteY373" fmla="*/ 1236102 h 3093969"/>
              <a:gd name="connsiteX374" fmla="*/ 1540584 w 2546359"/>
              <a:gd name="connsiteY374" fmla="*/ 1227229 h 3093969"/>
              <a:gd name="connsiteX375" fmla="*/ 1544743 w 2546359"/>
              <a:gd name="connsiteY375" fmla="*/ 1218357 h 3093969"/>
              <a:gd name="connsiteX376" fmla="*/ 1560784 w 2546359"/>
              <a:gd name="connsiteY376" fmla="*/ 1165119 h 3093969"/>
              <a:gd name="connsiteX377" fmla="*/ 1574450 w 2546359"/>
              <a:gd name="connsiteY377" fmla="*/ 1152697 h 3093969"/>
              <a:gd name="connsiteX378" fmla="*/ 1591680 w 2546359"/>
              <a:gd name="connsiteY378" fmla="*/ 1146782 h 3093969"/>
              <a:gd name="connsiteX379" fmla="*/ 1607127 w 2546359"/>
              <a:gd name="connsiteY379" fmla="*/ 1144416 h 3093969"/>
              <a:gd name="connsiteX380" fmla="*/ 1607722 w 2546359"/>
              <a:gd name="connsiteY380" fmla="*/ 1158613 h 3093969"/>
              <a:gd name="connsiteX381" fmla="*/ 1588709 w 2546359"/>
              <a:gd name="connsiteY381" fmla="*/ 1190555 h 3093969"/>
              <a:gd name="connsiteX382" fmla="*/ 1567914 w 2546359"/>
              <a:gd name="connsiteY382" fmla="*/ 1224271 h 3093969"/>
              <a:gd name="connsiteX383" fmla="*/ 1573261 w 2546359"/>
              <a:gd name="connsiteY383" fmla="*/ 1235510 h 3093969"/>
              <a:gd name="connsiteX384" fmla="*/ 1583956 w 2546359"/>
              <a:gd name="connsiteY384" fmla="*/ 1232553 h 3093969"/>
              <a:gd name="connsiteX385" fmla="*/ 1592274 w 2546359"/>
              <a:gd name="connsiteY385" fmla="*/ 1218357 h 3093969"/>
              <a:gd name="connsiteX386" fmla="*/ 1605939 w 2546359"/>
              <a:gd name="connsiteY386" fmla="*/ 1204751 h 3093969"/>
              <a:gd name="connsiteX387" fmla="*/ 1638617 w 2546359"/>
              <a:gd name="connsiteY387" fmla="*/ 1178724 h 3093969"/>
              <a:gd name="connsiteX388" fmla="*/ 1654065 w 2546359"/>
              <a:gd name="connsiteY388" fmla="*/ 1154472 h 3093969"/>
              <a:gd name="connsiteX389" fmla="*/ 1680801 w 2546359"/>
              <a:gd name="connsiteY389" fmla="*/ 1122529 h 3093969"/>
              <a:gd name="connsiteX390" fmla="*/ 1699219 w 2546359"/>
              <a:gd name="connsiteY390" fmla="*/ 1097095 h 3093969"/>
              <a:gd name="connsiteX391" fmla="*/ 1721797 w 2546359"/>
              <a:gd name="connsiteY391" fmla="*/ 1078758 h 3093969"/>
              <a:gd name="connsiteX392" fmla="*/ 1755069 w 2546359"/>
              <a:gd name="connsiteY392" fmla="*/ 1049773 h 3093969"/>
              <a:gd name="connsiteX393" fmla="*/ 1762198 w 2546359"/>
              <a:gd name="connsiteY393" fmla="*/ 1040309 h 3093969"/>
              <a:gd name="connsiteX394" fmla="*/ 1791905 w 2546359"/>
              <a:gd name="connsiteY394" fmla="*/ 1003635 h 3093969"/>
              <a:gd name="connsiteX395" fmla="*/ 1797253 w 2546359"/>
              <a:gd name="connsiteY395" fmla="*/ 999494 h 3093969"/>
              <a:gd name="connsiteX396" fmla="*/ 1804976 w 2546359"/>
              <a:gd name="connsiteY396" fmla="*/ 994170 h 3093969"/>
              <a:gd name="connsiteX397" fmla="*/ 1831119 w 2546359"/>
              <a:gd name="connsiteY397" fmla="*/ 951581 h 3093969"/>
              <a:gd name="connsiteX398" fmla="*/ 1845972 w 2546359"/>
              <a:gd name="connsiteY398" fmla="*/ 942116 h 3093969"/>
              <a:gd name="connsiteX399" fmla="*/ 1854884 w 2546359"/>
              <a:gd name="connsiteY399" fmla="*/ 946257 h 3093969"/>
              <a:gd name="connsiteX400" fmla="*/ 1851914 w 2546359"/>
              <a:gd name="connsiteY400" fmla="*/ 962820 h 3093969"/>
              <a:gd name="connsiteX401" fmla="*/ 1821018 w 2546359"/>
              <a:gd name="connsiteY401" fmla="*/ 1001269 h 3093969"/>
              <a:gd name="connsiteX402" fmla="*/ 1773487 w 2546359"/>
              <a:gd name="connsiteY402" fmla="*/ 1062195 h 3093969"/>
              <a:gd name="connsiteX403" fmla="*/ 1767546 w 2546359"/>
              <a:gd name="connsiteY403" fmla="*/ 1073434 h 3093969"/>
              <a:gd name="connsiteX404" fmla="*/ 1753880 w 2546359"/>
              <a:gd name="connsiteY404" fmla="*/ 1091180 h 3093969"/>
              <a:gd name="connsiteX405" fmla="*/ 1748533 w 2546359"/>
              <a:gd name="connsiteY405" fmla="*/ 1098870 h 3093969"/>
              <a:gd name="connsiteX406" fmla="*/ 1702190 w 2546359"/>
              <a:gd name="connsiteY406" fmla="*/ 1149148 h 3093969"/>
              <a:gd name="connsiteX407" fmla="*/ 1672483 w 2546359"/>
              <a:gd name="connsiteY407" fmla="*/ 1166894 h 3093969"/>
              <a:gd name="connsiteX408" fmla="*/ 1668918 w 2546359"/>
              <a:gd name="connsiteY408" fmla="*/ 1173992 h 3093969"/>
              <a:gd name="connsiteX409" fmla="*/ 1669512 w 2546359"/>
              <a:gd name="connsiteY409" fmla="*/ 1227229 h 3093969"/>
              <a:gd name="connsiteX410" fmla="*/ 1665947 w 2546359"/>
              <a:gd name="connsiteY410" fmla="*/ 1254439 h 3093969"/>
              <a:gd name="connsiteX411" fmla="*/ 1658224 w 2546359"/>
              <a:gd name="connsiteY411" fmla="*/ 1265678 h 3093969"/>
              <a:gd name="connsiteX412" fmla="*/ 1645747 w 2546359"/>
              <a:gd name="connsiteY412" fmla="*/ 1315366 h 3093969"/>
              <a:gd name="connsiteX413" fmla="*/ 1652876 w 2546359"/>
              <a:gd name="connsiteY413" fmla="*/ 1332520 h 3093969"/>
              <a:gd name="connsiteX414" fmla="*/ 1666542 w 2546359"/>
              <a:gd name="connsiteY414" fmla="*/ 1325422 h 3093969"/>
              <a:gd name="connsiteX415" fmla="*/ 1695060 w 2546359"/>
              <a:gd name="connsiteY415" fmla="*/ 1279875 h 3093969"/>
              <a:gd name="connsiteX416" fmla="*/ 1705161 w 2546359"/>
              <a:gd name="connsiteY416" fmla="*/ 1265086 h 3093969"/>
              <a:gd name="connsiteX417" fmla="*/ 1714073 w 2546359"/>
              <a:gd name="connsiteY417" fmla="*/ 1256214 h 3093969"/>
              <a:gd name="connsiteX418" fmla="*/ 1738433 w 2546359"/>
              <a:gd name="connsiteY418" fmla="*/ 1227229 h 3093969"/>
              <a:gd name="connsiteX419" fmla="*/ 1741403 w 2546359"/>
              <a:gd name="connsiteY419" fmla="*/ 1223680 h 3093969"/>
              <a:gd name="connsiteX420" fmla="*/ 1793688 w 2546359"/>
              <a:gd name="connsiteY420" fmla="*/ 1162162 h 3093969"/>
              <a:gd name="connsiteX421" fmla="*/ 1799035 w 2546359"/>
              <a:gd name="connsiteY421" fmla="*/ 1152106 h 3093969"/>
              <a:gd name="connsiteX422" fmla="*/ 1816859 w 2546359"/>
              <a:gd name="connsiteY422" fmla="*/ 1147373 h 3093969"/>
              <a:gd name="connsiteX423" fmla="*/ 1814483 w 2546359"/>
              <a:gd name="connsiteY423" fmla="*/ 1162753 h 3093969"/>
              <a:gd name="connsiteX424" fmla="*/ 1759822 w 2546359"/>
              <a:gd name="connsiteY424" fmla="*/ 1227229 h 3093969"/>
              <a:gd name="connsiteX425" fmla="*/ 1731303 w 2546359"/>
              <a:gd name="connsiteY425" fmla="*/ 1266270 h 3093969"/>
              <a:gd name="connsiteX426" fmla="*/ 1728926 w 2546359"/>
              <a:gd name="connsiteY426" fmla="*/ 1272777 h 3093969"/>
              <a:gd name="connsiteX427" fmla="*/ 1722985 w 2546359"/>
              <a:gd name="connsiteY427" fmla="*/ 1294071 h 3093969"/>
              <a:gd name="connsiteX428" fmla="*/ 1720608 w 2546359"/>
              <a:gd name="connsiteY428" fmla="*/ 1301169 h 3093969"/>
              <a:gd name="connsiteX429" fmla="*/ 1727144 w 2546359"/>
              <a:gd name="connsiteY429" fmla="*/ 1302944 h 3093969"/>
              <a:gd name="connsiteX430" fmla="*/ 1747939 w 2546359"/>
              <a:gd name="connsiteY430" fmla="*/ 1308267 h 3093969"/>
              <a:gd name="connsiteX431" fmla="*/ 1762198 w 2546359"/>
              <a:gd name="connsiteY431" fmla="*/ 1305310 h 3093969"/>
              <a:gd name="connsiteX432" fmla="*/ 1796064 w 2546359"/>
              <a:gd name="connsiteY432" fmla="*/ 1261538 h 3093969"/>
              <a:gd name="connsiteX433" fmla="*/ 1797847 w 2546359"/>
              <a:gd name="connsiteY433" fmla="*/ 1257397 h 3093969"/>
              <a:gd name="connsiteX434" fmla="*/ 1816265 w 2546359"/>
              <a:gd name="connsiteY434" fmla="*/ 1244975 h 3093969"/>
              <a:gd name="connsiteX435" fmla="*/ 1818642 w 2546359"/>
              <a:gd name="connsiteY435" fmla="*/ 1269820 h 3093969"/>
              <a:gd name="connsiteX436" fmla="*/ 1787746 w 2546359"/>
              <a:gd name="connsiteY436" fmla="*/ 1305902 h 3093969"/>
              <a:gd name="connsiteX437" fmla="*/ 1767546 w 2546359"/>
              <a:gd name="connsiteY437" fmla="*/ 1331929 h 3093969"/>
              <a:gd name="connsiteX438" fmla="*/ 1763387 w 2546359"/>
              <a:gd name="connsiteY438" fmla="*/ 1345534 h 3093969"/>
              <a:gd name="connsiteX439" fmla="*/ 1758039 w 2546359"/>
              <a:gd name="connsiteY439" fmla="*/ 1359139 h 3093969"/>
              <a:gd name="connsiteX440" fmla="*/ 1753880 w 2546359"/>
              <a:gd name="connsiteY440" fmla="*/ 1373335 h 3093969"/>
              <a:gd name="connsiteX441" fmla="*/ 1749721 w 2546359"/>
              <a:gd name="connsiteY441" fmla="*/ 1386940 h 3093969"/>
              <a:gd name="connsiteX442" fmla="*/ 1749127 w 2546359"/>
              <a:gd name="connsiteY442" fmla="*/ 1408827 h 3093969"/>
              <a:gd name="connsiteX443" fmla="*/ 1781211 w 2546359"/>
              <a:gd name="connsiteY443" fmla="*/ 1475668 h 3093969"/>
              <a:gd name="connsiteX444" fmla="*/ 1793094 w 2546359"/>
              <a:gd name="connsiteY444" fmla="*/ 1498146 h 3093969"/>
              <a:gd name="connsiteX445" fmla="*/ 1814483 w 2546359"/>
              <a:gd name="connsiteY445" fmla="*/ 1500512 h 3093969"/>
              <a:gd name="connsiteX446" fmla="*/ 1834683 w 2546359"/>
              <a:gd name="connsiteY446" fmla="*/ 1491048 h 3093969"/>
              <a:gd name="connsiteX447" fmla="*/ 1868550 w 2546359"/>
              <a:gd name="connsiteY447" fmla="*/ 1495189 h 3093969"/>
              <a:gd name="connsiteX448" fmla="*/ 1883403 w 2546359"/>
              <a:gd name="connsiteY448" fmla="*/ 1528905 h 3093969"/>
              <a:gd name="connsiteX449" fmla="*/ 1876273 w 2546359"/>
              <a:gd name="connsiteY449" fmla="*/ 1537778 h 3093969"/>
              <a:gd name="connsiteX450" fmla="*/ 1844784 w 2546359"/>
              <a:gd name="connsiteY450" fmla="*/ 1605803 h 3093969"/>
              <a:gd name="connsiteX451" fmla="*/ 1860826 w 2546359"/>
              <a:gd name="connsiteY451" fmla="*/ 1644843 h 3093969"/>
              <a:gd name="connsiteX452" fmla="*/ 1867361 w 2546359"/>
              <a:gd name="connsiteY452" fmla="*/ 1659040 h 3093969"/>
              <a:gd name="connsiteX453" fmla="*/ 1892315 w 2546359"/>
              <a:gd name="connsiteY453" fmla="*/ 1666730 h 3093969"/>
              <a:gd name="connsiteX454" fmla="*/ 1933905 w 2546359"/>
              <a:gd name="connsiteY454" fmla="*/ 1673236 h 3093969"/>
              <a:gd name="connsiteX455" fmla="*/ 1937470 w 2546359"/>
              <a:gd name="connsiteY455" fmla="*/ 1676194 h 3093969"/>
              <a:gd name="connsiteX456" fmla="*/ 1927370 w 2546359"/>
              <a:gd name="connsiteY456" fmla="*/ 1733572 h 3093969"/>
              <a:gd name="connsiteX457" fmla="*/ 1908357 w 2546359"/>
              <a:gd name="connsiteY457" fmla="*/ 1735938 h 3093969"/>
              <a:gd name="connsiteX458" fmla="*/ 1895286 w 2546359"/>
              <a:gd name="connsiteY458" fmla="*/ 1738304 h 3093969"/>
              <a:gd name="connsiteX459" fmla="*/ 1893503 w 2546359"/>
              <a:gd name="connsiteY459" fmla="*/ 1750726 h 3093969"/>
              <a:gd name="connsiteX460" fmla="*/ 1895286 w 2546359"/>
              <a:gd name="connsiteY460" fmla="*/ 1757233 h 3093969"/>
              <a:gd name="connsiteX461" fmla="*/ 1923805 w 2546359"/>
              <a:gd name="connsiteY461" fmla="*/ 1780893 h 3093969"/>
              <a:gd name="connsiteX462" fmla="*/ 1933311 w 2546359"/>
              <a:gd name="connsiteY462" fmla="*/ 1780893 h 3093969"/>
              <a:gd name="connsiteX463" fmla="*/ 1962424 w 2546359"/>
              <a:gd name="connsiteY463" fmla="*/ 1779710 h 3093969"/>
              <a:gd name="connsiteX464" fmla="*/ 1992725 w 2546359"/>
              <a:gd name="connsiteY464" fmla="*/ 1782668 h 3093969"/>
              <a:gd name="connsiteX465" fmla="*/ 1998666 w 2546359"/>
              <a:gd name="connsiteY465" fmla="*/ 1785034 h 3093969"/>
              <a:gd name="connsiteX466" fmla="*/ 2031938 w 2546359"/>
              <a:gd name="connsiteY466" fmla="*/ 1802780 h 3093969"/>
              <a:gd name="connsiteX467" fmla="*/ 2039068 w 2546359"/>
              <a:gd name="connsiteY467" fmla="*/ 1805146 h 3093969"/>
              <a:gd name="connsiteX468" fmla="*/ 2108583 w 2546359"/>
              <a:gd name="connsiteY468" fmla="*/ 1790949 h 3093969"/>
              <a:gd name="connsiteX469" fmla="*/ 2125218 w 2546359"/>
              <a:gd name="connsiteY469" fmla="*/ 1798048 h 3093969"/>
              <a:gd name="connsiteX470" fmla="*/ 2115712 w 2546359"/>
              <a:gd name="connsiteY470" fmla="*/ 1810470 h 3093969"/>
              <a:gd name="connsiteX471" fmla="*/ 2059269 w 2546359"/>
              <a:gd name="connsiteY471" fmla="*/ 1816976 h 3093969"/>
              <a:gd name="connsiteX472" fmla="*/ 2006984 w 2546359"/>
              <a:gd name="connsiteY472" fmla="*/ 1830581 h 3093969"/>
              <a:gd name="connsiteX473" fmla="*/ 1966583 w 2546359"/>
              <a:gd name="connsiteY473" fmla="*/ 1840637 h 3093969"/>
              <a:gd name="connsiteX474" fmla="*/ 1931528 w 2546359"/>
              <a:gd name="connsiteY474" fmla="*/ 1850102 h 3093969"/>
              <a:gd name="connsiteX475" fmla="*/ 1925587 w 2546359"/>
              <a:gd name="connsiteY475" fmla="*/ 1862524 h 3093969"/>
              <a:gd name="connsiteX476" fmla="*/ 1936876 w 2546359"/>
              <a:gd name="connsiteY476" fmla="*/ 1869030 h 3093969"/>
              <a:gd name="connsiteX477" fmla="*/ 2000449 w 2546359"/>
              <a:gd name="connsiteY477" fmla="*/ 1863115 h 3093969"/>
              <a:gd name="connsiteX478" fmla="*/ 2046792 w 2546359"/>
              <a:gd name="connsiteY478" fmla="*/ 1864298 h 3093969"/>
              <a:gd name="connsiteX479" fmla="*/ 2053327 w 2546359"/>
              <a:gd name="connsiteY479" fmla="*/ 1868439 h 3093969"/>
              <a:gd name="connsiteX480" fmla="*/ 2049168 w 2546359"/>
              <a:gd name="connsiteY480" fmla="*/ 1875537 h 3093969"/>
              <a:gd name="connsiteX481" fmla="*/ 2039068 w 2546359"/>
              <a:gd name="connsiteY481" fmla="*/ 1877903 h 3093969"/>
              <a:gd name="connsiteX482" fmla="*/ 1946976 w 2546359"/>
              <a:gd name="connsiteY482" fmla="*/ 1886185 h 3093969"/>
              <a:gd name="connsiteX483" fmla="*/ 1921428 w 2546359"/>
              <a:gd name="connsiteY483" fmla="*/ 1891508 h 3093969"/>
              <a:gd name="connsiteX484" fmla="*/ 1898257 w 2546359"/>
              <a:gd name="connsiteY484" fmla="*/ 1926408 h 3093969"/>
              <a:gd name="connsiteX485" fmla="*/ 1897068 w 2546359"/>
              <a:gd name="connsiteY485" fmla="*/ 1933506 h 3093969"/>
              <a:gd name="connsiteX486" fmla="*/ 1906575 w 2546359"/>
              <a:gd name="connsiteY486" fmla="*/ 1958942 h 3093969"/>
              <a:gd name="connsiteX487" fmla="*/ 1908951 w 2546359"/>
              <a:gd name="connsiteY487" fmla="*/ 1960125 h 3093969"/>
              <a:gd name="connsiteX488" fmla="*/ 1923805 w 2546359"/>
              <a:gd name="connsiteY488" fmla="*/ 2003306 h 3093969"/>
              <a:gd name="connsiteX489" fmla="*/ 1908951 w 2546359"/>
              <a:gd name="connsiteY489" fmla="*/ 2025784 h 3093969"/>
              <a:gd name="connsiteX490" fmla="*/ 1905980 w 2546359"/>
              <a:gd name="connsiteY490" fmla="*/ 2050628 h 3093969"/>
              <a:gd name="connsiteX491" fmla="*/ 1922616 w 2546359"/>
              <a:gd name="connsiteY491" fmla="*/ 2069556 h 3093969"/>
              <a:gd name="connsiteX492" fmla="*/ 1926775 w 2546359"/>
              <a:gd name="connsiteY492" fmla="*/ 2068965 h 3093969"/>
              <a:gd name="connsiteX493" fmla="*/ 1937470 w 2546359"/>
              <a:gd name="connsiteY493" fmla="*/ 2071331 h 3093969"/>
              <a:gd name="connsiteX494" fmla="*/ 1961830 w 2546359"/>
              <a:gd name="connsiteY494" fmla="*/ 2090851 h 3093969"/>
              <a:gd name="connsiteX495" fmla="*/ 1953512 w 2546359"/>
              <a:gd name="connsiteY495" fmla="*/ 2139356 h 3093969"/>
              <a:gd name="connsiteX496" fmla="*/ 1917863 w 2546359"/>
              <a:gd name="connsiteY496" fmla="*/ 2148229 h 3093969"/>
              <a:gd name="connsiteX497" fmla="*/ 1910139 w 2546359"/>
              <a:gd name="connsiteY497" fmla="*/ 2152370 h 3093969"/>
              <a:gd name="connsiteX498" fmla="*/ 1882215 w 2546359"/>
              <a:gd name="connsiteY498" fmla="*/ 2176030 h 3093969"/>
              <a:gd name="connsiteX499" fmla="*/ 1927370 w 2546359"/>
              <a:gd name="connsiteY499" fmla="*/ 2199691 h 3093969"/>
              <a:gd name="connsiteX500" fmla="*/ 1974307 w 2546359"/>
              <a:gd name="connsiteY500" fmla="*/ 2210339 h 3093969"/>
              <a:gd name="connsiteX501" fmla="*/ 1984407 w 2546359"/>
              <a:gd name="connsiteY501" fmla="*/ 2216254 h 3093969"/>
              <a:gd name="connsiteX502" fmla="*/ 2006984 w 2546359"/>
              <a:gd name="connsiteY502" fmla="*/ 2225718 h 3093969"/>
              <a:gd name="connsiteX503" fmla="*/ 2017085 w 2546359"/>
              <a:gd name="connsiteY503" fmla="*/ 2235183 h 3093969"/>
              <a:gd name="connsiteX504" fmla="*/ 2005202 w 2546359"/>
              <a:gd name="connsiteY504" fmla="*/ 2240506 h 3093969"/>
              <a:gd name="connsiteX505" fmla="*/ 1970148 w 2546359"/>
              <a:gd name="connsiteY505" fmla="*/ 2230451 h 3093969"/>
              <a:gd name="connsiteX506" fmla="*/ 1909545 w 2546359"/>
              <a:gd name="connsiteY506" fmla="*/ 2209747 h 3093969"/>
              <a:gd name="connsiteX507" fmla="*/ 1854884 w 2546359"/>
              <a:gd name="connsiteY507" fmla="*/ 2193185 h 3093969"/>
              <a:gd name="connsiteX508" fmla="*/ 1809730 w 2546359"/>
              <a:gd name="connsiteY508" fmla="*/ 2219212 h 3093969"/>
              <a:gd name="connsiteX509" fmla="*/ 1811512 w 2546359"/>
              <a:gd name="connsiteY509" fmla="*/ 2281321 h 3093969"/>
              <a:gd name="connsiteX510" fmla="*/ 1806759 w 2546359"/>
              <a:gd name="connsiteY510" fmla="*/ 2310306 h 3093969"/>
              <a:gd name="connsiteX511" fmla="*/ 1758633 w 2546359"/>
              <a:gd name="connsiteY511" fmla="*/ 2364726 h 3093969"/>
              <a:gd name="connsiteX512" fmla="*/ 1758633 w 2546359"/>
              <a:gd name="connsiteY512" fmla="*/ 2420330 h 3093969"/>
              <a:gd name="connsiteX513" fmla="*/ 1781805 w 2546359"/>
              <a:gd name="connsiteY513" fmla="*/ 2440441 h 3093969"/>
              <a:gd name="connsiteX514" fmla="*/ 1802600 w 2546359"/>
              <a:gd name="connsiteY514" fmla="*/ 2450497 h 3093969"/>
              <a:gd name="connsiteX515" fmla="*/ 1812700 w 2546359"/>
              <a:gd name="connsiteY515" fmla="*/ 2458779 h 3093969"/>
              <a:gd name="connsiteX516" fmla="*/ 1818642 w 2546359"/>
              <a:gd name="connsiteY516" fmla="*/ 2470018 h 3093969"/>
              <a:gd name="connsiteX517" fmla="*/ 1827554 w 2546359"/>
              <a:gd name="connsiteY517" fmla="*/ 2471201 h 3093969"/>
              <a:gd name="connsiteX518" fmla="*/ 1828742 w 2546359"/>
              <a:gd name="connsiteY518" fmla="*/ 2464694 h 3093969"/>
              <a:gd name="connsiteX519" fmla="*/ 1829336 w 2546359"/>
              <a:gd name="connsiteY519" fmla="*/ 2455229 h 3093969"/>
              <a:gd name="connsiteX520" fmla="*/ 1838248 w 2546359"/>
              <a:gd name="connsiteY520" fmla="*/ 2456412 h 3093969"/>
              <a:gd name="connsiteX521" fmla="*/ 1890533 w 2546359"/>
              <a:gd name="connsiteY521" fmla="*/ 2493678 h 3093969"/>
              <a:gd name="connsiteX522" fmla="*/ 1901227 w 2546359"/>
              <a:gd name="connsiteY522" fmla="*/ 2507283 h 3093969"/>
              <a:gd name="connsiteX523" fmla="*/ 1961830 w 2546359"/>
              <a:gd name="connsiteY523" fmla="*/ 2556380 h 3093969"/>
              <a:gd name="connsiteX524" fmla="*/ 1965989 w 2546359"/>
              <a:gd name="connsiteY524" fmla="*/ 2568210 h 3093969"/>
              <a:gd name="connsiteX525" fmla="*/ 1952323 w 2546359"/>
              <a:gd name="connsiteY525" fmla="*/ 2568802 h 3093969"/>
              <a:gd name="connsiteX526" fmla="*/ 1899445 w 2546359"/>
              <a:gd name="connsiteY526" fmla="*/ 2525621 h 3093969"/>
              <a:gd name="connsiteX527" fmla="*/ 1863796 w 2546359"/>
              <a:gd name="connsiteY527" fmla="*/ 2498411 h 3093969"/>
              <a:gd name="connsiteX528" fmla="*/ 1840625 w 2546359"/>
              <a:gd name="connsiteY528" fmla="*/ 2480665 h 3093969"/>
              <a:gd name="connsiteX529" fmla="*/ 1832901 w 2546359"/>
              <a:gd name="connsiteY529" fmla="*/ 2483031 h 3093969"/>
              <a:gd name="connsiteX530" fmla="*/ 1813889 w 2546359"/>
              <a:gd name="connsiteY530" fmla="*/ 2487172 h 3093969"/>
              <a:gd name="connsiteX531" fmla="*/ 1749721 w 2546359"/>
              <a:gd name="connsiteY531" fmla="*/ 2432160 h 3093969"/>
              <a:gd name="connsiteX532" fmla="*/ 1739027 w 2546359"/>
              <a:gd name="connsiteY532" fmla="*/ 2429202 h 3093969"/>
              <a:gd name="connsiteX533" fmla="*/ 1749127 w 2546359"/>
              <a:gd name="connsiteY533" fmla="*/ 2446357 h 3093969"/>
              <a:gd name="connsiteX534" fmla="*/ 1787746 w 2546359"/>
              <a:gd name="connsiteY534" fmla="*/ 2479482 h 3093969"/>
              <a:gd name="connsiteX535" fmla="*/ 1802600 w 2546359"/>
              <a:gd name="connsiteY535" fmla="*/ 2497228 h 3093969"/>
              <a:gd name="connsiteX536" fmla="*/ 1836466 w 2546359"/>
              <a:gd name="connsiteY536" fmla="*/ 2529170 h 3093969"/>
              <a:gd name="connsiteX537" fmla="*/ 1891721 w 2546359"/>
              <a:gd name="connsiteY537" fmla="*/ 2585364 h 3093969"/>
              <a:gd name="connsiteX538" fmla="*/ 1896474 w 2546359"/>
              <a:gd name="connsiteY538" fmla="*/ 2597195 h 3093969"/>
              <a:gd name="connsiteX539" fmla="*/ 1884591 w 2546359"/>
              <a:gd name="connsiteY539" fmla="*/ 2604293 h 3093969"/>
              <a:gd name="connsiteX540" fmla="*/ 1860232 w 2546359"/>
              <a:gd name="connsiteY540" fmla="*/ 2583590 h 3093969"/>
              <a:gd name="connsiteX541" fmla="*/ 1829930 w 2546359"/>
              <a:gd name="connsiteY541" fmla="*/ 2555788 h 3093969"/>
              <a:gd name="connsiteX542" fmla="*/ 1818642 w 2546359"/>
              <a:gd name="connsiteY542" fmla="*/ 2541000 h 3093969"/>
              <a:gd name="connsiteX543" fmla="*/ 1804976 w 2546359"/>
              <a:gd name="connsiteY543" fmla="*/ 2537451 h 3093969"/>
              <a:gd name="connsiteX544" fmla="*/ 1807353 w 2546359"/>
              <a:gd name="connsiteY544" fmla="*/ 2553422 h 3093969"/>
              <a:gd name="connsiteX545" fmla="*/ 1841219 w 2546359"/>
              <a:gd name="connsiteY545" fmla="*/ 2593646 h 3093969"/>
              <a:gd name="connsiteX546" fmla="*/ 1875085 w 2546359"/>
              <a:gd name="connsiteY546" fmla="*/ 2626179 h 3093969"/>
              <a:gd name="connsiteX547" fmla="*/ 1881026 w 2546359"/>
              <a:gd name="connsiteY547" fmla="*/ 2632095 h 3093969"/>
              <a:gd name="connsiteX548" fmla="*/ 1920834 w 2546359"/>
              <a:gd name="connsiteY548" fmla="*/ 2674684 h 3093969"/>
              <a:gd name="connsiteX549" fmla="*/ 1938064 w 2546359"/>
              <a:gd name="connsiteY549" fmla="*/ 2687698 h 3093969"/>
              <a:gd name="connsiteX550" fmla="*/ 1941035 w 2546359"/>
              <a:gd name="connsiteY550" fmla="*/ 2699528 h 3093969"/>
              <a:gd name="connsiteX551" fmla="*/ 1932123 w 2546359"/>
              <a:gd name="connsiteY551" fmla="*/ 2707810 h 3093969"/>
              <a:gd name="connsiteX552" fmla="*/ 1906575 w 2546359"/>
              <a:gd name="connsiteY552" fmla="*/ 2694796 h 3093969"/>
              <a:gd name="connsiteX553" fmla="*/ 1862608 w 2546359"/>
              <a:gd name="connsiteY553" fmla="*/ 2649249 h 3093969"/>
              <a:gd name="connsiteX554" fmla="*/ 1858449 w 2546359"/>
              <a:gd name="connsiteY554" fmla="*/ 2646883 h 3093969"/>
              <a:gd name="connsiteX555" fmla="*/ 1798441 w 2546359"/>
              <a:gd name="connsiteY555" fmla="*/ 2601336 h 3093969"/>
              <a:gd name="connsiteX556" fmla="*/ 1760416 w 2546359"/>
              <a:gd name="connsiteY556" fmla="*/ 2569985 h 3093969"/>
              <a:gd name="connsiteX557" fmla="*/ 1741997 w 2546359"/>
              <a:gd name="connsiteY557" fmla="*/ 2554605 h 3093969"/>
              <a:gd name="connsiteX558" fmla="*/ 1774675 w 2546359"/>
              <a:gd name="connsiteY558" fmla="*/ 2597195 h 3093969"/>
              <a:gd name="connsiteX559" fmla="*/ 1780023 w 2546359"/>
              <a:gd name="connsiteY559" fmla="*/ 2601336 h 3093969"/>
              <a:gd name="connsiteX560" fmla="*/ 1781805 w 2546359"/>
              <a:gd name="connsiteY560" fmla="*/ 2615532 h 3093969"/>
              <a:gd name="connsiteX561" fmla="*/ 1764575 w 2546359"/>
              <a:gd name="connsiteY561" fmla="*/ 2613166 h 3093969"/>
              <a:gd name="connsiteX562" fmla="*/ 1711102 w 2546359"/>
              <a:gd name="connsiteY562" fmla="*/ 2554605 h 3093969"/>
              <a:gd name="connsiteX563" fmla="*/ 1706349 w 2546359"/>
              <a:gd name="connsiteY563" fmla="*/ 2551648 h 3093969"/>
              <a:gd name="connsiteX564" fmla="*/ 1679613 w 2546359"/>
              <a:gd name="connsiteY564" fmla="*/ 2536268 h 3093969"/>
              <a:gd name="connsiteX565" fmla="*/ 1649311 w 2546359"/>
              <a:gd name="connsiteY565" fmla="*/ 2506692 h 3093969"/>
              <a:gd name="connsiteX566" fmla="*/ 1630299 w 2546359"/>
              <a:gd name="connsiteY566" fmla="*/ 2502551 h 3093969"/>
              <a:gd name="connsiteX567" fmla="*/ 1614851 w 2546359"/>
              <a:gd name="connsiteY567" fmla="*/ 2503734 h 3093969"/>
              <a:gd name="connsiteX568" fmla="*/ 1553655 w 2546359"/>
              <a:gd name="connsiteY568" fmla="*/ 2530944 h 3093969"/>
              <a:gd name="connsiteX569" fmla="*/ 1550684 w 2546359"/>
              <a:gd name="connsiteY569" fmla="*/ 2539226 h 3093969"/>
              <a:gd name="connsiteX570" fmla="*/ 1552466 w 2546359"/>
              <a:gd name="connsiteY570" fmla="*/ 2579449 h 3093969"/>
              <a:gd name="connsiteX571" fmla="*/ 1538207 w 2546359"/>
              <a:gd name="connsiteY571" fmla="*/ 2599561 h 3093969"/>
              <a:gd name="connsiteX572" fmla="*/ 1510877 w 2546359"/>
              <a:gd name="connsiteY572" fmla="*/ 2601336 h 3093969"/>
              <a:gd name="connsiteX573" fmla="*/ 1505529 w 2546359"/>
              <a:gd name="connsiteY573" fmla="*/ 2593646 h 3093969"/>
              <a:gd name="connsiteX574" fmla="*/ 1486517 w 2546359"/>
              <a:gd name="connsiteY574" fmla="*/ 2568802 h 3093969"/>
              <a:gd name="connsiteX575" fmla="*/ 1457404 w 2546359"/>
              <a:gd name="connsiteY575" fmla="*/ 2580632 h 3093969"/>
              <a:gd name="connsiteX576" fmla="*/ 1460375 w 2546359"/>
              <a:gd name="connsiteY576" fmla="*/ 2590097 h 3093969"/>
              <a:gd name="connsiteX577" fmla="*/ 1468693 w 2546359"/>
              <a:gd name="connsiteY577" fmla="*/ 2624405 h 3093969"/>
              <a:gd name="connsiteX578" fmla="*/ 1439580 w 2546359"/>
              <a:gd name="connsiteY578" fmla="*/ 2646883 h 3093969"/>
              <a:gd name="connsiteX579" fmla="*/ 1419973 w 2546359"/>
              <a:gd name="connsiteY579" fmla="*/ 2634461 h 3093969"/>
              <a:gd name="connsiteX580" fmla="*/ 1408684 w 2546359"/>
              <a:gd name="connsiteY580" fmla="*/ 2609025 h 3093969"/>
              <a:gd name="connsiteX581" fmla="*/ 1383730 w 2546359"/>
              <a:gd name="connsiteY581" fmla="*/ 2598378 h 3093969"/>
              <a:gd name="connsiteX582" fmla="*/ 1356994 w 2546359"/>
              <a:gd name="connsiteY582" fmla="*/ 2610208 h 3093969"/>
              <a:gd name="connsiteX583" fmla="*/ 1349270 w 2546359"/>
              <a:gd name="connsiteY583" fmla="*/ 2633869 h 3093969"/>
              <a:gd name="connsiteX584" fmla="*/ 1362341 w 2546359"/>
              <a:gd name="connsiteY584" fmla="*/ 2691838 h 3093969"/>
              <a:gd name="connsiteX585" fmla="*/ 1357588 w 2546359"/>
              <a:gd name="connsiteY585" fmla="*/ 2711359 h 3093969"/>
              <a:gd name="connsiteX586" fmla="*/ 1345705 w 2546359"/>
              <a:gd name="connsiteY586" fmla="*/ 2694796 h 3093969"/>
              <a:gd name="connsiteX587" fmla="*/ 1342735 w 2546359"/>
              <a:gd name="connsiteY587" fmla="*/ 2681191 h 3093969"/>
              <a:gd name="connsiteX588" fmla="*/ 1330258 w 2546359"/>
              <a:gd name="connsiteY588" fmla="*/ 2666403 h 3093969"/>
              <a:gd name="connsiteX589" fmla="*/ 1308869 w 2546359"/>
              <a:gd name="connsiteY589" fmla="*/ 2681191 h 3093969"/>
              <a:gd name="connsiteX590" fmla="*/ 1304710 w 2546359"/>
              <a:gd name="connsiteY590" fmla="*/ 2703077 h 3093969"/>
              <a:gd name="connsiteX591" fmla="*/ 1298174 w 2546359"/>
              <a:gd name="connsiteY591" fmla="*/ 2707810 h 3093969"/>
              <a:gd name="connsiteX592" fmla="*/ 1291639 w 2546359"/>
              <a:gd name="connsiteY592" fmla="*/ 2701894 h 3093969"/>
              <a:gd name="connsiteX593" fmla="*/ 1289856 w 2546359"/>
              <a:gd name="connsiteY593" fmla="*/ 2668769 h 3093969"/>
              <a:gd name="connsiteX594" fmla="*/ 1263714 w 2546359"/>
              <a:gd name="connsiteY594" fmla="*/ 2655164 h 3093969"/>
              <a:gd name="connsiteX595" fmla="*/ 1234601 w 2546359"/>
              <a:gd name="connsiteY595" fmla="*/ 2675276 h 3093969"/>
              <a:gd name="connsiteX596" fmla="*/ 1220342 w 2546359"/>
              <a:gd name="connsiteY596" fmla="*/ 2671135 h 3093969"/>
              <a:gd name="connsiteX597" fmla="*/ 1193011 w 2546359"/>
              <a:gd name="connsiteY597" fmla="*/ 2648657 h 3093969"/>
              <a:gd name="connsiteX598" fmla="*/ 1160333 w 2546359"/>
              <a:gd name="connsiteY598" fmla="*/ 2675276 h 3093969"/>
              <a:gd name="connsiteX599" fmla="*/ 1152015 w 2546359"/>
              <a:gd name="connsiteY599" fmla="*/ 2690655 h 3093969"/>
              <a:gd name="connsiteX600" fmla="*/ 1137162 w 2546359"/>
              <a:gd name="connsiteY600" fmla="*/ 2740935 h 3093969"/>
              <a:gd name="connsiteX601" fmla="*/ 1137756 w 2546359"/>
              <a:gd name="connsiteY601" fmla="*/ 2743301 h 3093969"/>
              <a:gd name="connsiteX602" fmla="*/ 1126467 w 2546359"/>
              <a:gd name="connsiteY602" fmla="*/ 2762821 h 3093969"/>
              <a:gd name="connsiteX603" fmla="*/ 1110426 w 2546359"/>
              <a:gd name="connsiteY603" fmla="*/ 2749216 h 3093969"/>
              <a:gd name="connsiteX604" fmla="*/ 1109237 w 2546359"/>
              <a:gd name="connsiteY604" fmla="*/ 2849775 h 3093969"/>
              <a:gd name="connsiteX605" fmla="*/ 1108643 w 2546359"/>
              <a:gd name="connsiteY605" fmla="*/ 2860422 h 3093969"/>
              <a:gd name="connsiteX606" fmla="*/ 1100919 w 2546359"/>
              <a:gd name="connsiteY606" fmla="*/ 2867521 h 3093969"/>
              <a:gd name="connsiteX607" fmla="*/ 1093790 w 2546359"/>
              <a:gd name="connsiteY607" fmla="*/ 2861014 h 3093969"/>
              <a:gd name="connsiteX608" fmla="*/ 1090819 w 2546359"/>
              <a:gd name="connsiteY608" fmla="*/ 2847409 h 3093969"/>
              <a:gd name="connsiteX609" fmla="*/ 1094978 w 2546359"/>
              <a:gd name="connsiteY609" fmla="*/ 2745667 h 3093969"/>
              <a:gd name="connsiteX610" fmla="*/ 1090225 w 2546359"/>
              <a:gd name="connsiteY610" fmla="*/ 2733837 h 3093969"/>
              <a:gd name="connsiteX611" fmla="*/ 1077154 w 2546359"/>
              <a:gd name="connsiteY611" fmla="*/ 2746259 h 3093969"/>
              <a:gd name="connsiteX612" fmla="*/ 1067053 w 2546359"/>
              <a:gd name="connsiteY612" fmla="*/ 2814875 h 3093969"/>
              <a:gd name="connsiteX613" fmla="*/ 1060518 w 2546359"/>
              <a:gd name="connsiteY613" fmla="*/ 2824340 h 3093969"/>
              <a:gd name="connsiteX614" fmla="*/ 1057547 w 2546359"/>
              <a:gd name="connsiteY614" fmla="*/ 2813692 h 3093969"/>
              <a:gd name="connsiteX615" fmla="*/ 1060518 w 2546359"/>
              <a:gd name="connsiteY615" fmla="*/ 2792989 h 3093969"/>
              <a:gd name="connsiteX616" fmla="*/ 1059329 w 2546359"/>
              <a:gd name="connsiteY616" fmla="*/ 2779384 h 3093969"/>
              <a:gd name="connsiteX617" fmla="*/ 1055170 w 2546359"/>
              <a:gd name="connsiteY617" fmla="*/ 2744484 h 3093969"/>
              <a:gd name="connsiteX618" fmla="*/ 1063488 w 2546359"/>
              <a:gd name="connsiteY618" fmla="*/ 2653390 h 3093969"/>
              <a:gd name="connsiteX619" fmla="*/ 1023681 w 2546359"/>
              <a:gd name="connsiteY619" fmla="*/ 2624996 h 3093969"/>
              <a:gd name="connsiteX620" fmla="*/ 1012392 w 2546359"/>
              <a:gd name="connsiteY620" fmla="*/ 2638601 h 3093969"/>
              <a:gd name="connsiteX621" fmla="*/ 995162 w 2546359"/>
              <a:gd name="connsiteY621" fmla="*/ 2671727 h 3093969"/>
              <a:gd name="connsiteX622" fmla="*/ 989221 w 2546359"/>
              <a:gd name="connsiteY622" fmla="*/ 2674684 h 3093969"/>
              <a:gd name="connsiteX623" fmla="*/ 955949 w 2546359"/>
              <a:gd name="connsiteY623" fmla="*/ 2642151 h 3093969"/>
              <a:gd name="connsiteX624" fmla="*/ 957137 w 2546359"/>
              <a:gd name="connsiteY624" fmla="*/ 2627954 h 3093969"/>
              <a:gd name="connsiteX625" fmla="*/ 929807 w 2546359"/>
              <a:gd name="connsiteY625" fmla="*/ 2600744 h 3093969"/>
              <a:gd name="connsiteX626" fmla="*/ 927430 w 2546359"/>
              <a:gd name="connsiteY626" fmla="*/ 2600744 h 3093969"/>
              <a:gd name="connsiteX627" fmla="*/ 876334 w 2546359"/>
              <a:gd name="connsiteY627" fmla="*/ 2620264 h 3093969"/>
              <a:gd name="connsiteX628" fmla="*/ 837715 w 2546359"/>
              <a:gd name="connsiteY628" fmla="*/ 2612574 h 3093969"/>
              <a:gd name="connsiteX629" fmla="*/ 831179 w 2546359"/>
              <a:gd name="connsiteY629" fmla="*/ 2577083 h 3093969"/>
              <a:gd name="connsiteX630" fmla="*/ 825832 w 2546359"/>
              <a:gd name="connsiteY630" fmla="*/ 2563478 h 3093969"/>
              <a:gd name="connsiteX631" fmla="*/ 808602 w 2546359"/>
              <a:gd name="connsiteY631" fmla="*/ 2568210 h 3093969"/>
              <a:gd name="connsiteX632" fmla="*/ 793748 w 2546359"/>
              <a:gd name="connsiteY632" fmla="*/ 2591280 h 3093969"/>
              <a:gd name="connsiteX633" fmla="*/ 778895 w 2546359"/>
              <a:gd name="connsiteY633" fmla="*/ 2603110 h 3093969"/>
              <a:gd name="connsiteX634" fmla="*/ 765230 w 2546359"/>
              <a:gd name="connsiteY634" fmla="*/ 2613166 h 3093969"/>
              <a:gd name="connsiteX635" fmla="*/ 714728 w 2546359"/>
              <a:gd name="connsiteY635" fmla="*/ 2691838 h 3093969"/>
              <a:gd name="connsiteX636" fmla="*/ 708786 w 2546359"/>
              <a:gd name="connsiteY636" fmla="*/ 2700711 h 3093969"/>
              <a:gd name="connsiteX637" fmla="*/ 698092 w 2546359"/>
              <a:gd name="connsiteY637" fmla="*/ 2705443 h 3093969"/>
              <a:gd name="connsiteX638" fmla="*/ 698686 w 2546359"/>
              <a:gd name="connsiteY638" fmla="*/ 2693613 h 3093969"/>
              <a:gd name="connsiteX639" fmla="*/ 714133 w 2546359"/>
              <a:gd name="connsiteY639" fmla="*/ 2669952 h 3093969"/>
              <a:gd name="connsiteX640" fmla="*/ 719481 w 2546359"/>
              <a:gd name="connsiteY640" fmla="*/ 2659305 h 3093969"/>
              <a:gd name="connsiteX641" fmla="*/ 766418 w 2546359"/>
              <a:gd name="connsiteY641" fmla="*/ 2578858 h 3093969"/>
              <a:gd name="connsiteX642" fmla="*/ 749188 w 2546359"/>
              <a:gd name="connsiteY642" fmla="*/ 2571759 h 3093969"/>
              <a:gd name="connsiteX643" fmla="*/ 724234 w 2546359"/>
              <a:gd name="connsiteY643" fmla="*/ 2552831 h 3093969"/>
              <a:gd name="connsiteX644" fmla="*/ 710569 w 2546359"/>
              <a:gd name="connsiteY644" fmla="*/ 2562295 h 3093969"/>
              <a:gd name="connsiteX645" fmla="*/ 699280 w 2546359"/>
              <a:gd name="connsiteY645" fmla="*/ 2580041 h 3093969"/>
              <a:gd name="connsiteX646" fmla="*/ 616694 w 2546359"/>
              <a:gd name="connsiteY646" fmla="*/ 2668178 h 3093969"/>
              <a:gd name="connsiteX647" fmla="*/ 603623 w 2546359"/>
              <a:gd name="connsiteY647" fmla="*/ 2675276 h 3093969"/>
              <a:gd name="connsiteX648" fmla="*/ 604811 w 2546359"/>
              <a:gd name="connsiteY648" fmla="*/ 2656939 h 3093969"/>
              <a:gd name="connsiteX649" fmla="*/ 648778 w 2546359"/>
              <a:gd name="connsiteY649" fmla="*/ 2601927 h 3093969"/>
              <a:gd name="connsiteX650" fmla="*/ 696309 w 2546359"/>
              <a:gd name="connsiteY650" fmla="*/ 2545732 h 3093969"/>
              <a:gd name="connsiteX651" fmla="*/ 694527 w 2546359"/>
              <a:gd name="connsiteY651" fmla="*/ 2533310 h 3093969"/>
              <a:gd name="connsiteX652" fmla="*/ 682644 w 2546359"/>
              <a:gd name="connsiteY652" fmla="*/ 2514973 h 3093969"/>
              <a:gd name="connsiteX653" fmla="*/ 673732 w 2546359"/>
              <a:gd name="connsiteY653" fmla="*/ 2509650 h 3093969"/>
              <a:gd name="connsiteX654" fmla="*/ 658284 w 2546359"/>
              <a:gd name="connsiteY654" fmla="*/ 2526804 h 3093969"/>
              <a:gd name="connsiteX655" fmla="*/ 630360 w 2546359"/>
              <a:gd name="connsiteY655" fmla="*/ 2555197 h 3093969"/>
              <a:gd name="connsiteX656" fmla="*/ 622042 w 2546359"/>
              <a:gd name="connsiteY656" fmla="*/ 2563478 h 3093969"/>
              <a:gd name="connsiteX657" fmla="*/ 578075 w 2546359"/>
              <a:gd name="connsiteY657" fmla="*/ 2606068 h 3093969"/>
              <a:gd name="connsiteX658" fmla="*/ 535891 w 2546359"/>
              <a:gd name="connsiteY658" fmla="*/ 2645108 h 3093969"/>
              <a:gd name="connsiteX659" fmla="*/ 518067 w 2546359"/>
              <a:gd name="connsiteY659" fmla="*/ 2652206 h 3093969"/>
              <a:gd name="connsiteX660" fmla="*/ 522226 w 2546359"/>
              <a:gd name="connsiteY660" fmla="*/ 2633278 h 3093969"/>
              <a:gd name="connsiteX661" fmla="*/ 543615 w 2546359"/>
              <a:gd name="connsiteY661" fmla="*/ 2615532 h 3093969"/>
              <a:gd name="connsiteX662" fmla="*/ 584017 w 2546359"/>
              <a:gd name="connsiteY662" fmla="*/ 2572351 h 3093969"/>
              <a:gd name="connsiteX663" fmla="*/ 604217 w 2546359"/>
              <a:gd name="connsiteY663" fmla="*/ 2554605 h 3093969"/>
              <a:gd name="connsiteX664" fmla="*/ 585799 w 2546359"/>
              <a:gd name="connsiteY664" fmla="*/ 2527987 h 3093969"/>
              <a:gd name="connsiteX665" fmla="*/ 604217 w 2546359"/>
              <a:gd name="connsiteY665" fmla="*/ 2504917 h 3093969"/>
              <a:gd name="connsiteX666" fmla="*/ 646401 w 2546359"/>
              <a:gd name="connsiteY666" fmla="*/ 2472975 h 3093969"/>
              <a:gd name="connsiteX667" fmla="*/ 646401 w 2546359"/>
              <a:gd name="connsiteY667" fmla="*/ 2465877 h 3093969"/>
              <a:gd name="connsiteX668" fmla="*/ 639272 w 2546359"/>
              <a:gd name="connsiteY668" fmla="*/ 2465285 h 3093969"/>
              <a:gd name="connsiteX669" fmla="*/ 605406 w 2546359"/>
              <a:gd name="connsiteY669" fmla="*/ 2470609 h 3093969"/>
              <a:gd name="connsiteX670" fmla="*/ 587581 w 2546359"/>
              <a:gd name="connsiteY670" fmla="*/ 2459962 h 3093969"/>
              <a:gd name="connsiteX671" fmla="*/ 590552 w 2546359"/>
              <a:gd name="connsiteY671" fmla="*/ 2435709 h 3093969"/>
              <a:gd name="connsiteX672" fmla="*/ 596494 w 2546359"/>
              <a:gd name="connsiteY672" fmla="*/ 2429794 h 3093969"/>
              <a:gd name="connsiteX673" fmla="*/ 607782 w 2546359"/>
              <a:gd name="connsiteY673" fmla="*/ 2415006 h 3093969"/>
              <a:gd name="connsiteX674" fmla="*/ 584017 w 2546359"/>
              <a:gd name="connsiteY674" fmla="*/ 2387204 h 3093969"/>
              <a:gd name="connsiteX675" fmla="*/ 576293 w 2546359"/>
              <a:gd name="connsiteY675" fmla="*/ 2389570 h 3093969"/>
              <a:gd name="connsiteX676" fmla="*/ 500837 w 2546359"/>
              <a:gd name="connsiteY676" fmla="*/ 2440441 h 3093969"/>
              <a:gd name="connsiteX677" fmla="*/ 495490 w 2546359"/>
              <a:gd name="connsiteY677" fmla="*/ 2444582 h 3093969"/>
              <a:gd name="connsiteX678" fmla="*/ 483013 w 2546359"/>
              <a:gd name="connsiteY678" fmla="*/ 2446357 h 3093969"/>
              <a:gd name="connsiteX679" fmla="*/ 487766 w 2546359"/>
              <a:gd name="connsiteY679" fmla="*/ 2436301 h 3093969"/>
              <a:gd name="connsiteX680" fmla="*/ 490736 w 2546359"/>
              <a:gd name="connsiteY680" fmla="*/ 2430386 h 3093969"/>
              <a:gd name="connsiteX681" fmla="*/ 483607 w 2546359"/>
              <a:gd name="connsiteY681" fmla="*/ 2429202 h 3093969"/>
              <a:gd name="connsiteX682" fmla="*/ 459841 w 2546359"/>
              <a:gd name="connsiteY682" fmla="*/ 2436301 h 3093969"/>
              <a:gd name="connsiteX683" fmla="*/ 443799 w 2546359"/>
              <a:gd name="connsiteY683" fmla="*/ 2430386 h 3093969"/>
              <a:gd name="connsiteX684" fmla="*/ 450929 w 2546359"/>
              <a:gd name="connsiteY684" fmla="*/ 2418555 h 3093969"/>
              <a:gd name="connsiteX685" fmla="*/ 473506 w 2546359"/>
              <a:gd name="connsiteY685" fmla="*/ 2391937 h 3093969"/>
              <a:gd name="connsiteX686" fmla="*/ 513908 w 2546359"/>
              <a:gd name="connsiteY686" fmla="*/ 2364726 h 3093969"/>
              <a:gd name="connsiteX687" fmla="*/ 529356 w 2546359"/>
              <a:gd name="connsiteY687" fmla="*/ 2358811 h 3093969"/>
              <a:gd name="connsiteX688" fmla="*/ 541238 w 2546359"/>
              <a:gd name="connsiteY688" fmla="*/ 2344023 h 3093969"/>
              <a:gd name="connsiteX689" fmla="*/ 547774 w 2546359"/>
              <a:gd name="connsiteY689" fmla="*/ 2329235 h 3093969"/>
              <a:gd name="connsiteX690" fmla="*/ 547180 w 2546359"/>
              <a:gd name="connsiteY690" fmla="*/ 2315038 h 3093969"/>
              <a:gd name="connsiteX691" fmla="*/ 535891 w 2546359"/>
              <a:gd name="connsiteY691" fmla="*/ 2309123 h 3093969"/>
              <a:gd name="connsiteX692" fmla="*/ 503213 w 2546359"/>
              <a:gd name="connsiteY692" fmla="*/ 2267125 h 3093969"/>
              <a:gd name="connsiteX693" fmla="*/ 478854 w 2546359"/>
              <a:gd name="connsiteY693" fmla="*/ 2248788 h 3093969"/>
              <a:gd name="connsiteX694" fmla="*/ 453900 w 2546359"/>
              <a:gd name="connsiteY694" fmla="*/ 2265942 h 3093969"/>
              <a:gd name="connsiteX695" fmla="*/ 444393 w 2546359"/>
              <a:gd name="connsiteY695" fmla="*/ 2273632 h 3093969"/>
              <a:gd name="connsiteX696" fmla="*/ 357055 w 2546359"/>
              <a:gd name="connsiteY696" fmla="*/ 2312081 h 3093969"/>
              <a:gd name="connsiteX697" fmla="*/ 259021 w 2546359"/>
              <a:gd name="connsiteY697" fmla="*/ 2353487 h 3093969"/>
              <a:gd name="connsiteX698" fmla="*/ 165147 w 2546359"/>
              <a:gd name="connsiteY698" fmla="*/ 2393120 h 3093969"/>
              <a:gd name="connsiteX699" fmla="*/ 136628 w 2546359"/>
              <a:gd name="connsiteY699" fmla="*/ 2389570 h 3093969"/>
              <a:gd name="connsiteX700" fmla="*/ 126528 w 2546359"/>
              <a:gd name="connsiteY700" fmla="*/ 2389570 h 3093969"/>
              <a:gd name="connsiteX701" fmla="*/ 120587 w 2546359"/>
              <a:gd name="connsiteY701" fmla="*/ 2387204 h 3093969"/>
              <a:gd name="connsiteX702" fmla="*/ 124746 w 2546359"/>
              <a:gd name="connsiteY702" fmla="*/ 2381880 h 3093969"/>
              <a:gd name="connsiteX703" fmla="*/ 151482 w 2546359"/>
              <a:gd name="connsiteY703" fmla="*/ 2376557 h 3093969"/>
              <a:gd name="connsiteX704" fmla="*/ 193666 w 2546359"/>
              <a:gd name="connsiteY704" fmla="*/ 2365909 h 3093969"/>
              <a:gd name="connsiteX705" fmla="*/ 283975 w 2546359"/>
              <a:gd name="connsiteY705" fmla="*/ 2324503 h 3093969"/>
              <a:gd name="connsiteX706" fmla="*/ 396862 w 2546359"/>
              <a:gd name="connsiteY706" fmla="*/ 2278955 h 3093969"/>
              <a:gd name="connsiteX707" fmla="*/ 408151 w 2546359"/>
              <a:gd name="connsiteY707" fmla="*/ 2273632 h 3093969"/>
              <a:gd name="connsiteX708" fmla="*/ 392109 w 2546359"/>
              <a:gd name="connsiteY708" fmla="*/ 2263576 h 3093969"/>
              <a:gd name="connsiteX709" fmla="*/ 409339 w 2546359"/>
              <a:gd name="connsiteY709" fmla="*/ 2251745 h 3093969"/>
              <a:gd name="connsiteX710" fmla="*/ 424193 w 2546359"/>
              <a:gd name="connsiteY710" fmla="*/ 2234000 h 3093969"/>
              <a:gd name="connsiteX711" fmla="*/ 441423 w 2546359"/>
              <a:gd name="connsiteY711" fmla="*/ 2206790 h 3093969"/>
              <a:gd name="connsiteX712" fmla="*/ 468753 w 2546359"/>
              <a:gd name="connsiteY712" fmla="*/ 2180763 h 3093969"/>
              <a:gd name="connsiteX713" fmla="*/ 453900 w 2546359"/>
              <a:gd name="connsiteY713" fmla="*/ 2164792 h 3093969"/>
              <a:gd name="connsiteX714" fmla="*/ 377850 w 2546359"/>
              <a:gd name="connsiteY714" fmla="*/ 2183720 h 3093969"/>
              <a:gd name="connsiteX715" fmla="*/ 365373 w 2546359"/>
              <a:gd name="connsiteY715" fmla="*/ 2173664 h 3093969"/>
              <a:gd name="connsiteX716" fmla="*/ 361808 w 2546359"/>
              <a:gd name="connsiteY716" fmla="*/ 2168932 h 3093969"/>
              <a:gd name="connsiteX717" fmla="*/ 357649 w 2546359"/>
              <a:gd name="connsiteY717" fmla="*/ 2161242 h 3093969"/>
              <a:gd name="connsiteX718" fmla="*/ 365373 w 2546359"/>
              <a:gd name="connsiteY718" fmla="*/ 2156510 h 3093969"/>
              <a:gd name="connsiteX719" fmla="*/ 426569 w 2546359"/>
              <a:gd name="connsiteY719" fmla="*/ 2115695 h 3093969"/>
              <a:gd name="connsiteX720" fmla="*/ 438452 w 2546359"/>
              <a:gd name="connsiteY720" fmla="*/ 2102682 h 3093969"/>
              <a:gd name="connsiteX721" fmla="*/ 447364 w 2546359"/>
              <a:gd name="connsiteY721" fmla="*/ 2073106 h 3093969"/>
              <a:gd name="connsiteX722" fmla="*/ 430134 w 2546359"/>
              <a:gd name="connsiteY722" fmla="*/ 2021052 h 3093969"/>
              <a:gd name="connsiteX723" fmla="*/ 412904 w 2546359"/>
              <a:gd name="connsiteY723" fmla="*/ 2006855 h 3093969"/>
              <a:gd name="connsiteX724" fmla="*/ 399239 w 2546359"/>
              <a:gd name="connsiteY724" fmla="*/ 1957759 h 3093969"/>
              <a:gd name="connsiteX725" fmla="*/ 402804 w 2546359"/>
              <a:gd name="connsiteY725" fmla="*/ 1953027 h 3093969"/>
              <a:gd name="connsiteX726" fmla="*/ 406368 w 2546359"/>
              <a:gd name="connsiteY726" fmla="*/ 1945928 h 3093969"/>
              <a:gd name="connsiteX727" fmla="*/ 399239 w 2546359"/>
              <a:gd name="connsiteY727" fmla="*/ 1942971 h 3093969"/>
              <a:gd name="connsiteX728" fmla="*/ 298829 w 2546359"/>
              <a:gd name="connsiteY728" fmla="*/ 1935281 h 3093969"/>
              <a:gd name="connsiteX729" fmla="*/ 285758 w 2546359"/>
              <a:gd name="connsiteY729" fmla="*/ 1934689 h 3093969"/>
              <a:gd name="connsiteX730" fmla="*/ 276846 w 2546359"/>
              <a:gd name="connsiteY730" fmla="*/ 1927591 h 3093969"/>
              <a:gd name="connsiteX731" fmla="*/ 286352 w 2546359"/>
              <a:gd name="connsiteY731" fmla="*/ 1921084 h 3093969"/>
              <a:gd name="connsiteX732" fmla="*/ 338636 w 2546359"/>
              <a:gd name="connsiteY732" fmla="*/ 1924042 h 3093969"/>
              <a:gd name="connsiteX733" fmla="*/ 378444 w 2546359"/>
              <a:gd name="connsiteY733" fmla="*/ 1921676 h 3093969"/>
              <a:gd name="connsiteX734" fmla="*/ 398050 w 2546359"/>
              <a:gd name="connsiteY734" fmla="*/ 1922267 h 3093969"/>
              <a:gd name="connsiteX735" fmla="*/ 390921 w 2546359"/>
              <a:gd name="connsiteY735" fmla="*/ 1919901 h 3093969"/>
              <a:gd name="connsiteX736" fmla="*/ 355866 w 2546359"/>
              <a:gd name="connsiteY736" fmla="*/ 1892100 h 3093969"/>
              <a:gd name="connsiteX737" fmla="*/ 318436 w 2546359"/>
              <a:gd name="connsiteY737" fmla="*/ 1866664 h 3093969"/>
              <a:gd name="connsiteX738" fmla="*/ 304770 w 2546359"/>
              <a:gd name="connsiteY738" fmla="*/ 1863115 h 3093969"/>
              <a:gd name="connsiteX739" fmla="*/ 267339 w 2546359"/>
              <a:gd name="connsiteY739" fmla="*/ 1852468 h 3093969"/>
              <a:gd name="connsiteX740" fmla="*/ 256645 w 2546359"/>
              <a:gd name="connsiteY740" fmla="*/ 1841229 h 3093969"/>
              <a:gd name="connsiteX741" fmla="*/ 267934 w 2546359"/>
              <a:gd name="connsiteY741" fmla="*/ 1831173 h 3093969"/>
              <a:gd name="connsiteX742" fmla="*/ 279222 w 2546359"/>
              <a:gd name="connsiteY742" fmla="*/ 1832947 h 3093969"/>
              <a:gd name="connsiteX743" fmla="*/ 332695 w 2546359"/>
              <a:gd name="connsiteY743" fmla="*/ 1840637 h 3093969"/>
              <a:gd name="connsiteX744" fmla="*/ 336854 w 2546359"/>
              <a:gd name="connsiteY744" fmla="*/ 1841229 h 3093969"/>
              <a:gd name="connsiteX745" fmla="*/ 389138 w 2546359"/>
              <a:gd name="connsiteY745" fmla="*/ 1839454 h 3093969"/>
              <a:gd name="connsiteX746" fmla="*/ 397456 w 2546359"/>
              <a:gd name="connsiteY746" fmla="*/ 1826441 h 3093969"/>
              <a:gd name="connsiteX747" fmla="*/ 420628 w 2546359"/>
              <a:gd name="connsiteY747" fmla="*/ 1791541 h 3093969"/>
              <a:gd name="connsiteX748" fmla="*/ 435481 w 2546359"/>
              <a:gd name="connsiteY748" fmla="*/ 1765514 h 3093969"/>
              <a:gd name="connsiteX749" fmla="*/ 428352 w 2546359"/>
              <a:gd name="connsiteY749" fmla="*/ 1756050 h 3093969"/>
              <a:gd name="connsiteX750" fmla="*/ 356461 w 2546359"/>
              <a:gd name="connsiteY750" fmla="*/ 1738304 h 3093969"/>
              <a:gd name="connsiteX751" fmla="*/ 346954 w 2546359"/>
              <a:gd name="connsiteY751" fmla="*/ 1734163 h 3093969"/>
              <a:gd name="connsiteX752" fmla="*/ 321406 w 2546359"/>
              <a:gd name="connsiteY752" fmla="*/ 1722924 h 3093969"/>
              <a:gd name="connsiteX753" fmla="*/ 307147 w 2546359"/>
              <a:gd name="connsiteY753" fmla="*/ 1711094 h 3093969"/>
              <a:gd name="connsiteX754" fmla="*/ 293482 w 2546359"/>
              <a:gd name="connsiteY754" fmla="*/ 1701038 h 3093969"/>
              <a:gd name="connsiteX755" fmla="*/ 264369 w 2546359"/>
              <a:gd name="connsiteY755" fmla="*/ 1690982 h 3093969"/>
              <a:gd name="connsiteX756" fmla="*/ 258427 w 2546359"/>
              <a:gd name="connsiteY756" fmla="*/ 1682701 h 3093969"/>
              <a:gd name="connsiteX757" fmla="*/ 268528 w 2546359"/>
              <a:gd name="connsiteY757" fmla="*/ 1680335 h 3093969"/>
              <a:gd name="connsiteX758" fmla="*/ 302394 w 2546359"/>
              <a:gd name="connsiteY758" fmla="*/ 1692165 h 3093969"/>
              <a:gd name="connsiteX759" fmla="*/ 314871 w 2546359"/>
              <a:gd name="connsiteY759" fmla="*/ 1692165 h 3093969"/>
              <a:gd name="connsiteX760" fmla="*/ 316653 w 2546359"/>
              <a:gd name="connsiteY760" fmla="*/ 1667913 h 3093969"/>
              <a:gd name="connsiteX761" fmla="*/ 308929 w 2546359"/>
              <a:gd name="connsiteY761" fmla="*/ 1660223 h 3093969"/>
              <a:gd name="connsiteX762" fmla="*/ 314277 w 2546359"/>
              <a:gd name="connsiteY762" fmla="*/ 1641886 h 3093969"/>
              <a:gd name="connsiteX763" fmla="*/ 324971 w 2546359"/>
              <a:gd name="connsiteY763" fmla="*/ 1637745 h 3093969"/>
              <a:gd name="connsiteX764" fmla="*/ 335666 w 2546359"/>
              <a:gd name="connsiteY764" fmla="*/ 1641294 h 3093969"/>
              <a:gd name="connsiteX765" fmla="*/ 348143 w 2546359"/>
              <a:gd name="connsiteY765" fmla="*/ 1651350 h 3093969"/>
              <a:gd name="connsiteX766" fmla="*/ 352896 w 2546359"/>
              <a:gd name="connsiteY766" fmla="*/ 1652533 h 3093969"/>
              <a:gd name="connsiteX767" fmla="*/ 418251 w 2546359"/>
              <a:gd name="connsiteY767" fmla="*/ 1678560 h 3093969"/>
              <a:gd name="connsiteX768" fmla="*/ 463406 w 2546359"/>
              <a:gd name="connsiteY768" fmla="*/ 1664364 h 3093969"/>
              <a:gd name="connsiteX769" fmla="*/ 458059 w 2546359"/>
              <a:gd name="connsiteY769" fmla="*/ 1625915 h 3093969"/>
              <a:gd name="connsiteX770" fmla="*/ 451523 w 2546359"/>
              <a:gd name="connsiteY770" fmla="*/ 1615267 h 3093969"/>
              <a:gd name="connsiteX771" fmla="*/ 464000 w 2546359"/>
              <a:gd name="connsiteY771" fmla="*/ 1608760 h 3093969"/>
              <a:gd name="connsiteX772" fmla="*/ 471130 w 2546359"/>
              <a:gd name="connsiteY772" fmla="*/ 1598705 h 3093969"/>
              <a:gd name="connsiteX773" fmla="*/ 460435 w 2546359"/>
              <a:gd name="connsiteY773" fmla="*/ 1557298 h 3093969"/>
              <a:gd name="connsiteX774" fmla="*/ 471724 w 2546359"/>
              <a:gd name="connsiteY774" fmla="*/ 1518258 h 3093969"/>
              <a:gd name="connsiteX775" fmla="*/ 490736 w 2546359"/>
              <a:gd name="connsiteY775" fmla="*/ 1499921 h 3093969"/>
              <a:gd name="connsiteX776" fmla="*/ 517473 w 2546359"/>
              <a:gd name="connsiteY776" fmla="*/ 1504061 h 3093969"/>
              <a:gd name="connsiteX777" fmla="*/ 543615 w 2546359"/>
              <a:gd name="connsiteY777" fmla="*/ 1497555 h 3093969"/>
              <a:gd name="connsiteX778" fmla="*/ 538268 w 2546359"/>
              <a:gd name="connsiteY778" fmla="*/ 1460289 h 3093969"/>
              <a:gd name="connsiteX779" fmla="*/ 479448 w 2546359"/>
              <a:gd name="connsiteY779" fmla="*/ 1411784 h 3093969"/>
              <a:gd name="connsiteX780" fmla="*/ 476477 w 2546359"/>
              <a:gd name="connsiteY780" fmla="*/ 1410010 h 3093969"/>
              <a:gd name="connsiteX781" fmla="*/ 402804 w 2546359"/>
              <a:gd name="connsiteY781" fmla="*/ 1370378 h 3093969"/>
              <a:gd name="connsiteX782" fmla="*/ 349925 w 2546359"/>
              <a:gd name="connsiteY782" fmla="*/ 1332520 h 3093969"/>
              <a:gd name="connsiteX783" fmla="*/ 332101 w 2546359"/>
              <a:gd name="connsiteY783" fmla="*/ 1318915 h 3093969"/>
              <a:gd name="connsiteX784" fmla="*/ 326753 w 2546359"/>
              <a:gd name="connsiteY784" fmla="*/ 1302944 h 3093969"/>
              <a:gd name="connsiteX785" fmla="*/ 341013 w 2546359"/>
              <a:gd name="connsiteY785" fmla="*/ 1302944 h 3093969"/>
              <a:gd name="connsiteX786" fmla="*/ 345766 w 2546359"/>
              <a:gd name="connsiteY786" fmla="*/ 1302352 h 3093969"/>
              <a:gd name="connsiteX787" fmla="*/ 344578 w 2546359"/>
              <a:gd name="connsiteY787" fmla="*/ 1297029 h 3093969"/>
              <a:gd name="connsiteX788" fmla="*/ 316653 w 2546359"/>
              <a:gd name="connsiteY788" fmla="*/ 1278100 h 3093969"/>
              <a:gd name="connsiteX789" fmla="*/ 306553 w 2546359"/>
              <a:gd name="connsiteY789" fmla="*/ 1265086 h 3093969"/>
              <a:gd name="connsiteX790" fmla="*/ 310712 w 2546359"/>
              <a:gd name="connsiteY790" fmla="*/ 1257397 h 3093969"/>
              <a:gd name="connsiteX791" fmla="*/ 325565 w 2546359"/>
              <a:gd name="connsiteY791" fmla="*/ 1262129 h 3093969"/>
              <a:gd name="connsiteX792" fmla="*/ 379632 w 2546359"/>
              <a:gd name="connsiteY792" fmla="*/ 1305902 h 3093969"/>
              <a:gd name="connsiteX793" fmla="*/ 417063 w 2546359"/>
              <a:gd name="connsiteY793" fmla="*/ 1334295 h 3093969"/>
              <a:gd name="connsiteX794" fmla="*/ 479448 w 2546359"/>
              <a:gd name="connsiteY794" fmla="*/ 1389898 h 3093969"/>
              <a:gd name="connsiteX795" fmla="*/ 548368 w 2546359"/>
              <a:gd name="connsiteY795" fmla="*/ 1447867 h 3093969"/>
              <a:gd name="connsiteX796" fmla="*/ 569163 w 2546359"/>
              <a:gd name="connsiteY796" fmla="*/ 1438403 h 3093969"/>
              <a:gd name="connsiteX797" fmla="*/ 566192 w 2546359"/>
              <a:gd name="connsiteY797" fmla="*/ 1414150 h 3093969"/>
              <a:gd name="connsiteX798" fmla="*/ 568569 w 2546359"/>
              <a:gd name="connsiteY798" fmla="*/ 1395813 h 3093969"/>
              <a:gd name="connsiteX799" fmla="*/ 613724 w 2546359"/>
              <a:gd name="connsiteY799" fmla="*/ 1376293 h 3093969"/>
              <a:gd name="connsiteX800" fmla="*/ 619665 w 2546359"/>
              <a:gd name="connsiteY800" fmla="*/ 1375110 h 3093969"/>
              <a:gd name="connsiteX801" fmla="*/ 619665 w 2546359"/>
              <a:gd name="connsiteY801" fmla="*/ 1368603 h 3093969"/>
              <a:gd name="connsiteX802" fmla="*/ 606000 w 2546359"/>
              <a:gd name="connsiteY802" fmla="*/ 1355590 h 3093969"/>
              <a:gd name="connsiteX803" fmla="*/ 579263 w 2546359"/>
              <a:gd name="connsiteY803" fmla="*/ 1317141 h 3093969"/>
              <a:gd name="connsiteX804" fmla="*/ 573916 w 2546359"/>
              <a:gd name="connsiteY804" fmla="*/ 1309450 h 3093969"/>
              <a:gd name="connsiteX805" fmla="*/ 546586 w 2546359"/>
              <a:gd name="connsiteY805" fmla="*/ 1281649 h 3093969"/>
              <a:gd name="connsiteX806" fmla="*/ 541833 w 2546359"/>
              <a:gd name="connsiteY806" fmla="*/ 1273960 h 3093969"/>
              <a:gd name="connsiteX807" fmla="*/ 513908 w 2546359"/>
              <a:gd name="connsiteY807" fmla="*/ 1230187 h 3093969"/>
              <a:gd name="connsiteX808" fmla="*/ 500837 w 2546359"/>
              <a:gd name="connsiteY808" fmla="*/ 1213624 h 3093969"/>
              <a:gd name="connsiteX809" fmla="*/ 502025 w 2546359"/>
              <a:gd name="connsiteY809" fmla="*/ 1201202 h 3093969"/>
              <a:gd name="connsiteX810" fmla="*/ 515096 w 2546359"/>
              <a:gd name="connsiteY810" fmla="*/ 1202977 h 3093969"/>
              <a:gd name="connsiteX811" fmla="*/ 566786 w 2546359"/>
              <a:gd name="connsiteY811" fmla="*/ 1254439 h 3093969"/>
              <a:gd name="connsiteX812" fmla="*/ 576293 w 2546359"/>
              <a:gd name="connsiteY812" fmla="*/ 1261538 h 3093969"/>
              <a:gd name="connsiteX813" fmla="*/ 571540 w 2546359"/>
              <a:gd name="connsiteY813" fmla="*/ 1245566 h 3093969"/>
              <a:gd name="connsiteX814" fmla="*/ 547180 w 2546359"/>
              <a:gd name="connsiteY814" fmla="*/ 1201202 h 3093969"/>
              <a:gd name="connsiteX815" fmla="*/ 551933 w 2546359"/>
              <a:gd name="connsiteY815" fmla="*/ 1184048 h 3093969"/>
              <a:gd name="connsiteX816" fmla="*/ 568569 w 2546359"/>
              <a:gd name="connsiteY816" fmla="*/ 1192329 h 3093969"/>
              <a:gd name="connsiteX817" fmla="*/ 594711 w 2546359"/>
              <a:gd name="connsiteY817" fmla="*/ 1250890 h 3093969"/>
              <a:gd name="connsiteX818" fmla="*/ 603029 w 2546359"/>
              <a:gd name="connsiteY818" fmla="*/ 1284016 h 3093969"/>
              <a:gd name="connsiteX819" fmla="*/ 611941 w 2546359"/>
              <a:gd name="connsiteY819" fmla="*/ 1302352 h 3093969"/>
              <a:gd name="connsiteX820" fmla="*/ 612535 w 2546359"/>
              <a:gd name="connsiteY820" fmla="*/ 1321282 h 3093969"/>
              <a:gd name="connsiteX821" fmla="*/ 611941 w 2546359"/>
              <a:gd name="connsiteY821" fmla="*/ 1332520 h 3093969"/>
              <a:gd name="connsiteX822" fmla="*/ 638083 w 2546359"/>
              <a:gd name="connsiteY822" fmla="*/ 1358548 h 3093969"/>
              <a:gd name="connsiteX823" fmla="*/ 629171 w 2546359"/>
              <a:gd name="connsiteY823" fmla="*/ 1340802 h 3093969"/>
              <a:gd name="connsiteX824" fmla="*/ 623824 w 2546359"/>
              <a:gd name="connsiteY824" fmla="*/ 1324830 h 3093969"/>
              <a:gd name="connsiteX825" fmla="*/ 641648 w 2546359"/>
              <a:gd name="connsiteY825" fmla="*/ 1331337 h 3093969"/>
              <a:gd name="connsiteX826" fmla="*/ 646401 w 2546359"/>
              <a:gd name="connsiteY826" fmla="*/ 1339619 h 3093969"/>
              <a:gd name="connsiteX827" fmla="*/ 657690 w 2546359"/>
              <a:gd name="connsiteY827" fmla="*/ 1341985 h 3093969"/>
              <a:gd name="connsiteX828" fmla="*/ 658878 w 2546359"/>
              <a:gd name="connsiteY828" fmla="*/ 1331929 h 3093969"/>
              <a:gd name="connsiteX829" fmla="*/ 632736 w 2546359"/>
              <a:gd name="connsiteY829" fmla="*/ 1297029 h 3093969"/>
              <a:gd name="connsiteX830" fmla="*/ 620259 w 2546359"/>
              <a:gd name="connsiteY830" fmla="*/ 1265086 h 3093969"/>
              <a:gd name="connsiteX831" fmla="*/ 623230 w 2546359"/>
              <a:gd name="connsiteY831" fmla="*/ 1253848 h 3093969"/>
              <a:gd name="connsiteX832" fmla="*/ 633330 w 2546359"/>
              <a:gd name="connsiteY832" fmla="*/ 1257988 h 3093969"/>
              <a:gd name="connsiteX833" fmla="*/ 674920 w 2546359"/>
              <a:gd name="connsiteY833" fmla="*/ 1301761 h 3093969"/>
              <a:gd name="connsiteX834" fmla="*/ 687991 w 2546359"/>
              <a:gd name="connsiteY834" fmla="*/ 1298212 h 3093969"/>
              <a:gd name="connsiteX835" fmla="*/ 750376 w 2546359"/>
              <a:gd name="connsiteY835" fmla="*/ 1265678 h 3093969"/>
              <a:gd name="connsiteX836" fmla="*/ 765824 w 2546359"/>
              <a:gd name="connsiteY836" fmla="*/ 1247933 h 3093969"/>
              <a:gd name="connsiteX837" fmla="*/ 753347 w 2546359"/>
              <a:gd name="connsiteY837" fmla="*/ 1200611 h 3093969"/>
              <a:gd name="connsiteX838" fmla="*/ 743246 w 2546359"/>
              <a:gd name="connsiteY838" fmla="*/ 1155064 h 3093969"/>
              <a:gd name="connsiteX839" fmla="*/ 753941 w 2546359"/>
              <a:gd name="connsiteY839" fmla="*/ 1138501 h 3093969"/>
              <a:gd name="connsiteX840" fmla="*/ 767606 w 2546359"/>
              <a:gd name="connsiteY840" fmla="*/ 1146191 h 3093969"/>
              <a:gd name="connsiteX841" fmla="*/ 790778 w 2546359"/>
              <a:gd name="connsiteY841" fmla="*/ 1220723 h 3093969"/>
              <a:gd name="connsiteX842" fmla="*/ 787807 w 2546359"/>
              <a:gd name="connsiteY842" fmla="*/ 1246158 h 3093969"/>
              <a:gd name="connsiteX843" fmla="*/ 799690 w 2546359"/>
              <a:gd name="connsiteY843" fmla="*/ 1265678 h 3093969"/>
              <a:gd name="connsiteX844" fmla="*/ 810978 w 2546359"/>
              <a:gd name="connsiteY844" fmla="*/ 1262720 h 3093969"/>
              <a:gd name="connsiteX845" fmla="*/ 830585 w 2546359"/>
              <a:gd name="connsiteY845" fmla="*/ 1218948 h 3093969"/>
              <a:gd name="connsiteX846" fmla="*/ 842468 w 2546359"/>
              <a:gd name="connsiteY846" fmla="*/ 1200611 h 3093969"/>
              <a:gd name="connsiteX847" fmla="*/ 895346 w 2546359"/>
              <a:gd name="connsiteY847" fmla="*/ 1204751 h 3093969"/>
              <a:gd name="connsiteX848" fmla="*/ 922677 w 2546359"/>
              <a:gd name="connsiteY848" fmla="*/ 1204751 h 3093969"/>
              <a:gd name="connsiteX849" fmla="*/ 950602 w 2546359"/>
              <a:gd name="connsiteY849" fmla="*/ 1189372 h 3093969"/>
              <a:gd name="connsiteX850" fmla="*/ 960108 w 2546359"/>
              <a:gd name="connsiteY850" fmla="*/ 1172809 h 3093969"/>
              <a:gd name="connsiteX851" fmla="*/ 957137 w 2546359"/>
              <a:gd name="connsiteY851" fmla="*/ 1134360 h 3093969"/>
              <a:gd name="connsiteX852" fmla="*/ 962484 w 2546359"/>
              <a:gd name="connsiteY852" fmla="*/ 1113067 h 3093969"/>
              <a:gd name="connsiteX853" fmla="*/ 979715 w 2546359"/>
              <a:gd name="connsiteY853" fmla="*/ 1114249 h 3093969"/>
              <a:gd name="connsiteX854" fmla="*/ 1014175 w 2546359"/>
              <a:gd name="connsiteY854" fmla="*/ 1127853 h 3093969"/>
              <a:gd name="connsiteX855" fmla="*/ 1029028 w 2546359"/>
              <a:gd name="connsiteY855" fmla="*/ 1147965 h 3093969"/>
              <a:gd name="connsiteX856" fmla="*/ 1038534 w 2546359"/>
              <a:gd name="connsiteY856" fmla="*/ 1165119 h 3093969"/>
              <a:gd name="connsiteX857" fmla="*/ 1061706 w 2546359"/>
              <a:gd name="connsiteY857" fmla="*/ 1164528 h 3093969"/>
              <a:gd name="connsiteX858" fmla="*/ 1104484 w 2546359"/>
              <a:gd name="connsiteY858" fmla="*/ 1130811 h 3093969"/>
              <a:gd name="connsiteX859" fmla="*/ 1137756 w 2546359"/>
              <a:gd name="connsiteY859" fmla="*/ 1136726 h 3093969"/>
              <a:gd name="connsiteX860" fmla="*/ 1151421 w 2546359"/>
              <a:gd name="connsiteY860" fmla="*/ 1147373 h 3093969"/>
              <a:gd name="connsiteX861" fmla="*/ 1169245 w 2546359"/>
              <a:gd name="connsiteY861" fmla="*/ 1130811 h 3093969"/>
              <a:gd name="connsiteX862" fmla="*/ 1162116 w 2546359"/>
              <a:gd name="connsiteY862" fmla="*/ 1071068 h 3093969"/>
              <a:gd name="connsiteX863" fmla="*/ 1161522 w 2546359"/>
              <a:gd name="connsiteY863" fmla="*/ 1024339 h 3093969"/>
              <a:gd name="connsiteX864" fmla="*/ 1154986 w 2546359"/>
              <a:gd name="connsiteY864" fmla="*/ 949215 h 3093969"/>
              <a:gd name="connsiteX865" fmla="*/ 1147262 w 2546359"/>
              <a:gd name="connsiteY865" fmla="*/ 859895 h 3093969"/>
              <a:gd name="connsiteX866" fmla="*/ 1144292 w 2546359"/>
              <a:gd name="connsiteY866" fmla="*/ 819080 h 3093969"/>
              <a:gd name="connsiteX867" fmla="*/ 1156174 w 2546359"/>
              <a:gd name="connsiteY867" fmla="*/ 803700 h 3093969"/>
              <a:gd name="connsiteX868" fmla="*/ 1166869 w 2546359"/>
              <a:gd name="connsiteY868" fmla="*/ 817897 h 3093969"/>
              <a:gd name="connsiteX869" fmla="*/ 1176969 w 2546359"/>
              <a:gd name="connsiteY869" fmla="*/ 915498 h 3093969"/>
              <a:gd name="connsiteX870" fmla="*/ 1178752 w 2546359"/>
              <a:gd name="connsiteY870" fmla="*/ 916681 h 3093969"/>
              <a:gd name="connsiteX871" fmla="*/ 1181722 w 2546359"/>
              <a:gd name="connsiteY871" fmla="*/ 911357 h 3093969"/>
              <a:gd name="connsiteX872" fmla="*/ 1181722 w 2546359"/>
              <a:gd name="connsiteY872" fmla="*/ 831502 h 3093969"/>
              <a:gd name="connsiteX873" fmla="*/ 1182317 w 2546359"/>
              <a:gd name="connsiteY873" fmla="*/ 824403 h 3093969"/>
              <a:gd name="connsiteX874" fmla="*/ 1187070 w 2546359"/>
              <a:gd name="connsiteY874" fmla="*/ 774124 h 3093969"/>
              <a:gd name="connsiteX875" fmla="*/ 1187664 w 2546359"/>
              <a:gd name="connsiteY875" fmla="*/ 756378 h 3093969"/>
              <a:gd name="connsiteX876" fmla="*/ 1198953 w 2546359"/>
              <a:gd name="connsiteY876" fmla="*/ 743956 h 3093969"/>
              <a:gd name="connsiteX877" fmla="*/ 1054049 w 2546359"/>
              <a:gd name="connsiteY877" fmla="*/ 664349 h 3093969"/>
              <a:gd name="connsiteX878" fmla="*/ 1061774 w 2546359"/>
              <a:gd name="connsiteY878" fmla="*/ 673813 h 3093969"/>
              <a:gd name="connsiteX879" fmla="*/ 1064745 w 2546359"/>
              <a:gd name="connsiteY879" fmla="*/ 711668 h 3093969"/>
              <a:gd name="connsiteX880" fmla="*/ 1070687 w 2546359"/>
              <a:gd name="connsiteY880" fmla="*/ 776141 h 3093969"/>
              <a:gd name="connsiteX881" fmla="*/ 1073064 w 2546359"/>
              <a:gd name="connsiteY881" fmla="*/ 817546 h 3093969"/>
              <a:gd name="connsiteX882" fmla="*/ 1075441 w 2546359"/>
              <a:gd name="connsiteY882" fmla="*/ 892665 h 3093969"/>
              <a:gd name="connsiteX883" fmla="*/ 1061774 w 2546359"/>
              <a:gd name="connsiteY883" fmla="*/ 906861 h 3093969"/>
              <a:gd name="connsiteX884" fmla="*/ 1049890 w 2546359"/>
              <a:gd name="connsiteY884" fmla="*/ 913367 h 3093969"/>
              <a:gd name="connsiteX885" fmla="*/ 1032658 w 2546359"/>
              <a:gd name="connsiteY885" fmla="*/ 912776 h 3093969"/>
              <a:gd name="connsiteX886" fmla="*/ 1020774 w 2546359"/>
              <a:gd name="connsiteY886" fmla="*/ 889116 h 3093969"/>
              <a:gd name="connsiteX887" fmla="*/ 1039788 w 2546359"/>
              <a:gd name="connsiteY887" fmla="*/ 864865 h 3093969"/>
              <a:gd name="connsiteX888" fmla="*/ 1054644 w 2546359"/>
              <a:gd name="connsiteY888" fmla="*/ 843571 h 3093969"/>
              <a:gd name="connsiteX889" fmla="*/ 1048701 w 2546359"/>
              <a:gd name="connsiteY889" fmla="*/ 779098 h 3093969"/>
              <a:gd name="connsiteX890" fmla="*/ 1043948 w 2546359"/>
              <a:gd name="connsiteY890" fmla="*/ 743018 h 3093969"/>
              <a:gd name="connsiteX891" fmla="*/ 1045730 w 2546359"/>
              <a:gd name="connsiteY891" fmla="*/ 711077 h 3093969"/>
              <a:gd name="connsiteX892" fmla="*/ 1046325 w 2546359"/>
              <a:gd name="connsiteY892" fmla="*/ 677362 h 3093969"/>
              <a:gd name="connsiteX893" fmla="*/ 1054049 w 2546359"/>
              <a:gd name="connsiteY893" fmla="*/ 664349 h 3093969"/>
              <a:gd name="connsiteX894" fmla="*/ 1047239 w 2546359"/>
              <a:gd name="connsiteY894" fmla="*/ 605020 h 3093969"/>
              <a:gd name="connsiteX895" fmla="*/ 1056208 w 2546359"/>
              <a:gd name="connsiteY895" fmla="*/ 606203 h 3093969"/>
              <a:gd name="connsiteX896" fmla="*/ 1061589 w 2546359"/>
              <a:gd name="connsiteY896" fmla="*/ 634603 h 3093969"/>
              <a:gd name="connsiteX897" fmla="*/ 1052023 w 2546359"/>
              <a:gd name="connsiteY897" fmla="*/ 643479 h 3093969"/>
              <a:gd name="connsiteX898" fmla="*/ 1045446 w 2546359"/>
              <a:gd name="connsiteY898" fmla="*/ 635195 h 3093969"/>
              <a:gd name="connsiteX899" fmla="*/ 1041858 w 2546359"/>
              <a:gd name="connsiteY899" fmla="*/ 621586 h 3093969"/>
              <a:gd name="connsiteX900" fmla="*/ 1047239 w 2546359"/>
              <a:gd name="connsiteY900" fmla="*/ 605020 h 3093969"/>
              <a:gd name="connsiteX901" fmla="*/ 2363326 w 2546359"/>
              <a:gd name="connsiteY901" fmla="*/ 505789 h 3093969"/>
              <a:gd name="connsiteX902" fmla="*/ 2371030 w 2546359"/>
              <a:gd name="connsiteY902" fmla="*/ 511110 h 3093969"/>
              <a:gd name="connsiteX903" fmla="*/ 2346141 w 2546359"/>
              <a:gd name="connsiteY903" fmla="*/ 542449 h 3093969"/>
              <a:gd name="connsiteX904" fmla="*/ 2339622 w 2546359"/>
              <a:gd name="connsiteY904" fmla="*/ 535353 h 3093969"/>
              <a:gd name="connsiteX905" fmla="*/ 2363326 w 2546359"/>
              <a:gd name="connsiteY905" fmla="*/ 505789 h 3093969"/>
              <a:gd name="connsiteX906" fmla="*/ 1020016 w 2546359"/>
              <a:gd name="connsiteY906" fmla="*/ 469581 h 3093969"/>
              <a:gd name="connsiteX907" fmla="*/ 1031275 w 2546359"/>
              <a:gd name="connsiteY907" fmla="*/ 481417 h 3093969"/>
              <a:gd name="connsiteX908" fmla="*/ 1033053 w 2546359"/>
              <a:gd name="connsiteY908" fmla="*/ 495619 h 3093969"/>
              <a:gd name="connsiteX909" fmla="*/ 1036608 w 2546359"/>
              <a:gd name="connsiteY909" fmla="*/ 538228 h 3093969"/>
              <a:gd name="connsiteX910" fmla="*/ 1035423 w 2546359"/>
              <a:gd name="connsiteY910" fmla="*/ 561307 h 3093969"/>
              <a:gd name="connsiteX911" fmla="*/ 1018238 w 2546359"/>
              <a:gd name="connsiteY911" fmla="*/ 563675 h 3093969"/>
              <a:gd name="connsiteX912" fmla="*/ 1009349 w 2546359"/>
              <a:gd name="connsiteY912" fmla="*/ 544146 h 3093969"/>
              <a:gd name="connsiteX913" fmla="*/ 1004608 w 2546359"/>
              <a:gd name="connsiteY913" fmla="*/ 504496 h 3093969"/>
              <a:gd name="connsiteX914" fmla="*/ 1004608 w 2546359"/>
              <a:gd name="connsiteY914" fmla="*/ 484376 h 3093969"/>
              <a:gd name="connsiteX915" fmla="*/ 1020016 w 2546359"/>
              <a:gd name="connsiteY915" fmla="*/ 469581 h 3093969"/>
              <a:gd name="connsiteX916" fmla="*/ 963583 w 2546359"/>
              <a:gd name="connsiteY916" fmla="*/ 403372 h 3093969"/>
              <a:gd name="connsiteX917" fmla="*/ 971221 w 2546359"/>
              <a:gd name="connsiteY917" fmla="*/ 412256 h 3093969"/>
              <a:gd name="connsiteX918" fmla="*/ 974158 w 2546359"/>
              <a:gd name="connsiteY918" fmla="*/ 432984 h 3093969"/>
              <a:gd name="connsiteX919" fmla="*/ 974158 w 2546359"/>
              <a:gd name="connsiteY919" fmla="*/ 437722 h 3093969"/>
              <a:gd name="connsiteX920" fmla="*/ 965933 w 2546359"/>
              <a:gd name="connsiteY920" fmla="*/ 451936 h 3093969"/>
              <a:gd name="connsiteX921" fmla="*/ 954182 w 2546359"/>
              <a:gd name="connsiteY921" fmla="*/ 439499 h 3093969"/>
              <a:gd name="connsiteX922" fmla="*/ 952419 w 2546359"/>
              <a:gd name="connsiteY922" fmla="*/ 412848 h 3093969"/>
              <a:gd name="connsiteX923" fmla="*/ 963583 w 2546359"/>
              <a:gd name="connsiteY923" fmla="*/ 403372 h 3093969"/>
              <a:gd name="connsiteX924" fmla="*/ 1507769 w 2546359"/>
              <a:gd name="connsiteY924" fmla="*/ 126423 h 3093969"/>
              <a:gd name="connsiteX925" fmla="*/ 1517781 w 2546359"/>
              <a:gd name="connsiteY925" fmla="*/ 147723 h 3093969"/>
              <a:gd name="connsiteX926" fmla="*/ 1510714 w 2546359"/>
              <a:gd name="connsiteY926" fmla="*/ 180857 h 3093969"/>
              <a:gd name="connsiteX927" fmla="*/ 1502468 w 2546359"/>
              <a:gd name="connsiteY927" fmla="*/ 205116 h 3093969"/>
              <a:gd name="connsiteX928" fmla="*/ 1493634 w 2546359"/>
              <a:gd name="connsiteY928" fmla="*/ 209258 h 3093969"/>
              <a:gd name="connsiteX929" fmla="*/ 1489511 w 2546359"/>
              <a:gd name="connsiteY929" fmla="*/ 200974 h 3093969"/>
              <a:gd name="connsiteX930" fmla="*/ 1491867 w 2546359"/>
              <a:gd name="connsiteY930" fmla="*/ 171982 h 3093969"/>
              <a:gd name="connsiteX931" fmla="*/ 1493634 w 2546359"/>
              <a:gd name="connsiteY931" fmla="*/ 145948 h 3093969"/>
              <a:gd name="connsiteX932" fmla="*/ 1507769 w 2546359"/>
              <a:gd name="connsiteY932" fmla="*/ 126423 h 3093969"/>
              <a:gd name="connsiteX933" fmla="*/ 791432 w 2546359"/>
              <a:gd name="connsiteY933" fmla="*/ 46121 h 3093969"/>
              <a:gd name="connsiteX934" fmla="*/ 795585 w 2546359"/>
              <a:gd name="connsiteY934" fmla="*/ 53285 h 3093969"/>
              <a:gd name="connsiteX935" fmla="*/ 808044 w 2546359"/>
              <a:gd name="connsiteY935" fmla="*/ 103506 h 3093969"/>
              <a:gd name="connsiteX936" fmla="*/ 819316 w 2546359"/>
              <a:gd name="connsiteY936" fmla="*/ 154319 h 3093969"/>
              <a:gd name="connsiteX937" fmla="*/ 816350 w 2546359"/>
              <a:gd name="connsiteY937" fmla="*/ 165545 h 3093969"/>
              <a:gd name="connsiteX938" fmla="*/ 809230 w 2546359"/>
              <a:gd name="connsiteY938" fmla="*/ 170863 h 3093969"/>
              <a:gd name="connsiteX939" fmla="*/ 803297 w 2546359"/>
              <a:gd name="connsiteY939" fmla="*/ 165545 h 3093969"/>
              <a:gd name="connsiteX940" fmla="*/ 790838 w 2546359"/>
              <a:gd name="connsiteY940" fmla="*/ 122413 h 3093969"/>
              <a:gd name="connsiteX941" fmla="*/ 776006 w 2546359"/>
              <a:gd name="connsiteY941" fmla="*/ 69237 h 3093969"/>
              <a:gd name="connsiteX942" fmla="*/ 783719 w 2546359"/>
              <a:gd name="connsiteY942" fmla="*/ 47376 h 3093969"/>
              <a:gd name="connsiteX943" fmla="*/ 791432 w 2546359"/>
              <a:gd name="connsiteY943" fmla="*/ 46121 h 3093969"/>
              <a:gd name="connsiteX944" fmla="*/ 945220 w 2546359"/>
              <a:gd name="connsiteY944" fmla="*/ 537 h 3093969"/>
              <a:gd name="connsiteX945" fmla="*/ 956443 w 2546359"/>
              <a:gd name="connsiteY945" fmla="*/ 4082 h 3093969"/>
              <a:gd name="connsiteX946" fmla="*/ 952899 w 2546359"/>
              <a:gd name="connsiteY946" fmla="*/ 64340 h 3093969"/>
              <a:gd name="connsiteX947" fmla="*/ 933407 w 2546359"/>
              <a:gd name="connsiteY947" fmla="*/ 63749 h 3093969"/>
              <a:gd name="connsiteX948" fmla="*/ 923366 w 2546359"/>
              <a:gd name="connsiteY948" fmla="*/ 35983 h 3093969"/>
              <a:gd name="connsiteX949" fmla="*/ 945220 w 2546359"/>
              <a:gd name="connsiteY949" fmla="*/ 537 h 309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</a:cxnLst>
            <a:rect l="l" t="t" r="r" b="b"/>
            <a:pathLst>
              <a:path w="2546359" h="3093969">
                <a:moveTo>
                  <a:pt x="858428" y="3048647"/>
                </a:moveTo>
                <a:cubicBezTo>
                  <a:pt x="866770" y="3048647"/>
                  <a:pt x="873325" y="3056357"/>
                  <a:pt x="873921" y="3067033"/>
                </a:cubicBezTo>
                <a:cubicBezTo>
                  <a:pt x="874517" y="3078895"/>
                  <a:pt x="864983" y="3089571"/>
                  <a:pt x="852469" y="3090164"/>
                </a:cubicBezTo>
                <a:cubicBezTo>
                  <a:pt x="839359" y="3091350"/>
                  <a:pt x="835783" y="3087198"/>
                  <a:pt x="835187" y="3072371"/>
                </a:cubicBezTo>
                <a:cubicBezTo>
                  <a:pt x="834591" y="3059323"/>
                  <a:pt x="844722" y="3048647"/>
                  <a:pt x="858428" y="3048647"/>
                </a:cubicBezTo>
                <a:close/>
                <a:moveTo>
                  <a:pt x="534704" y="3040216"/>
                </a:moveTo>
                <a:cubicBezTo>
                  <a:pt x="540677" y="3043196"/>
                  <a:pt x="552624" y="3040812"/>
                  <a:pt x="553819" y="3053328"/>
                </a:cubicBezTo>
                <a:cubicBezTo>
                  <a:pt x="554416" y="3063460"/>
                  <a:pt x="545456" y="3075380"/>
                  <a:pt x="539482" y="3075380"/>
                </a:cubicBezTo>
                <a:cubicBezTo>
                  <a:pt x="529327" y="3074784"/>
                  <a:pt x="513796" y="3061076"/>
                  <a:pt x="514991" y="3053328"/>
                </a:cubicBezTo>
                <a:cubicBezTo>
                  <a:pt x="515588" y="3044984"/>
                  <a:pt x="523354" y="3039620"/>
                  <a:pt x="534704" y="3040216"/>
                </a:cubicBezTo>
                <a:close/>
                <a:moveTo>
                  <a:pt x="622187" y="2988596"/>
                </a:moveTo>
                <a:cubicBezTo>
                  <a:pt x="625448" y="2989407"/>
                  <a:pt x="628413" y="2991323"/>
                  <a:pt x="630784" y="2994861"/>
                </a:cubicBezTo>
                <a:cubicBezTo>
                  <a:pt x="640864" y="3009012"/>
                  <a:pt x="640864" y="3025521"/>
                  <a:pt x="629005" y="3037903"/>
                </a:cubicBezTo>
                <a:cubicBezTo>
                  <a:pt x="622483" y="3046157"/>
                  <a:pt x="614182" y="3055591"/>
                  <a:pt x="602323" y="3050874"/>
                </a:cubicBezTo>
                <a:cubicBezTo>
                  <a:pt x="591057" y="3046747"/>
                  <a:pt x="588685" y="3034955"/>
                  <a:pt x="588092" y="3026700"/>
                </a:cubicBezTo>
                <a:cubicBezTo>
                  <a:pt x="588092" y="3006064"/>
                  <a:pt x="596986" y="2993092"/>
                  <a:pt x="611810" y="2988965"/>
                </a:cubicBezTo>
                <a:cubicBezTo>
                  <a:pt x="615368" y="2988080"/>
                  <a:pt x="618925" y="2987786"/>
                  <a:pt x="622187" y="2988596"/>
                </a:cubicBezTo>
                <a:close/>
                <a:moveTo>
                  <a:pt x="1009995" y="2962789"/>
                </a:moveTo>
                <a:cubicBezTo>
                  <a:pt x="1014778" y="2963970"/>
                  <a:pt x="1014180" y="2968104"/>
                  <a:pt x="1014180" y="2971057"/>
                </a:cubicBezTo>
                <a:cubicBezTo>
                  <a:pt x="1012387" y="2985230"/>
                  <a:pt x="1009397" y="2999404"/>
                  <a:pt x="1004614" y="3012396"/>
                </a:cubicBezTo>
                <a:cubicBezTo>
                  <a:pt x="1003418" y="3015940"/>
                  <a:pt x="1001624" y="3019483"/>
                  <a:pt x="996841" y="3017711"/>
                </a:cubicBezTo>
                <a:cubicBezTo>
                  <a:pt x="993253" y="3016530"/>
                  <a:pt x="993253" y="3012987"/>
                  <a:pt x="994449" y="3010034"/>
                </a:cubicBezTo>
                <a:cubicBezTo>
                  <a:pt x="999830" y="2997042"/>
                  <a:pt x="1001026" y="2983459"/>
                  <a:pt x="1003418" y="2969875"/>
                </a:cubicBezTo>
                <a:cubicBezTo>
                  <a:pt x="1004016" y="2966332"/>
                  <a:pt x="1005212" y="2962198"/>
                  <a:pt x="1009995" y="2962789"/>
                </a:cubicBezTo>
                <a:close/>
                <a:moveTo>
                  <a:pt x="971927" y="2940224"/>
                </a:moveTo>
                <a:cubicBezTo>
                  <a:pt x="976688" y="2940224"/>
                  <a:pt x="977283" y="2943772"/>
                  <a:pt x="977283" y="2948503"/>
                </a:cubicBezTo>
                <a:cubicBezTo>
                  <a:pt x="974307" y="2962697"/>
                  <a:pt x="971332" y="2977481"/>
                  <a:pt x="967761" y="2991675"/>
                </a:cubicBezTo>
                <a:cubicBezTo>
                  <a:pt x="961809" y="3017696"/>
                  <a:pt x="955262" y="3043718"/>
                  <a:pt x="948715" y="3069739"/>
                </a:cubicBezTo>
                <a:cubicBezTo>
                  <a:pt x="948120" y="3073879"/>
                  <a:pt x="948120" y="3078610"/>
                  <a:pt x="948120" y="3082750"/>
                </a:cubicBezTo>
                <a:cubicBezTo>
                  <a:pt x="948715" y="3086890"/>
                  <a:pt x="948120" y="3090438"/>
                  <a:pt x="943359" y="3092212"/>
                </a:cubicBezTo>
                <a:cubicBezTo>
                  <a:pt x="940978" y="3093395"/>
                  <a:pt x="937407" y="3095169"/>
                  <a:pt x="934431" y="3092804"/>
                </a:cubicBezTo>
                <a:cubicBezTo>
                  <a:pt x="931455" y="3089847"/>
                  <a:pt x="932050" y="3086298"/>
                  <a:pt x="933241" y="3082750"/>
                </a:cubicBezTo>
                <a:cubicBezTo>
                  <a:pt x="945739" y="3037804"/>
                  <a:pt x="954667" y="2992266"/>
                  <a:pt x="965975" y="2947320"/>
                </a:cubicBezTo>
                <a:cubicBezTo>
                  <a:pt x="966570" y="2943772"/>
                  <a:pt x="967165" y="2939632"/>
                  <a:pt x="971927" y="2940224"/>
                </a:cubicBezTo>
                <a:close/>
                <a:moveTo>
                  <a:pt x="1914630" y="2847369"/>
                </a:moveTo>
                <a:cubicBezTo>
                  <a:pt x="1917614" y="2843810"/>
                  <a:pt x="1921195" y="2844403"/>
                  <a:pt x="1924179" y="2847369"/>
                </a:cubicBezTo>
                <a:cubicBezTo>
                  <a:pt x="1930148" y="2852707"/>
                  <a:pt x="1935519" y="2858045"/>
                  <a:pt x="1940891" y="2863976"/>
                </a:cubicBezTo>
                <a:cubicBezTo>
                  <a:pt x="1948053" y="2872279"/>
                  <a:pt x="1954618" y="2881176"/>
                  <a:pt x="1961780" y="2889479"/>
                </a:cubicBezTo>
                <a:cubicBezTo>
                  <a:pt x="1963571" y="2892445"/>
                  <a:pt x="1965361" y="2895410"/>
                  <a:pt x="1963571" y="2898376"/>
                </a:cubicBezTo>
                <a:cubicBezTo>
                  <a:pt x="1962974" y="2899562"/>
                  <a:pt x="1961183" y="2900155"/>
                  <a:pt x="1960587" y="2900748"/>
                </a:cubicBezTo>
                <a:cubicBezTo>
                  <a:pt x="1956409" y="2900155"/>
                  <a:pt x="1954618" y="2898376"/>
                  <a:pt x="1952828" y="2896596"/>
                </a:cubicBezTo>
                <a:cubicBezTo>
                  <a:pt x="1940891" y="2882362"/>
                  <a:pt x="1930148" y="2866941"/>
                  <a:pt x="1915823" y="2854486"/>
                </a:cubicBezTo>
                <a:cubicBezTo>
                  <a:pt x="1913436" y="2852707"/>
                  <a:pt x="1912242" y="2849741"/>
                  <a:pt x="1914630" y="2847369"/>
                </a:cubicBezTo>
                <a:close/>
                <a:moveTo>
                  <a:pt x="404392" y="2844504"/>
                </a:moveTo>
                <a:cubicBezTo>
                  <a:pt x="418656" y="2844504"/>
                  <a:pt x="428760" y="2852189"/>
                  <a:pt x="437675" y="2862238"/>
                </a:cubicBezTo>
                <a:cubicBezTo>
                  <a:pt x="444807" y="2869923"/>
                  <a:pt x="445401" y="2879382"/>
                  <a:pt x="439458" y="2888249"/>
                </a:cubicBezTo>
                <a:cubicBezTo>
                  <a:pt x="430543" y="2901845"/>
                  <a:pt x="417468" y="2909530"/>
                  <a:pt x="400826" y="2909530"/>
                </a:cubicBezTo>
                <a:cubicBezTo>
                  <a:pt x="385374" y="2910121"/>
                  <a:pt x="378836" y="2901845"/>
                  <a:pt x="378836" y="2881155"/>
                </a:cubicBezTo>
                <a:cubicBezTo>
                  <a:pt x="375270" y="2864603"/>
                  <a:pt x="390129" y="2855736"/>
                  <a:pt x="402015" y="2845095"/>
                </a:cubicBezTo>
                <a:cubicBezTo>
                  <a:pt x="402609" y="2844504"/>
                  <a:pt x="403798" y="2844504"/>
                  <a:pt x="404392" y="2844504"/>
                </a:cubicBezTo>
                <a:close/>
                <a:moveTo>
                  <a:pt x="1592310" y="2797685"/>
                </a:moveTo>
                <a:cubicBezTo>
                  <a:pt x="1595847" y="2795899"/>
                  <a:pt x="1598794" y="2797685"/>
                  <a:pt x="1600562" y="2800065"/>
                </a:cubicBezTo>
                <a:cubicBezTo>
                  <a:pt x="1607635" y="2807803"/>
                  <a:pt x="1609403" y="2817921"/>
                  <a:pt x="1613528" y="2826848"/>
                </a:cubicBezTo>
                <a:cubicBezTo>
                  <a:pt x="1614707" y="2829229"/>
                  <a:pt x="1612939" y="2831610"/>
                  <a:pt x="1610581" y="2832205"/>
                </a:cubicBezTo>
                <a:cubicBezTo>
                  <a:pt x="1606456" y="2832800"/>
                  <a:pt x="1601741" y="2833395"/>
                  <a:pt x="1599383" y="2829824"/>
                </a:cubicBezTo>
                <a:cubicBezTo>
                  <a:pt x="1594668" y="2822087"/>
                  <a:pt x="1591131" y="2813754"/>
                  <a:pt x="1589363" y="2805422"/>
                </a:cubicBezTo>
                <a:cubicBezTo>
                  <a:pt x="1589363" y="2801851"/>
                  <a:pt x="1589363" y="2798875"/>
                  <a:pt x="1592310" y="2797685"/>
                </a:cubicBezTo>
                <a:close/>
                <a:moveTo>
                  <a:pt x="2858" y="2774656"/>
                </a:moveTo>
                <a:cubicBezTo>
                  <a:pt x="5846" y="2772290"/>
                  <a:pt x="8834" y="2773473"/>
                  <a:pt x="10030" y="2775839"/>
                </a:cubicBezTo>
                <a:cubicBezTo>
                  <a:pt x="18396" y="2792992"/>
                  <a:pt x="29751" y="2808371"/>
                  <a:pt x="35727" y="2823750"/>
                </a:cubicBezTo>
                <a:cubicBezTo>
                  <a:pt x="35727" y="2829665"/>
                  <a:pt x="35727" y="2833214"/>
                  <a:pt x="32141" y="2834397"/>
                </a:cubicBezTo>
                <a:cubicBezTo>
                  <a:pt x="28555" y="2836171"/>
                  <a:pt x="25567" y="2834397"/>
                  <a:pt x="23775" y="2831439"/>
                </a:cubicBezTo>
                <a:cubicBezTo>
                  <a:pt x="13615" y="2816060"/>
                  <a:pt x="7639" y="2797724"/>
                  <a:pt x="468" y="2780571"/>
                </a:cubicBezTo>
                <a:cubicBezTo>
                  <a:pt x="-727" y="2778205"/>
                  <a:pt x="468" y="2775839"/>
                  <a:pt x="2858" y="2774656"/>
                </a:cubicBezTo>
                <a:close/>
                <a:moveTo>
                  <a:pt x="1558222" y="2734485"/>
                </a:moveTo>
                <a:cubicBezTo>
                  <a:pt x="1560010" y="2732712"/>
                  <a:pt x="1562991" y="2732712"/>
                  <a:pt x="1564779" y="2735076"/>
                </a:cubicBezTo>
                <a:cubicBezTo>
                  <a:pt x="1573125" y="2747488"/>
                  <a:pt x="1580874" y="2760491"/>
                  <a:pt x="1586239" y="2774085"/>
                </a:cubicBezTo>
                <a:cubicBezTo>
                  <a:pt x="1586239" y="2778222"/>
                  <a:pt x="1585643" y="2780586"/>
                  <a:pt x="1582066" y="2781768"/>
                </a:cubicBezTo>
                <a:cubicBezTo>
                  <a:pt x="1579682" y="2782359"/>
                  <a:pt x="1577298" y="2781768"/>
                  <a:pt x="1576105" y="2779404"/>
                </a:cubicBezTo>
                <a:cubicBezTo>
                  <a:pt x="1569548" y="2767583"/>
                  <a:pt x="1562991" y="2755171"/>
                  <a:pt x="1556434" y="2743351"/>
                </a:cubicBezTo>
                <a:cubicBezTo>
                  <a:pt x="1554645" y="2740396"/>
                  <a:pt x="1555241" y="2736849"/>
                  <a:pt x="1558222" y="2734485"/>
                </a:cubicBezTo>
                <a:close/>
                <a:moveTo>
                  <a:pt x="1301084" y="2717925"/>
                </a:moveTo>
                <a:cubicBezTo>
                  <a:pt x="1305234" y="2716741"/>
                  <a:pt x="1308197" y="2719701"/>
                  <a:pt x="1308790" y="2723254"/>
                </a:cubicBezTo>
                <a:cubicBezTo>
                  <a:pt x="1312939" y="2740424"/>
                  <a:pt x="1317089" y="2757002"/>
                  <a:pt x="1320645" y="2774172"/>
                </a:cubicBezTo>
                <a:cubicBezTo>
                  <a:pt x="1320645" y="2777132"/>
                  <a:pt x="1320052" y="2780685"/>
                  <a:pt x="1316496" y="2781869"/>
                </a:cubicBezTo>
                <a:cubicBezTo>
                  <a:pt x="1311754" y="2783053"/>
                  <a:pt x="1309383" y="2780093"/>
                  <a:pt x="1308790" y="2776540"/>
                </a:cubicBezTo>
                <a:cubicBezTo>
                  <a:pt x="1304641" y="2759370"/>
                  <a:pt x="1301084" y="2742792"/>
                  <a:pt x="1297528" y="2725622"/>
                </a:cubicBezTo>
                <a:cubicBezTo>
                  <a:pt x="1296342" y="2722662"/>
                  <a:pt x="1297528" y="2719109"/>
                  <a:pt x="1301084" y="2717925"/>
                </a:cubicBezTo>
                <a:close/>
                <a:moveTo>
                  <a:pt x="903041" y="2625578"/>
                </a:moveTo>
                <a:cubicBezTo>
                  <a:pt x="904822" y="2626764"/>
                  <a:pt x="905416" y="2628544"/>
                  <a:pt x="905416" y="2630917"/>
                </a:cubicBezTo>
                <a:cubicBezTo>
                  <a:pt x="904229" y="2639817"/>
                  <a:pt x="903041" y="2649309"/>
                  <a:pt x="901259" y="2658802"/>
                </a:cubicBezTo>
                <a:cubicBezTo>
                  <a:pt x="900665" y="2661175"/>
                  <a:pt x="898290" y="2664142"/>
                  <a:pt x="895914" y="2666515"/>
                </a:cubicBezTo>
                <a:cubicBezTo>
                  <a:pt x="893539" y="2668888"/>
                  <a:pt x="890570" y="2671261"/>
                  <a:pt x="887006" y="2669481"/>
                </a:cubicBezTo>
                <a:cubicBezTo>
                  <a:pt x="883443" y="2667701"/>
                  <a:pt x="883443" y="2664142"/>
                  <a:pt x="882849" y="2659989"/>
                </a:cubicBezTo>
                <a:cubicBezTo>
                  <a:pt x="885819" y="2649309"/>
                  <a:pt x="891757" y="2638630"/>
                  <a:pt x="896508" y="2627951"/>
                </a:cubicBezTo>
                <a:cubicBezTo>
                  <a:pt x="897696" y="2625578"/>
                  <a:pt x="900071" y="2624391"/>
                  <a:pt x="903041" y="2625578"/>
                </a:cubicBezTo>
                <a:close/>
                <a:moveTo>
                  <a:pt x="612641" y="2611524"/>
                </a:moveTo>
                <a:cubicBezTo>
                  <a:pt x="616215" y="2616261"/>
                  <a:pt x="613832" y="2619814"/>
                  <a:pt x="610258" y="2622775"/>
                </a:cubicBezTo>
                <a:cubicBezTo>
                  <a:pt x="597151" y="2633433"/>
                  <a:pt x="585832" y="2645868"/>
                  <a:pt x="576300" y="2659487"/>
                </a:cubicBezTo>
                <a:cubicBezTo>
                  <a:pt x="566767" y="2672514"/>
                  <a:pt x="554256" y="2683173"/>
                  <a:pt x="545916" y="2697384"/>
                </a:cubicBezTo>
                <a:cubicBezTo>
                  <a:pt x="541150" y="2705674"/>
                  <a:pt x="534001" y="2712188"/>
                  <a:pt x="523873" y="2713964"/>
                </a:cubicBezTo>
                <a:cubicBezTo>
                  <a:pt x="517320" y="2713372"/>
                  <a:pt x="515532" y="2708635"/>
                  <a:pt x="515532" y="2703306"/>
                </a:cubicBezTo>
                <a:cubicBezTo>
                  <a:pt x="515532" y="2699161"/>
                  <a:pt x="517320" y="2695608"/>
                  <a:pt x="520298" y="2692647"/>
                </a:cubicBezTo>
                <a:cubicBezTo>
                  <a:pt x="547107" y="2670146"/>
                  <a:pt x="568555" y="2642315"/>
                  <a:pt x="593576" y="2617445"/>
                </a:cubicBezTo>
                <a:cubicBezTo>
                  <a:pt x="595364" y="2615669"/>
                  <a:pt x="597747" y="2613893"/>
                  <a:pt x="599534" y="2612116"/>
                </a:cubicBezTo>
                <a:cubicBezTo>
                  <a:pt x="603704" y="2608563"/>
                  <a:pt x="608470" y="2607379"/>
                  <a:pt x="612641" y="2611524"/>
                </a:cubicBezTo>
                <a:close/>
                <a:moveTo>
                  <a:pt x="1647259" y="2527813"/>
                </a:moveTo>
                <a:cubicBezTo>
                  <a:pt x="1649336" y="2528999"/>
                  <a:pt x="1651117" y="2531223"/>
                  <a:pt x="1652898" y="2533298"/>
                </a:cubicBezTo>
                <a:cubicBezTo>
                  <a:pt x="1675453" y="2561170"/>
                  <a:pt x="1698009" y="2588449"/>
                  <a:pt x="1720565" y="2616321"/>
                </a:cubicBezTo>
                <a:cubicBezTo>
                  <a:pt x="1723532" y="2619287"/>
                  <a:pt x="1725907" y="2622252"/>
                  <a:pt x="1726500" y="2626403"/>
                </a:cubicBezTo>
                <a:cubicBezTo>
                  <a:pt x="1726500" y="2629961"/>
                  <a:pt x="1725313" y="2631740"/>
                  <a:pt x="1722345" y="2632926"/>
                </a:cubicBezTo>
                <a:cubicBezTo>
                  <a:pt x="1717597" y="2634112"/>
                  <a:pt x="1714629" y="2631147"/>
                  <a:pt x="1712255" y="2628182"/>
                </a:cubicBezTo>
                <a:cubicBezTo>
                  <a:pt x="1699790" y="2612763"/>
                  <a:pt x="1686731" y="2596752"/>
                  <a:pt x="1674266" y="2581333"/>
                </a:cubicBezTo>
                <a:cubicBezTo>
                  <a:pt x="1663582" y="2568287"/>
                  <a:pt x="1652304" y="2555240"/>
                  <a:pt x="1641620" y="2542194"/>
                </a:cubicBezTo>
                <a:cubicBezTo>
                  <a:pt x="1638652" y="2538043"/>
                  <a:pt x="1634497" y="2533298"/>
                  <a:pt x="1639839" y="2528554"/>
                </a:cubicBezTo>
                <a:cubicBezTo>
                  <a:pt x="1642807" y="2526479"/>
                  <a:pt x="1645181" y="2526627"/>
                  <a:pt x="1647259" y="2527813"/>
                </a:cubicBezTo>
                <a:close/>
                <a:moveTo>
                  <a:pt x="457511" y="2458374"/>
                </a:moveTo>
                <a:cubicBezTo>
                  <a:pt x="460484" y="2456008"/>
                  <a:pt x="463458" y="2456008"/>
                  <a:pt x="465836" y="2458966"/>
                </a:cubicBezTo>
                <a:cubicBezTo>
                  <a:pt x="467620" y="2461332"/>
                  <a:pt x="467026" y="2464289"/>
                  <a:pt x="464647" y="2466064"/>
                </a:cubicBezTo>
                <a:cubicBezTo>
                  <a:pt x="449185" y="2478485"/>
                  <a:pt x="433724" y="2490315"/>
                  <a:pt x="418262" y="2502736"/>
                </a:cubicBezTo>
                <a:cubicBezTo>
                  <a:pt x="417073" y="2503328"/>
                  <a:pt x="415884" y="2503328"/>
                  <a:pt x="414694" y="2503328"/>
                </a:cubicBezTo>
                <a:cubicBezTo>
                  <a:pt x="412316" y="2503919"/>
                  <a:pt x="409937" y="2503328"/>
                  <a:pt x="408748" y="2500962"/>
                </a:cubicBezTo>
                <a:cubicBezTo>
                  <a:pt x="407558" y="2497413"/>
                  <a:pt x="409342" y="2495638"/>
                  <a:pt x="411721" y="2493864"/>
                </a:cubicBezTo>
                <a:cubicBezTo>
                  <a:pt x="420046" y="2486766"/>
                  <a:pt x="428966" y="2479668"/>
                  <a:pt x="437887" y="2473161"/>
                </a:cubicBezTo>
                <a:cubicBezTo>
                  <a:pt x="444428" y="2467838"/>
                  <a:pt x="450969" y="2463106"/>
                  <a:pt x="457511" y="2458374"/>
                </a:cubicBezTo>
                <a:close/>
                <a:moveTo>
                  <a:pt x="99139" y="2393103"/>
                </a:moveTo>
                <a:cubicBezTo>
                  <a:pt x="104469" y="2395467"/>
                  <a:pt x="103877" y="2399606"/>
                  <a:pt x="99731" y="2403153"/>
                </a:cubicBezTo>
                <a:cubicBezTo>
                  <a:pt x="97954" y="2404926"/>
                  <a:pt x="75449" y="2412611"/>
                  <a:pt x="72488" y="2412611"/>
                </a:cubicBezTo>
                <a:cubicBezTo>
                  <a:pt x="69526" y="2412611"/>
                  <a:pt x="66565" y="2412020"/>
                  <a:pt x="65381" y="2409064"/>
                </a:cubicBezTo>
                <a:cubicBezTo>
                  <a:pt x="64196" y="2406108"/>
                  <a:pt x="65381" y="2403153"/>
                  <a:pt x="67750" y="2400788"/>
                </a:cubicBezTo>
                <a:cubicBezTo>
                  <a:pt x="71303" y="2396650"/>
                  <a:pt x="94401" y="2390738"/>
                  <a:pt x="99139" y="2393103"/>
                </a:cubicBezTo>
                <a:close/>
                <a:moveTo>
                  <a:pt x="427768" y="2322691"/>
                </a:moveTo>
                <a:cubicBezTo>
                  <a:pt x="432519" y="2323283"/>
                  <a:pt x="436676" y="2322691"/>
                  <a:pt x="437270" y="2327430"/>
                </a:cubicBezTo>
                <a:cubicBezTo>
                  <a:pt x="438457" y="2332761"/>
                  <a:pt x="434300" y="2335131"/>
                  <a:pt x="430144" y="2336908"/>
                </a:cubicBezTo>
                <a:cubicBezTo>
                  <a:pt x="414704" y="2344608"/>
                  <a:pt x="398671" y="2351717"/>
                  <a:pt x="383231" y="2358825"/>
                </a:cubicBezTo>
                <a:cubicBezTo>
                  <a:pt x="375511" y="2361787"/>
                  <a:pt x="368385" y="2365934"/>
                  <a:pt x="363634" y="2373042"/>
                </a:cubicBezTo>
                <a:cubicBezTo>
                  <a:pt x="360665" y="2377189"/>
                  <a:pt x="357102" y="2380150"/>
                  <a:pt x="352945" y="2382520"/>
                </a:cubicBezTo>
                <a:cubicBezTo>
                  <a:pt x="327411" y="2396737"/>
                  <a:pt x="302470" y="2412139"/>
                  <a:pt x="275747" y="2423986"/>
                </a:cubicBezTo>
                <a:cubicBezTo>
                  <a:pt x="272184" y="2425763"/>
                  <a:pt x="268028" y="2427540"/>
                  <a:pt x="265058" y="2423986"/>
                </a:cubicBezTo>
                <a:cubicBezTo>
                  <a:pt x="262089" y="2418655"/>
                  <a:pt x="266246" y="2415693"/>
                  <a:pt x="269809" y="2413323"/>
                </a:cubicBezTo>
                <a:cubicBezTo>
                  <a:pt x="275154" y="2410361"/>
                  <a:pt x="280498" y="2407992"/>
                  <a:pt x="285249" y="2404438"/>
                </a:cubicBezTo>
                <a:cubicBezTo>
                  <a:pt x="291781" y="2398514"/>
                  <a:pt x="304251" y="2396737"/>
                  <a:pt x="303064" y="2383705"/>
                </a:cubicBezTo>
                <a:cubicBezTo>
                  <a:pt x="303064" y="2380150"/>
                  <a:pt x="307220" y="2379558"/>
                  <a:pt x="310190" y="2377781"/>
                </a:cubicBezTo>
                <a:cubicBezTo>
                  <a:pt x="345226" y="2357641"/>
                  <a:pt x="384419" y="2347570"/>
                  <a:pt x="418861" y="2325653"/>
                </a:cubicBezTo>
                <a:cubicBezTo>
                  <a:pt x="421830" y="2323876"/>
                  <a:pt x="425393" y="2323283"/>
                  <a:pt x="427768" y="2322691"/>
                </a:cubicBezTo>
                <a:close/>
                <a:moveTo>
                  <a:pt x="2223114" y="1998076"/>
                </a:moveTo>
                <a:cubicBezTo>
                  <a:pt x="2230874" y="1998076"/>
                  <a:pt x="2241023" y="2006982"/>
                  <a:pt x="2241023" y="2014107"/>
                </a:cubicBezTo>
                <a:cubicBezTo>
                  <a:pt x="2241023" y="2028356"/>
                  <a:pt x="2232068" y="2039043"/>
                  <a:pt x="2220726" y="2039043"/>
                </a:cubicBezTo>
                <a:cubicBezTo>
                  <a:pt x="2202219" y="2038449"/>
                  <a:pt x="2192070" y="2030731"/>
                  <a:pt x="2192667" y="2018263"/>
                </a:cubicBezTo>
                <a:cubicBezTo>
                  <a:pt x="2192667" y="2006388"/>
                  <a:pt x="2205801" y="1998076"/>
                  <a:pt x="2223114" y="1998076"/>
                </a:cubicBezTo>
                <a:close/>
                <a:moveTo>
                  <a:pt x="2116411" y="1929524"/>
                </a:moveTo>
                <a:cubicBezTo>
                  <a:pt x="2124061" y="1929821"/>
                  <a:pt x="2131786" y="1931154"/>
                  <a:pt x="2139213" y="1934711"/>
                </a:cubicBezTo>
                <a:cubicBezTo>
                  <a:pt x="2142778" y="1936489"/>
                  <a:pt x="2146937" y="1937082"/>
                  <a:pt x="2146343" y="1941824"/>
                </a:cubicBezTo>
                <a:cubicBezTo>
                  <a:pt x="2145749" y="1946566"/>
                  <a:pt x="2141590" y="1947752"/>
                  <a:pt x="2138024" y="1948937"/>
                </a:cubicBezTo>
                <a:cubicBezTo>
                  <a:pt x="2123170" y="1951308"/>
                  <a:pt x="2108909" y="1950715"/>
                  <a:pt x="2094649" y="1949530"/>
                </a:cubicBezTo>
                <a:cubicBezTo>
                  <a:pt x="2078011" y="1950123"/>
                  <a:pt x="2062562" y="1949530"/>
                  <a:pt x="2046519" y="1950715"/>
                </a:cubicBezTo>
                <a:cubicBezTo>
                  <a:pt x="2034635" y="1951901"/>
                  <a:pt x="2021563" y="1951308"/>
                  <a:pt x="2009085" y="1951901"/>
                </a:cubicBezTo>
                <a:cubicBezTo>
                  <a:pt x="2003143" y="1951901"/>
                  <a:pt x="1996607" y="1949530"/>
                  <a:pt x="1996607" y="1941824"/>
                </a:cubicBezTo>
                <a:cubicBezTo>
                  <a:pt x="1997201" y="1933525"/>
                  <a:pt x="2003738" y="1932933"/>
                  <a:pt x="2010274" y="1932340"/>
                </a:cubicBezTo>
                <a:cubicBezTo>
                  <a:pt x="2038201" y="1931747"/>
                  <a:pt x="2066127" y="1931747"/>
                  <a:pt x="2094054" y="1930562"/>
                </a:cubicBezTo>
                <a:cubicBezTo>
                  <a:pt x="2101184" y="1929969"/>
                  <a:pt x="2108760" y="1929228"/>
                  <a:pt x="2116411" y="1929524"/>
                </a:cubicBezTo>
                <a:close/>
                <a:moveTo>
                  <a:pt x="130046" y="1834901"/>
                </a:moveTo>
                <a:cubicBezTo>
                  <a:pt x="135419" y="1838442"/>
                  <a:pt x="144374" y="1837262"/>
                  <a:pt x="147359" y="1846115"/>
                </a:cubicBezTo>
                <a:cubicBezTo>
                  <a:pt x="149747" y="1852017"/>
                  <a:pt x="155716" y="1853788"/>
                  <a:pt x="160492" y="1857329"/>
                </a:cubicBezTo>
                <a:cubicBezTo>
                  <a:pt x="165865" y="1860280"/>
                  <a:pt x="167656" y="1865002"/>
                  <a:pt x="165268" y="1870314"/>
                </a:cubicBezTo>
                <a:cubicBezTo>
                  <a:pt x="161686" y="1876216"/>
                  <a:pt x="156910" y="1872675"/>
                  <a:pt x="152732" y="1870904"/>
                </a:cubicBezTo>
                <a:cubicBezTo>
                  <a:pt x="140792" y="1866182"/>
                  <a:pt x="130643" y="1859100"/>
                  <a:pt x="122882" y="1849066"/>
                </a:cubicBezTo>
                <a:cubicBezTo>
                  <a:pt x="120494" y="1846115"/>
                  <a:pt x="118703" y="1843164"/>
                  <a:pt x="121091" y="1839032"/>
                </a:cubicBezTo>
                <a:cubicBezTo>
                  <a:pt x="122882" y="1836672"/>
                  <a:pt x="125270" y="1834901"/>
                  <a:pt x="130046" y="1834901"/>
                </a:cubicBezTo>
                <a:close/>
                <a:moveTo>
                  <a:pt x="2539145" y="1795323"/>
                </a:moveTo>
                <a:cubicBezTo>
                  <a:pt x="2542719" y="1795323"/>
                  <a:pt x="2546294" y="1796506"/>
                  <a:pt x="2546294" y="1801238"/>
                </a:cubicBezTo>
                <a:cubicBezTo>
                  <a:pt x="2546889" y="1805378"/>
                  <a:pt x="2543315" y="1807153"/>
                  <a:pt x="2539741" y="1807744"/>
                </a:cubicBezTo>
                <a:cubicBezTo>
                  <a:pt x="2530210" y="1809518"/>
                  <a:pt x="2520679" y="1811293"/>
                  <a:pt x="2512935" y="1810701"/>
                </a:cubicBezTo>
                <a:cubicBezTo>
                  <a:pt x="2506382" y="1810701"/>
                  <a:pt x="2501616" y="1810701"/>
                  <a:pt x="2497447" y="1810701"/>
                </a:cubicBezTo>
                <a:cubicBezTo>
                  <a:pt x="2493872" y="1810701"/>
                  <a:pt x="2490894" y="1808927"/>
                  <a:pt x="2490894" y="1805378"/>
                </a:cubicBezTo>
                <a:cubicBezTo>
                  <a:pt x="2490298" y="1801238"/>
                  <a:pt x="2493277" y="1799463"/>
                  <a:pt x="2496255" y="1798872"/>
                </a:cubicBezTo>
                <a:cubicBezTo>
                  <a:pt x="2510552" y="1797689"/>
                  <a:pt x="2524849" y="1796506"/>
                  <a:pt x="2539145" y="1795323"/>
                </a:cubicBezTo>
                <a:close/>
                <a:moveTo>
                  <a:pt x="2154732" y="1659575"/>
                </a:moveTo>
                <a:cubicBezTo>
                  <a:pt x="2157704" y="1659575"/>
                  <a:pt x="2160082" y="1661352"/>
                  <a:pt x="2161271" y="1664313"/>
                </a:cubicBezTo>
                <a:cubicBezTo>
                  <a:pt x="2161865" y="1667274"/>
                  <a:pt x="2160676" y="1669643"/>
                  <a:pt x="2158299" y="1671420"/>
                </a:cubicBezTo>
                <a:cubicBezTo>
                  <a:pt x="2157110" y="1672605"/>
                  <a:pt x="2155327" y="1673789"/>
                  <a:pt x="2153543" y="1674974"/>
                </a:cubicBezTo>
                <a:cubicBezTo>
                  <a:pt x="2133928" y="1682673"/>
                  <a:pt x="2112529" y="1680896"/>
                  <a:pt x="2096479" y="1689780"/>
                </a:cubicBezTo>
                <a:cubicBezTo>
                  <a:pt x="2089346" y="1689780"/>
                  <a:pt x="2085780" y="1689188"/>
                  <a:pt x="2084591" y="1685042"/>
                </a:cubicBezTo>
                <a:cubicBezTo>
                  <a:pt x="2083402" y="1680304"/>
                  <a:pt x="2086374" y="1678527"/>
                  <a:pt x="2089941" y="1677343"/>
                </a:cubicBezTo>
                <a:cubicBezTo>
                  <a:pt x="2108962" y="1671420"/>
                  <a:pt x="2127983" y="1666090"/>
                  <a:pt x="2147005" y="1660167"/>
                </a:cubicBezTo>
                <a:cubicBezTo>
                  <a:pt x="2149382" y="1659575"/>
                  <a:pt x="2152355" y="1659575"/>
                  <a:pt x="2154732" y="1659575"/>
                </a:cubicBezTo>
                <a:close/>
                <a:moveTo>
                  <a:pt x="168787" y="1520702"/>
                </a:moveTo>
                <a:cubicBezTo>
                  <a:pt x="173536" y="1521887"/>
                  <a:pt x="177691" y="1522479"/>
                  <a:pt x="181252" y="1524256"/>
                </a:cubicBezTo>
                <a:cubicBezTo>
                  <a:pt x="199059" y="1534916"/>
                  <a:pt x="219834" y="1540247"/>
                  <a:pt x="236454" y="1553276"/>
                </a:cubicBezTo>
                <a:cubicBezTo>
                  <a:pt x="244170" y="1559198"/>
                  <a:pt x="256042" y="1558014"/>
                  <a:pt x="262571" y="1563936"/>
                </a:cubicBezTo>
                <a:cubicBezTo>
                  <a:pt x="278004" y="1576966"/>
                  <a:pt x="298185" y="1578150"/>
                  <a:pt x="314805" y="1587627"/>
                </a:cubicBezTo>
                <a:cubicBezTo>
                  <a:pt x="326083" y="1593549"/>
                  <a:pt x="337360" y="1599472"/>
                  <a:pt x="350419" y="1600064"/>
                </a:cubicBezTo>
                <a:cubicBezTo>
                  <a:pt x="351012" y="1600064"/>
                  <a:pt x="351606" y="1600064"/>
                  <a:pt x="352793" y="1600656"/>
                </a:cubicBezTo>
                <a:cubicBezTo>
                  <a:pt x="358729" y="1603025"/>
                  <a:pt x="367632" y="1606579"/>
                  <a:pt x="365258" y="1613686"/>
                </a:cubicBezTo>
                <a:cubicBezTo>
                  <a:pt x="362884" y="1621385"/>
                  <a:pt x="353387" y="1620793"/>
                  <a:pt x="346857" y="1617831"/>
                </a:cubicBezTo>
                <a:cubicBezTo>
                  <a:pt x="339141" y="1615462"/>
                  <a:pt x="332612" y="1611317"/>
                  <a:pt x="324895" y="1608355"/>
                </a:cubicBezTo>
                <a:cubicBezTo>
                  <a:pt x="287501" y="1592957"/>
                  <a:pt x="250700" y="1576374"/>
                  <a:pt x="211524" y="1566305"/>
                </a:cubicBezTo>
                <a:cubicBezTo>
                  <a:pt x="193123" y="1561567"/>
                  <a:pt x="177691" y="1549722"/>
                  <a:pt x="159290" y="1544985"/>
                </a:cubicBezTo>
                <a:cubicBezTo>
                  <a:pt x="153948" y="1543800"/>
                  <a:pt x="146825" y="1538470"/>
                  <a:pt x="148606" y="1532547"/>
                </a:cubicBezTo>
                <a:cubicBezTo>
                  <a:pt x="151574" y="1524256"/>
                  <a:pt x="162852" y="1525440"/>
                  <a:pt x="168787" y="1520702"/>
                </a:cubicBezTo>
                <a:close/>
                <a:moveTo>
                  <a:pt x="341130" y="1415922"/>
                </a:moveTo>
                <a:cubicBezTo>
                  <a:pt x="344765" y="1415109"/>
                  <a:pt x="348919" y="1415404"/>
                  <a:pt x="352777" y="1415996"/>
                </a:cubicBezTo>
                <a:cubicBezTo>
                  <a:pt x="368800" y="1418363"/>
                  <a:pt x="377701" y="1431378"/>
                  <a:pt x="377701" y="1449127"/>
                </a:cubicBezTo>
                <a:cubicBezTo>
                  <a:pt x="377701" y="1464509"/>
                  <a:pt x="373547" y="1468058"/>
                  <a:pt x="358118" y="1469833"/>
                </a:cubicBezTo>
                <a:cubicBezTo>
                  <a:pt x="348623" y="1470425"/>
                  <a:pt x="338534" y="1472791"/>
                  <a:pt x="333193" y="1460959"/>
                </a:cubicBezTo>
                <a:cubicBezTo>
                  <a:pt x="327259" y="1447944"/>
                  <a:pt x="326665" y="1434928"/>
                  <a:pt x="332600" y="1422504"/>
                </a:cubicBezTo>
                <a:cubicBezTo>
                  <a:pt x="334380" y="1418658"/>
                  <a:pt x="337496" y="1416736"/>
                  <a:pt x="341130" y="1415922"/>
                </a:cubicBezTo>
                <a:close/>
                <a:moveTo>
                  <a:pt x="464946" y="1257769"/>
                </a:moveTo>
                <a:cubicBezTo>
                  <a:pt x="466725" y="1258655"/>
                  <a:pt x="468207" y="1260428"/>
                  <a:pt x="469392" y="1262200"/>
                </a:cubicBezTo>
                <a:cubicBezTo>
                  <a:pt x="485398" y="1282879"/>
                  <a:pt x="503775" y="1300606"/>
                  <a:pt x="524523" y="1316559"/>
                </a:cubicBezTo>
                <a:cubicBezTo>
                  <a:pt x="531637" y="1321876"/>
                  <a:pt x="535194" y="1330149"/>
                  <a:pt x="538158" y="1338421"/>
                </a:cubicBezTo>
                <a:cubicBezTo>
                  <a:pt x="540529" y="1346693"/>
                  <a:pt x="535787" y="1349647"/>
                  <a:pt x="529859" y="1350238"/>
                </a:cubicBezTo>
                <a:cubicBezTo>
                  <a:pt x="520967" y="1349056"/>
                  <a:pt x="515631" y="1344920"/>
                  <a:pt x="512074" y="1339011"/>
                </a:cubicBezTo>
                <a:cubicBezTo>
                  <a:pt x="498440" y="1315969"/>
                  <a:pt x="478284" y="1297651"/>
                  <a:pt x="462871" y="1276381"/>
                </a:cubicBezTo>
                <a:cubicBezTo>
                  <a:pt x="461093" y="1274609"/>
                  <a:pt x="459907" y="1272836"/>
                  <a:pt x="458129" y="1271063"/>
                </a:cubicBezTo>
                <a:cubicBezTo>
                  <a:pt x="455757" y="1266927"/>
                  <a:pt x="453386" y="1262200"/>
                  <a:pt x="458722" y="1258655"/>
                </a:cubicBezTo>
                <a:cubicBezTo>
                  <a:pt x="461093" y="1256882"/>
                  <a:pt x="463168" y="1256882"/>
                  <a:pt x="464946" y="1257769"/>
                </a:cubicBezTo>
                <a:close/>
                <a:moveTo>
                  <a:pt x="1886868" y="1252922"/>
                </a:moveTo>
                <a:cubicBezTo>
                  <a:pt x="1891620" y="1252922"/>
                  <a:pt x="1895184" y="1254102"/>
                  <a:pt x="1896966" y="1259414"/>
                </a:cubicBezTo>
                <a:cubicBezTo>
                  <a:pt x="1896372" y="1260594"/>
                  <a:pt x="1895778" y="1262365"/>
                  <a:pt x="1894590" y="1262956"/>
                </a:cubicBezTo>
                <a:cubicBezTo>
                  <a:pt x="1865483" y="1288334"/>
                  <a:pt x="1840534" y="1317845"/>
                  <a:pt x="1809645" y="1341453"/>
                </a:cubicBezTo>
                <a:cubicBezTo>
                  <a:pt x="1808457" y="1342043"/>
                  <a:pt x="1807863" y="1342634"/>
                  <a:pt x="1806675" y="1343223"/>
                </a:cubicBezTo>
                <a:cubicBezTo>
                  <a:pt x="1803705" y="1344995"/>
                  <a:pt x="1800140" y="1346765"/>
                  <a:pt x="1797170" y="1343223"/>
                </a:cubicBezTo>
                <a:cubicBezTo>
                  <a:pt x="1794200" y="1339682"/>
                  <a:pt x="1794794" y="1337322"/>
                  <a:pt x="1797170" y="1333780"/>
                </a:cubicBezTo>
                <a:cubicBezTo>
                  <a:pt x="1810833" y="1317254"/>
                  <a:pt x="1823901" y="1301319"/>
                  <a:pt x="1842910" y="1290105"/>
                </a:cubicBezTo>
                <a:cubicBezTo>
                  <a:pt x="1853603" y="1284203"/>
                  <a:pt x="1858949" y="1271219"/>
                  <a:pt x="1869047" y="1262365"/>
                </a:cubicBezTo>
                <a:cubicBezTo>
                  <a:pt x="1874393" y="1258233"/>
                  <a:pt x="1879146" y="1252332"/>
                  <a:pt x="1886868" y="1252922"/>
                </a:cubicBezTo>
                <a:close/>
                <a:moveTo>
                  <a:pt x="355806" y="1141482"/>
                </a:moveTo>
                <a:cubicBezTo>
                  <a:pt x="368337" y="1142674"/>
                  <a:pt x="382659" y="1157574"/>
                  <a:pt x="383255" y="1170090"/>
                </a:cubicBezTo>
                <a:cubicBezTo>
                  <a:pt x="383255" y="1174858"/>
                  <a:pt x="380868" y="1176646"/>
                  <a:pt x="376691" y="1176646"/>
                </a:cubicBezTo>
                <a:cubicBezTo>
                  <a:pt x="370724" y="1176646"/>
                  <a:pt x="365950" y="1173666"/>
                  <a:pt x="362370" y="1169494"/>
                </a:cubicBezTo>
                <a:cubicBezTo>
                  <a:pt x="357596" y="1162938"/>
                  <a:pt x="352823" y="1156382"/>
                  <a:pt x="349242" y="1149826"/>
                </a:cubicBezTo>
                <a:cubicBezTo>
                  <a:pt x="345065" y="1142674"/>
                  <a:pt x="349242" y="1140886"/>
                  <a:pt x="355806" y="1141482"/>
                </a:cubicBezTo>
                <a:close/>
                <a:moveTo>
                  <a:pt x="564005" y="1107701"/>
                </a:moveTo>
                <a:cubicBezTo>
                  <a:pt x="566303" y="1108145"/>
                  <a:pt x="568229" y="1109773"/>
                  <a:pt x="569711" y="1113028"/>
                </a:cubicBezTo>
                <a:cubicBezTo>
                  <a:pt x="580975" y="1137299"/>
                  <a:pt x="595203" y="1159794"/>
                  <a:pt x="597574" y="1187026"/>
                </a:cubicBezTo>
                <a:cubicBezTo>
                  <a:pt x="598760" y="1197090"/>
                  <a:pt x="605874" y="1205377"/>
                  <a:pt x="608838" y="1215441"/>
                </a:cubicBezTo>
                <a:cubicBezTo>
                  <a:pt x="610617" y="1219585"/>
                  <a:pt x="612395" y="1223137"/>
                  <a:pt x="611802" y="1230833"/>
                </a:cubicBezTo>
                <a:cubicBezTo>
                  <a:pt x="611802" y="1234385"/>
                  <a:pt x="610024" y="1241489"/>
                  <a:pt x="603503" y="1243265"/>
                </a:cubicBezTo>
                <a:cubicBezTo>
                  <a:pt x="596389" y="1245041"/>
                  <a:pt x="595203" y="1237345"/>
                  <a:pt x="592239" y="1233201"/>
                </a:cubicBezTo>
                <a:cubicBezTo>
                  <a:pt x="578604" y="1206562"/>
                  <a:pt x="570897" y="1178146"/>
                  <a:pt x="560226" y="1150323"/>
                </a:cubicBezTo>
                <a:cubicBezTo>
                  <a:pt x="557262" y="1142035"/>
                  <a:pt x="553705" y="1134339"/>
                  <a:pt x="551334" y="1126051"/>
                </a:cubicBezTo>
                <a:cubicBezTo>
                  <a:pt x="549555" y="1119540"/>
                  <a:pt x="549555" y="1113028"/>
                  <a:pt x="556076" y="1109476"/>
                </a:cubicBezTo>
                <a:cubicBezTo>
                  <a:pt x="559041" y="1107997"/>
                  <a:pt x="561708" y="1107257"/>
                  <a:pt x="564005" y="1107701"/>
                </a:cubicBezTo>
                <a:close/>
                <a:moveTo>
                  <a:pt x="471563" y="1003750"/>
                </a:moveTo>
                <a:cubicBezTo>
                  <a:pt x="478695" y="1003750"/>
                  <a:pt x="488204" y="1015009"/>
                  <a:pt x="488204" y="1022713"/>
                </a:cubicBezTo>
                <a:cubicBezTo>
                  <a:pt x="488798" y="1029231"/>
                  <a:pt x="476912" y="1036935"/>
                  <a:pt x="467997" y="1037528"/>
                </a:cubicBezTo>
                <a:cubicBezTo>
                  <a:pt x="455516" y="1038120"/>
                  <a:pt x="456111" y="1028639"/>
                  <a:pt x="454922" y="1022120"/>
                </a:cubicBezTo>
                <a:cubicBezTo>
                  <a:pt x="453733" y="1016787"/>
                  <a:pt x="466808" y="1003750"/>
                  <a:pt x="471563" y="1003750"/>
                </a:cubicBezTo>
                <a:close/>
                <a:moveTo>
                  <a:pt x="217303" y="988860"/>
                </a:moveTo>
                <a:cubicBezTo>
                  <a:pt x="220874" y="987086"/>
                  <a:pt x="223850" y="988269"/>
                  <a:pt x="225636" y="991225"/>
                </a:cubicBezTo>
                <a:cubicBezTo>
                  <a:pt x="232778" y="1003051"/>
                  <a:pt x="244681" y="1010147"/>
                  <a:pt x="255394" y="1017834"/>
                </a:cubicBezTo>
                <a:cubicBezTo>
                  <a:pt x="266702" y="1026703"/>
                  <a:pt x="274440" y="1037346"/>
                  <a:pt x="280391" y="1050354"/>
                </a:cubicBezTo>
                <a:cubicBezTo>
                  <a:pt x="283962" y="1058633"/>
                  <a:pt x="280391" y="1062772"/>
                  <a:pt x="272059" y="1061589"/>
                </a:cubicBezTo>
                <a:cubicBezTo>
                  <a:pt x="267893" y="1061589"/>
                  <a:pt x="264322" y="1059815"/>
                  <a:pt x="261346" y="1056859"/>
                </a:cubicBezTo>
                <a:cubicBezTo>
                  <a:pt x="247062" y="1038528"/>
                  <a:pt x="227421" y="1024929"/>
                  <a:pt x="217303" y="1003051"/>
                </a:cubicBezTo>
                <a:cubicBezTo>
                  <a:pt x="216113" y="1001277"/>
                  <a:pt x="214923" y="998912"/>
                  <a:pt x="214328" y="996547"/>
                </a:cubicBezTo>
                <a:cubicBezTo>
                  <a:pt x="213137" y="993590"/>
                  <a:pt x="214328" y="990634"/>
                  <a:pt x="217303" y="988860"/>
                </a:cubicBezTo>
                <a:close/>
                <a:moveTo>
                  <a:pt x="1429858" y="942140"/>
                </a:moveTo>
                <a:cubicBezTo>
                  <a:pt x="1438191" y="945697"/>
                  <a:pt x="1439381" y="955184"/>
                  <a:pt x="1435810" y="962892"/>
                </a:cubicBezTo>
                <a:cubicBezTo>
                  <a:pt x="1430454" y="972971"/>
                  <a:pt x="1429858" y="982458"/>
                  <a:pt x="1428073" y="993131"/>
                </a:cubicBezTo>
                <a:cubicBezTo>
                  <a:pt x="1426883" y="1003210"/>
                  <a:pt x="1423312" y="1012697"/>
                  <a:pt x="1421526" y="1022776"/>
                </a:cubicBezTo>
                <a:cubicBezTo>
                  <a:pt x="1420336" y="1028112"/>
                  <a:pt x="1414979" y="1030484"/>
                  <a:pt x="1409623" y="1029891"/>
                </a:cubicBezTo>
                <a:cubicBezTo>
                  <a:pt x="1403671" y="1029298"/>
                  <a:pt x="1403671" y="1023962"/>
                  <a:pt x="1403076" y="1019811"/>
                </a:cubicBezTo>
                <a:cubicBezTo>
                  <a:pt x="1403076" y="1016254"/>
                  <a:pt x="1403076" y="1012697"/>
                  <a:pt x="1403076" y="1009139"/>
                </a:cubicBezTo>
                <a:cubicBezTo>
                  <a:pt x="1403076" y="1009139"/>
                  <a:pt x="1402480" y="1009139"/>
                  <a:pt x="1401885" y="1009139"/>
                </a:cubicBezTo>
                <a:cubicBezTo>
                  <a:pt x="1406647" y="990166"/>
                  <a:pt x="1410218" y="971785"/>
                  <a:pt x="1415574" y="953405"/>
                </a:cubicBezTo>
                <a:cubicBezTo>
                  <a:pt x="1417360" y="947476"/>
                  <a:pt x="1421526" y="939175"/>
                  <a:pt x="1429858" y="942140"/>
                </a:cubicBezTo>
                <a:close/>
                <a:moveTo>
                  <a:pt x="1581033" y="939113"/>
                </a:moveTo>
                <a:cubicBezTo>
                  <a:pt x="1585197" y="942075"/>
                  <a:pt x="1585197" y="946812"/>
                  <a:pt x="1583413" y="950958"/>
                </a:cubicBezTo>
                <a:cubicBezTo>
                  <a:pt x="1575679" y="968723"/>
                  <a:pt x="1566756" y="985897"/>
                  <a:pt x="1564972" y="1005439"/>
                </a:cubicBezTo>
                <a:cubicBezTo>
                  <a:pt x="1564972" y="1006031"/>
                  <a:pt x="1564377" y="1007216"/>
                  <a:pt x="1563782" y="1007808"/>
                </a:cubicBezTo>
                <a:cubicBezTo>
                  <a:pt x="1544152" y="1030903"/>
                  <a:pt x="1539393" y="1061105"/>
                  <a:pt x="1526900" y="1087754"/>
                </a:cubicBezTo>
                <a:cubicBezTo>
                  <a:pt x="1524521" y="1093083"/>
                  <a:pt x="1526306" y="1100189"/>
                  <a:pt x="1525711" y="1106704"/>
                </a:cubicBezTo>
                <a:cubicBezTo>
                  <a:pt x="1524521" y="1123284"/>
                  <a:pt x="1513218" y="1138089"/>
                  <a:pt x="1498347" y="1142234"/>
                </a:cubicBezTo>
                <a:cubicBezTo>
                  <a:pt x="1490614" y="1144011"/>
                  <a:pt x="1487639" y="1141050"/>
                  <a:pt x="1487639" y="1131575"/>
                </a:cubicBezTo>
                <a:cubicBezTo>
                  <a:pt x="1497157" y="1114402"/>
                  <a:pt x="1495373" y="1091899"/>
                  <a:pt x="1507270" y="1073541"/>
                </a:cubicBezTo>
                <a:cubicBezTo>
                  <a:pt x="1517383" y="1058736"/>
                  <a:pt x="1524521" y="1042155"/>
                  <a:pt x="1528090" y="1024389"/>
                </a:cubicBezTo>
                <a:cubicBezTo>
                  <a:pt x="1529875" y="1016691"/>
                  <a:pt x="1534634" y="1010177"/>
                  <a:pt x="1538203" y="1003071"/>
                </a:cubicBezTo>
                <a:cubicBezTo>
                  <a:pt x="1544152" y="991227"/>
                  <a:pt x="1552480" y="980567"/>
                  <a:pt x="1556049" y="967539"/>
                </a:cubicBezTo>
                <a:cubicBezTo>
                  <a:pt x="1559023" y="958064"/>
                  <a:pt x="1561403" y="947996"/>
                  <a:pt x="1570326" y="941483"/>
                </a:cubicBezTo>
                <a:cubicBezTo>
                  <a:pt x="1573300" y="939113"/>
                  <a:pt x="1576274" y="936745"/>
                  <a:pt x="1581033" y="939113"/>
                </a:cubicBezTo>
                <a:close/>
                <a:moveTo>
                  <a:pt x="1104952" y="927023"/>
                </a:moveTo>
                <a:cubicBezTo>
                  <a:pt x="1119183" y="927023"/>
                  <a:pt x="1132227" y="938828"/>
                  <a:pt x="1132820" y="952402"/>
                </a:cubicBezTo>
                <a:cubicBezTo>
                  <a:pt x="1132820" y="965387"/>
                  <a:pt x="1117997" y="980142"/>
                  <a:pt x="1103173" y="979552"/>
                </a:cubicBezTo>
                <a:cubicBezTo>
                  <a:pt x="1085978" y="978372"/>
                  <a:pt x="1080641" y="970699"/>
                  <a:pt x="1080048" y="950632"/>
                </a:cubicBezTo>
                <a:cubicBezTo>
                  <a:pt x="1080048" y="937057"/>
                  <a:pt x="1089535" y="927613"/>
                  <a:pt x="1104952" y="927023"/>
                </a:cubicBezTo>
                <a:close/>
                <a:moveTo>
                  <a:pt x="810187" y="894323"/>
                </a:moveTo>
                <a:cubicBezTo>
                  <a:pt x="814946" y="891959"/>
                  <a:pt x="817920" y="896687"/>
                  <a:pt x="821489" y="899642"/>
                </a:cubicBezTo>
                <a:cubicBezTo>
                  <a:pt x="835170" y="911462"/>
                  <a:pt x="844688" y="925647"/>
                  <a:pt x="849446" y="943377"/>
                </a:cubicBezTo>
                <a:cubicBezTo>
                  <a:pt x="858369" y="977065"/>
                  <a:pt x="869671" y="1010752"/>
                  <a:pt x="884542" y="1043257"/>
                </a:cubicBezTo>
                <a:cubicBezTo>
                  <a:pt x="889896" y="1055078"/>
                  <a:pt x="894654" y="1068080"/>
                  <a:pt x="892870" y="1081673"/>
                </a:cubicBezTo>
                <a:cubicBezTo>
                  <a:pt x="892870" y="1083446"/>
                  <a:pt x="893465" y="1085220"/>
                  <a:pt x="893465" y="1086401"/>
                </a:cubicBezTo>
                <a:cubicBezTo>
                  <a:pt x="893465" y="1089947"/>
                  <a:pt x="894654" y="1094676"/>
                  <a:pt x="889896" y="1095267"/>
                </a:cubicBezTo>
                <a:cubicBezTo>
                  <a:pt x="885137" y="1096449"/>
                  <a:pt x="884542" y="1091721"/>
                  <a:pt x="882757" y="1088766"/>
                </a:cubicBezTo>
                <a:cubicBezTo>
                  <a:pt x="875619" y="1076354"/>
                  <a:pt x="872050" y="1062761"/>
                  <a:pt x="866697" y="1049167"/>
                </a:cubicBezTo>
                <a:cubicBezTo>
                  <a:pt x="863723" y="1042076"/>
                  <a:pt x="861938" y="1033801"/>
                  <a:pt x="850041" y="1040302"/>
                </a:cubicBezTo>
                <a:cubicBezTo>
                  <a:pt x="845877" y="1042666"/>
                  <a:pt x="842903" y="1037939"/>
                  <a:pt x="841119" y="1034393"/>
                </a:cubicBezTo>
                <a:cubicBezTo>
                  <a:pt x="832196" y="1013707"/>
                  <a:pt x="823868" y="993022"/>
                  <a:pt x="814946" y="972337"/>
                </a:cubicBezTo>
                <a:cubicBezTo>
                  <a:pt x="813756" y="968791"/>
                  <a:pt x="813161" y="965244"/>
                  <a:pt x="816730" y="962880"/>
                </a:cubicBezTo>
                <a:cubicBezTo>
                  <a:pt x="826248" y="955788"/>
                  <a:pt x="821489" y="948105"/>
                  <a:pt x="819110" y="940422"/>
                </a:cubicBezTo>
                <a:cubicBezTo>
                  <a:pt x="814946" y="929784"/>
                  <a:pt x="809592" y="919145"/>
                  <a:pt x="807213" y="907325"/>
                </a:cubicBezTo>
                <a:cubicBezTo>
                  <a:pt x="806618" y="902597"/>
                  <a:pt x="805428" y="897278"/>
                  <a:pt x="810187" y="894323"/>
                </a:cubicBezTo>
                <a:close/>
                <a:moveTo>
                  <a:pt x="718862" y="870227"/>
                </a:moveTo>
                <a:cubicBezTo>
                  <a:pt x="722426" y="869045"/>
                  <a:pt x="725395" y="872000"/>
                  <a:pt x="727771" y="874954"/>
                </a:cubicBezTo>
                <a:cubicBezTo>
                  <a:pt x="731334" y="879683"/>
                  <a:pt x="732522" y="885593"/>
                  <a:pt x="733116" y="891503"/>
                </a:cubicBezTo>
                <a:cubicBezTo>
                  <a:pt x="734304" y="900368"/>
                  <a:pt x="737273" y="909233"/>
                  <a:pt x="742025" y="916916"/>
                </a:cubicBezTo>
                <a:cubicBezTo>
                  <a:pt x="751528" y="932873"/>
                  <a:pt x="757467" y="950012"/>
                  <a:pt x="761030" y="968333"/>
                </a:cubicBezTo>
                <a:cubicBezTo>
                  <a:pt x="764000" y="984291"/>
                  <a:pt x="774096" y="997883"/>
                  <a:pt x="779442" y="1013250"/>
                </a:cubicBezTo>
                <a:cubicBezTo>
                  <a:pt x="789538" y="1038072"/>
                  <a:pt x="802011" y="1062893"/>
                  <a:pt x="803792" y="1090671"/>
                </a:cubicBezTo>
                <a:cubicBezTo>
                  <a:pt x="803792" y="1091853"/>
                  <a:pt x="803792" y="1093035"/>
                  <a:pt x="804386" y="1094216"/>
                </a:cubicBezTo>
                <a:cubicBezTo>
                  <a:pt x="804386" y="1097172"/>
                  <a:pt x="804386" y="1100127"/>
                  <a:pt x="800823" y="1100718"/>
                </a:cubicBezTo>
                <a:cubicBezTo>
                  <a:pt x="797853" y="1101309"/>
                  <a:pt x="796071" y="1098945"/>
                  <a:pt x="794884" y="1095990"/>
                </a:cubicBezTo>
                <a:cubicBezTo>
                  <a:pt x="780630" y="1064075"/>
                  <a:pt x="766969" y="1030980"/>
                  <a:pt x="755091" y="997293"/>
                </a:cubicBezTo>
                <a:cubicBezTo>
                  <a:pt x="743213" y="964787"/>
                  <a:pt x="736086" y="931100"/>
                  <a:pt x="716486" y="901550"/>
                </a:cubicBezTo>
                <a:cubicBezTo>
                  <a:pt x="712329" y="894458"/>
                  <a:pt x="709953" y="886775"/>
                  <a:pt x="711735" y="878501"/>
                </a:cubicBezTo>
                <a:cubicBezTo>
                  <a:pt x="712329" y="874954"/>
                  <a:pt x="714111" y="870818"/>
                  <a:pt x="718862" y="870227"/>
                </a:cubicBezTo>
                <a:close/>
                <a:moveTo>
                  <a:pt x="1336754" y="790234"/>
                </a:moveTo>
                <a:cubicBezTo>
                  <a:pt x="1347377" y="790234"/>
                  <a:pt x="1346787" y="799687"/>
                  <a:pt x="1346787" y="807958"/>
                </a:cubicBezTo>
                <a:cubicBezTo>
                  <a:pt x="1345016" y="822138"/>
                  <a:pt x="1344426" y="836908"/>
                  <a:pt x="1338524" y="850497"/>
                </a:cubicBezTo>
                <a:cubicBezTo>
                  <a:pt x="1337344" y="853451"/>
                  <a:pt x="1336754" y="856996"/>
                  <a:pt x="1332622" y="857587"/>
                </a:cubicBezTo>
                <a:cubicBezTo>
                  <a:pt x="1328491" y="857587"/>
                  <a:pt x="1326720" y="853451"/>
                  <a:pt x="1325540" y="850497"/>
                </a:cubicBezTo>
                <a:cubicBezTo>
                  <a:pt x="1323769" y="845180"/>
                  <a:pt x="1324359" y="839862"/>
                  <a:pt x="1324950" y="833954"/>
                </a:cubicBezTo>
                <a:cubicBezTo>
                  <a:pt x="1325540" y="825092"/>
                  <a:pt x="1327901" y="816821"/>
                  <a:pt x="1326720" y="807368"/>
                </a:cubicBezTo>
                <a:cubicBezTo>
                  <a:pt x="1326130" y="800278"/>
                  <a:pt x="1326720" y="790825"/>
                  <a:pt x="1336754" y="790234"/>
                </a:cubicBezTo>
                <a:close/>
                <a:moveTo>
                  <a:pt x="729624" y="762355"/>
                </a:moveTo>
                <a:cubicBezTo>
                  <a:pt x="733171" y="762946"/>
                  <a:pt x="734945" y="765900"/>
                  <a:pt x="736128" y="768854"/>
                </a:cubicBezTo>
                <a:cubicBezTo>
                  <a:pt x="742041" y="784806"/>
                  <a:pt x="748545" y="800758"/>
                  <a:pt x="754458" y="816710"/>
                </a:cubicBezTo>
                <a:cubicBezTo>
                  <a:pt x="756232" y="820846"/>
                  <a:pt x="756823" y="824982"/>
                  <a:pt x="752093" y="826754"/>
                </a:cubicBezTo>
                <a:cubicBezTo>
                  <a:pt x="747362" y="829118"/>
                  <a:pt x="744997" y="824982"/>
                  <a:pt x="743223" y="821437"/>
                </a:cubicBezTo>
                <a:cubicBezTo>
                  <a:pt x="736128" y="806076"/>
                  <a:pt x="731989" y="789533"/>
                  <a:pt x="722528" y="775353"/>
                </a:cubicBezTo>
                <a:cubicBezTo>
                  <a:pt x="718980" y="770036"/>
                  <a:pt x="724302" y="761765"/>
                  <a:pt x="729624" y="762355"/>
                </a:cubicBezTo>
                <a:close/>
                <a:moveTo>
                  <a:pt x="1198953" y="743956"/>
                </a:moveTo>
                <a:cubicBezTo>
                  <a:pt x="1206676" y="743956"/>
                  <a:pt x="1207271" y="752238"/>
                  <a:pt x="1206082" y="757561"/>
                </a:cubicBezTo>
                <a:cubicBezTo>
                  <a:pt x="1197170" y="790095"/>
                  <a:pt x="1208459" y="823220"/>
                  <a:pt x="1201329" y="856346"/>
                </a:cubicBezTo>
                <a:cubicBezTo>
                  <a:pt x="1199547" y="865218"/>
                  <a:pt x="1194794" y="880598"/>
                  <a:pt x="1207865" y="888880"/>
                </a:cubicBezTo>
                <a:cubicBezTo>
                  <a:pt x="1209053" y="888288"/>
                  <a:pt x="1210241" y="887697"/>
                  <a:pt x="1210241" y="887105"/>
                </a:cubicBezTo>
                <a:cubicBezTo>
                  <a:pt x="1212618" y="881190"/>
                  <a:pt x="1213212" y="872317"/>
                  <a:pt x="1222124" y="872908"/>
                </a:cubicBezTo>
                <a:cubicBezTo>
                  <a:pt x="1231630" y="873500"/>
                  <a:pt x="1228660" y="882373"/>
                  <a:pt x="1230442" y="888288"/>
                </a:cubicBezTo>
                <a:cubicBezTo>
                  <a:pt x="1232819" y="895978"/>
                  <a:pt x="1232819" y="903076"/>
                  <a:pt x="1228065" y="910766"/>
                </a:cubicBezTo>
                <a:cubicBezTo>
                  <a:pt x="1226283" y="913132"/>
                  <a:pt x="1225689" y="916681"/>
                  <a:pt x="1226283" y="919639"/>
                </a:cubicBezTo>
                <a:cubicBezTo>
                  <a:pt x="1228660" y="950989"/>
                  <a:pt x="1225095" y="982340"/>
                  <a:pt x="1221530" y="1013099"/>
                </a:cubicBezTo>
                <a:cubicBezTo>
                  <a:pt x="1219153" y="1033211"/>
                  <a:pt x="1222124" y="1054506"/>
                  <a:pt x="1213806" y="1074026"/>
                </a:cubicBezTo>
                <a:cubicBezTo>
                  <a:pt x="1212618" y="1075209"/>
                  <a:pt x="1212618" y="1077575"/>
                  <a:pt x="1212618" y="1079349"/>
                </a:cubicBezTo>
                <a:cubicBezTo>
                  <a:pt x="1212618" y="1082898"/>
                  <a:pt x="1210835" y="1087631"/>
                  <a:pt x="1215588" y="1088223"/>
                </a:cubicBezTo>
                <a:cubicBezTo>
                  <a:pt x="1220342" y="1088814"/>
                  <a:pt x="1222124" y="1084673"/>
                  <a:pt x="1222718" y="1080532"/>
                </a:cubicBezTo>
                <a:cubicBezTo>
                  <a:pt x="1222718" y="1072843"/>
                  <a:pt x="1224501" y="1064562"/>
                  <a:pt x="1222718" y="1056872"/>
                </a:cubicBezTo>
                <a:cubicBezTo>
                  <a:pt x="1220342" y="1043858"/>
                  <a:pt x="1232224" y="1033802"/>
                  <a:pt x="1229848" y="1020789"/>
                </a:cubicBezTo>
                <a:cubicBezTo>
                  <a:pt x="1229254" y="1017831"/>
                  <a:pt x="1234007" y="1017240"/>
                  <a:pt x="1237572" y="1016649"/>
                </a:cubicBezTo>
                <a:cubicBezTo>
                  <a:pt x="1242325" y="1016649"/>
                  <a:pt x="1245890" y="1019015"/>
                  <a:pt x="1247078" y="1023746"/>
                </a:cubicBezTo>
                <a:cubicBezTo>
                  <a:pt x="1250643" y="1035577"/>
                  <a:pt x="1251237" y="1047999"/>
                  <a:pt x="1246484" y="1059829"/>
                </a:cubicBezTo>
                <a:cubicBezTo>
                  <a:pt x="1242325" y="1068111"/>
                  <a:pt x="1245890" y="1074617"/>
                  <a:pt x="1250049" y="1082898"/>
                </a:cubicBezTo>
                <a:cubicBezTo>
                  <a:pt x="1256584" y="1073434"/>
                  <a:pt x="1261337" y="1066928"/>
                  <a:pt x="1263120" y="1056872"/>
                </a:cubicBezTo>
                <a:cubicBezTo>
                  <a:pt x="1266090" y="1039125"/>
                  <a:pt x="1274408" y="1022564"/>
                  <a:pt x="1282726" y="1006593"/>
                </a:cubicBezTo>
                <a:cubicBezTo>
                  <a:pt x="1286291" y="1000678"/>
                  <a:pt x="1303521" y="999494"/>
                  <a:pt x="1307680" y="1004818"/>
                </a:cubicBezTo>
                <a:cubicBezTo>
                  <a:pt x="1313622" y="1013691"/>
                  <a:pt x="1318375" y="1024339"/>
                  <a:pt x="1314810" y="1033802"/>
                </a:cubicBezTo>
                <a:cubicBezTo>
                  <a:pt x="1310651" y="1044449"/>
                  <a:pt x="1309463" y="1055097"/>
                  <a:pt x="1307680" y="1065744"/>
                </a:cubicBezTo>
                <a:cubicBezTo>
                  <a:pt x="1304710" y="1085265"/>
                  <a:pt x="1298174" y="1103011"/>
                  <a:pt x="1289856" y="1120756"/>
                </a:cubicBezTo>
                <a:cubicBezTo>
                  <a:pt x="1284509" y="1131403"/>
                  <a:pt x="1282132" y="1145007"/>
                  <a:pt x="1280350" y="1158021"/>
                </a:cubicBezTo>
                <a:cubicBezTo>
                  <a:pt x="1279756" y="1168668"/>
                  <a:pt x="1286885" y="1176358"/>
                  <a:pt x="1298768" y="1176950"/>
                </a:cubicBezTo>
                <a:cubicBezTo>
                  <a:pt x="1301145" y="1176950"/>
                  <a:pt x="1304116" y="1176358"/>
                  <a:pt x="1307086" y="1176358"/>
                </a:cubicBezTo>
                <a:cubicBezTo>
                  <a:pt x="1332634" y="1178724"/>
                  <a:pt x="1339764" y="1172809"/>
                  <a:pt x="1339764" y="1146782"/>
                </a:cubicBezTo>
                <a:cubicBezTo>
                  <a:pt x="1339764" y="1140275"/>
                  <a:pt x="1342141" y="1137318"/>
                  <a:pt x="1347488" y="1134360"/>
                </a:cubicBezTo>
                <a:cubicBezTo>
                  <a:pt x="1359965" y="1129037"/>
                  <a:pt x="1373036" y="1128445"/>
                  <a:pt x="1386107" y="1130811"/>
                </a:cubicBezTo>
                <a:cubicBezTo>
                  <a:pt x="1401555" y="1133177"/>
                  <a:pt x="1412249" y="1127262"/>
                  <a:pt x="1419379" y="1113067"/>
                </a:cubicBezTo>
                <a:cubicBezTo>
                  <a:pt x="1421161" y="1110109"/>
                  <a:pt x="1422350" y="1107151"/>
                  <a:pt x="1422944" y="1104194"/>
                </a:cubicBezTo>
                <a:cubicBezTo>
                  <a:pt x="1428885" y="1081715"/>
                  <a:pt x="1437203" y="1060421"/>
                  <a:pt x="1447304" y="1039717"/>
                </a:cubicBezTo>
                <a:cubicBezTo>
                  <a:pt x="1450274" y="1033211"/>
                  <a:pt x="1451462" y="1026704"/>
                  <a:pt x="1451462" y="1020197"/>
                </a:cubicBezTo>
                <a:cubicBezTo>
                  <a:pt x="1451462" y="1012508"/>
                  <a:pt x="1453839" y="1005409"/>
                  <a:pt x="1458592" y="999494"/>
                </a:cubicBezTo>
                <a:cubicBezTo>
                  <a:pt x="1465128" y="990621"/>
                  <a:pt x="1466316" y="979974"/>
                  <a:pt x="1470475" y="969918"/>
                </a:cubicBezTo>
                <a:cubicBezTo>
                  <a:pt x="1476416" y="955130"/>
                  <a:pt x="1484734" y="940933"/>
                  <a:pt x="1487111" y="924962"/>
                </a:cubicBezTo>
                <a:cubicBezTo>
                  <a:pt x="1487705" y="919639"/>
                  <a:pt x="1492458" y="917864"/>
                  <a:pt x="1496617" y="917273"/>
                </a:cubicBezTo>
                <a:cubicBezTo>
                  <a:pt x="1500776" y="916681"/>
                  <a:pt x="1504341" y="917273"/>
                  <a:pt x="1506123" y="920822"/>
                </a:cubicBezTo>
                <a:cubicBezTo>
                  <a:pt x="1507906" y="924962"/>
                  <a:pt x="1505529" y="927920"/>
                  <a:pt x="1503747" y="931469"/>
                </a:cubicBezTo>
                <a:cubicBezTo>
                  <a:pt x="1497805" y="943299"/>
                  <a:pt x="1493647" y="956313"/>
                  <a:pt x="1491864" y="968144"/>
                </a:cubicBezTo>
                <a:cubicBezTo>
                  <a:pt x="1487705" y="993579"/>
                  <a:pt x="1474634" y="1016057"/>
                  <a:pt x="1468693" y="1040901"/>
                </a:cubicBezTo>
                <a:cubicBezTo>
                  <a:pt x="1463345" y="1064562"/>
                  <a:pt x="1456216" y="1088223"/>
                  <a:pt x="1450274" y="1111884"/>
                </a:cubicBezTo>
                <a:cubicBezTo>
                  <a:pt x="1447304" y="1123713"/>
                  <a:pt x="1443145" y="1136134"/>
                  <a:pt x="1434827" y="1146191"/>
                </a:cubicBezTo>
                <a:cubicBezTo>
                  <a:pt x="1431856" y="1150331"/>
                  <a:pt x="1431262" y="1154472"/>
                  <a:pt x="1434827" y="1159204"/>
                </a:cubicBezTo>
                <a:cubicBezTo>
                  <a:pt x="1438391" y="1164528"/>
                  <a:pt x="1441956" y="1166302"/>
                  <a:pt x="1446115" y="1159796"/>
                </a:cubicBezTo>
                <a:cubicBezTo>
                  <a:pt x="1449680" y="1154472"/>
                  <a:pt x="1453839" y="1145599"/>
                  <a:pt x="1460969" y="1149148"/>
                </a:cubicBezTo>
                <a:cubicBezTo>
                  <a:pt x="1468693" y="1153289"/>
                  <a:pt x="1464534" y="1160979"/>
                  <a:pt x="1462751" y="1168668"/>
                </a:cubicBezTo>
                <a:cubicBezTo>
                  <a:pt x="1459780" y="1181090"/>
                  <a:pt x="1458592" y="1192921"/>
                  <a:pt x="1469881" y="1205934"/>
                </a:cubicBezTo>
                <a:cubicBezTo>
                  <a:pt x="1479981" y="1216582"/>
                  <a:pt x="1491864" y="1224863"/>
                  <a:pt x="1501964" y="1236102"/>
                </a:cubicBezTo>
                <a:cubicBezTo>
                  <a:pt x="1515036" y="1249707"/>
                  <a:pt x="1536425" y="1242609"/>
                  <a:pt x="1540584" y="1227229"/>
                </a:cubicBezTo>
                <a:cubicBezTo>
                  <a:pt x="1541772" y="1224271"/>
                  <a:pt x="1542366" y="1220723"/>
                  <a:pt x="1544743" y="1218357"/>
                </a:cubicBezTo>
                <a:cubicBezTo>
                  <a:pt x="1559002" y="1203568"/>
                  <a:pt x="1563755" y="1185823"/>
                  <a:pt x="1560784" y="1165119"/>
                </a:cubicBezTo>
                <a:cubicBezTo>
                  <a:pt x="1559002" y="1155655"/>
                  <a:pt x="1567320" y="1152697"/>
                  <a:pt x="1574450" y="1152697"/>
                </a:cubicBezTo>
                <a:cubicBezTo>
                  <a:pt x="1581579" y="1152697"/>
                  <a:pt x="1586333" y="1150923"/>
                  <a:pt x="1591680" y="1146782"/>
                </a:cubicBezTo>
                <a:cubicBezTo>
                  <a:pt x="1595839" y="1143234"/>
                  <a:pt x="1601780" y="1141459"/>
                  <a:pt x="1607127" y="1144416"/>
                </a:cubicBezTo>
                <a:cubicBezTo>
                  <a:pt x="1613069" y="1147965"/>
                  <a:pt x="1608910" y="1153881"/>
                  <a:pt x="1607722" y="1158613"/>
                </a:cubicBezTo>
                <a:cubicBezTo>
                  <a:pt x="1604751" y="1171034"/>
                  <a:pt x="1601780" y="1182273"/>
                  <a:pt x="1588709" y="1190555"/>
                </a:cubicBezTo>
                <a:cubicBezTo>
                  <a:pt x="1576826" y="1197062"/>
                  <a:pt x="1575044" y="1212441"/>
                  <a:pt x="1567914" y="1224271"/>
                </a:cubicBezTo>
                <a:cubicBezTo>
                  <a:pt x="1564943" y="1228412"/>
                  <a:pt x="1569102" y="1233144"/>
                  <a:pt x="1573261" y="1235510"/>
                </a:cubicBezTo>
                <a:cubicBezTo>
                  <a:pt x="1577420" y="1238468"/>
                  <a:pt x="1580985" y="1236102"/>
                  <a:pt x="1583956" y="1232553"/>
                </a:cubicBezTo>
                <a:cubicBezTo>
                  <a:pt x="1586927" y="1227821"/>
                  <a:pt x="1589897" y="1223680"/>
                  <a:pt x="1592274" y="1218357"/>
                </a:cubicBezTo>
                <a:cubicBezTo>
                  <a:pt x="1595245" y="1212441"/>
                  <a:pt x="1595839" y="1204160"/>
                  <a:pt x="1605939" y="1204751"/>
                </a:cubicBezTo>
                <a:cubicBezTo>
                  <a:pt x="1610692" y="1188189"/>
                  <a:pt x="1626734" y="1186414"/>
                  <a:pt x="1638617" y="1178724"/>
                </a:cubicBezTo>
                <a:cubicBezTo>
                  <a:pt x="1646935" y="1173992"/>
                  <a:pt x="1649906" y="1163936"/>
                  <a:pt x="1654065" y="1154472"/>
                </a:cubicBezTo>
                <a:cubicBezTo>
                  <a:pt x="1660006" y="1142642"/>
                  <a:pt x="1670701" y="1131994"/>
                  <a:pt x="1680801" y="1122529"/>
                </a:cubicBezTo>
                <a:cubicBezTo>
                  <a:pt x="1689119" y="1115433"/>
                  <a:pt x="1696249" y="1107151"/>
                  <a:pt x="1699219" y="1097095"/>
                </a:cubicBezTo>
                <a:cubicBezTo>
                  <a:pt x="1702784" y="1084673"/>
                  <a:pt x="1711696" y="1081124"/>
                  <a:pt x="1721797" y="1078758"/>
                </a:cubicBezTo>
                <a:cubicBezTo>
                  <a:pt x="1738433" y="1074617"/>
                  <a:pt x="1749721" y="1065744"/>
                  <a:pt x="1755069" y="1049773"/>
                </a:cubicBezTo>
                <a:cubicBezTo>
                  <a:pt x="1756851" y="1045633"/>
                  <a:pt x="1759228" y="1042675"/>
                  <a:pt x="1762198" y="1040309"/>
                </a:cubicBezTo>
                <a:cubicBezTo>
                  <a:pt x="1775269" y="1030254"/>
                  <a:pt x="1785964" y="1019015"/>
                  <a:pt x="1791905" y="1003635"/>
                </a:cubicBezTo>
                <a:cubicBezTo>
                  <a:pt x="1793094" y="1001269"/>
                  <a:pt x="1795470" y="1000678"/>
                  <a:pt x="1797253" y="999494"/>
                </a:cubicBezTo>
                <a:cubicBezTo>
                  <a:pt x="1800223" y="997719"/>
                  <a:pt x="1804382" y="996536"/>
                  <a:pt x="1804976" y="994170"/>
                </a:cubicBezTo>
                <a:cubicBezTo>
                  <a:pt x="1809135" y="977016"/>
                  <a:pt x="1827554" y="968735"/>
                  <a:pt x="1831119" y="951581"/>
                </a:cubicBezTo>
                <a:cubicBezTo>
                  <a:pt x="1832901" y="943299"/>
                  <a:pt x="1840031" y="943299"/>
                  <a:pt x="1845972" y="942116"/>
                </a:cubicBezTo>
                <a:cubicBezTo>
                  <a:pt x="1850131" y="941525"/>
                  <a:pt x="1854290" y="941525"/>
                  <a:pt x="1854884" y="946257"/>
                </a:cubicBezTo>
                <a:cubicBezTo>
                  <a:pt x="1856667" y="951581"/>
                  <a:pt x="1856667" y="957496"/>
                  <a:pt x="1851914" y="962820"/>
                </a:cubicBezTo>
                <a:cubicBezTo>
                  <a:pt x="1841219" y="975242"/>
                  <a:pt x="1828148" y="987072"/>
                  <a:pt x="1821018" y="1001269"/>
                </a:cubicBezTo>
                <a:cubicBezTo>
                  <a:pt x="1808541" y="1024339"/>
                  <a:pt x="1788935" y="1041492"/>
                  <a:pt x="1773487" y="1062195"/>
                </a:cubicBezTo>
                <a:cubicBezTo>
                  <a:pt x="1771110" y="1065744"/>
                  <a:pt x="1768734" y="1069294"/>
                  <a:pt x="1767546" y="1073434"/>
                </a:cubicBezTo>
                <a:cubicBezTo>
                  <a:pt x="1765763" y="1081715"/>
                  <a:pt x="1765169" y="1090588"/>
                  <a:pt x="1753880" y="1091180"/>
                </a:cubicBezTo>
                <a:cubicBezTo>
                  <a:pt x="1752098" y="1091771"/>
                  <a:pt x="1749127" y="1095912"/>
                  <a:pt x="1748533" y="1098870"/>
                </a:cubicBezTo>
                <a:cubicBezTo>
                  <a:pt x="1741997" y="1123713"/>
                  <a:pt x="1717044" y="1131994"/>
                  <a:pt x="1702190" y="1149148"/>
                </a:cubicBezTo>
                <a:cubicBezTo>
                  <a:pt x="1688525" y="1148557"/>
                  <a:pt x="1679613" y="1155655"/>
                  <a:pt x="1672483" y="1166894"/>
                </a:cubicBezTo>
                <a:cubicBezTo>
                  <a:pt x="1671295" y="1169260"/>
                  <a:pt x="1668918" y="1171626"/>
                  <a:pt x="1668918" y="1173992"/>
                </a:cubicBezTo>
                <a:cubicBezTo>
                  <a:pt x="1668918" y="1191738"/>
                  <a:pt x="1658818" y="1209483"/>
                  <a:pt x="1669512" y="1227229"/>
                </a:cubicBezTo>
                <a:cubicBezTo>
                  <a:pt x="1675454" y="1236693"/>
                  <a:pt x="1676642" y="1246158"/>
                  <a:pt x="1665947" y="1254439"/>
                </a:cubicBezTo>
                <a:cubicBezTo>
                  <a:pt x="1662383" y="1256805"/>
                  <a:pt x="1658818" y="1261538"/>
                  <a:pt x="1658224" y="1265678"/>
                </a:cubicBezTo>
                <a:cubicBezTo>
                  <a:pt x="1655253" y="1282832"/>
                  <a:pt x="1654659" y="1299395"/>
                  <a:pt x="1645747" y="1315366"/>
                </a:cubicBezTo>
                <a:cubicBezTo>
                  <a:pt x="1642776" y="1319506"/>
                  <a:pt x="1646935" y="1328971"/>
                  <a:pt x="1652876" y="1332520"/>
                </a:cubicBezTo>
                <a:cubicBezTo>
                  <a:pt x="1658818" y="1335478"/>
                  <a:pt x="1662383" y="1328380"/>
                  <a:pt x="1666542" y="1325422"/>
                </a:cubicBezTo>
                <a:cubicBezTo>
                  <a:pt x="1683178" y="1314183"/>
                  <a:pt x="1693278" y="1300578"/>
                  <a:pt x="1695060" y="1279875"/>
                </a:cubicBezTo>
                <a:cubicBezTo>
                  <a:pt x="1695654" y="1273368"/>
                  <a:pt x="1698625" y="1268044"/>
                  <a:pt x="1705161" y="1265086"/>
                </a:cubicBezTo>
                <a:cubicBezTo>
                  <a:pt x="1709914" y="1263904"/>
                  <a:pt x="1711696" y="1259763"/>
                  <a:pt x="1714073" y="1256214"/>
                </a:cubicBezTo>
                <a:cubicBezTo>
                  <a:pt x="1721203" y="1245566"/>
                  <a:pt x="1728332" y="1234919"/>
                  <a:pt x="1738433" y="1227229"/>
                </a:cubicBezTo>
                <a:cubicBezTo>
                  <a:pt x="1739621" y="1226046"/>
                  <a:pt x="1740809" y="1224863"/>
                  <a:pt x="1741403" y="1223680"/>
                </a:cubicBezTo>
                <a:cubicBezTo>
                  <a:pt x="1753286" y="1198836"/>
                  <a:pt x="1775269" y="1181682"/>
                  <a:pt x="1793688" y="1162162"/>
                </a:cubicBezTo>
                <a:cubicBezTo>
                  <a:pt x="1796658" y="1159204"/>
                  <a:pt x="1796658" y="1155064"/>
                  <a:pt x="1799035" y="1152106"/>
                </a:cubicBezTo>
                <a:cubicBezTo>
                  <a:pt x="1803788" y="1146191"/>
                  <a:pt x="1810324" y="1142642"/>
                  <a:pt x="1816859" y="1147373"/>
                </a:cubicBezTo>
                <a:cubicBezTo>
                  <a:pt x="1822801" y="1152106"/>
                  <a:pt x="1818048" y="1158021"/>
                  <a:pt x="1814483" y="1162753"/>
                </a:cubicBezTo>
                <a:cubicBezTo>
                  <a:pt x="1798441" y="1185823"/>
                  <a:pt x="1777052" y="1204751"/>
                  <a:pt x="1759822" y="1227229"/>
                </a:cubicBezTo>
                <a:cubicBezTo>
                  <a:pt x="1749721" y="1240243"/>
                  <a:pt x="1743186" y="1255030"/>
                  <a:pt x="1731303" y="1266270"/>
                </a:cubicBezTo>
                <a:cubicBezTo>
                  <a:pt x="1729521" y="1268044"/>
                  <a:pt x="1727738" y="1269820"/>
                  <a:pt x="1728926" y="1272777"/>
                </a:cubicBezTo>
                <a:cubicBezTo>
                  <a:pt x="1732491" y="1281649"/>
                  <a:pt x="1727144" y="1287564"/>
                  <a:pt x="1722985" y="1294071"/>
                </a:cubicBezTo>
                <a:cubicBezTo>
                  <a:pt x="1721203" y="1296437"/>
                  <a:pt x="1718232" y="1298803"/>
                  <a:pt x="1720608" y="1301169"/>
                </a:cubicBezTo>
                <a:cubicBezTo>
                  <a:pt x="1721797" y="1302944"/>
                  <a:pt x="1725362" y="1302944"/>
                  <a:pt x="1727144" y="1302944"/>
                </a:cubicBezTo>
                <a:cubicBezTo>
                  <a:pt x="1735462" y="1301761"/>
                  <a:pt x="1741997" y="1302352"/>
                  <a:pt x="1747939" y="1308267"/>
                </a:cubicBezTo>
                <a:cubicBezTo>
                  <a:pt x="1753880" y="1314183"/>
                  <a:pt x="1759228" y="1308859"/>
                  <a:pt x="1762198" y="1305310"/>
                </a:cubicBezTo>
                <a:cubicBezTo>
                  <a:pt x="1774081" y="1291114"/>
                  <a:pt x="1788935" y="1279283"/>
                  <a:pt x="1796064" y="1261538"/>
                </a:cubicBezTo>
                <a:cubicBezTo>
                  <a:pt x="1796658" y="1260354"/>
                  <a:pt x="1797253" y="1258580"/>
                  <a:pt x="1797847" y="1257397"/>
                </a:cubicBezTo>
                <a:cubicBezTo>
                  <a:pt x="1801412" y="1249116"/>
                  <a:pt x="1806165" y="1242017"/>
                  <a:pt x="1816265" y="1244975"/>
                </a:cubicBezTo>
                <a:cubicBezTo>
                  <a:pt x="1821612" y="1246158"/>
                  <a:pt x="1822801" y="1263904"/>
                  <a:pt x="1818642" y="1269820"/>
                </a:cubicBezTo>
                <a:cubicBezTo>
                  <a:pt x="1808541" y="1282241"/>
                  <a:pt x="1797847" y="1294071"/>
                  <a:pt x="1787746" y="1305902"/>
                </a:cubicBezTo>
                <a:cubicBezTo>
                  <a:pt x="1780617" y="1314183"/>
                  <a:pt x="1772893" y="1322465"/>
                  <a:pt x="1767546" y="1331929"/>
                </a:cubicBezTo>
                <a:cubicBezTo>
                  <a:pt x="1765169" y="1336070"/>
                  <a:pt x="1762792" y="1340802"/>
                  <a:pt x="1763387" y="1345534"/>
                </a:cubicBezTo>
                <a:cubicBezTo>
                  <a:pt x="1763981" y="1350858"/>
                  <a:pt x="1762198" y="1355590"/>
                  <a:pt x="1758039" y="1359139"/>
                </a:cubicBezTo>
                <a:cubicBezTo>
                  <a:pt x="1753880" y="1363280"/>
                  <a:pt x="1753880" y="1368012"/>
                  <a:pt x="1753880" y="1373335"/>
                </a:cubicBezTo>
                <a:cubicBezTo>
                  <a:pt x="1753880" y="1378068"/>
                  <a:pt x="1753286" y="1383392"/>
                  <a:pt x="1749721" y="1386940"/>
                </a:cubicBezTo>
                <a:cubicBezTo>
                  <a:pt x="1741997" y="1394039"/>
                  <a:pt x="1744374" y="1401729"/>
                  <a:pt x="1749127" y="1408827"/>
                </a:cubicBezTo>
                <a:cubicBezTo>
                  <a:pt x="1762198" y="1430121"/>
                  <a:pt x="1776458" y="1450233"/>
                  <a:pt x="1781211" y="1475668"/>
                </a:cubicBezTo>
                <a:cubicBezTo>
                  <a:pt x="1782399" y="1482767"/>
                  <a:pt x="1787746" y="1491640"/>
                  <a:pt x="1793094" y="1498146"/>
                </a:cubicBezTo>
                <a:cubicBezTo>
                  <a:pt x="1798441" y="1504653"/>
                  <a:pt x="1807353" y="1502878"/>
                  <a:pt x="1814483" y="1500512"/>
                </a:cubicBezTo>
                <a:cubicBezTo>
                  <a:pt x="1821612" y="1498146"/>
                  <a:pt x="1828148" y="1495189"/>
                  <a:pt x="1834683" y="1491048"/>
                </a:cubicBezTo>
                <a:cubicBezTo>
                  <a:pt x="1847160" y="1483950"/>
                  <a:pt x="1858449" y="1487499"/>
                  <a:pt x="1868550" y="1495189"/>
                </a:cubicBezTo>
                <a:cubicBezTo>
                  <a:pt x="1879838" y="1503470"/>
                  <a:pt x="1882809" y="1515892"/>
                  <a:pt x="1883403" y="1528905"/>
                </a:cubicBezTo>
                <a:cubicBezTo>
                  <a:pt x="1883403" y="1533637"/>
                  <a:pt x="1879838" y="1535412"/>
                  <a:pt x="1876273" y="1537778"/>
                </a:cubicBezTo>
                <a:cubicBezTo>
                  <a:pt x="1852508" y="1554340"/>
                  <a:pt x="1842407" y="1578001"/>
                  <a:pt x="1844784" y="1605803"/>
                </a:cubicBezTo>
                <a:cubicBezTo>
                  <a:pt x="1845972" y="1619408"/>
                  <a:pt x="1846566" y="1634787"/>
                  <a:pt x="1860826" y="1644843"/>
                </a:cubicBezTo>
                <a:cubicBezTo>
                  <a:pt x="1864985" y="1647801"/>
                  <a:pt x="1861420" y="1655491"/>
                  <a:pt x="1867361" y="1659040"/>
                </a:cubicBezTo>
                <a:cubicBezTo>
                  <a:pt x="1875085" y="1663772"/>
                  <a:pt x="1881621" y="1668504"/>
                  <a:pt x="1892315" y="1666730"/>
                </a:cubicBezTo>
                <a:cubicBezTo>
                  <a:pt x="1905980" y="1664364"/>
                  <a:pt x="1919052" y="1673828"/>
                  <a:pt x="1933905" y="1673236"/>
                </a:cubicBezTo>
                <a:cubicBezTo>
                  <a:pt x="1935093" y="1673236"/>
                  <a:pt x="1936282" y="1675011"/>
                  <a:pt x="1937470" y="1676194"/>
                </a:cubicBezTo>
                <a:cubicBezTo>
                  <a:pt x="1949353" y="1690982"/>
                  <a:pt x="1944005" y="1723516"/>
                  <a:pt x="1927370" y="1733572"/>
                </a:cubicBezTo>
                <a:cubicBezTo>
                  <a:pt x="1922022" y="1737121"/>
                  <a:pt x="1915487" y="1740078"/>
                  <a:pt x="1908357" y="1735938"/>
                </a:cubicBezTo>
                <a:cubicBezTo>
                  <a:pt x="1903010" y="1731797"/>
                  <a:pt x="1899445" y="1734163"/>
                  <a:pt x="1895286" y="1738304"/>
                </a:cubicBezTo>
                <a:cubicBezTo>
                  <a:pt x="1891721" y="1742444"/>
                  <a:pt x="1889939" y="1745402"/>
                  <a:pt x="1893503" y="1750726"/>
                </a:cubicBezTo>
                <a:cubicBezTo>
                  <a:pt x="1894692" y="1752500"/>
                  <a:pt x="1895286" y="1754866"/>
                  <a:pt x="1895286" y="1757233"/>
                </a:cubicBezTo>
                <a:cubicBezTo>
                  <a:pt x="1894692" y="1774387"/>
                  <a:pt x="1907169" y="1784443"/>
                  <a:pt x="1923805" y="1780893"/>
                </a:cubicBezTo>
                <a:cubicBezTo>
                  <a:pt x="1927370" y="1780302"/>
                  <a:pt x="1930934" y="1778527"/>
                  <a:pt x="1933311" y="1780893"/>
                </a:cubicBezTo>
                <a:cubicBezTo>
                  <a:pt x="1943411" y="1789175"/>
                  <a:pt x="1953512" y="1783851"/>
                  <a:pt x="1962424" y="1779710"/>
                </a:cubicBezTo>
                <a:cubicBezTo>
                  <a:pt x="1973713" y="1774387"/>
                  <a:pt x="1982625" y="1774978"/>
                  <a:pt x="1992725" y="1782668"/>
                </a:cubicBezTo>
                <a:cubicBezTo>
                  <a:pt x="1994507" y="1783851"/>
                  <a:pt x="1996884" y="1785626"/>
                  <a:pt x="1998666" y="1785034"/>
                </a:cubicBezTo>
                <a:cubicBezTo>
                  <a:pt x="2013520" y="1784443"/>
                  <a:pt x="2023026" y="1793315"/>
                  <a:pt x="2031938" y="1802780"/>
                </a:cubicBezTo>
                <a:cubicBezTo>
                  <a:pt x="2034315" y="1805737"/>
                  <a:pt x="2036691" y="1805146"/>
                  <a:pt x="2039068" y="1805146"/>
                </a:cubicBezTo>
                <a:cubicBezTo>
                  <a:pt x="2063428" y="1804554"/>
                  <a:pt x="2086599" y="1799231"/>
                  <a:pt x="2108583" y="1790949"/>
                </a:cubicBezTo>
                <a:cubicBezTo>
                  <a:pt x="2118089" y="1787400"/>
                  <a:pt x="2122248" y="1790358"/>
                  <a:pt x="2125218" y="1798048"/>
                </a:cubicBezTo>
                <a:cubicBezTo>
                  <a:pt x="2128189" y="1806920"/>
                  <a:pt x="2122248" y="1810470"/>
                  <a:pt x="2115712" y="1810470"/>
                </a:cubicBezTo>
                <a:cubicBezTo>
                  <a:pt x="2096700" y="1811653"/>
                  <a:pt x="2078281" y="1818751"/>
                  <a:pt x="2059269" y="1816976"/>
                </a:cubicBezTo>
                <a:cubicBezTo>
                  <a:pt x="2040256" y="1815202"/>
                  <a:pt x="2023026" y="1821117"/>
                  <a:pt x="2006984" y="1830581"/>
                </a:cubicBezTo>
                <a:cubicBezTo>
                  <a:pt x="1993913" y="1837680"/>
                  <a:pt x="1981436" y="1841229"/>
                  <a:pt x="1966583" y="1840637"/>
                </a:cubicBezTo>
                <a:cubicBezTo>
                  <a:pt x="1954106" y="1840046"/>
                  <a:pt x="1942223" y="1843003"/>
                  <a:pt x="1931528" y="1850102"/>
                </a:cubicBezTo>
                <a:cubicBezTo>
                  <a:pt x="1926775" y="1853059"/>
                  <a:pt x="1923805" y="1856608"/>
                  <a:pt x="1925587" y="1862524"/>
                </a:cubicBezTo>
                <a:cubicBezTo>
                  <a:pt x="1926775" y="1868439"/>
                  <a:pt x="1932123" y="1869030"/>
                  <a:pt x="1936876" y="1869030"/>
                </a:cubicBezTo>
                <a:cubicBezTo>
                  <a:pt x="1958265" y="1867256"/>
                  <a:pt x="1979654" y="1865481"/>
                  <a:pt x="2000449" y="1863115"/>
                </a:cubicBezTo>
                <a:cubicBezTo>
                  <a:pt x="2015897" y="1861341"/>
                  <a:pt x="2031344" y="1866073"/>
                  <a:pt x="2046792" y="1864298"/>
                </a:cubicBezTo>
                <a:cubicBezTo>
                  <a:pt x="2049763" y="1863707"/>
                  <a:pt x="2052139" y="1865481"/>
                  <a:pt x="2053327" y="1868439"/>
                </a:cubicBezTo>
                <a:cubicBezTo>
                  <a:pt x="2053922" y="1871988"/>
                  <a:pt x="2052139" y="1874354"/>
                  <a:pt x="2049168" y="1875537"/>
                </a:cubicBezTo>
                <a:cubicBezTo>
                  <a:pt x="2046198" y="1876720"/>
                  <a:pt x="2042633" y="1877903"/>
                  <a:pt x="2039068" y="1877903"/>
                </a:cubicBezTo>
                <a:cubicBezTo>
                  <a:pt x="2008767" y="1880861"/>
                  <a:pt x="1977871" y="1883227"/>
                  <a:pt x="1946976" y="1886185"/>
                </a:cubicBezTo>
                <a:cubicBezTo>
                  <a:pt x="1938658" y="1886776"/>
                  <a:pt x="1929746" y="1889142"/>
                  <a:pt x="1921428" y="1891508"/>
                </a:cubicBezTo>
                <a:cubicBezTo>
                  <a:pt x="1913704" y="1893874"/>
                  <a:pt x="1898257" y="1918127"/>
                  <a:pt x="1898257" y="1926408"/>
                </a:cubicBezTo>
                <a:cubicBezTo>
                  <a:pt x="1897662" y="1928774"/>
                  <a:pt x="1897662" y="1931140"/>
                  <a:pt x="1897068" y="1933506"/>
                </a:cubicBezTo>
                <a:cubicBezTo>
                  <a:pt x="1892315" y="1944745"/>
                  <a:pt x="1891127" y="1954801"/>
                  <a:pt x="1906575" y="1958942"/>
                </a:cubicBezTo>
                <a:cubicBezTo>
                  <a:pt x="1907763" y="1958942"/>
                  <a:pt x="1908357" y="1959533"/>
                  <a:pt x="1908951" y="1960125"/>
                </a:cubicBezTo>
                <a:cubicBezTo>
                  <a:pt x="1914893" y="1974321"/>
                  <a:pt x="1921428" y="1987926"/>
                  <a:pt x="1923805" y="2003306"/>
                </a:cubicBezTo>
                <a:cubicBezTo>
                  <a:pt x="1924993" y="2013953"/>
                  <a:pt x="1916081" y="2019869"/>
                  <a:pt x="1908951" y="2025784"/>
                </a:cubicBezTo>
                <a:cubicBezTo>
                  <a:pt x="1898851" y="2035248"/>
                  <a:pt x="1898257" y="2038797"/>
                  <a:pt x="1905980" y="2050628"/>
                </a:cubicBezTo>
                <a:cubicBezTo>
                  <a:pt x="1910734" y="2057726"/>
                  <a:pt x="1920834" y="2060092"/>
                  <a:pt x="1922616" y="2069556"/>
                </a:cubicBezTo>
                <a:cubicBezTo>
                  <a:pt x="1923211" y="2071923"/>
                  <a:pt x="1925587" y="2069556"/>
                  <a:pt x="1926775" y="2068965"/>
                </a:cubicBezTo>
                <a:cubicBezTo>
                  <a:pt x="1930934" y="2067190"/>
                  <a:pt x="1935687" y="2067782"/>
                  <a:pt x="1937470" y="2071331"/>
                </a:cubicBezTo>
                <a:cubicBezTo>
                  <a:pt x="1943411" y="2080795"/>
                  <a:pt x="1954106" y="2083753"/>
                  <a:pt x="1961830" y="2090851"/>
                </a:cubicBezTo>
                <a:cubicBezTo>
                  <a:pt x="1981436" y="2108597"/>
                  <a:pt x="1977871" y="2129300"/>
                  <a:pt x="1953512" y="2139356"/>
                </a:cubicBezTo>
                <a:cubicBezTo>
                  <a:pt x="1942223" y="2144088"/>
                  <a:pt x="1930340" y="2145863"/>
                  <a:pt x="1917863" y="2148229"/>
                </a:cubicBezTo>
                <a:cubicBezTo>
                  <a:pt x="1914893" y="2148821"/>
                  <a:pt x="1910139" y="2148821"/>
                  <a:pt x="1910139" y="2152370"/>
                </a:cubicBezTo>
                <a:cubicBezTo>
                  <a:pt x="1908357" y="2167749"/>
                  <a:pt x="1895880" y="2170707"/>
                  <a:pt x="1882215" y="2176030"/>
                </a:cubicBezTo>
                <a:cubicBezTo>
                  <a:pt x="1898851" y="2184312"/>
                  <a:pt x="1910139" y="2197325"/>
                  <a:pt x="1927370" y="2199691"/>
                </a:cubicBezTo>
                <a:cubicBezTo>
                  <a:pt x="1943411" y="2201466"/>
                  <a:pt x="1957671" y="2210930"/>
                  <a:pt x="1974307" y="2210339"/>
                </a:cubicBezTo>
                <a:cubicBezTo>
                  <a:pt x="1978466" y="2210339"/>
                  <a:pt x="1982030" y="2213296"/>
                  <a:pt x="1984407" y="2216254"/>
                </a:cubicBezTo>
                <a:cubicBezTo>
                  <a:pt x="1990348" y="2223944"/>
                  <a:pt x="1997478" y="2226901"/>
                  <a:pt x="2006984" y="2225718"/>
                </a:cubicBezTo>
                <a:cubicBezTo>
                  <a:pt x="2013520" y="2225127"/>
                  <a:pt x="2017679" y="2228676"/>
                  <a:pt x="2017085" y="2235183"/>
                </a:cubicBezTo>
                <a:cubicBezTo>
                  <a:pt x="2016491" y="2242872"/>
                  <a:pt x="2008173" y="2242872"/>
                  <a:pt x="2005202" y="2240506"/>
                </a:cubicBezTo>
                <a:cubicBezTo>
                  <a:pt x="1994507" y="2231042"/>
                  <a:pt x="1980842" y="2235774"/>
                  <a:pt x="1970148" y="2230451"/>
                </a:cubicBezTo>
                <a:cubicBezTo>
                  <a:pt x="1950541" y="2220986"/>
                  <a:pt x="1929746" y="2216254"/>
                  <a:pt x="1909545" y="2209747"/>
                </a:cubicBezTo>
                <a:cubicBezTo>
                  <a:pt x="1891721" y="2203240"/>
                  <a:pt x="1872709" y="2200283"/>
                  <a:pt x="1854884" y="2193185"/>
                </a:cubicBezTo>
                <a:cubicBezTo>
                  <a:pt x="1832901" y="2184903"/>
                  <a:pt x="1815671" y="2196734"/>
                  <a:pt x="1809730" y="2219212"/>
                </a:cubicBezTo>
                <a:cubicBezTo>
                  <a:pt x="1804382" y="2240506"/>
                  <a:pt x="1807353" y="2260618"/>
                  <a:pt x="1811512" y="2281321"/>
                </a:cubicBezTo>
                <a:cubicBezTo>
                  <a:pt x="1813889" y="2291969"/>
                  <a:pt x="1812700" y="2300842"/>
                  <a:pt x="1806759" y="2310306"/>
                </a:cubicBezTo>
                <a:cubicBezTo>
                  <a:pt x="1793688" y="2331009"/>
                  <a:pt x="1780023" y="2350530"/>
                  <a:pt x="1758633" y="2364726"/>
                </a:cubicBezTo>
                <a:cubicBezTo>
                  <a:pt x="1734868" y="2380106"/>
                  <a:pt x="1736056" y="2402584"/>
                  <a:pt x="1758633" y="2420330"/>
                </a:cubicBezTo>
                <a:cubicBezTo>
                  <a:pt x="1766951" y="2426245"/>
                  <a:pt x="1774675" y="2433343"/>
                  <a:pt x="1781805" y="2440441"/>
                </a:cubicBezTo>
                <a:cubicBezTo>
                  <a:pt x="1787746" y="2445765"/>
                  <a:pt x="1793094" y="2451680"/>
                  <a:pt x="1802600" y="2450497"/>
                </a:cubicBezTo>
                <a:cubicBezTo>
                  <a:pt x="1807947" y="2449906"/>
                  <a:pt x="1810918" y="2454046"/>
                  <a:pt x="1812700" y="2458779"/>
                </a:cubicBezTo>
                <a:cubicBezTo>
                  <a:pt x="1813889" y="2462919"/>
                  <a:pt x="1815671" y="2467060"/>
                  <a:pt x="1818642" y="2470018"/>
                </a:cubicBezTo>
                <a:cubicBezTo>
                  <a:pt x="1821018" y="2473567"/>
                  <a:pt x="1824583" y="2471792"/>
                  <a:pt x="1827554" y="2471201"/>
                </a:cubicBezTo>
                <a:cubicBezTo>
                  <a:pt x="1832307" y="2470018"/>
                  <a:pt x="1829336" y="2467060"/>
                  <a:pt x="1828742" y="2464694"/>
                </a:cubicBezTo>
                <a:cubicBezTo>
                  <a:pt x="1828148" y="2461145"/>
                  <a:pt x="1825177" y="2457596"/>
                  <a:pt x="1829336" y="2455229"/>
                </a:cubicBezTo>
                <a:cubicBezTo>
                  <a:pt x="1832307" y="2452863"/>
                  <a:pt x="1835278" y="2455229"/>
                  <a:pt x="1838248" y="2456412"/>
                </a:cubicBezTo>
                <a:cubicBezTo>
                  <a:pt x="1856667" y="2467060"/>
                  <a:pt x="1874491" y="2479482"/>
                  <a:pt x="1890533" y="2493678"/>
                </a:cubicBezTo>
                <a:cubicBezTo>
                  <a:pt x="1894692" y="2497819"/>
                  <a:pt x="1895880" y="2504917"/>
                  <a:pt x="1901227" y="2507283"/>
                </a:cubicBezTo>
                <a:cubicBezTo>
                  <a:pt x="1926181" y="2518522"/>
                  <a:pt x="1938658" y="2543958"/>
                  <a:pt x="1961830" y="2556380"/>
                </a:cubicBezTo>
                <a:cubicBezTo>
                  <a:pt x="1965989" y="2558746"/>
                  <a:pt x="1969554" y="2563478"/>
                  <a:pt x="1965989" y="2568210"/>
                </a:cubicBezTo>
                <a:cubicBezTo>
                  <a:pt x="1962424" y="2573534"/>
                  <a:pt x="1955888" y="2572351"/>
                  <a:pt x="1952323" y="2568802"/>
                </a:cubicBezTo>
                <a:cubicBezTo>
                  <a:pt x="1937470" y="2551056"/>
                  <a:pt x="1915487" y="2542183"/>
                  <a:pt x="1899445" y="2525621"/>
                </a:cubicBezTo>
                <a:cubicBezTo>
                  <a:pt x="1889939" y="2514382"/>
                  <a:pt x="1876273" y="2507283"/>
                  <a:pt x="1863796" y="2498411"/>
                </a:cubicBezTo>
                <a:cubicBezTo>
                  <a:pt x="1856073" y="2492495"/>
                  <a:pt x="1848349" y="2486580"/>
                  <a:pt x="1840625" y="2480665"/>
                </a:cubicBezTo>
                <a:cubicBezTo>
                  <a:pt x="1837060" y="2477707"/>
                  <a:pt x="1834683" y="2477707"/>
                  <a:pt x="1832901" y="2483031"/>
                </a:cubicBezTo>
                <a:cubicBezTo>
                  <a:pt x="1828742" y="2495453"/>
                  <a:pt x="1823989" y="2496045"/>
                  <a:pt x="1813889" y="2487172"/>
                </a:cubicBezTo>
                <a:cubicBezTo>
                  <a:pt x="1793094" y="2468243"/>
                  <a:pt x="1771110" y="2450497"/>
                  <a:pt x="1749721" y="2432160"/>
                </a:cubicBezTo>
                <a:cubicBezTo>
                  <a:pt x="1746751" y="2429794"/>
                  <a:pt x="1744374" y="2427428"/>
                  <a:pt x="1739027" y="2429202"/>
                </a:cubicBezTo>
                <a:cubicBezTo>
                  <a:pt x="1741403" y="2435709"/>
                  <a:pt x="1744374" y="2441624"/>
                  <a:pt x="1749127" y="2446357"/>
                </a:cubicBezTo>
                <a:cubicBezTo>
                  <a:pt x="1761010" y="2458187"/>
                  <a:pt x="1769922" y="2473567"/>
                  <a:pt x="1787746" y="2479482"/>
                </a:cubicBezTo>
                <a:cubicBezTo>
                  <a:pt x="1794282" y="2481256"/>
                  <a:pt x="1797253" y="2491312"/>
                  <a:pt x="1802600" y="2497228"/>
                </a:cubicBezTo>
                <a:cubicBezTo>
                  <a:pt x="1813889" y="2508466"/>
                  <a:pt x="1824583" y="2519705"/>
                  <a:pt x="1836466" y="2529170"/>
                </a:cubicBezTo>
                <a:cubicBezTo>
                  <a:pt x="1857855" y="2545732"/>
                  <a:pt x="1872709" y="2567619"/>
                  <a:pt x="1891721" y="2585364"/>
                </a:cubicBezTo>
                <a:cubicBezTo>
                  <a:pt x="1895286" y="2588322"/>
                  <a:pt x="1896474" y="2592463"/>
                  <a:pt x="1896474" y="2597195"/>
                </a:cubicBezTo>
                <a:cubicBezTo>
                  <a:pt x="1895880" y="2605476"/>
                  <a:pt x="1892315" y="2607842"/>
                  <a:pt x="1884591" y="2604293"/>
                </a:cubicBezTo>
                <a:cubicBezTo>
                  <a:pt x="1875085" y="2599561"/>
                  <a:pt x="1867361" y="2591871"/>
                  <a:pt x="1860232" y="2583590"/>
                </a:cubicBezTo>
                <a:cubicBezTo>
                  <a:pt x="1851319" y="2573534"/>
                  <a:pt x="1842407" y="2562887"/>
                  <a:pt x="1829930" y="2555788"/>
                </a:cubicBezTo>
                <a:cubicBezTo>
                  <a:pt x="1823989" y="2552239"/>
                  <a:pt x="1823395" y="2545141"/>
                  <a:pt x="1818642" y="2541000"/>
                </a:cubicBezTo>
                <a:cubicBezTo>
                  <a:pt x="1814483" y="2538043"/>
                  <a:pt x="1809730" y="2532719"/>
                  <a:pt x="1804976" y="2537451"/>
                </a:cubicBezTo>
                <a:cubicBezTo>
                  <a:pt x="1800817" y="2541592"/>
                  <a:pt x="1802006" y="2549873"/>
                  <a:pt x="1807353" y="2553422"/>
                </a:cubicBezTo>
                <a:cubicBezTo>
                  <a:pt x="1822801" y="2563478"/>
                  <a:pt x="1830525" y="2579449"/>
                  <a:pt x="1841219" y="2593646"/>
                </a:cubicBezTo>
                <a:cubicBezTo>
                  <a:pt x="1850725" y="2606659"/>
                  <a:pt x="1860232" y="2618490"/>
                  <a:pt x="1875085" y="2626179"/>
                </a:cubicBezTo>
                <a:cubicBezTo>
                  <a:pt x="1877462" y="2627954"/>
                  <a:pt x="1879838" y="2629729"/>
                  <a:pt x="1881026" y="2632095"/>
                </a:cubicBezTo>
                <a:cubicBezTo>
                  <a:pt x="1888750" y="2651023"/>
                  <a:pt x="1905386" y="2662262"/>
                  <a:pt x="1920834" y="2674684"/>
                </a:cubicBezTo>
                <a:cubicBezTo>
                  <a:pt x="1926181" y="2679416"/>
                  <a:pt x="1930934" y="2684740"/>
                  <a:pt x="1938064" y="2687698"/>
                </a:cubicBezTo>
                <a:cubicBezTo>
                  <a:pt x="1942817" y="2689472"/>
                  <a:pt x="1942223" y="2694796"/>
                  <a:pt x="1941035" y="2699528"/>
                </a:cubicBezTo>
                <a:cubicBezTo>
                  <a:pt x="1939252" y="2703669"/>
                  <a:pt x="1937470" y="2708401"/>
                  <a:pt x="1932123" y="2707810"/>
                </a:cubicBezTo>
                <a:cubicBezTo>
                  <a:pt x="1922616" y="2706035"/>
                  <a:pt x="1912516" y="2705443"/>
                  <a:pt x="1906575" y="2694796"/>
                </a:cubicBezTo>
                <a:cubicBezTo>
                  <a:pt x="1895880" y="2676459"/>
                  <a:pt x="1876868" y="2665220"/>
                  <a:pt x="1862608" y="2649249"/>
                </a:cubicBezTo>
                <a:cubicBezTo>
                  <a:pt x="1861420" y="2648066"/>
                  <a:pt x="1860232" y="2646883"/>
                  <a:pt x="1858449" y="2646883"/>
                </a:cubicBezTo>
                <a:cubicBezTo>
                  <a:pt x="1829336" y="2642742"/>
                  <a:pt x="1818642" y="2616715"/>
                  <a:pt x="1798441" y="2601336"/>
                </a:cubicBezTo>
                <a:cubicBezTo>
                  <a:pt x="1785370" y="2590688"/>
                  <a:pt x="1777052" y="2574717"/>
                  <a:pt x="1760416" y="2569985"/>
                </a:cubicBezTo>
                <a:cubicBezTo>
                  <a:pt x="1752098" y="2567619"/>
                  <a:pt x="1750910" y="2556380"/>
                  <a:pt x="1741997" y="2554605"/>
                </a:cubicBezTo>
                <a:cubicBezTo>
                  <a:pt x="1752692" y="2569393"/>
                  <a:pt x="1761010" y="2585364"/>
                  <a:pt x="1774675" y="2597195"/>
                </a:cubicBezTo>
                <a:cubicBezTo>
                  <a:pt x="1776458" y="2598378"/>
                  <a:pt x="1778834" y="2599561"/>
                  <a:pt x="1780023" y="2601336"/>
                </a:cubicBezTo>
                <a:cubicBezTo>
                  <a:pt x="1783587" y="2606068"/>
                  <a:pt x="1788340" y="2610800"/>
                  <a:pt x="1781805" y="2615532"/>
                </a:cubicBezTo>
                <a:cubicBezTo>
                  <a:pt x="1775864" y="2620264"/>
                  <a:pt x="1768734" y="2619081"/>
                  <a:pt x="1764575" y="2613166"/>
                </a:cubicBezTo>
                <a:cubicBezTo>
                  <a:pt x="1749127" y="2591871"/>
                  <a:pt x="1729521" y="2574125"/>
                  <a:pt x="1711102" y="2554605"/>
                </a:cubicBezTo>
                <a:cubicBezTo>
                  <a:pt x="1709914" y="2553422"/>
                  <a:pt x="1707537" y="2551648"/>
                  <a:pt x="1706349" y="2551648"/>
                </a:cubicBezTo>
                <a:cubicBezTo>
                  <a:pt x="1692090" y="2555788"/>
                  <a:pt x="1686742" y="2544549"/>
                  <a:pt x="1679613" y="2536268"/>
                </a:cubicBezTo>
                <a:cubicBezTo>
                  <a:pt x="1670106" y="2526212"/>
                  <a:pt x="1660600" y="2515565"/>
                  <a:pt x="1649311" y="2506692"/>
                </a:cubicBezTo>
                <a:cubicBezTo>
                  <a:pt x="1643370" y="2502551"/>
                  <a:pt x="1637429" y="2500777"/>
                  <a:pt x="1630299" y="2502551"/>
                </a:cubicBezTo>
                <a:cubicBezTo>
                  <a:pt x="1625546" y="2503734"/>
                  <a:pt x="1620199" y="2503734"/>
                  <a:pt x="1614851" y="2503734"/>
                </a:cubicBezTo>
                <a:cubicBezTo>
                  <a:pt x="1590492" y="2503734"/>
                  <a:pt x="1570885" y="2514973"/>
                  <a:pt x="1553655" y="2530944"/>
                </a:cubicBezTo>
                <a:cubicBezTo>
                  <a:pt x="1551278" y="2532719"/>
                  <a:pt x="1549496" y="2535677"/>
                  <a:pt x="1550684" y="2539226"/>
                </a:cubicBezTo>
                <a:cubicBezTo>
                  <a:pt x="1555437" y="2552239"/>
                  <a:pt x="1553061" y="2565844"/>
                  <a:pt x="1552466" y="2579449"/>
                </a:cubicBezTo>
                <a:cubicBezTo>
                  <a:pt x="1552466" y="2589505"/>
                  <a:pt x="1545931" y="2595420"/>
                  <a:pt x="1538207" y="2599561"/>
                </a:cubicBezTo>
                <a:cubicBezTo>
                  <a:pt x="1529295" y="2604293"/>
                  <a:pt x="1520383" y="2606068"/>
                  <a:pt x="1510877" y="2601336"/>
                </a:cubicBezTo>
                <a:cubicBezTo>
                  <a:pt x="1507906" y="2600152"/>
                  <a:pt x="1506718" y="2596603"/>
                  <a:pt x="1505529" y="2593646"/>
                </a:cubicBezTo>
                <a:cubicBezTo>
                  <a:pt x="1503153" y="2582998"/>
                  <a:pt x="1495429" y="2575309"/>
                  <a:pt x="1486517" y="2568802"/>
                </a:cubicBezTo>
                <a:cubicBezTo>
                  <a:pt x="1474634" y="2560520"/>
                  <a:pt x="1459780" y="2566436"/>
                  <a:pt x="1457404" y="2580632"/>
                </a:cubicBezTo>
                <a:cubicBezTo>
                  <a:pt x="1456810" y="2584181"/>
                  <a:pt x="1457404" y="2587139"/>
                  <a:pt x="1460375" y="2590097"/>
                </a:cubicBezTo>
                <a:cubicBezTo>
                  <a:pt x="1471663" y="2599561"/>
                  <a:pt x="1472257" y="2611983"/>
                  <a:pt x="1468693" y="2624405"/>
                </a:cubicBezTo>
                <a:cubicBezTo>
                  <a:pt x="1464534" y="2638010"/>
                  <a:pt x="1452651" y="2643925"/>
                  <a:pt x="1439580" y="2646883"/>
                </a:cubicBezTo>
                <a:cubicBezTo>
                  <a:pt x="1430073" y="2648657"/>
                  <a:pt x="1424132" y="2642151"/>
                  <a:pt x="1419973" y="2634461"/>
                </a:cubicBezTo>
                <a:cubicBezTo>
                  <a:pt x="1415814" y="2626179"/>
                  <a:pt x="1412249" y="2617307"/>
                  <a:pt x="1408684" y="2609025"/>
                </a:cubicBezTo>
                <a:cubicBezTo>
                  <a:pt x="1402743" y="2596012"/>
                  <a:pt x="1396802" y="2593646"/>
                  <a:pt x="1383730" y="2598378"/>
                </a:cubicBezTo>
                <a:cubicBezTo>
                  <a:pt x="1374818" y="2601927"/>
                  <a:pt x="1364718" y="2604293"/>
                  <a:pt x="1356994" y="2610208"/>
                </a:cubicBezTo>
                <a:cubicBezTo>
                  <a:pt x="1348676" y="2616715"/>
                  <a:pt x="1346300" y="2623813"/>
                  <a:pt x="1349270" y="2633869"/>
                </a:cubicBezTo>
                <a:cubicBezTo>
                  <a:pt x="1354617" y="2652798"/>
                  <a:pt x="1361153" y="2671727"/>
                  <a:pt x="1362341" y="2691838"/>
                </a:cubicBezTo>
                <a:cubicBezTo>
                  <a:pt x="1362935" y="2698937"/>
                  <a:pt x="1364718" y="2710176"/>
                  <a:pt x="1357588" y="2711359"/>
                </a:cubicBezTo>
                <a:cubicBezTo>
                  <a:pt x="1348676" y="2713133"/>
                  <a:pt x="1348676" y="2701894"/>
                  <a:pt x="1345705" y="2694796"/>
                </a:cubicBezTo>
                <a:cubicBezTo>
                  <a:pt x="1343923" y="2690655"/>
                  <a:pt x="1342735" y="2685923"/>
                  <a:pt x="1342735" y="2681191"/>
                </a:cubicBezTo>
                <a:cubicBezTo>
                  <a:pt x="1342141" y="2672910"/>
                  <a:pt x="1337387" y="2668769"/>
                  <a:pt x="1330258" y="2666403"/>
                </a:cubicBezTo>
                <a:cubicBezTo>
                  <a:pt x="1314216" y="2661079"/>
                  <a:pt x="1308869" y="2664628"/>
                  <a:pt x="1308869" y="2681191"/>
                </a:cubicBezTo>
                <a:cubicBezTo>
                  <a:pt x="1308869" y="2688881"/>
                  <a:pt x="1308274" y="2695979"/>
                  <a:pt x="1304710" y="2703077"/>
                </a:cubicBezTo>
                <a:cubicBezTo>
                  <a:pt x="1302927" y="2705443"/>
                  <a:pt x="1301145" y="2707810"/>
                  <a:pt x="1298174" y="2707810"/>
                </a:cubicBezTo>
                <a:cubicBezTo>
                  <a:pt x="1294609" y="2707810"/>
                  <a:pt x="1292827" y="2704852"/>
                  <a:pt x="1291639" y="2701894"/>
                </a:cubicBezTo>
                <a:cubicBezTo>
                  <a:pt x="1288074" y="2691247"/>
                  <a:pt x="1290450" y="2680008"/>
                  <a:pt x="1289856" y="2668769"/>
                </a:cubicBezTo>
                <a:cubicBezTo>
                  <a:pt x="1289262" y="2647474"/>
                  <a:pt x="1282726" y="2643925"/>
                  <a:pt x="1263714" y="2655164"/>
                </a:cubicBezTo>
                <a:cubicBezTo>
                  <a:pt x="1253614" y="2661079"/>
                  <a:pt x="1244701" y="2668769"/>
                  <a:pt x="1234601" y="2675276"/>
                </a:cubicBezTo>
                <a:cubicBezTo>
                  <a:pt x="1228660" y="2679416"/>
                  <a:pt x="1223906" y="2679416"/>
                  <a:pt x="1220342" y="2671135"/>
                </a:cubicBezTo>
                <a:cubicBezTo>
                  <a:pt x="1215588" y="2658713"/>
                  <a:pt x="1207271" y="2648657"/>
                  <a:pt x="1193011" y="2648657"/>
                </a:cubicBezTo>
                <a:cubicBezTo>
                  <a:pt x="1179346" y="2648066"/>
                  <a:pt x="1163898" y="2661079"/>
                  <a:pt x="1160333" y="2675276"/>
                </a:cubicBezTo>
                <a:cubicBezTo>
                  <a:pt x="1158551" y="2681783"/>
                  <a:pt x="1154986" y="2685923"/>
                  <a:pt x="1152015" y="2690655"/>
                </a:cubicBezTo>
                <a:cubicBezTo>
                  <a:pt x="1142509" y="2706035"/>
                  <a:pt x="1132409" y="2721415"/>
                  <a:pt x="1137162" y="2740935"/>
                </a:cubicBezTo>
                <a:cubicBezTo>
                  <a:pt x="1137756" y="2741526"/>
                  <a:pt x="1137756" y="2742118"/>
                  <a:pt x="1137756" y="2743301"/>
                </a:cubicBezTo>
                <a:cubicBezTo>
                  <a:pt x="1137756" y="2752174"/>
                  <a:pt x="1135974" y="2760455"/>
                  <a:pt x="1126467" y="2762821"/>
                </a:cubicBezTo>
                <a:cubicBezTo>
                  <a:pt x="1115773" y="2765779"/>
                  <a:pt x="1112802" y="2758089"/>
                  <a:pt x="1110426" y="2749216"/>
                </a:cubicBezTo>
                <a:cubicBezTo>
                  <a:pt x="1108643" y="2782933"/>
                  <a:pt x="1103296" y="2816650"/>
                  <a:pt x="1109237" y="2849775"/>
                </a:cubicBezTo>
                <a:cubicBezTo>
                  <a:pt x="1109831" y="2853324"/>
                  <a:pt x="1109831" y="2856873"/>
                  <a:pt x="1108643" y="2860422"/>
                </a:cubicBezTo>
                <a:cubicBezTo>
                  <a:pt x="1106861" y="2863971"/>
                  <a:pt x="1104484" y="2866929"/>
                  <a:pt x="1100919" y="2867521"/>
                </a:cubicBezTo>
                <a:cubicBezTo>
                  <a:pt x="1096166" y="2868112"/>
                  <a:pt x="1094978" y="2863971"/>
                  <a:pt x="1093790" y="2861014"/>
                </a:cubicBezTo>
                <a:cubicBezTo>
                  <a:pt x="1091413" y="2856282"/>
                  <a:pt x="1090225" y="2852141"/>
                  <a:pt x="1090819" y="2847409"/>
                </a:cubicBezTo>
                <a:cubicBezTo>
                  <a:pt x="1093790" y="2813101"/>
                  <a:pt x="1095572" y="2779384"/>
                  <a:pt x="1094978" y="2745667"/>
                </a:cubicBezTo>
                <a:cubicBezTo>
                  <a:pt x="1094978" y="2741526"/>
                  <a:pt x="1098543" y="2733245"/>
                  <a:pt x="1090225" y="2733837"/>
                </a:cubicBezTo>
                <a:cubicBezTo>
                  <a:pt x="1084283" y="2733837"/>
                  <a:pt x="1076560" y="2738569"/>
                  <a:pt x="1077154" y="2746259"/>
                </a:cubicBezTo>
                <a:cubicBezTo>
                  <a:pt x="1078936" y="2769919"/>
                  <a:pt x="1069430" y="2791806"/>
                  <a:pt x="1067053" y="2814875"/>
                </a:cubicBezTo>
                <a:cubicBezTo>
                  <a:pt x="1066459" y="2819016"/>
                  <a:pt x="1067053" y="2824931"/>
                  <a:pt x="1060518" y="2824340"/>
                </a:cubicBezTo>
                <a:cubicBezTo>
                  <a:pt x="1055765" y="2823156"/>
                  <a:pt x="1056953" y="2817833"/>
                  <a:pt x="1057547" y="2813692"/>
                </a:cubicBezTo>
                <a:cubicBezTo>
                  <a:pt x="1058141" y="2807185"/>
                  <a:pt x="1059329" y="2800087"/>
                  <a:pt x="1060518" y="2792989"/>
                </a:cubicBezTo>
                <a:cubicBezTo>
                  <a:pt x="1061706" y="2788257"/>
                  <a:pt x="1062300" y="2783524"/>
                  <a:pt x="1059329" y="2779384"/>
                </a:cubicBezTo>
                <a:cubicBezTo>
                  <a:pt x="1052200" y="2768145"/>
                  <a:pt x="1053388" y="2756314"/>
                  <a:pt x="1055170" y="2744484"/>
                </a:cubicBezTo>
                <a:cubicBezTo>
                  <a:pt x="1059329" y="2714316"/>
                  <a:pt x="1064677" y="2684149"/>
                  <a:pt x="1063488" y="2653390"/>
                </a:cubicBezTo>
                <a:cubicBezTo>
                  <a:pt x="1062894" y="2628546"/>
                  <a:pt x="1048041" y="2617307"/>
                  <a:pt x="1023681" y="2624996"/>
                </a:cubicBezTo>
                <a:cubicBezTo>
                  <a:pt x="1017740" y="2626771"/>
                  <a:pt x="1012392" y="2632095"/>
                  <a:pt x="1012392" y="2638601"/>
                </a:cubicBezTo>
                <a:cubicBezTo>
                  <a:pt x="1011798" y="2652798"/>
                  <a:pt x="999321" y="2659896"/>
                  <a:pt x="995162" y="2671727"/>
                </a:cubicBezTo>
                <a:cubicBezTo>
                  <a:pt x="994568" y="2673501"/>
                  <a:pt x="991597" y="2674684"/>
                  <a:pt x="989221" y="2674684"/>
                </a:cubicBezTo>
                <a:cubicBezTo>
                  <a:pt x="973179" y="2678825"/>
                  <a:pt x="952978" y="2658122"/>
                  <a:pt x="955949" y="2642151"/>
                </a:cubicBezTo>
                <a:cubicBezTo>
                  <a:pt x="956543" y="2637418"/>
                  <a:pt x="957137" y="2632686"/>
                  <a:pt x="957137" y="2627954"/>
                </a:cubicBezTo>
                <a:cubicBezTo>
                  <a:pt x="957137" y="2607251"/>
                  <a:pt x="950602" y="2600152"/>
                  <a:pt x="929807" y="2600744"/>
                </a:cubicBezTo>
                <a:cubicBezTo>
                  <a:pt x="928618" y="2600744"/>
                  <a:pt x="928024" y="2600744"/>
                  <a:pt x="927430" y="2600744"/>
                </a:cubicBezTo>
                <a:cubicBezTo>
                  <a:pt x="905447" y="2595420"/>
                  <a:pt x="889999" y="2601927"/>
                  <a:pt x="876334" y="2620264"/>
                </a:cubicBezTo>
                <a:cubicBezTo>
                  <a:pt x="865045" y="2635644"/>
                  <a:pt x="845439" y="2630320"/>
                  <a:pt x="837715" y="2612574"/>
                </a:cubicBezTo>
                <a:cubicBezTo>
                  <a:pt x="832368" y="2601336"/>
                  <a:pt x="831179" y="2588914"/>
                  <a:pt x="831179" y="2577083"/>
                </a:cubicBezTo>
                <a:cubicBezTo>
                  <a:pt x="830585" y="2571759"/>
                  <a:pt x="832368" y="2565844"/>
                  <a:pt x="825832" y="2563478"/>
                </a:cubicBezTo>
                <a:cubicBezTo>
                  <a:pt x="819296" y="2561112"/>
                  <a:pt x="813355" y="2563478"/>
                  <a:pt x="808602" y="2568210"/>
                </a:cubicBezTo>
                <a:cubicBezTo>
                  <a:pt x="801472" y="2574717"/>
                  <a:pt x="797907" y="2582998"/>
                  <a:pt x="793748" y="2591280"/>
                </a:cubicBezTo>
                <a:cubicBezTo>
                  <a:pt x="790778" y="2597195"/>
                  <a:pt x="786619" y="2601927"/>
                  <a:pt x="778895" y="2603110"/>
                </a:cubicBezTo>
                <a:cubicBezTo>
                  <a:pt x="772359" y="2603702"/>
                  <a:pt x="768794" y="2607842"/>
                  <a:pt x="765230" y="2613166"/>
                </a:cubicBezTo>
                <a:cubicBezTo>
                  <a:pt x="748594" y="2639193"/>
                  <a:pt x="731364" y="2665220"/>
                  <a:pt x="714728" y="2691838"/>
                </a:cubicBezTo>
                <a:cubicBezTo>
                  <a:pt x="712351" y="2694796"/>
                  <a:pt x="710569" y="2697754"/>
                  <a:pt x="708786" y="2700711"/>
                </a:cubicBezTo>
                <a:cubicBezTo>
                  <a:pt x="705815" y="2704260"/>
                  <a:pt x="703439" y="2708993"/>
                  <a:pt x="698092" y="2705443"/>
                </a:cubicBezTo>
                <a:cubicBezTo>
                  <a:pt x="693933" y="2701894"/>
                  <a:pt x="696309" y="2697162"/>
                  <a:pt x="698686" y="2693613"/>
                </a:cubicBezTo>
                <a:cubicBezTo>
                  <a:pt x="704033" y="2685332"/>
                  <a:pt x="709380" y="2677642"/>
                  <a:pt x="714133" y="2669952"/>
                </a:cubicBezTo>
                <a:cubicBezTo>
                  <a:pt x="715916" y="2666403"/>
                  <a:pt x="717698" y="2662854"/>
                  <a:pt x="719481" y="2659305"/>
                </a:cubicBezTo>
                <a:cubicBezTo>
                  <a:pt x="737899" y="2634461"/>
                  <a:pt x="755723" y="2609617"/>
                  <a:pt x="766418" y="2578858"/>
                </a:cubicBezTo>
                <a:cubicBezTo>
                  <a:pt x="758100" y="2581224"/>
                  <a:pt x="753347" y="2578266"/>
                  <a:pt x="749188" y="2571759"/>
                </a:cubicBezTo>
                <a:cubicBezTo>
                  <a:pt x="743246" y="2562887"/>
                  <a:pt x="731958" y="2559337"/>
                  <a:pt x="724234" y="2552831"/>
                </a:cubicBezTo>
                <a:cubicBezTo>
                  <a:pt x="718887" y="2548098"/>
                  <a:pt x="710569" y="2554014"/>
                  <a:pt x="710569" y="2562295"/>
                </a:cubicBezTo>
                <a:cubicBezTo>
                  <a:pt x="710569" y="2570576"/>
                  <a:pt x="705815" y="2575309"/>
                  <a:pt x="699280" y="2580041"/>
                </a:cubicBezTo>
                <a:cubicBezTo>
                  <a:pt x="666602" y="2604885"/>
                  <a:pt x="642242" y="2636827"/>
                  <a:pt x="616694" y="2668178"/>
                </a:cubicBezTo>
                <a:cubicBezTo>
                  <a:pt x="613724" y="2671727"/>
                  <a:pt x="610753" y="2681191"/>
                  <a:pt x="603623" y="2675276"/>
                </a:cubicBezTo>
                <a:cubicBezTo>
                  <a:pt x="597088" y="2669952"/>
                  <a:pt x="601247" y="2663445"/>
                  <a:pt x="604811" y="2656939"/>
                </a:cubicBezTo>
                <a:cubicBezTo>
                  <a:pt x="615506" y="2635644"/>
                  <a:pt x="633924" y="2620264"/>
                  <a:pt x="648778" y="2601927"/>
                </a:cubicBezTo>
                <a:cubicBezTo>
                  <a:pt x="663631" y="2582407"/>
                  <a:pt x="678485" y="2562887"/>
                  <a:pt x="696309" y="2545732"/>
                </a:cubicBezTo>
                <a:cubicBezTo>
                  <a:pt x="702251" y="2540409"/>
                  <a:pt x="701656" y="2536860"/>
                  <a:pt x="694527" y="2533310"/>
                </a:cubicBezTo>
                <a:cubicBezTo>
                  <a:pt x="686803" y="2529761"/>
                  <a:pt x="681456" y="2524438"/>
                  <a:pt x="682644" y="2514973"/>
                </a:cubicBezTo>
                <a:cubicBezTo>
                  <a:pt x="683238" y="2507283"/>
                  <a:pt x="679079" y="2507875"/>
                  <a:pt x="673732" y="2509650"/>
                </a:cubicBezTo>
                <a:cubicBezTo>
                  <a:pt x="665414" y="2513199"/>
                  <a:pt x="661849" y="2520297"/>
                  <a:pt x="658284" y="2526804"/>
                </a:cubicBezTo>
                <a:cubicBezTo>
                  <a:pt x="651749" y="2539226"/>
                  <a:pt x="644619" y="2549873"/>
                  <a:pt x="630360" y="2555197"/>
                </a:cubicBezTo>
                <a:cubicBezTo>
                  <a:pt x="627389" y="2556380"/>
                  <a:pt x="624418" y="2560520"/>
                  <a:pt x="622042" y="2563478"/>
                </a:cubicBezTo>
                <a:cubicBezTo>
                  <a:pt x="609565" y="2579449"/>
                  <a:pt x="594711" y="2593646"/>
                  <a:pt x="578075" y="2606068"/>
                </a:cubicBezTo>
                <a:cubicBezTo>
                  <a:pt x="562627" y="2617898"/>
                  <a:pt x="549556" y="2631503"/>
                  <a:pt x="535891" y="2645108"/>
                </a:cubicBezTo>
                <a:cubicBezTo>
                  <a:pt x="530544" y="2649840"/>
                  <a:pt x="525197" y="2658122"/>
                  <a:pt x="518067" y="2652206"/>
                </a:cubicBezTo>
                <a:cubicBezTo>
                  <a:pt x="511531" y="2646291"/>
                  <a:pt x="518067" y="2639193"/>
                  <a:pt x="522226" y="2633278"/>
                </a:cubicBezTo>
                <a:cubicBezTo>
                  <a:pt x="527573" y="2625588"/>
                  <a:pt x="535891" y="2620856"/>
                  <a:pt x="543615" y="2615532"/>
                </a:cubicBezTo>
                <a:cubicBezTo>
                  <a:pt x="560251" y="2603702"/>
                  <a:pt x="569163" y="2585364"/>
                  <a:pt x="584017" y="2572351"/>
                </a:cubicBezTo>
                <a:cubicBezTo>
                  <a:pt x="590552" y="2566436"/>
                  <a:pt x="597088" y="2561112"/>
                  <a:pt x="604217" y="2554605"/>
                </a:cubicBezTo>
                <a:cubicBezTo>
                  <a:pt x="595899" y="2547507"/>
                  <a:pt x="587581" y="2539817"/>
                  <a:pt x="585799" y="2527987"/>
                </a:cubicBezTo>
                <a:cubicBezTo>
                  <a:pt x="583422" y="2514382"/>
                  <a:pt x="590552" y="2505509"/>
                  <a:pt x="604217" y="2504917"/>
                </a:cubicBezTo>
                <a:cubicBezTo>
                  <a:pt x="626201" y="2504917"/>
                  <a:pt x="633924" y="2485989"/>
                  <a:pt x="646401" y="2472975"/>
                </a:cubicBezTo>
                <a:cubicBezTo>
                  <a:pt x="648184" y="2471201"/>
                  <a:pt x="648778" y="2468243"/>
                  <a:pt x="646401" y="2465877"/>
                </a:cubicBezTo>
                <a:cubicBezTo>
                  <a:pt x="644025" y="2463511"/>
                  <a:pt x="641648" y="2464694"/>
                  <a:pt x="639272" y="2465285"/>
                </a:cubicBezTo>
                <a:cubicBezTo>
                  <a:pt x="628577" y="2468243"/>
                  <a:pt x="617288" y="2471792"/>
                  <a:pt x="605406" y="2470609"/>
                </a:cubicBezTo>
                <a:cubicBezTo>
                  <a:pt x="597682" y="2470018"/>
                  <a:pt x="590552" y="2468243"/>
                  <a:pt x="587581" y="2459962"/>
                </a:cubicBezTo>
                <a:cubicBezTo>
                  <a:pt x="583422" y="2451089"/>
                  <a:pt x="584017" y="2443399"/>
                  <a:pt x="590552" y="2435709"/>
                </a:cubicBezTo>
                <a:cubicBezTo>
                  <a:pt x="592929" y="2433935"/>
                  <a:pt x="594711" y="2432160"/>
                  <a:pt x="596494" y="2429794"/>
                </a:cubicBezTo>
                <a:cubicBezTo>
                  <a:pt x="600058" y="2425062"/>
                  <a:pt x="610159" y="2422696"/>
                  <a:pt x="607782" y="2415006"/>
                </a:cubicBezTo>
                <a:cubicBezTo>
                  <a:pt x="603623" y="2403175"/>
                  <a:pt x="594711" y="2394303"/>
                  <a:pt x="584017" y="2387204"/>
                </a:cubicBezTo>
                <a:cubicBezTo>
                  <a:pt x="581640" y="2386021"/>
                  <a:pt x="578669" y="2388387"/>
                  <a:pt x="576293" y="2389570"/>
                </a:cubicBezTo>
                <a:cubicBezTo>
                  <a:pt x="549556" y="2403767"/>
                  <a:pt x="523414" y="2419147"/>
                  <a:pt x="500837" y="2440441"/>
                </a:cubicBezTo>
                <a:cubicBezTo>
                  <a:pt x="499054" y="2442216"/>
                  <a:pt x="497272" y="2443399"/>
                  <a:pt x="495490" y="2444582"/>
                </a:cubicBezTo>
                <a:cubicBezTo>
                  <a:pt x="491331" y="2447540"/>
                  <a:pt x="487172" y="2451680"/>
                  <a:pt x="483013" y="2446357"/>
                </a:cubicBezTo>
                <a:cubicBezTo>
                  <a:pt x="479448" y="2442216"/>
                  <a:pt x="484201" y="2438667"/>
                  <a:pt x="487766" y="2436301"/>
                </a:cubicBezTo>
                <a:cubicBezTo>
                  <a:pt x="489548" y="2434526"/>
                  <a:pt x="491925" y="2433343"/>
                  <a:pt x="490736" y="2430386"/>
                </a:cubicBezTo>
                <a:cubicBezTo>
                  <a:pt x="489548" y="2427428"/>
                  <a:pt x="485983" y="2428611"/>
                  <a:pt x="483607" y="2429202"/>
                </a:cubicBezTo>
                <a:cubicBezTo>
                  <a:pt x="475289" y="2431569"/>
                  <a:pt x="467565" y="2434526"/>
                  <a:pt x="459841" y="2436301"/>
                </a:cubicBezTo>
                <a:cubicBezTo>
                  <a:pt x="453306" y="2437484"/>
                  <a:pt x="446770" y="2436301"/>
                  <a:pt x="443799" y="2430386"/>
                </a:cubicBezTo>
                <a:cubicBezTo>
                  <a:pt x="440234" y="2423879"/>
                  <a:pt x="447364" y="2421513"/>
                  <a:pt x="450929" y="2418555"/>
                </a:cubicBezTo>
                <a:cubicBezTo>
                  <a:pt x="461029" y="2411457"/>
                  <a:pt x="468159" y="2403175"/>
                  <a:pt x="473506" y="2391937"/>
                </a:cubicBezTo>
                <a:cubicBezTo>
                  <a:pt x="481824" y="2376557"/>
                  <a:pt x="499054" y="2371824"/>
                  <a:pt x="513908" y="2364726"/>
                </a:cubicBezTo>
                <a:cubicBezTo>
                  <a:pt x="518661" y="2362360"/>
                  <a:pt x="524008" y="2360585"/>
                  <a:pt x="529356" y="2358811"/>
                </a:cubicBezTo>
                <a:cubicBezTo>
                  <a:pt x="536485" y="2355853"/>
                  <a:pt x="540050" y="2351713"/>
                  <a:pt x="541238" y="2344023"/>
                </a:cubicBezTo>
                <a:cubicBezTo>
                  <a:pt x="542427" y="2338699"/>
                  <a:pt x="542427" y="2332192"/>
                  <a:pt x="547774" y="2329235"/>
                </a:cubicBezTo>
                <a:cubicBezTo>
                  <a:pt x="554904" y="2323911"/>
                  <a:pt x="553121" y="2319179"/>
                  <a:pt x="547180" y="2315038"/>
                </a:cubicBezTo>
                <a:cubicBezTo>
                  <a:pt x="543615" y="2312672"/>
                  <a:pt x="540050" y="2309715"/>
                  <a:pt x="535891" y="2309123"/>
                </a:cubicBezTo>
                <a:cubicBezTo>
                  <a:pt x="511531" y="2304982"/>
                  <a:pt x="506184" y="2286645"/>
                  <a:pt x="503213" y="2267125"/>
                </a:cubicBezTo>
                <a:cubicBezTo>
                  <a:pt x="500837" y="2249379"/>
                  <a:pt x="496084" y="2245239"/>
                  <a:pt x="478854" y="2248788"/>
                </a:cubicBezTo>
                <a:cubicBezTo>
                  <a:pt x="468159" y="2251154"/>
                  <a:pt x="457465" y="2252928"/>
                  <a:pt x="453900" y="2265942"/>
                </a:cubicBezTo>
                <a:cubicBezTo>
                  <a:pt x="452711" y="2270083"/>
                  <a:pt x="447958" y="2271857"/>
                  <a:pt x="444393" y="2273632"/>
                </a:cubicBezTo>
                <a:cubicBezTo>
                  <a:pt x="416469" y="2289011"/>
                  <a:pt x="386168" y="2299067"/>
                  <a:pt x="357055" y="2312081"/>
                </a:cubicBezTo>
                <a:cubicBezTo>
                  <a:pt x="324377" y="2326277"/>
                  <a:pt x="292293" y="2341065"/>
                  <a:pt x="259021" y="2353487"/>
                </a:cubicBezTo>
                <a:cubicBezTo>
                  <a:pt x="226938" y="2365318"/>
                  <a:pt x="196637" y="2380106"/>
                  <a:pt x="165147" y="2393120"/>
                </a:cubicBezTo>
                <a:cubicBezTo>
                  <a:pt x="155641" y="2397260"/>
                  <a:pt x="144946" y="2402584"/>
                  <a:pt x="136628" y="2389570"/>
                </a:cubicBezTo>
                <a:cubicBezTo>
                  <a:pt x="134846" y="2386612"/>
                  <a:pt x="130093" y="2388979"/>
                  <a:pt x="126528" y="2389570"/>
                </a:cubicBezTo>
                <a:cubicBezTo>
                  <a:pt x="124151" y="2389570"/>
                  <a:pt x="121775" y="2390162"/>
                  <a:pt x="120587" y="2387204"/>
                </a:cubicBezTo>
                <a:cubicBezTo>
                  <a:pt x="119398" y="2383655"/>
                  <a:pt x="122369" y="2382472"/>
                  <a:pt x="124746" y="2381880"/>
                </a:cubicBezTo>
                <a:cubicBezTo>
                  <a:pt x="133658" y="2379514"/>
                  <a:pt x="140787" y="2374782"/>
                  <a:pt x="151482" y="2376557"/>
                </a:cubicBezTo>
                <a:cubicBezTo>
                  <a:pt x="165741" y="2378331"/>
                  <a:pt x="180001" y="2371233"/>
                  <a:pt x="193666" y="2365909"/>
                </a:cubicBezTo>
                <a:cubicBezTo>
                  <a:pt x="223967" y="2353487"/>
                  <a:pt x="252486" y="2335150"/>
                  <a:pt x="283975" y="2324503"/>
                </a:cubicBezTo>
                <a:cubicBezTo>
                  <a:pt x="322000" y="2310898"/>
                  <a:pt x="358837" y="2292560"/>
                  <a:pt x="396862" y="2278955"/>
                </a:cubicBezTo>
                <a:cubicBezTo>
                  <a:pt x="400427" y="2277772"/>
                  <a:pt x="403992" y="2275998"/>
                  <a:pt x="408151" y="2273632"/>
                </a:cubicBezTo>
                <a:cubicBezTo>
                  <a:pt x="401615" y="2270083"/>
                  <a:pt x="391515" y="2273632"/>
                  <a:pt x="392109" y="2263576"/>
                </a:cubicBezTo>
                <a:cubicBezTo>
                  <a:pt x="393297" y="2254703"/>
                  <a:pt x="401615" y="2252337"/>
                  <a:pt x="409339" y="2251745"/>
                </a:cubicBezTo>
                <a:cubicBezTo>
                  <a:pt x="421222" y="2251154"/>
                  <a:pt x="425975" y="2246422"/>
                  <a:pt x="424193" y="2234000"/>
                </a:cubicBezTo>
                <a:cubicBezTo>
                  <a:pt x="422410" y="2220395"/>
                  <a:pt x="425381" y="2210930"/>
                  <a:pt x="441423" y="2206790"/>
                </a:cubicBezTo>
                <a:cubicBezTo>
                  <a:pt x="454494" y="2203240"/>
                  <a:pt x="464594" y="2194368"/>
                  <a:pt x="468753" y="2180763"/>
                </a:cubicBezTo>
                <a:cubicBezTo>
                  <a:pt x="472318" y="2167158"/>
                  <a:pt x="466971" y="2161242"/>
                  <a:pt x="453900" y="2164792"/>
                </a:cubicBezTo>
                <a:cubicBezTo>
                  <a:pt x="428946" y="2171298"/>
                  <a:pt x="402804" y="2174847"/>
                  <a:pt x="377850" y="2183720"/>
                </a:cubicBezTo>
                <a:cubicBezTo>
                  <a:pt x="370720" y="2186086"/>
                  <a:pt x="359431" y="2189044"/>
                  <a:pt x="365373" y="2173664"/>
                </a:cubicBezTo>
                <a:cubicBezTo>
                  <a:pt x="366561" y="2170707"/>
                  <a:pt x="364184" y="2169524"/>
                  <a:pt x="361808" y="2168932"/>
                </a:cubicBezTo>
                <a:cubicBezTo>
                  <a:pt x="358837" y="2167158"/>
                  <a:pt x="356461" y="2164792"/>
                  <a:pt x="357649" y="2161242"/>
                </a:cubicBezTo>
                <a:cubicBezTo>
                  <a:pt x="358837" y="2157693"/>
                  <a:pt x="362402" y="2156510"/>
                  <a:pt x="365373" y="2156510"/>
                </a:cubicBezTo>
                <a:cubicBezTo>
                  <a:pt x="394486" y="2155327"/>
                  <a:pt x="412904" y="2138765"/>
                  <a:pt x="426569" y="2115695"/>
                </a:cubicBezTo>
                <a:cubicBezTo>
                  <a:pt x="429540" y="2110372"/>
                  <a:pt x="433699" y="2105639"/>
                  <a:pt x="438452" y="2102682"/>
                </a:cubicBezTo>
                <a:cubicBezTo>
                  <a:pt x="450335" y="2094992"/>
                  <a:pt x="450335" y="2084345"/>
                  <a:pt x="447364" y="2073106"/>
                </a:cubicBezTo>
                <a:cubicBezTo>
                  <a:pt x="442611" y="2055360"/>
                  <a:pt x="436075" y="2038206"/>
                  <a:pt x="430134" y="2021052"/>
                </a:cubicBezTo>
                <a:cubicBezTo>
                  <a:pt x="426569" y="2013362"/>
                  <a:pt x="420628" y="2009221"/>
                  <a:pt x="412904" y="2006855"/>
                </a:cubicBezTo>
                <a:cubicBezTo>
                  <a:pt x="386168" y="1997982"/>
                  <a:pt x="380820" y="1979054"/>
                  <a:pt x="399239" y="1957759"/>
                </a:cubicBezTo>
                <a:cubicBezTo>
                  <a:pt x="400427" y="1955984"/>
                  <a:pt x="401615" y="1954801"/>
                  <a:pt x="402804" y="1953027"/>
                </a:cubicBezTo>
                <a:cubicBezTo>
                  <a:pt x="404586" y="1951252"/>
                  <a:pt x="407557" y="1949477"/>
                  <a:pt x="406368" y="1945928"/>
                </a:cubicBezTo>
                <a:cubicBezTo>
                  <a:pt x="405180" y="1942971"/>
                  <a:pt x="401615" y="1942971"/>
                  <a:pt x="399239" y="1942971"/>
                </a:cubicBezTo>
                <a:cubicBezTo>
                  <a:pt x="365373" y="1940605"/>
                  <a:pt x="332695" y="1935872"/>
                  <a:pt x="298829" y="1935281"/>
                </a:cubicBezTo>
                <a:cubicBezTo>
                  <a:pt x="294670" y="1935281"/>
                  <a:pt x="289917" y="1935281"/>
                  <a:pt x="285758" y="1934689"/>
                </a:cubicBezTo>
                <a:cubicBezTo>
                  <a:pt x="281599" y="1934098"/>
                  <a:pt x="276251" y="1933506"/>
                  <a:pt x="276846" y="1927591"/>
                </a:cubicBezTo>
                <a:cubicBezTo>
                  <a:pt x="276846" y="1921676"/>
                  <a:pt x="282193" y="1920493"/>
                  <a:pt x="286352" y="1921084"/>
                </a:cubicBezTo>
                <a:cubicBezTo>
                  <a:pt x="303582" y="1921676"/>
                  <a:pt x="321406" y="1922859"/>
                  <a:pt x="338636" y="1924042"/>
                </a:cubicBezTo>
                <a:cubicBezTo>
                  <a:pt x="351707" y="1925225"/>
                  <a:pt x="365373" y="1927000"/>
                  <a:pt x="378444" y="1921676"/>
                </a:cubicBezTo>
                <a:cubicBezTo>
                  <a:pt x="384979" y="1919310"/>
                  <a:pt x="391515" y="1925225"/>
                  <a:pt x="398050" y="1922267"/>
                </a:cubicBezTo>
                <a:cubicBezTo>
                  <a:pt x="396268" y="1919901"/>
                  <a:pt x="393297" y="1919310"/>
                  <a:pt x="390921" y="1919901"/>
                </a:cubicBezTo>
                <a:cubicBezTo>
                  <a:pt x="369532" y="1922267"/>
                  <a:pt x="362402" y="1907479"/>
                  <a:pt x="355866" y="1892100"/>
                </a:cubicBezTo>
                <a:cubicBezTo>
                  <a:pt x="345766" y="1866664"/>
                  <a:pt x="345766" y="1866664"/>
                  <a:pt x="318436" y="1866664"/>
                </a:cubicBezTo>
                <a:cubicBezTo>
                  <a:pt x="313088" y="1866664"/>
                  <a:pt x="308929" y="1864890"/>
                  <a:pt x="304770" y="1863115"/>
                </a:cubicBezTo>
                <a:cubicBezTo>
                  <a:pt x="292293" y="1857791"/>
                  <a:pt x="280410" y="1852468"/>
                  <a:pt x="267339" y="1852468"/>
                </a:cubicBezTo>
                <a:cubicBezTo>
                  <a:pt x="259616" y="1852468"/>
                  <a:pt x="256645" y="1848327"/>
                  <a:pt x="256645" y="1841229"/>
                </a:cubicBezTo>
                <a:cubicBezTo>
                  <a:pt x="257239" y="1834131"/>
                  <a:pt x="261398" y="1831764"/>
                  <a:pt x="267934" y="1831173"/>
                </a:cubicBezTo>
                <a:cubicBezTo>
                  <a:pt x="271498" y="1831173"/>
                  <a:pt x="276251" y="1831173"/>
                  <a:pt x="279222" y="1832947"/>
                </a:cubicBezTo>
                <a:cubicBezTo>
                  <a:pt x="296452" y="1840637"/>
                  <a:pt x="314871" y="1838863"/>
                  <a:pt x="332695" y="1840637"/>
                </a:cubicBezTo>
                <a:cubicBezTo>
                  <a:pt x="333883" y="1840637"/>
                  <a:pt x="336260" y="1840637"/>
                  <a:pt x="336854" y="1841229"/>
                </a:cubicBezTo>
                <a:cubicBezTo>
                  <a:pt x="355272" y="1855425"/>
                  <a:pt x="371908" y="1843595"/>
                  <a:pt x="389138" y="1839454"/>
                </a:cubicBezTo>
                <a:cubicBezTo>
                  <a:pt x="395080" y="1837680"/>
                  <a:pt x="396268" y="1831764"/>
                  <a:pt x="397456" y="1826441"/>
                </a:cubicBezTo>
                <a:cubicBezTo>
                  <a:pt x="401021" y="1811653"/>
                  <a:pt x="405774" y="1799231"/>
                  <a:pt x="420628" y="1791541"/>
                </a:cubicBezTo>
                <a:cubicBezTo>
                  <a:pt x="430134" y="1786809"/>
                  <a:pt x="433699" y="1775570"/>
                  <a:pt x="435481" y="1765514"/>
                </a:cubicBezTo>
                <a:cubicBezTo>
                  <a:pt x="436075" y="1760190"/>
                  <a:pt x="433699" y="1756641"/>
                  <a:pt x="428352" y="1756050"/>
                </a:cubicBezTo>
                <a:cubicBezTo>
                  <a:pt x="403992" y="1753092"/>
                  <a:pt x="382603" y="1737121"/>
                  <a:pt x="356461" y="1738304"/>
                </a:cubicBezTo>
                <a:cubicBezTo>
                  <a:pt x="352896" y="1738895"/>
                  <a:pt x="349925" y="1735938"/>
                  <a:pt x="346954" y="1734163"/>
                </a:cubicBezTo>
                <a:cubicBezTo>
                  <a:pt x="338636" y="1730023"/>
                  <a:pt x="330912" y="1724699"/>
                  <a:pt x="321406" y="1722924"/>
                </a:cubicBezTo>
                <a:cubicBezTo>
                  <a:pt x="313682" y="1721741"/>
                  <a:pt x="308929" y="1718784"/>
                  <a:pt x="307147" y="1711094"/>
                </a:cubicBezTo>
                <a:cubicBezTo>
                  <a:pt x="305959" y="1703996"/>
                  <a:pt x="298829" y="1702812"/>
                  <a:pt x="293482" y="1701038"/>
                </a:cubicBezTo>
                <a:cubicBezTo>
                  <a:pt x="283975" y="1697489"/>
                  <a:pt x="273875" y="1694531"/>
                  <a:pt x="264369" y="1690982"/>
                </a:cubicBezTo>
                <a:cubicBezTo>
                  <a:pt x="260804" y="1689799"/>
                  <a:pt x="256051" y="1687433"/>
                  <a:pt x="258427" y="1682701"/>
                </a:cubicBezTo>
                <a:cubicBezTo>
                  <a:pt x="260210" y="1677969"/>
                  <a:pt x="264963" y="1679152"/>
                  <a:pt x="268528" y="1680335"/>
                </a:cubicBezTo>
                <a:cubicBezTo>
                  <a:pt x="279816" y="1684475"/>
                  <a:pt x="291105" y="1688024"/>
                  <a:pt x="302394" y="1692165"/>
                </a:cubicBezTo>
                <a:cubicBezTo>
                  <a:pt x="306553" y="1693348"/>
                  <a:pt x="310118" y="1695123"/>
                  <a:pt x="314871" y="1692165"/>
                </a:cubicBezTo>
                <a:cubicBezTo>
                  <a:pt x="331507" y="1680926"/>
                  <a:pt x="331507" y="1680926"/>
                  <a:pt x="316653" y="1667913"/>
                </a:cubicBezTo>
                <a:cubicBezTo>
                  <a:pt x="313682" y="1665547"/>
                  <a:pt x="311306" y="1663180"/>
                  <a:pt x="308929" y="1660223"/>
                </a:cubicBezTo>
                <a:cubicBezTo>
                  <a:pt x="300611" y="1650167"/>
                  <a:pt x="301800" y="1646026"/>
                  <a:pt x="314277" y="1641886"/>
                </a:cubicBezTo>
                <a:cubicBezTo>
                  <a:pt x="317841" y="1640703"/>
                  <a:pt x="321406" y="1639520"/>
                  <a:pt x="324971" y="1637745"/>
                </a:cubicBezTo>
                <a:cubicBezTo>
                  <a:pt x="330318" y="1634787"/>
                  <a:pt x="333883" y="1636562"/>
                  <a:pt x="335666" y="1641294"/>
                </a:cubicBezTo>
                <a:cubicBezTo>
                  <a:pt x="337448" y="1647801"/>
                  <a:pt x="341013" y="1651350"/>
                  <a:pt x="348143" y="1651350"/>
                </a:cubicBezTo>
                <a:cubicBezTo>
                  <a:pt x="349925" y="1650758"/>
                  <a:pt x="351707" y="1651350"/>
                  <a:pt x="352896" y="1652533"/>
                </a:cubicBezTo>
                <a:cubicBezTo>
                  <a:pt x="371314" y="1669687"/>
                  <a:pt x="395080" y="1672645"/>
                  <a:pt x="418251" y="1678560"/>
                </a:cubicBezTo>
                <a:cubicBezTo>
                  <a:pt x="436075" y="1683292"/>
                  <a:pt x="450335" y="1674419"/>
                  <a:pt x="463406" y="1664364"/>
                </a:cubicBezTo>
                <a:cubicBezTo>
                  <a:pt x="472318" y="1657265"/>
                  <a:pt x="468159" y="1632421"/>
                  <a:pt x="458059" y="1625915"/>
                </a:cubicBezTo>
                <a:cubicBezTo>
                  <a:pt x="453900" y="1623548"/>
                  <a:pt x="449147" y="1620591"/>
                  <a:pt x="451523" y="1615267"/>
                </a:cubicBezTo>
                <a:cubicBezTo>
                  <a:pt x="453306" y="1609352"/>
                  <a:pt x="458653" y="1607577"/>
                  <a:pt x="464000" y="1608760"/>
                </a:cubicBezTo>
                <a:cubicBezTo>
                  <a:pt x="475289" y="1611718"/>
                  <a:pt x="475289" y="1605211"/>
                  <a:pt x="471130" y="1598705"/>
                </a:cubicBezTo>
                <a:cubicBezTo>
                  <a:pt x="462812" y="1586283"/>
                  <a:pt x="462812" y="1570903"/>
                  <a:pt x="460435" y="1557298"/>
                </a:cubicBezTo>
                <a:cubicBezTo>
                  <a:pt x="458059" y="1543693"/>
                  <a:pt x="462812" y="1529497"/>
                  <a:pt x="471724" y="1518258"/>
                </a:cubicBezTo>
                <a:cubicBezTo>
                  <a:pt x="477665" y="1511160"/>
                  <a:pt x="481230" y="1502287"/>
                  <a:pt x="490736" y="1499921"/>
                </a:cubicBezTo>
                <a:cubicBezTo>
                  <a:pt x="500243" y="1498146"/>
                  <a:pt x="509155" y="1498737"/>
                  <a:pt x="517473" y="1504061"/>
                </a:cubicBezTo>
                <a:cubicBezTo>
                  <a:pt x="529356" y="1511160"/>
                  <a:pt x="536485" y="1509385"/>
                  <a:pt x="543615" y="1497555"/>
                </a:cubicBezTo>
                <a:cubicBezTo>
                  <a:pt x="551933" y="1482767"/>
                  <a:pt x="549556" y="1472120"/>
                  <a:pt x="538268" y="1460289"/>
                </a:cubicBezTo>
                <a:cubicBezTo>
                  <a:pt x="520443" y="1442543"/>
                  <a:pt x="498460" y="1428939"/>
                  <a:pt x="479448" y="1411784"/>
                </a:cubicBezTo>
                <a:cubicBezTo>
                  <a:pt x="478854" y="1411193"/>
                  <a:pt x="477665" y="1410601"/>
                  <a:pt x="476477" y="1410010"/>
                </a:cubicBezTo>
                <a:cubicBezTo>
                  <a:pt x="447958" y="1404686"/>
                  <a:pt x="425381" y="1386349"/>
                  <a:pt x="402804" y="1370378"/>
                </a:cubicBezTo>
                <a:cubicBezTo>
                  <a:pt x="385573" y="1357956"/>
                  <a:pt x="362402" y="1352632"/>
                  <a:pt x="349925" y="1332520"/>
                </a:cubicBezTo>
                <a:cubicBezTo>
                  <a:pt x="346360" y="1326605"/>
                  <a:pt x="338042" y="1323647"/>
                  <a:pt x="332101" y="1318915"/>
                </a:cubicBezTo>
                <a:cubicBezTo>
                  <a:pt x="327348" y="1314775"/>
                  <a:pt x="322594" y="1309450"/>
                  <a:pt x="326753" y="1302944"/>
                </a:cubicBezTo>
                <a:cubicBezTo>
                  <a:pt x="330318" y="1296437"/>
                  <a:pt x="336260" y="1299986"/>
                  <a:pt x="341013" y="1302944"/>
                </a:cubicBezTo>
                <a:cubicBezTo>
                  <a:pt x="342795" y="1304127"/>
                  <a:pt x="344578" y="1304719"/>
                  <a:pt x="345766" y="1302352"/>
                </a:cubicBezTo>
                <a:cubicBezTo>
                  <a:pt x="346954" y="1300578"/>
                  <a:pt x="346360" y="1298212"/>
                  <a:pt x="344578" y="1297029"/>
                </a:cubicBezTo>
                <a:cubicBezTo>
                  <a:pt x="335071" y="1291705"/>
                  <a:pt x="327942" y="1281649"/>
                  <a:pt x="316653" y="1278100"/>
                </a:cubicBezTo>
                <a:cubicBezTo>
                  <a:pt x="309523" y="1276326"/>
                  <a:pt x="308335" y="1270410"/>
                  <a:pt x="306553" y="1265086"/>
                </a:cubicBezTo>
                <a:cubicBezTo>
                  <a:pt x="305959" y="1261538"/>
                  <a:pt x="307147" y="1258580"/>
                  <a:pt x="310712" y="1257397"/>
                </a:cubicBezTo>
                <a:cubicBezTo>
                  <a:pt x="316653" y="1255030"/>
                  <a:pt x="321406" y="1258580"/>
                  <a:pt x="325565" y="1262129"/>
                </a:cubicBezTo>
                <a:cubicBezTo>
                  <a:pt x="343389" y="1276918"/>
                  <a:pt x="360025" y="1293480"/>
                  <a:pt x="379632" y="1305902"/>
                </a:cubicBezTo>
                <a:cubicBezTo>
                  <a:pt x="393297" y="1314183"/>
                  <a:pt x="403992" y="1325422"/>
                  <a:pt x="417063" y="1334295"/>
                </a:cubicBezTo>
                <a:cubicBezTo>
                  <a:pt x="439640" y="1349675"/>
                  <a:pt x="461029" y="1369195"/>
                  <a:pt x="479448" y="1389898"/>
                </a:cubicBezTo>
                <a:cubicBezTo>
                  <a:pt x="499649" y="1412967"/>
                  <a:pt x="525197" y="1428939"/>
                  <a:pt x="548368" y="1447867"/>
                </a:cubicBezTo>
                <a:cubicBezTo>
                  <a:pt x="560251" y="1457923"/>
                  <a:pt x="567381" y="1453191"/>
                  <a:pt x="569163" y="1438403"/>
                </a:cubicBezTo>
                <a:cubicBezTo>
                  <a:pt x="570351" y="1430121"/>
                  <a:pt x="570351" y="1421249"/>
                  <a:pt x="566192" y="1414150"/>
                </a:cubicBezTo>
                <a:cubicBezTo>
                  <a:pt x="562033" y="1407052"/>
                  <a:pt x="563816" y="1401137"/>
                  <a:pt x="568569" y="1395813"/>
                </a:cubicBezTo>
                <a:cubicBezTo>
                  <a:pt x="580452" y="1382209"/>
                  <a:pt x="592335" y="1368603"/>
                  <a:pt x="613724" y="1376293"/>
                </a:cubicBezTo>
                <a:cubicBezTo>
                  <a:pt x="616100" y="1377476"/>
                  <a:pt x="618477" y="1377476"/>
                  <a:pt x="619665" y="1375110"/>
                </a:cubicBezTo>
                <a:cubicBezTo>
                  <a:pt x="621447" y="1372744"/>
                  <a:pt x="620853" y="1370970"/>
                  <a:pt x="619665" y="1368603"/>
                </a:cubicBezTo>
                <a:cubicBezTo>
                  <a:pt x="616100" y="1362688"/>
                  <a:pt x="611347" y="1359139"/>
                  <a:pt x="606000" y="1355590"/>
                </a:cubicBezTo>
                <a:cubicBezTo>
                  <a:pt x="592929" y="1345534"/>
                  <a:pt x="581046" y="1334887"/>
                  <a:pt x="579263" y="1317141"/>
                </a:cubicBezTo>
                <a:cubicBezTo>
                  <a:pt x="579263" y="1313591"/>
                  <a:pt x="576293" y="1311817"/>
                  <a:pt x="573916" y="1309450"/>
                </a:cubicBezTo>
                <a:cubicBezTo>
                  <a:pt x="563816" y="1301761"/>
                  <a:pt x="555498" y="1291114"/>
                  <a:pt x="546586" y="1281649"/>
                </a:cubicBezTo>
                <a:cubicBezTo>
                  <a:pt x="544803" y="1279283"/>
                  <a:pt x="541833" y="1276326"/>
                  <a:pt x="541833" y="1273960"/>
                </a:cubicBezTo>
                <a:cubicBezTo>
                  <a:pt x="540644" y="1253848"/>
                  <a:pt x="526979" y="1242609"/>
                  <a:pt x="513908" y="1230187"/>
                </a:cubicBezTo>
                <a:cubicBezTo>
                  <a:pt x="508561" y="1225455"/>
                  <a:pt x="503213" y="1220131"/>
                  <a:pt x="500837" y="1213624"/>
                </a:cubicBezTo>
                <a:cubicBezTo>
                  <a:pt x="499054" y="1208892"/>
                  <a:pt x="496678" y="1204160"/>
                  <a:pt x="502025" y="1201202"/>
                </a:cubicBezTo>
                <a:cubicBezTo>
                  <a:pt x="506778" y="1198244"/>
                  <a:pt x="512125" y="1199428"/>
                  <a:pt x="515096" y="1202977"/>
                </a:cubicBezTo>
                <a:cubicBezTo>
                  <a:pt x="528167" y="1224863"/>
                  <a:pt x="552527" y="1234328"/>
                  <a:pt x="566786" y="1254439"/>
                </a:cubicBezTo>
                <a:cubicBezTo>
                  <a:pt x="569163" y="1257397"/>
                  <a:pt x="570945" y="1260946"/>
                  <a:pt x="576293" y="1261538"/>
                </a:cubicBezTo>
                <a:cubicBezTo>
                  <a:pt x="578075" y="1255622"/>
                  <a:pt x="574510" y="1250298"/>
                  <a:pt x="571540" y="1245566"/>
                </a:cubicBezTo>
                <a:cubicBezTo>
                  <a:pt x="563816" y="1230778"/>
                  <a:pt x="553715" y="1216582"/>
                  <a:pt x="547180" y="1201202"/>
                </a:cubicBezTo>
                <a:cubicBezTo>
                  <a:pt x="543615" y="1194104"/>
                  <a:pt x="543615" y="1187597"/>
                  <a:pt x="551933" y="1184048"/>
                </a:cubicBezTo>
                <a:cubicBezTo>
                  <a:pt x="559657" y="1181090"/>
                  <a:pt x="566192" y="1185231"/>
                  <a:pt x="568569" y="1192329"/>
                </a:cubicBezTo>
                <a:cubicBezTo>
                  <a:pt x="576293" y="1212441"/>
                  <a:pt x="585205" y="1231961"/>
                  <a:pt x="594711" y="1250890"/>
                </a:cubicBezTo>
                <a:cubicBezTo>
                  <a:pt x="600058" y="1261538"/>
                  <a:pt x="604217" y="1271593"/>
                  <a:pt x="603029" y="1284016"/>
                </a:cubicBezTo>
                <a:cubicBezTo>
                  <a:pt x="602435" y="1291705"/>
                  <a:pt x="607188" y="1297029"/>
                  <a:pt x="611941" y="1302352"/>
                </a:cubicBezTo>
                <a:cubicBezTo>
                  <a:pt x="617288" y="1308267"/>
                  <a:pt x="621447" y="1314775"/>
                  <a:pt x="612535" y="1321282"/>
                </a:cubicBezTo>
                <a:cubicBezTo>
                  <a:pt x="608376" y="1324239"/>
                  <a:pt x="609565" y="1327788"/>
                  <a:pt x="611941" y="1332520"/>
                </a:cubicBezTo>
                <a:cubicBezTo>
                  <a:pt x="617288" y="1344942"/>
                  <a:pt x="625012" y="1354998"/>
                  <a:pt x="638083" y="1358548"/>
                </a:cubicBezTo>
                <a:cubicBezTo>
                  <a:pt x="637489" y="1350858"/>
                  <a:pt x="637489" y="1351449"/>
                  <a:pt x="629171" y="1340802"/>
                </a:cubicBezTo>
                <a:cubicBezTo>
                  <a:pt x="625606" y="1336662"/>
                  <a:pt x="617883" y="1330746"/>
                  <a:pt x="623824" y="1324830"/>
                </a:cubicBezTo>
                <a:cubicBezTo>
                  <a:pt x="630954" y="1318915"/>
                  <a:pt x="636895" y="1326605"/>
                  <a:pt x="641648" y="1331337"/>
                </a:cubicBezTo>
                <a:cubicBezTo>
                  <a:pt x="644025" y="1333704"/>
                  <a:pt x="645213" y="1336662"/>
                  <a:pt x="646401" y="1339619"/>
                </a:cubicBezTo>
                <a:cubicBezTo>
                  <a:pt x="648778" y="1346717"/>
                  <a:pt x="654125" y="1343759"/>
                  <a:pt x="657690" y="1341985"/>
                </a:cubicBezTo>
                <a:cubicBezTo>
                  <a:pt x="663037" y="1339619"/>
                  <a:pt x="661849" y="1335478"/>
                  <a:pt x="658878" y="1331929"/>
                </a:cubicBezTo>
                <a:cubicBezTo>
                  <a:pt x="649966" y="1320690"/>
                  <a:pt x="640460" y="1309450"/>
                  <a:pt x="632736" y="1297029"/>
                </a:cubicBezTo>
                <a:cubicBezTo>
                  <a:pt x="626795" y="1286973"/>
                  <a:pt x="622042" y="1276918"/>
                  <a:pt x="620259" y="1265086"/>
                </a:cubicBezTo>
                <a:cubicBezTo>
                  <a:pt x="619665" y="1260946"/>
                  <a:pt x="618477" y="1256214"/>
                  <a:pt x="623230" y="1253848"/>
                </a:cubicBezTo>
                <a:cubicBezTo>
                  <a:pt x="627983" y="1251481"/>
                  <a:pt x="630360" y="1256214"/>
                  <a:pt x="633330" y="1257988"/>
                </a:cubicBezTo>
                <a:cubicBezTo>
                  <a:pt x="650560" y="1269820"/>
                  <a:pt x="659472" y="1288747"/>
                  <a:pt x="674920" y="1301761"/>
                </a:cubicBezTo>
                <a:cubicBezTo>
                  <a:pt x="682050" y="1307084"/>
                  <a:pt x="684426" y="1307084"/>
                  <a:pt x="687991" y="1298212"/>
                </a:cubicBezTo>
                <a:cubicBezTo>
                  <a:pt x="696903" y="1277509"/>
                  <a:pt x="728393" y="1261538"/>
                  <a:pt x="750376" y="1265678"/>
                </a:cubicBezTo>
                <a:cubicBezTo>
                  <a:pt x="762259" y="1268044"/>
                  <a:pt x="768794" y="1260946"/>
                  <a:pt x="765824" y="1247933"/>
                </a:cubicBezTo>
                <a:cubicBezTo>
                  <a:pt x="762259" y="1231961"/>
                  <a:pt x="755723" y="1216582"/>
                  <a:pt x="753347" y="1200611"/>
                </a:cubicBezTo>
                <a:cubicBezTo>
                  <a:pt x="750376" y="1185231"/>
                  <a:pt x="747405" y="1169852"/>
                  <a:pt x="743246" y="1155064"/>
                </a:cubicBezTo>
                <a:cubicBezTo>
                  <a:pt x="740276" y="1145007"/>
                  <a:pt x="747405" y="1142050"/>
                  <a:pt x="753941" y="1138501"/>
                </a:cubicBezTo>
                <a:cubicBezTo>
                  <a:pt x="761665" y="1135543"/>
                  <a:pt x="765230" y="1140275"/>
                  <a:pt x="767606" y="1146191"/>
                </a:cubicBezTo>
                <a:cubicBezTo>
                  <a:pt x="777707" y="1169852"/>
                  <a:pt x="783648" y="1195287"/>
                  <a:pt x="790778" y="1220723"/>
                </a:cubicBezTo>
                <a:cubicBezTo>
                  <a:pt x="792560" y="1228412"/>
                  <a:pt x="786619" y="1236693"/>
                  <a:pt x="787807" y="1246158"/>
                </a:cubicBezTo>
                <a:cubicBezTo>
                  <a:pt x="788995" y="1255030"/>
                  <a:pt x="794937" y="1259763"/>
                  <a:pt x="799690" y="1265678"/>
                </a:cubicBezTo>
                <a:cubicBezTo>
                  <a:pt x="802660" y="1269228"/>
                  <a:pt x="808602" y="1266270"/>
                  <a:pt x="810978" y="1262720"/>
                </a:cubicBezTo>
                <a:cubicBezTo>
                  <a:pt x="821079" y="1249707"/>
                  <a:pt x="831773" y="1236693"/>
                  <a:pt x="830585" y="1218948"/>
                </a:cubicBezTo>
                <a:cubicBezTo>
                  <a:pt x="829991" y="1209483"/>
                  <a:pt x="834150" y="1204751"/>
                  <a:pt x="842468" y="1200611"/>
                </a:cubicBezTo>
                <a:cubicBezTo>
                  <a:pt x="860886" y="1191738"/>
                  <a:pt x="878711" y="1192921"/>
                  <a:pt x="895346" y="1204751"/>
                </a:cubicBezTo>
                <a:cubicBezTo>
                  <a:pt x="904853" y="1211849"/>
                  <a:pt x="913765" y="1213033"/>
                  <a:pt x="922677" y="1204751"/>
                </a:cubicBezTo>
                <a:cubicBezTo>
                  <a:pt x="930995" y="1197062"/>
                  <a:pt x="942284" y="1197062"/>
                  <a:pt x="950602" y="1189372"/>
                </a:cubicBezTo>
                <a:cubicBezTo>
                  <a:pt x="955949" y="1184048"/>
                  <a:pt x="958920" y="1179907"/>
                  <a:pt x="960108" y="1172809"/>
                </a:cubicBezTo>
                <a:cubicBezTo>
                  <a:pt x="962484" y="1159796"/>
                  <a:pt x="963079" y="1146782"/>
                  <a:pt x="957137" y="1134360"/>
                </a:cubicBezTo>
                <a:cubicBezTo>
                  <a:pt x="953572" y="1125487"/>
                  <a:pt x="956543" y="1118390"/>
                  <a:pt x="962484" y="1113067"/>
                </a:cubicBezTo>
                <a:cubicBezTo>
                  <a:pt x="967832" y="1107743"/>
                  <a:pt x="974367" y="1111292"/>
                  <a:pt x="979715" y="1114249"/>
                </a:cubicBezTo>
                <a:cubicBezTo>
                  <a:pt x="991003" y="1120165"/>
                  <a:pt x="1001698" y="1125487"/>
                  <a:pt x="1014175" y="1127853"/>
                </a:cubicBezTo>
                <a:cubicBezTo>
                  <a:pt x="1024275" y="1130220"/>
                  <a:pt x="1025463" y="1140275"/>
                  <a:pt x="1029028" y="1147965"/>
                </a:cubicBezTo>
                <a:cubicBezTo>
                  <a:pt x="1031999" y="1153881"/>
                  <a:pt x="1032593" y="1160979"/>
                  <a:pt x="1038534" y="1165119"/>
                </a:cubicBezTo>
                <a:cubicBezTo>
                  <a:pt x="1046258" y="1169260"/>
                  <a:pt x="1055170" y="1171034"/>
                  <a:pt x="1061706" y="1164528"/>
                </a:cubicBezTo>
                <a:cubicBezTo>
                  <a:pt x="1075371" y="1152106"/>
                  <a:pt x="1091413" y="1143824"/>
                  <a:pt x="1104484" y="1130811"/>
                </a:cubicBezTo>
                <a:cubicBezTo>
                  <a:pt x="1115773" y="1119573"/>
                  <a:pt x="1129438" y="1122529"/>
                  <a:pt x="1137756" y="1136726"/>
                </a:cubicBezTo>
                <a:cubicBezTo>
                  <a:pt x="1140727" y="1142050"/>
                  <a:pt x="1143697" y="1147373"/>
                  <a:pt x="1151421" y="1147373"/>
                </a:cubicBezTo>
                <a:cubicBezTo>
                  <a:pt x="1169245" y="1148557"/>
                  <a:pt x="1168057" y="1147373"/>
                  <a:pt x="1169245" y="1130811"/>
                </a:cubicBezTo>
                <a:cubicBezTo>
                  <a:pt x="1171028" y="1110109"/>
                  <a:pt x="1164492" y="1090588"/>
                  <a:pt x="1162116" y="1071068"/>
                </a:cubicBezTo>
                <a:cubicBezTo>
                  <a:pt x="1160928" y="1055689"/>
                  <a:pt x="1165087" y="1039717"/>
                  <a:pt x="1161522" y="1024339"/>
                </a:cubicBezTo>
                <a:cubicBezTo>
                  <a:pt x="1155580" y="999494"/>
                  <a:pt x="1153798" y="973467"/>
                  <a:pt x="1154986" y="949215"/>
                </a:cubicBezTo>
                <a:cubicBezTo>
                  <a:pt x="1156174" y="918456"/>
                  <a:pt x="1147262" y="889471"/>
                  <a:pt x="1147262" y="859895"/>
                </a:cubicBezTo>
                <a:cubicBezTo>
                  <a:pt x="1147262" y="845698"/>
                  <a:pt x="1144292" y="832685"/>
                  <a:pt x="1144292" y="819080"/>
                </a:cubicBezTo>
                <a:cubicBezTo>
                  <a:pt x="1144292" y="810207"/>
                  <a:pt x="1148451" y="804291"/>
                  <a:pt x="1156174" y="803700"/>
                </a:cubicBezTo>
                <a:cubicBezTo>
                  <a:pt x="1165087" y="802517"/>
                  <a:pt x="1167463" y="810207"/>
                  <a:pt x="1166869" y="817897"/>
                </a:cubicBezTo>
                <a:cubicBezTo>
                  <a:pt x="1163898" y="851022"/>
                  <a:pt x="1172216" y="882964"/>
                  <a:pt x="1176969" y="915498"/>
                </a:cubicBezTo>
                <a:cubicBezTo>
                  <a:pt x="1176969" y="916089"/>
                  <a:pt x="1178158" y="916681"/>
                  <a:pt x="1178752" y="916681"/>
                </a:cubicBezTo>
                <a:cubicBezTo>
                  <a:pt x="1181722" y="916089"/>
                  <a:pt x="1182317" y="913723"/>
                  <a:pt x="1181722" y="911357"/>
                </a:cubicBezTo>
                <a:cubicBezTo>
                  <a:pt x="1178752" y="884739"/>
                  <a:pt x="1183505" y="858120"/>
                  <a:pt x="1181722" y="831502"/>
                </a:cubicBezTo>
                <a:cubicBezTo>
                  <a:pt x="1181128" y="829136"/>
                  <a:pt x="1181722" y="826770"/>
                  <a:pt x="1182317" y="824403"/>
                </a:cubicBezTo>
                <a:cubicBezTo>
                  <a:pt x="1188258" y="808432"/>
                  <a:pt x="1187070" y="791278"/>
                  <a:pt x="1187070" y="774124"/>
                </a:cubicBezTo>
                <a:cubicBezTo>
                  <a:pt x="1187664" y="768209"/>
                  <a:pt x="1187070" y="762294"/>
                  <a:pt x="1187664" y="756378"/>
                </a:cubicBezTo>
                <a:cubicBezTo>
                  <a:pt x="1188258" y="749872"/>
                  <a:pt x="1191229" y="743365"/>
                  <a:pt x="1198953" y="743956"/>
                </a:cubicBezTo>
                <a:close/>
                <a:moveTo>
                  <a:pt x="1054049" y="664349"/>
                </a:moveTo>
                <a:cubicBezTo>
                  <a:pt x="1059991" y="663166"/>
                  <a:pt x="1060586" y="669673"/>
                  <a:pt x="1061774" y="673813"/>
                </a:cubicBezTo>
                <a:cubicBezTo>
                  <a:pt x="1065934" y="686826"/>
                  <a:pt x="1064151" y="700430"/>
                  <a:pt x="1064745" y="711668"/>
                </a:cubicBezTo>
                <a:cubicBezTo>
                  <a:pt x="1064151" y="734737"/>
                  <a:pt x="1065934" y="755439"/>
                  <a:pt x="1070687" y="776141"/>
                </a:cubicBezTo>
                <a:cubicBezTo>
                  <a:pt x="1073658" y="789154"/>
                  <a:pt x="1072470" y="803350"/>
                  <a:pt x="1073064" y="817546"/>
                </a:cubicBezTo>
                <a:cubicBezTo>
                  <a:pt x="1073658" y="842388"/>
                  <a:pt x="1079006" y="867231"/>
                  <a:pt x="1075441" y="892665"/>
                </a:cubicBezTo>
                <a:cubicBezTo>
                  <a:pt x="1074253" y="900946"/>
                  <a:pt x="1073064" y="907453"/>
                  <a:pt x="1061774" y="906861"/>
                </a:cubicBezTo>
                <a:cubicBezTo>
                  <a:pt x="1057020" y="906269"/>
                  <a:pt x="1053455" y="910410"/>
                  <a:pt x="1049890" y="913367"/>
                </a:cubicBezTo>
                <a:cubicBezTo>
                  <a:pt x="1043948" y="918691"/>
                  <a:pt x="1037411" y="917508"/>
                  <a:pt x="1032658" y="912776"/>
                </a:cubicBezTo>
                <a:cubicBezTo>
                  <a:pt x="1024933" y="906269"/>
                  <a:pt x="1017208" y="896806"/>
                  <a:pt x="1020774" y="889116"/>
                </a:cubicBezTo>
                <a:cubicBezTo>
                  <a:pt x="1024339" y="880244"/>
                  <a:pt x="1025527" y="866640"/>
                  <a:pt x="1039788" y="864865"/>
                </a:cubicBezTo>
                <a:cubicBezTo>
                  <a:pt x="1051078" y="863091"/>
                  <a:pt x="1054049" y="854218"/>
                  <a:pt x="1054644" y="843571"/>
                </a:cubicBezTo>
                <a:cubicBezTo>
                  <a:pt x="1056426" y="821686"/>
                  <a:pt x="1050484" y="800392"/>
                  <a:pt x="1048701" y="779098"/>
                </a:cubicBezTo>
                <a:cubicBezTo>
                  <a:pt x="1048107" y="767269"/>
                  <a:pt x="1046325" y="755439"/>
                  <a:pt x="1043948" y="743018"/>
                </a:cubicBezTo>
                <a:cubicBezTo>
                  <a:pt x="1042165" y="733553"/>
                  <a:pt x="1045730" y="722315"/>
                  <a:pt x="1045730" y="711077"/>
                </a:cubicBezTo>
                <a:cubicBezTo>
                  <a:pt x="1046325" y="699839"/>
                  <a:pt x="1048107" y="688600"/>
                  <a:pt x="1046325" y="677362"/>
                </a:cubicBezTo>
                <a:cubicBezTo>
                  <a:pt x="1045136" y="670856"/>
                  <a:pt x="1047513" y="665532"/>
                  <a:pt x="1054049" y="664349"/>
                </a:cubicBezTo>
                <a:close/>
                <a:moveTo>
                  <a:pt x="1047239" y="605020"/>
                </a:moveTo>
                <a:cubicBezTo>
                  <a:pt x="1050229" y="602653"/>
                  <a:pt x="1054414" y="602061"/>
                  <a:pt x="1056208" y="606203"/>
                </a:cubicBezTo>
                <a:cubicBezTo>
                  <a:pt x="1059198" y="615078"/>
                  <a:pt x="1063383" y="624545"/>
                  <a:pt x="1061589" y="634603"/>
                </a:cubicBezTo>
                <a:cubicBezTo>
                  <a:pt x="1060394" y="639337"/>
                  <a:pt x="1058002" y="643479"/>
                  <a:pt x="1052023" y="643479"/>
                </a:cubicBezTo>
                <a:cubicBezTo>
                  <a:pt x="1047239" y="644070"/>
                  <a:pt x="1046044" y="639337"/>
                  <a:pt x="1045446" y="635195"/>
                </a:cubicBezTo>
                <a:cubicBezTo>
                  <a:pt x="1043652" y="629870"/>
                  <a:pt x="1042456" y="623953"/>
                  <a:pt x="1041858" y="621586"/>
                </a:cubicBezTo>
                <a:cubicBezTo>
                  <a:pt x="1041858" y="613303"/>
                  <a:pt x="1042456" y="607978"/>
                  <a:pt x="1047239" y="605020"/>
                </a:cubicBezTo>
                <a:close/>
                <a:moveTo>
                  <a:pt x="2363326" y="505789"/>
                </a:moveTo>
                <a:cubicBezTo>
                  <a:pt x="2368067" y="505197"/>
                  <a:pt x="2369845" y="506971"/>
                  <a:pt x="2371030" y="511110"/>
                </a:cubicBezTo>
                <a:cubicBezTo>
                  <a:pt x="2373993" y="524119"/>
                  <a:pt x="2359771" y="541858"/>
                  <a:pt x="2346141" y="542449"/>
                </a:cubicBezTo>
                <a:cubicBezTo>
                  <a:pt x="2340807" y="543040"/>
                  <a:pt x="2339622" y="540084"/>
                  <a:pt x="2339622" y="535353"/>
                </a:cubicBezTo>
                <a:cubicBezTo>
                  <a:pt x="2339622" y="524119"/>
                  <a:pt x="2352660" y="508154"/>
                  <a:pt x="2363326" y="505789"/>
                </a:cubicBezTo>
                <a:close/>
                <a:moveTo>
                  <a:pt x="1020016" y="469581"/>
                </a:moveTo>
                <a:cubicBezTo>
                  <a:pt x="1028905" y="468397"/>
                  <a:pt x="1030090" y="475499"/>
                  <a:pt x="1031275" y="481417"/>
                </a:cubicBezTo>
                <a:cubicBezTo>
                  <a:pt x="1032460" y="486151"/>
                  <a:pt x="1033645" y="490885"/>
                  <a:pt x="1033053" y="495619"/>
                </a:cubicBezTo>
                <a:cubicBezTo>
                  <a:pt x="1032460" y="509822"/>
                  <a:pt x="1033053" y="524025"/>
                  <a:pt x="1036608" y="538228"/>
                </a:cubicBezTo>
                <a:cubicBezTo>
                  <a:pt x="1038386" y="545921"/>
                  <a:pt x="1038386" y="553614"/>
                  <a:pt x="1035423" y="561307"/>
                </a:cubicBezTo>
                <a:cubicBezTo>
                  <a:pt x="1030682" y="571960"/>
                  <a:pt x="1025349" y="572551"/>
                  <a:pt x="1018238" y="563675"/>
                </a:cubicBezTo>
                <a:cubicBezTo>
                  <a:pt x="1013497" y="557757"/>
                  <a:pt x="1010534" y="551247"/>
                  <a:pt x="1009349" y="544146"/>
                </a:cubicBezTo>
                <a:cubicBezTo>
                  <a:pt x="1005793" y="530535"/>
                  <a:pt x="1004015" y="516332"/>
                  <a:pt x="1004608" y="504496"/>
                </a:cubicBezTo>
                <a:cubicBezTo>
                  <a:pt x="1004608" y="496211"/>
                  <a:pt x="1004608" y="490293"/>
                  <a:pt x="1004608" y="484376"/>
                </a:cubicBezTo>
                <a:cubicBezTo>
                  <a:pt x="1004608" y="474315"/>
                  <a:pt x="1011719" y="470765"/>
                  <a:pt x="1020016" y="469581"/>
                </a:cubicBezTo>
                <a:close/>
                <a:moveTo>
                  <a:pt x="963583" y="403372"/>
                </a:moveTo>
                <a:cubicBezTo>
                  <a:pt x="969458" y="402780"/>
                  <a:pt x="970045" y="408110"/>
                  <a:pt x="971221" y="412256"/>
                </a:cubicBezTo>
                <a:cubicBezTo>
                  <a:pt x="972396" y="419363"/>
                  <a:pt x="972983" y="427062"/>
                  <a:pt x="974158" y="432984"/>
                </a:cubicBezTo>
                <a:cubicBezTo>
                  <a:pt x="974158" y="435353"/>
                  <a:pt x="974158" y="436538"/>
                  <a:pt x="974158" y="437722"/>
                </a:cubicBezTo>
                <a:cubicBezTo>
                  <a:pt x="972983" y="443645"/>
                  <a:pt x="972396" y="451344"/>
                  <a:pt x="965933" y="451936"/>
                </a:cubicBezTo>
                <a:cubicBezTo>
                  <a:pt x="958295" y="453121"/>
                  <a:pt x="955945" y="445421"/>
                  <a:pt x="954182" y="439499"/>
                </a:cubicBezTo>
                <a:cubicBezTo>
                  <a:pt x="951244" y="431207"/>
                  <a:pt x="951832" y="421732"/>
                  <a:pt x="952419" y="412848"/>
                </a:cubicBezTo>
                <a:cubicBezTo>
                  <a:pt x="953007" y="406333"/>
                  <a:pt x="957707" y="403372"/>
                  <a:pt x="963583" y="403372"/>
                </a:cubicBezTo>
                <a:close/>
                <a:moveTo>
                  <a:pt x="1507769" y="126423"/>
                </a:moveTo>
                <a:cubicBezTo>
                  <a:pt x="1512481" y="126423"/>
                  <a:pt x="1521315" y="142990"/>
                  <a:pt x="1517781" y="147723"/>
                </a:cubicBezTo>
                <a:cubicBezTo>
                  <a:pt x="1510714" y="157782"/>
                  <a:pt x="1513659" y="169615"/>
                  <a:pt x="1510714" y="180857"/>
                </a:cubicBezTo>
                <a:cubicBezTo>
                  <a:pt x="1508947" y="189141"/>
                  <a:pt x="1507769" y="198016"/>
                  <a:pt x="1502468" y="205116"/>
                </a:cubicBezTo>
                <a:cubicBezTo>
                  <a:pt x="1500113" y="207483"/>
                  <a:pt x="1497757" y="210441"/>
                  <a:pt x="1493634" y="209258"/>
                </a:cubicBezTo>
                <a:cubicBezTo>
                  <a:pt x="1490100" y="208074"/>
                  <a:pt x="1489511" y="204524"/>
                  <a:pt x="1489511" y="200974"/>
                </a:cubicBezTo>
                <a:cubicBezTo>
                  <a:pt x="1488333" y="191507"/>
                  <a:pt x="1490100" y="181449"/>
                  <a:pt x="1491867" y="171982"/>
                </a:cubicBezTo>
                <a:cubicBezTo>
                  <a:pt x="1493634" y="163107"/>
                  <a:pt x="1494223" y="154823"/>
                  <a:pt x="1493634" y="145948"/>
                </a:cubicBezTo>
                <a:cubicBezTo>
                  <a:pt x="1493045" y="138257"/>
                  <a:pt x="1501879" y="127015"/>
                  <a:pt x="1507769" y="126423"/>
                </a:cubicBezTo>
                <a:close/>
                <a:moveTo>
                  <a:pt x="791432" y="46121"/>
                </a:moveTo>
                <a:cubicBezTo>
                  <a:pt x="793360" y="47524"/>
                  <a:pt x="794695" y="50330"/>
                  <a:pt x="795585" y="53285"/>
                </a:cubicBezTo>
                <a:cubicBezTo>
                  <a:pt x="799738" y="69828"/>
                  <a:pt x="803891" y="86963"/>
                  <a:pt x="808044" y="103506"/>
                </a:cubicBezTo>
                <a:cubicBezTo>
                  <a:pt x="812197" y="120050"/>
                  <a:pt x="815757" y="137184"/>
                  <a:pt x="819316" y="154319"/>
                </a:cubicBezTo>
                <a:cubicBezTo>
                  <a:pt x="818130" y="157864"/>
                  <a:pt x="817536" y="162000"/>
                  <a:pt x="816350" y="165545"/>
                </a:cubicBezTo>
                <a:cubicBezTo>
                  <a:pt x="815163" y="168499"/>
                  <a:pt x="812790" y="170863"/>
                  <a:pt x="809230" y="170863"/>
                </a:cubicBezTo>
                <a:cubicBezTo>
                  <a:pt x="805671" y="170863"/>
                  <a:pt x="804484" y="167908"/>
                  <a:pt x="803297" y="165545"/>
                </a:cubicBezTo>
                <a:cubicBezTo>
                  <a:pt x="797364" y="151365"/>
                  <a:pt x="794398" y="137184"/>
                  <a:pt x="790838" y="122413"/>
                </a:cubicBezTo>
                <a:cubicBezTo>
                  <a:pt x="786092" y="104688"/>
                  <a:pt x="782532" y="86372"/>
                  <a:pt x="776006" y="69237"/>
                </a:cubicBezTo>
                <a:cubicBezTo>
                  <a:pt x="772446" y="59784"/>
                  <a:pt x="777786" y="52694"/>
                  <a:pt x="783719" y="47376"/>
                </a:cubicBezTo>
                <a:cubicBezTo>
                  <a:pt x="786982" y="44717"/>
                  <a:pt x="789503" y="44717"/>
                  <a:pt x="791432" y="46121"/>
                </a:cubicBezTo>
                <a:close/>
                <a:moveTo>
                  <a:pt x="945220" y="537"/>
                </a:moveTo>
                <a:cubicBezTo>
                  <a:pt x="949946" y="-645"/>
                  <a:pt x="954080" y="-54"/>
                  <a:pt x="956443" y="4082"/>
                </a:cubicBezTo>
                <a:cubicBezTo>
                  <a:pt x="968256" y="21214"/>
                  <a:pt x="965303" y="50752"/>
                  <a:pt x="952899" y="64340"/>
                </a:cubicBezTo>
                <a:cubicBezTo>
                  <a:pt x="946402" y="70838"/>
                  <a:pt x="940495" y="72610"/>
                  <a:pt x="933407" y="63749"/>
                </a:cubicBezTo>
                <a:cubicBezTo>
                  <a:pt x="926319" y="54887"/>
                  <a:pt x="922775" y="45435"/>
                  <a:pt x="923366" y="35983"/>
                </a:cubicBezTo>
                <a:cubicBezTo>
                  <a:pt x="923366" y="14715"/>
                  <a:pt x="931045" y="2900"/>
                  <a:pt x="945220" y="537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6476C99-E37E-4BD8-92BD-2E3D313D3D91}"/>
              </a:ext>
            </a:extLst>
          </p:cNvPr>
          <p:cNvSpPr>
            <a:spLocks/>
          </p:cNvSpPr>
          <p:nvPr/>
        </p:nvSpPr>
        <p:spPr bwMode="auto">
          <a:xfrm>
            <a:off x="1046078" y="1699611"/>
            <a:ext cx="2024254" cy="2459584"/>
          </a:xfrm>
          <a:custGeom>
            <a:avLst/>
            <a:gdLst>
              <a:gd name="connsiteX0" fmla="*/ 858428 w 2546359"/>
              <a:gd name="connsiteY0" fmla="*/ 3048647 h 3093969"/>
              <a:gd name="connsiteX1" fmla="*/ 873921 w 2546359"/>
              <a:gd name="connsiteY1" fmla="*/ 3067033 h 3093969"/>
              <a:gd name="connsiteX2" fmla="*/ 852469 w 2546359"/>
              <a:gd name="connsiteY2" fmla="*/ 3090164 h 3093969"/>
              <a:gd name="connsiteX3" fmla="*/ 835187 w 2546359"/>
              <a:gd name="connsiteY3" fmla="*/ 3072371 h 3093969"/>
              <a:gd name="connsiteX4" fmla="*/ 858428 w 2546359"/>
              <a:gd name="connsiteY4" fmla="*/ 3048647 h 3093969"/>
              <a:gd name="connsiteX5" fmla="*/ 534704 w 2546359"/>
              <a:gd name="connsiteY5" fmla="*/ 3040216 h 3093969"/>
              <a:gd name="connsiteX6" fmla="*/ 553819 w 2546359"/>
              <a:gd name="connsiteY6" fmla="*/ 3053328 h 3093969"/>
              <a:gd name="connsiteX7" fmla="*/ 539482 w 2546359"/>
              <a:gd name="connsiteY7" fmla="*/ 3075380 h 3093969"/>
              <a:gd name="connsiteX8" fmla="*/ 514991 w 2546359"/>
              <a:gd name="connsiteY8" fmla="*/ 3053328 h 3093969"/>
              <a:gd name="connsiteX9" fmla="*/ 534704 w 2546359"/>
              <a:gd name="connsiteY9" fmla="*/ 3040216 h 3093969"/>
              <a:gd name="connsiteX10" fmla="*/ 622187 w 2546359"/>
              <a:gd name="connsiteY10" fmla="*/ 2988596 h 3093969"/>
              <a:gd name="connsiteX11" fmla="*/ 630784 w 2546359"/>
              <a:gd name="connsiteY11" fmla="*/ 2994861 h 3093969"/>
              <a:gd name="connsiteX12" fmla="*/ 629005 w 2546359"/>
              <a:gd name="connsiteY12" fmla="*/ 3037903 h 3093969"/>
              <a:gd name="connsiteX13" fmla="*/ 602323 w 2546359"/>
              <a:gd name="connsiteY13" fmla="*/ 3050874 h 3093969"/>
              <a:gd name="connsiteX14" fmla="*/ 588092 w 2546359"/>
              <a:gd name="connsiteY14" fmla="*/ 3026700 h 3093969"/>
              <a:gd name="connsiteX15" fmla="*/ 611810 w 2546359"/>
              <a:gd name="connsiteY15" fmla="*/ 2988965 h 3093969"/>
              <a:gd name="connsiteX16" fmla="*/ 622187 w 2546359"/>
              <a:gd name="connsiteY16" fmla="*/ 2988596 h 3093969"/>
              <a:gd name="connsiteX17" fmla="*/ 1009995 w 2546359"/>
              <a:gd name="connsiteY17" fmla="*/ 2962789 h 3093969"/>
              <a:gd name="connsiteX18" fmla="*/ 1014180 w 2546359"/>
              <a:gd name="connsiteY18" fmla="*/ 2971057 h 3093969"/>
              <a:gd name="connsiteX19" fmla="*/ 1004614 w 2546359"/>
              <a:gd name="connsiteY19" fmla="*/ 3012396 h 3093969"/>
              <a:gd name="connsiteX20" fmla="*/ 996841 w 2546359"/>
              <a:gd name="connsiteY20" fmla="*/ 3017711 h 3093969"/>
              <a:gd name="connsiteX21" fmla="*/ 994449 w 2546359"/>
              <a:gd name="connsiteY21" fmla="*/ 3010034 h 3093969"/>
              <a:gd name="connsiteX22" fmla="*/ 1003418 w 2546359"/>
              <a:gd name="connsiteY22" fmla="*/ 2969875 h 3093969"/>
              <a:gd name="connsiteX23" fmla="*/ 1009995 w 2546359"/>
              <a:gd name="connsiteY23" fmla="*/ 2962789 h 3093969"/>
              <a:gd name="connsiteX24" fmla="*/ 971927 w 2546359"/>
              <a:gd name="connsiteY24" fmla="*/ 2940224 h 3093969"/>
              <a:gd name="connsiteX25" fmla="*/ 977283 w 2546359"/>
              <a:gd name="connsiteY25" fmla="*/ 2948503 h 3093969"/>
              <a:gd name="connsiteX26" fmla="*/ 967761 w 2546359"/>
              <a:gd name="connsiteY26" fmla="*/ 2991675 h 3093969"/>
              <a:gd name="connsiteX27" fmla="*/ 948715 w 2546359"/>
              <a:gd name="connsiteY27" fmla="*/ 3069739 h 3093969"/>
              <a:gd name="connsiteX28" fmla="*/ 948120 w 2546359"/>
              <a:gd name="connsiteY28" fmla="*/ 3082750 h 3093969"/>
              <a:gd name="connsiteX29" fmla="*/ 943359 w 2546359"/>
              <a:gd name="connsiteY29" fmla="*/ 3092212 h 3093969"/>
              <a:gd name="connsiteX30" fmla="*/ 934431 w 2546359"/>
              <a:gd name="connsiteY30" fmla="*/ 3092804 h 3093969"/>
              <a:gd name="connsiteX31" fmla="*/ 933241 w 2546359"/>
              <a:gd name="connsiteY31" fmla="*/ 3082750 h 3093969"/>
              <a:gd name="connsiteX32" fmla="*/ 965975 w 2546359"/>
              <a:gd name="connsiteY32" fmla="*/ 2947320 h 3093969"/>
              <a:gd name="connsiteX33" fmla="*/ 971927 w 2546359"/>
              <a:gd name="connsiteY33" fmla="*/ 2940224 h 3093969"/>
              <a:gd name="connsiteX34" fmla="*/ 1914630 w 2546359"/>
              <a:gd name="connsiteY34" fmla="*/ 2847369 h 3093969"/>
              <a:gd name="connsiteX35" fmla="*/ 1924179 w 2546359"/>
              <a:gd name="connsiteY35" fmla="*/ 2847369 h 3093969"/>
              <a:gd name="connsiteX36" fmla="*/ 1940891 w 2546359"/>
              <a:gd name="connsiteY36" fmla="*/ 2863976 h 3093969"/>
              <a:gd name="connsiteX37" fmla="*/ 1961780 w 2546359"/>
              <a:gd name="connsiteY37" fmla="*/ 2889479 h 3093969"/>
              <a:gd name="connsiteX38" fmla="*/ 1963571 w 2546359"/>
              <a:gd name="connsiteY38" fmla="*/ 2898376 h 3093969"/>
              <a:gd name="connsiteX39" fmla="*/ 1960587 w 2546359"/>
              <a:gd name="connsiteY39" fmla="*/ 2900748 h 3093969"/>
              <a:gd name="connsiteX40" fmla="*/ 1952828 w 2546359"/>
              <a:gd name="connsiteY40" fmla="*/ 2896596 h 3093969"/>
              <a:gd name="connsiteX41" fmla="*/ 1915823 w 2546359"/>
              <a:gd name="connsiteY41" fmla="*/ 2854486 h 3093969"/>
              <a:gd name="connsiteX42" fmla="*/ 1914630 w 2546359"/>
              <a:gd name="connsiteY42" fmla="*/ 2847369 h 3093969"/>
              <a:gd name="connsiteX43" fmla="*/ 404392 w 2546359"/>
              <a:gd name="connsiteY43" fmla="*/ 2844504 h 3093969"/>
              <a:gd name="connsiteX44" fmla="*/ 437675 w 2546359"/>
              <a:gd name="connsiteY44" fmla="*/ 2862238 h 3093969"/>
              <a:gd name="connsiteX45" fmla="*/ 439458 w 2546359"/>
              <a:gd name="connsiteY45" fmla="*/ 2888249 h 3093969"/>
              <a:gd name="connsiteX46" fmla="*/ 400826 w 2546359"/>
              <a:gd name="connsiteY46" fmla="*/ 2909530 h 3093969"/>
              <a:gd name="connsiteX47" fmla="*/ 378836 w 2546359"/>
              <a:gd name="connsiteY47" fmla="*/ 2881155 h 3093969"/>
              <a:gd name="connsiteX48" fmla="*/ 402015 w 2546359"/>
              <a:gd name="connsiteY48" fmla="*/ 2845095 h 3093969"/>
              <a:gd name="connsiteX49" fmla="*/ 404392 w 2546359"/>
              <a:gd name="connsiteY49" fmla="*/ 2844504 h 3093969"/>
              <a:gd name="connsiteX50" fmla="*/ 1592310 w 2546359"/>
              <a:gd name="connsiteY50" fmla="*/ 2797685 h 3093969"/>
              <a:gd name="connsiteX51" fmla="*/ 1600562 w 2546359"/>
              <a:gd name="connsiteY51" fmla="*/ 2800065 h 3093969"/>
              <a:gd name="connsiteX52" fmla="*/ 1613528 w 2546359"/>
              <a:gd name="connsiteY52" fmla="*/ 2826848 h 3093969"/>
              <a:gd name="connsiteX53" fmla="*/ 1610581 w 2546359"/>
              <a:gd name="connsiteY53" fmla="*/ 2832205 h 3093969"/>
              <a:gd name="connsiteX54" fmla="*/ 1599383 w 2546359"/>
              <a:gd name="connsiteY54" fmla="*/ 2829824 h 3093969"/>
              <a:gd name="connsiteX55" fmla="*/ 1589363 w 2546359"/>
              <a:gd name="connsiteY55" fmla="*/ 2805422 h 3093969"/>
              <a:gd name="connsiteX56" fmla="*/ 1592310 w 2546359"/>
              <a:gd name="connsiteY56" fmla="*/ 2797685 h 3093969"/>
              <a:gd name="connsiteX57" fmla="*/ 2858 w 2546359"/>
              <a:gd name="connsiteY57" fmla="*/ 2774656 h 3093969"/>
              <a:gd name="connsiteX58" fmla="*/ 10030 w 2546359"/>
              <a:gd name="connsiteY58" fmla="*/ 2775839 h 3093969"/>
              <a:gd name="connsiteX59" fmla="*/ 35727 w 2546359"/>
              <a:gd name="connsiteY59" fmla="*/ 2823750 h 3093969"/>
              <a:gd name="connsiteX60" fmla="*/ 32141 w 2546359"/>
              <a:gd name="connsiteY60" fmla="*/ 2834397 h 3093969"/>
              <a:gd name="connsiteX61" fmla="*/ 23775 w 2546359"/>
              <a:gd name="connsiteY61" fmla="*/ 2831439 h 3093969"/>
              <a:gd name="connsiteX62" fmla="*/ 468 w 2546359"/>
              <a:gd name="connsiteY62" fmla="*/ 2780571 h 3093969"/>
              <a:gd name="connsiteX63" fmla="*/ 2858 w 2546359"/>
              <a:gd name="connsiteY63" fmla="*/ 2774656 h 3093969"/>
              <a:gd name="connsiteX64" fmla="*/ 1558222 w 2546359"/>
              <a:gd name="connsiteY64" fmla="*/ 2734485 h 3093969"/>
              <a:gd name="connsiteX65" fmla="*/ 1564779 w 2546359"/>
              <a:gd name="connsiteY65" fmla="*/ 2735076 h 3093969"/>
              <a:gd name="connsiteX66" fmla="*/ 1586239 w 2546359"/>
              <a:gd name="connsiteY66" fmla="*/ 2774085 h 3093969"/>
              <a:gd name="connsiteX67" fmla="*/ 1582066 w 2546359"/>
              <a:gd name="connsiteY67" fmla="*/ 2781768 h 3093969"/>
              <a:gd name="connsiteX68" fmla="*/ 1576105 w 2546359"/>
              <a:gd name="connsiteY68" fmla="*/ 2779404 h 3093969"/>
              <a:gd name="connsiteX69" fmla="*/ 1556434 w 2546359"/>
              <a:gd name="connsiteY69" fmla="*/ 2743351 h 3093969"/>
              <a:gd name="connsiteX70" fmla="*/ 1558222 w 2546359"/>
              <a:gd name="connsiteY70" fmla="*/ 2734485 h 3093969"/>
              <a:gd name="connsiteX71" fmla="*/ 1301084 w 2546359"/>
              <a:gd name="connsiteY71" fmla="*/ 2717925 h 3093969"/>
              <a:gd name="connsiteX72" fmla="*/ 1308790 w 2546359"/>
              <a:gd name="connsiteY72" fmla="*/ 2723254 h 3093969"/>
              <a:gd name="connsiteX73" fmla="*/ 1320645 w 2546359"/>
              <a:gd name="connsiteY73" fmla="*/ 2774172 h 3093969"/>
              <a:gd name="connsiteX74" fmla="*/ 1316496 w 2546359"/>
              <a:gd name="connsiteY74" fmla="*/ 2781869 h 3093969"/>
              <a:gd name="connsiteX75" fmla="*/ 1308790 w 2546359"/>
              <a:gd name="connsiteY75" fmla="*/ 2776540 h 3093969"/>
              <a:gd name="connsiteX76" fmla="*/ 1297528 w 2546359"/>
              <a:gd name="connsiteY76" fmla="*/ 2725622 h 3093969"/>
              <a:gd name="connsiteX77" fmla="*/ 1301084 w 2546359"/>
              <a:gd name="connsiteY77" fmla="*/ 2717925 h 3093969"/>
              <a:gd name="connsiteX78" fmla="*/ 903041 w 2546359"/>
              <a:gd name="connsiteY78" fmla="*/ 2625578 h 3093969"/>
              <a:gd name="connsiteX79" fmla="*/ 905416 w 2546359"/>
              <a:gd name="connsiteY79" fmla="*/ 2630917 h 3093969"/>
              <a:gd name="connsiteX80" fmla="*/ 901259 w 2546359"/>
              <a:gd name="connsiteY80" fmla="*/ 2658802 h 3093969"/>
              <a:gd name="connsiteX81" fmla="*/ 895914 w 2546359"/>
              <a:gd name="connsiteY81" fmla="*/ 2666515 h 3093969"/>
              <a:gd name="connsiteX82" fmla="*/ 887006 w 2546359"/>
              <a:gd name="connsiteY82" fmla="*/ 2669481 h 3093969"/>
              <a:gd name="connsiteX83" fmla="*/ 882849 w 2546359"/>
              <a:gd name="connsiteY83" fmla="*/ 2659989 h 3093969"/>
              <a:gd name="connsiteX84" fmla="*/ 896508 w 2546359"/>
              <a:gd name="connsiteY84" fmla="*/ 2627951 h 3093969"/>
              <a:gd name="connsiteX85" fmla="*/ 903041 w 2546359"/>
              <a:gd name="connsiteY85" fmla="*/ 2625578 h 3093969"/>
              <a:gd name="connsiteX86" fmla="*/ 612641 w 2546359"/>
              <a:gd name="connsiteY86" fmla="*/ 2611524 h 3093969"/>
              <a:gd name="connsiteX87" fmla="*/ 610258 w 2546359"/>
              <a:gd name="connsiteY87" fmla="*/ 2622775 h 3093969"/>
              <a:gd name="connsiteX88" fmla="*/ 576300 w 2546359"/>
              <a:gd name="connsiteY88" fmla="*/ 2659487 h 3093969"/>
              <a:gd name="connsiteX89" fmla="*/ 545916 w 2546359"/>
              <a:gd name="connsiteY89" fmla="*/ 2697384 h 3093969"/>
              <a:gd name="connsiteX90" fmla="*/ 523873 w 2546359"/>
              <a:gd name="connsiteY90" fmla="*/ 2713964 h 3093969"/>
              <a:gd name="connsiteX91" fmla="*/ 515532 w 2546359"/>
              <a:gd name="connsiteY91" fmla="*/ 2703306 h 3093969"/>
              <a:gd name="connsiteX92" fmla="*/ 520298 w 2546359"/>
              <a:gd name="connsiteY92" fmla="*/ 2692647 h 3093969"/>
              <a:gd name="connsiteX93" fmla="*/ 593576 w 2546359"/>
              <a:gd name="connsiteY93" fmla="*/ 2617445 h 3093969"/>
              <a:gd name="connsiteX94" fmla="*/ 599534 w 2546359"/>
              <a:gd name="connsiteY94" fmla="*/ 2612116 h 3093969"/>
              <a:gd name="connsiteX95" fmla="*/ 612641 w 2546359"/>
              <a:gd name="connsiteY95" fmla="*/ 2611524 h 3093969"/>
              <a:gd name="connsiteX96" fmla="*/ 1647259 w 2546359"/>
              <a:gd name="connsiteY96" fmla="*/ 2527813 h 3093969"/>
              <a:gd name="connsiteX97" fmla="*/ 1652898 w 2546359"/>
              <a:gd name="connsiteY97" fmla="*/ 2533298 h 3093969"/>
              <a:gd name="connsiteX98" fmla="*/ 1720565 w 2546359"/>
              <a:gd name="connsiteY98" fmla="*/ 2616321 h 3093969"/>
              <a:gd name="connsiteX99" fmla="*/ 1726500 w 2546359"/>
              <a:gd name="connsiteY99" fmla="*/ 2626403 h 3093969"/>
              <a:gd name="connsiteX100" fmla="*/ 1722345 w 2546359"/>
              <a:gd name="connsiteY100" fmla="*/ 2632926 h 3093969"/>
              <a:gd name="connsiteX101" fmla="*/ 1712255 w 2546359"/>
              <a:gd name="connsiteY101" fmla="*/ 2628182 h 3093969"/>
              <a:gd name="connsiteX102" fmla="*/ 1674266 w 2546359"/>
              <a:gd name="connsiteY102" fmla="*/ 2581333 h 3093969"/>
              <a:gd name="connsiteX103" fmla="*/ 1641620 w 2546359"/>
              <a:gd name="connsiteY103" fmla="*/ 2542194 h 3093969"/>
              <a:gd name="connsiteX104" fmla="*/ 1639839 w 2546359"/>
              <a:gd name="connsiteY104" fmla="*/ 2528554 h 3093969"/>
              <a:gd name="connsiteX105" fmla="*/ 1647259 w 2546359"/>
              <a:gd name="connsiteY105" fmla="*/ 2527813 h 3093969"/>
              <a:gd name="connsiteX106" fmla="*/ 457511 w 2546359"/>
              <a:gd name="connsiteY106" fmla="*/ 2458374 h 3093969"/>
              <a:gd name="connsiteX107" fmla="*/ 465836 w 2546359"/>
              <a:gd name="connsiteY107" fmla="*/ 2458966 h 3093969"/>
              <a:gd name="connsiteX108" fmla="*/ 464647 w 2546359"/>
              <a:gd name="connsiteY108" fmla="*/ 2466064 h 3093969"/>
              <a:gd name="connsiteX109" fmla="*/ 418262 w 2546359"/>
              <a:gd name="connsiteY109" fmla="*/ 2502736 h 3093969"/>
              <a:gd name="connsiteX110" fmla="*/ 414694 w 2546359"/>
              <a:gd name="connsiteY110" fmla="*/ 2503328 h 3093969"/>
              <a:gd name="connsiteX111" fmla="*/ 408748 w 2546359"/>
              <a:gd name="connsiteY111" fmla="*/ 2500962 h 3093969"/>
              <a:gd name="connsiteX112" fmla="*/ 411721 w 2546359"/>
              <a:gd name="connsiteY112" fmla="*/ 2493864 h 3093969"/>
              <a:gd name="connsiteX113" fmla="*/ 437887 w 2546359"/>
              <a:gd name="connsiteY113" fmla="*/ 2473161 h 3093969"/>
              <a:gd name="connsiteX114" fmla="*/ 457511 w 2546359"/>
              <a:gd name="connsiteY114" fmla="*/ 2458374 h 3093969"/>
              <a:gd name="connsiteX115" fmla="*/ 99139 w 2546359"/>
              <a:gd name="connsiteY115" fmla="*/ 2393103 h 3093969"/>
              <a:gd name="connsiteX116" fmla="*/ 99731 w 2546359"/>
              <a:gd name="connsiteY116" fmla="*/ 2403153 h 3093969"/>
              <a:gd name="connsiteX117" fmla="*/ 72488 w 2546359"/>
              <a:gd name="connsiteY117" fmla="*/ 2412611 h 3093969"/>
              <a:gd name="connsiteX118" fmla="*/ 65381 w 2546359"/>
              <a:gd name="connsiteY118" fmla="*/ 2409064 h 3093969"/>
              <a:gd name="connsiteX119" fmla="*/ 67750 w 2546359"/>
              <a:gd name="connsiteY119" fmla="*/ 2400788 h 3093969"/>
              <a:gd name="connsiteX120" fmla="*/ 99139 w 2546359"/>
              <a:gd name="connsiteY120" fmla="*/ 2393103 h 3093969"/>
              <a:gd name="connsiteX121" fmla="*/ 427768 w 2546359"/>
              <a:gd name="connsiteY121" fmla="*/ 2322691 h 3093969"/>
              <a:gd name="connsiteX122" fmla="*/ 437270 w 2546359"/>
              <a:gd name="connsiteY122" fmla="*/ 2327430 h 3093969"/>
              <a:gd name="connsiteX123" fmla="*/ 430144 w 2546359"/>
              <a:gd name="connsiteY123" fmla="*/ 2336908 h 3093969"/>
              <a:gd name="connsiteX124" fmla="*/ 383231 w 2546359"/>
              <a:gd name="connsiteY124" fmla="*/ 2358825 h 3093969"/>
              <a:gd name="connsiteX125" fmla="*/ 363634 w 2546359"/>
              <a:gd name="connsiteY125" fmla="*/ 2373042 h 3093969"/>
              <a:gd name="connsiteX126" fmla="*/ 352945 w 2546359"/>
              <a:gd name="connsiteY126" fmla="*/ 2382520 h 3093969"/>
              <a:gd name="connsiteX127" fmla="*/ 275747 w 2546359"/>
              <a:gd name="connsiteY127" fmla="*/ 2423986 h 3093969"/>
              <a:gd name="connsiteX128" fmla="*/ 265058 w 2546359"/>
              <a:gd name="connsiteY128" fmla="*/ 2423986 h 3093969"/>
              <a:gd name="connsiteX129" fmla="*/ 269809 w 2546359"/>
              <a:gd name="connsiteY129" fmla="*/ 2413323 h 3093969"/>
              <a:gd name="connsiteX130" fmla="*/ 285249 w 2546359"/>
              <a:gd name="connsiteY130" fmla="*/ 2404438 h 3093969"/>
              <a:gd name="connsiteX131" fmla="*/ 303064 w 2546359"/>
              <a:gd name="connsiteY131" fmla="*/ 2383705 h 3093969"/>
              <a:gd name="connsiteX132" fmla="*/ 310190 w 2546359"/>
              <a:gd name="connsiteY132" fmla="*/ 2377781 h 3093969"/>
              <a:gd name="connsiteX133" fmla="*/ 418861 w 2546359"/>
              <a:gd name="connsiteY133" fmla="*/ 2325653 h 3093969"/>
              <a:gd name="connsiteX134" fmla="*/ 427768 w 2546359"/>
              <a:gd name="connsiteY134" fmla="*/ 2322691 h 3093969"/>
              <a:gd name="connsiteX135" fmla="*/ 2223114 w 2546359"/>
              <a:gd name="connsiteY135" fmla="*/ 1998076 h 3093969"/>
              <a:gd name="connsiteX136" fmla="*/ 2241023 w 2546359"/>
              <a:gd name="connsiteY136" fmla="*/ 2014107 h 3093969"/>
              <a:gd name="connsiteX137" fmla="*/ 2220726 w 2546359"/>
              <a:gd name="connsiteY137" fmla="*/ 2039043 h 3093969"/>
              <a:gd name="connsiteX138" fmla="*/ 2192667 w 2546359"/>
              <a:gd name="connsiteY138" fmla="*/ 2018263 h 3093969"/>
              <a:gd name="connsiteX139" fmla="*/ 2223114 w 2546359"/>
              <a:gd name="connsiteY139" fmla="*/ 1998076 h 3093969"/>
              <a:gd name="connsiteX140" fmla="*/ 2116411 w 2546359"/>
              <a:gd name="connsiteY140" fmla="*/ 1929524 h 3093969"/>
              <a:gd name="connsiteX141" fmla="*/ 2139213 w 2546359"/>
              <a:gd name="connsiteY141" fmla="*/ 1934711 h 3093969"/>
              <a:gd name="connsiteX142" fmla="*/ 2146343 w 2546359"/>
              <a:gd name="connsiteY142" fmla="*/ 1941824 h 3093969"/>
              <a:gd name="connsiteX143" fmla="*/ 2138024 w 2546359"/>
              <a:gd name="connsiteY143" fmla="*/ 1948937 h 3093969"/>
              <a:gd name="connsiteX144" fmla="*/ 2094649 w 2546359"/>
              <a:gd name="connsiteY144" fmla="*/ 1949530 h 3093969"/>
              <a:gd name="connsiteX145" fmla="*/ 2046519 w 2546359"/>
              <a:gd name="connsiteY145" fmla="*/ 1950715 h 3093969"/>
              <a:gd name="connsiteX146" fmla="*/ 2009085 w 2546359"/>
              <a:gd name="connsiteY146" fmla="*/ 1951901 h 3093969"/>
              <a:gd name="connsiteX147" fmla="*/ 1996607 w 2546359"/>
              <a:gd name="connsiteY147" fmla="*/ 1941824 h 3093969"/>
              <a:gd name="connsiteX148" fmla="*/ 2010274 w 2546359"/>
              <a:gd name="connsiteY148" fmla="*/ 1932340 h 3093969"/>
              <a:gd name="connsiteX149" fmla="*/ 2094054 w 2546359"/>
              <a:gd name="connsiteY149" fmla="*/ 1930562 h 3093969"/>
              <a:gd name="connsiteX150" fmla="*/ 2116411 w 2546359"/>
              <a:gd name="connsiteY150" fmla="*/ 1929524 h 3093969"/>
              <a:gd name="connsiteX151" fmla="*/ 130046 w 2546359"/>
              <a:gd name="connsiteY151" fmla="*/ 1834901 h 3093969"/>
              <a:gd name="connsiteX152" fmla="*/ 147359 w 2546359"/>
              <a:gd name="connsiteY152" fmla="*/ 1846115 h 3093969"/>
              <a:gd name="connsiteX153" fmla="*/ 160492 w 2546359"/>
              <a:gd name="connsiteY153" fmla="*/ 1857329 h 3093969"/>
              <a:gd name="connsiteX154" fmla="*/ 165268 w 2546359"/>
              <a:gd name="connsiteY154" fmla="*/ 1870314 h 3093969"/>
              <a:gd name="connsiteX155" fmla="*/ 152732 w 2546359"/>
              <a:gd name="connsiteY155" fmla="*/ 1870904 h 3093969"/>
              <a:gd name="connsiteX156" fmla="*/ 122882 w 2546359"/>
              <a:gd name="connsiteY156" fmla="*/ 1849066 h 3093969"/>
              <a:gd name="connsiteX157" fmla="*/ 121091 w 2546359"/>
              <a:gd name="connsiteY157" fmla="*/ 1839032 h 3093969"/>
              <a:gd name="connsiteX158" fmla="*/ 130046 w 2546359"/>
              <a:gd name="connsiteY158" fmla="*/ 1834901 h 3093969"/>
              <a:gd name="connsiteX159" fmla="*/ 2539145 w 2546359"/>
              <a:gd name="connsiteY159" fmla="*/ 1795323 h 3093969"/>
              <a:gd name="connsiteX160" fmla="*/ 2546294 w 2546359"/>
              <a:gd name="connsiteY160" fmla="*/ 1801238 h 3093969"/>
              <a:gd name="connsiteX161" fmla="*/ 2539741 w 2546359"/>
              <a:gd name="connsiteY161" fmla="*/ 1807744 h 3093969"/>
              <a:gd name="connsiteX162" fmla="*/ 2512935 w 2546359"/>
              <a:gd name="connsiteY162" fmla="*/ 1810701 h 3093969"/>
              <a:gd name="connsiteX163" fmla="*/ 2497447 w 2546359"/>
              <a:gd name="connsiteY163" fmla="*/ 1810701 h 3093969"/>
              <a:gd name="connsiteX164" fmla="*/ 2490894 w 2546359"/>
              <a:gd name="connsiteY164" fmla="*/ 1805378 h 3093969"/>
              <a:gd name="connsiteX165" fmla="*/ 2496255 w 2546359"/>
              <a:gd name="connsiteY165" fmla="*/ 1798872 h 3093969"/>
              <a:gd name="connsiteX166" fmla="*/ 2539145 w 2546359"/>
              <a:gd name="connsiteY166" fmla="*/ 1795323 h 3093969"/>
              <a:gd name="connsiteX167" fmla="*/ 2154732 w 2546359"/>
              <a:gd name="connsiteY167" fmla="*/ 1659575 h 3093969"/>
              <a:gd name="connsiteX168" fmla="*/ 2161271 w 2546359"/>
              <a:gd name="connsiteY168" fmla="*/ 1664313 h 3093969"/>
              <a:gd name="connsiteX169" fmla="*/ 2158299 w 2546359"/>
              <a:gd name="connsiteY169" fmla="*/ 1671420 h 3093969"/>
              <a:gd name="connsiteX170" fmla="*/ 2153543 w 2546359"/>
              <a:gd name="connsiteY170" fmla="*/ 1674974 h 3093969"/>
              <a:gd name="connsiteX171" fmla="*/ 2096479 w 2546359"/>
              <a:gd name="connsiteY171" fmla="*/ 1689780 h 3093969"/>
              <a:gd name="connsiteX172" fmla="*/ 2084591 w 2546359"/>
              <a:gd name="connsiteY172" fmla="*/ 1685042 h 3093969"/>
              <a:gd name="connsiteX173" fmla="*/ 2089941 w 2546359"/>
              <a:gd name="connsiteY173" fmla="*/ 1677343 h 3093969"/>
              <a:gd name="connsiteX174" fmla="*/ 2147005 w 2546359"/>
              <a:gd name="connsiteY174" fmla="*/ 1660167 h 3093969"/>
              <a:gd name="connsiteX175" fmla="*/ 2154732 w 2546359"/>
              <a:gd name="connsiteY175" fmla="*/ 1659575 h 3093969"/>
              <a:gd name="connsiteX176" fmla="*/ 168787 w 2546359"/>
              <a:gd name="connsiteY176" fmla="*/ 1520702 h 3093969"/>
              <a:gd name="connsiteX177" fmla="*/ 181252 w 2546359"/>
              <a:gd name="connsiteY177" fmla="*/ 1524256 h 3093969"/>
              <a:gd name="connsiteX178" fmla="*/ 236454 w 2546359"/>
              <a:gd name="connsiteY178" fmla="*/ 1553276 h 3093969"/>
              <a:gd name="connsiteX179" fmla="*/ 262571 w 2546359"/>
              <a:gd name="connsiteY179" fmla="*/ 1563936 h 3093969"/>
              <a:gd name="connsiteX180" fmla="*/ 314805 w 2546359"/>
              <a:gd name="connsiteY180" fmla="*/ 1587627 h 3093969"/>
              <a:gd name="connsiteX181" fmla="*/ 350419 w 2546359"/>
              <a:gd name="connsiteY181" fmla="*/ 1600064 h 3093969"/>
              <a:gd name="connsiteX182" fmla="*/ 352793 w 2546359"/>
              <a:gd name="connsiteY182" fmla="*/ 1600656 h 3093969"/>
              <a:gd name="connsiteX183" fmla="*/ 365258 w 2546359"/>
              <a:gd name="connsiteY183" fmla="*/ 1613686 h 3093969"/>
              <a:gd name="connsiteX184" fmla="*/ 346857 w 2546359"/>
              <a:gd name="connsiteY184" fmla="*/ 1617831 h 3093969"/>
              <a:gd name="connsiteX185" fmla="*/ 324895 w 2546359"/>
              <a:gd name="connsiteY185" fmla="*/ 1608355 h 3093969"/>
              <a:gd name="connsiteX186" fmla="*/ 211524 w 2546359"/>
              <a:gd name="connsiteY186" fmla="*/ 1566305 h 3093969"/>
              <a:gd name="connsiteX187" fmla="*/ 159290 w 2546359"/>
              <a:gd name="connsiteY187" fmla="*/ 1544985 h 3093969"/>
              <a:gd name="connsiteX188" fmla="*/ 148606 w 2546359"/>
              <a:gd name="connsiteY188" fmla="*/ 1532547 h 3093969"/>
              <a:gd name="connsiteX189" fmla="*/ 168787 w 2546359"/>
              <a:gd name="connsiteY189" fmla="*/ 1520702 h 3093969"/>
              <a:gd name="connsiteX190" fmla="*/ 341130 w 2546359"/>
              <a:gd name="connsiteY190" fmla="*/ 1415922 h 3093969"/>
              <a:gd name="connsiteX191" fmla="*/ 352777 w 2546359"/>
              <a:gd name="connsiteY191" fmla="*/ 1415996 h 3093969"/>
              <a:gd name="connsiteX192" fmla="*/ 377701 w 2546359"/>
              <a:gd name="connsiteY192" fmla="*/ 1449127 h 3093969"/>
              <a:gd name="connsiteX193" fmla="*/ 358118 w 2546359"/>
              <a:gd name="connsiteY193" fmla="*/ 1469833 h 3093969"/>
              <a:gd name="connsiteX194" fmla="*/ 333193 w 2546359"/>
              <a:gd name="connsiteY194" fmla="*/ 1460959 h 3093969"/>
              <a:gd name="connsiteX195" fmla="*/ 332600 w 2546359"/>
              <a:gd name="connsiteY195" fmla="*/ 1422504 h 3093969"/>
              <a:gd name="connsiteX196" fmla="*/ 341130 w 2546359"/>
              <a:gd name="connsiteY196" fmla="*/ 1415922 h 3093969"/>
              <a:gd name="connsiteX197" fmla="*/ 464946 w 2546359"/>
              <a:gd name="connsiteY197" fmla="*/ 1257769 h 3093969"/>
              <a:gd name="connsiteX198" fmla="*/ 469392 w 2546359"/>
              <a:gd name="connsiteY198" fmla="*/ 1262200 h 3093969"/>
              <a:gd name="connsiteX199" fmla="*/ 524523 w 2546359"/>
              <a:gd name="connsiteY199" fmla="*/ 1316559 h 3093969"/>
              <a:gd name="connsiteX200" fmla="*/ 538158 w 2546359"/>
              <a:gd name="connsiteY200" fmla="*/ 1338421 h 3093969"/>
              <a:gd name="connsiteX201" fmla="*/ 529859 w 2546359"/>
              <a:gd name="connsiteY201" fmla="*/ 1350238 h 3093969"/>
              <a:gd name="connsiteX202" fmla="*/ 512074 w 2546359"/>
              <a:gd name="connsiteY202" fmla="*/ 1339011 h 3093969"/>
              <a:gd name="connsiteX203" fmla="*/ 462871 w 2546359"/>
              <a:gd name="connsiteY203" fmla="*/ 1276381 h 3093969"/>
              <a:gd name="connsiteX204" fmla="*/ 458129 w 2546359"/>
              <a:gd name="connsiteY204" fmla="*/ 1271063 h 3093969"/>
              <a:gd name="connsiteX205" fmla="*/ 458722 w 2546359"/>
              <a:gd name="connsiteY205" fmla="*/ 1258655 h 3093969"/>
              <a:gd name="connsiteX206" fmla="*/ 464946 w 2546359"/>
              <a:gd name="connsiteY206" fmla="*/ 1257769 h 3093969"/>
              <a:gd name="connsiteX207" fmla="*/ 1886868 w 2546359"/>
              <a:gd name="connsiteY207" fmla="*/ 1252922 h 3093969"/>
              <a:gd name="connsiteX208" fmla="*/ 1896966 w 2546359"/>
              <a:gd name="connsiteY208" fmla="*/ 1259414 h 3093969"/>
              <a:gd name="connsiteX209" fmla="*/ 1894590 w 2546359"/>
              <a:gd name="connsiteY209" fmla="*/ 1262956 h 3093969"/>
              <a:gd name="connsiteX210" fmla="*/ 1809645 w 2546359"/>
              <a:gd name="connsiteY210" fmla="*/ 1341453 h 3093969"/>
              <a:gd name="connsiteX211" fmla="*/ 1806675 w 2546359"/>
              <a:gd name="connsiteY211" fmla="*/ 1343223 h 3093969"/>
              <a:gd name="connsiteX212" fmla="*/ 1797170 w 2546359"/>
              <a:gd name="connsiteY212" fmla="*/ 1343223 h 3093969"/>
              <a:gd name="connsiteX213" fmla="*/ 1797170 w 2546359"/>
              <a:gd name="connsiteY213" fmla="*/ 1333780 h 3093969"/>
              <a:gd name="connsiteX214" fmla="*/ 1842910 w 2546359"/>
              <a:gd name="connsiteY214" fmla="*/ 1290105 h 3093969"/>
              <a:gd name="connsiteX215" fmla="*/ 1869047 w 2546359"/>
              <a:gd name="connsiteY215" fmla="*/ 1262365 h 3093969"/>
              <a:gd name="connsiteX216" fmla="*/ 1886868 w 2546359"/>
              <a:gd name="connsiteY216" fmla="*/ 1252922 h 3093969"/>
              <a:gd name="connsiteX217" fmla="*/ 355806 w 2546359"/>
              <a:gd name="connsiteY217" fmla="*/ 1141482 h 3093969"/>
              <a:gd name="connsiteX218" fmla="*/ 383255 w 2546359"/>
              <a:gd name="connsiteY218" fmla="*/ 1170090 h 3093969"/>
              <a:gd name="connsiteX219" fmla="*/ 376691 w 2546359"/>
              <a:gd name="connsiteY219" fmla="*/ 1176646 h 3093969"/>
              <a:gd name="connsiteX220" fmla="*/ 362370 w 2546359"/>
              <a:gd name="connsiteY220" fmla="*/ 1169494 h 3093969"/>
              <a:gd name="connsiteX221" fmla="*/ 349242 w 2546359"/>
              <a:gd name="connsiteY221" fmla="*/ 1149826 h 3093969"/>
              <a:gd name="connsiteX222" fmla="*/ 355806 w 2546359"/>
              <a:gd name="connsiteY222" fmla="*/ 1141482 h 3093969"/>
              <a:gd name="connsiteX223" fmla="*/ 564005 w 2546359"/>
              <a:gd name="connsiteY223" fmla="*/ 1107701 h 3093969"/>
              <a:gd name="connsiteX224" fmla="*/ 569711 w 2546359"/>
              <a:gd name="connsiteY224" fmla="*/ 1113028 h 3093969"/>
              <a:gd name="connsiteX225" fmla="*/ 597574 w 2546359"/>
              <a:gd name="connsiteY225" fmla="*/ 1187026 h 3093969"/>
              <a:gd name="connsiteX226" fmla="*/ 608838 w 2546359"/>
              <a:gd name="connsiteY226" fmla="*/ 1215441 h 3093969"/>
              <a:gd name="connsiteX227" fmla="*/ 611802 w 2546359"/>
              <a:gd name="connsiteY227" fmla="*/ 1230833 h 3093969"/>
              <a:gd name="connsiteX228" fmla="*/ 603503 w 2546359"/>
              <a:gd name="connsiteY228" fmla="*/ 1243265 h 3093969"/>
              <a:gd name="connsiteX229" fmla="*/ 592239 w 2546359"/>
              <a:gd name="connsiteY229" fmla="*/ 1233201 h 3093969"/>
              <a:gd name="connsiteX230" fmla="*/ 560226 w 2546359"/>
              <a:gd name="connsiteY230" fmla="*/ 1150323 h 3093969"/>
              <a:gd name="connsiteX231" fmla="*/ 551334 w 2546359"/>
              <a:gd name="connsiteY231" fmla="*/ 1126051 h 3093969"/>
              <a:gd name="connsiteX232" fmla="*/ 556076 w 2546359"/>
              <a:gd name="connsiteY232" fmla="*/ 1109476 h 3093969"/>
              <a:gd name="connsiteX233" fmla="*/ 564005 w 2546359"/>
              <a:gd name="connsiteY233" fmla="*/ 1107701 h 3093969"/>
              <a:gd name="connsiteX234" fmla="*/ 471563 w 2546359"/>
              <a:gd name="connsiteY234" fmla="*/ 1003750 h 3093969"/>
              <a:gd name="connsiteX235" fmla="*/ 488204 w 2546359"/>
              <a:gd name="connsiteY235" fmla="*/ 1022713 h 3093969"/>
              <a:gd name="connsiteX236" fmla="*/ 467997 w 2546359"/>
              <a:gd name="connsiteY236" fmla="*/ 1037528 h 3093969"/>
              <a:gd name="connsiteX237" fmla="*/ 454922 w 2546359"/>
              <a:gd name="connsiteY237" fmla="*/ 1022120 h 3093969"/>
              <a:gd name="connsiteX238" fmla="*/ 471563 w 2546359"/>
              <a:gd name="connsiteY238" fmla="*/ 1003750 h 3093969"/>
              <a:gd name="connsiteX239" fmla="*/ 217303 w 2546359"/>
              <a:gd name="connsiteY239" fmla="*/ 988860 h 3093969"/>
              <a:gd name="connsiteX240" fmla="*/ 225636 w 2546359"/>
              <a:gd name="connsiteY240" fmla="*/ 991225 h 3093969"/>
              <a:gd name="connsiteX241" fmla="*/ 255394 w 2546359"/>
              <a:gd name="connsiteY241" fmla="*/ 1017834 h 3093969"/>
              <a:gd name="connsiteX242" fmla="*/ 280391 w 2546359"/>
              <a:gd name="connsiteY242" fmla="*/ 1050354 h 3093969"/>
              <a:gd name="connsiteX243" fmla="*/ 272059 w 2546359"/>
              <a:gd name="connsiteY243" fmla="*/ 1061589 h 3093969"/>
              <a:gd name="connsiteX244" fmla="*/ 261346 w 2546359"/>
              <a:gd name="connsiteY244" fmla="*/ 1056859 h 3093969"/>
              <a:gd name="connsiteX245" fmla="*/ 217303 w 2546359"/>
              <a:gd name="connsiteY245" fmla="*/ 1003051 h 3093969"/>
              <a:gd name="connsiteX246" fmla="*/ 214328 w 2546359"/>
              <a:gd name="connsiteY246" fmla="*/ 996547 h 3093969"/>
              <a:gd name="connsiteX247" fmla="*/ 217303 w 2546359"/>
              <a:gd name="connsiteY247" fmla="*/ 988860 h 3093969"/>
              <a:gd name="connsiteX248" fmla="*/ 1429858 w 2546359"/>
              <a:gd name="connsiteY248" fmla="*/ 942140 h 3093969"/>
              <a:gd name="connsiteX249" fmla="*/ 1435810 w 2546359"/>
              <a:gd name="connsiteY249" fmla="*/ 962892 h 3093969"/>
              <a:gd name="connsiteX250" fmla="*/ 1428073 w 2546359"/>
              <a:gd name="connsiteY250" fmla="*/ 993131 h 3093969"/>
              <a:gd name="connsiteX251" fmla="*/ 1421526 w 2546359"/>
              <a:gd name="connsiteY251" fmla="*/ 1022776 h 3093969"/>
              <a:gd name="connsiteX252" fmla="*/ 1409623 w 2546359"/>
              <a:gd name="connsiteY252" fmla="*/ 1029891 h 3093969"/>
              <a:gd name="connsiteX253" fmla="*/ 1403076 w 2546359"/>
              <a:gd name="connsiteY253" fmla="*/ 1019811 h 3093969"/>
              <a:gd name="connsiteX254" fmla="*/ 1403076 w 2546359"/>
              <a:gd name="connsiteY254" fmla="*/ 1009139 h 3093969"/>
              <a:gd name="connsiteX255" fmla="*/ 1401885 w 2546359"/>
              <a:gd name="connsiteY255" fmla="*/ 1009139 h 3093969"/>
              <a:gd name="connsiteX256" fmla="*/ 1415574 w 2546359"/>
              <a:gd name="connsiteY256" fmla="*/ 953405 h 3093969"/>
              <a:gd name="connsiteX257" fmla="*/ 1429858 w 2546359"/>
              <a:gd name="connsiteY257" fmla="*/ 942140 h 3093969"/>
              <a:gd name="connsiteX258" fmla="*/ 1581033 w 2546359"/>
              <a:gd name="connsiteY258" fmla="*/ 939113 h 3093969"/>
              <a:gd name="connsiteX259" fmla="*/ 1583413 w 2546359"/>
              <a:gd name="connsiteY259" fmla="*/ 950958 h 3093969"/>
              <a:gd name="connsiteX260" fmla="*/ 1564972 w 2546359"/>
              <a:gd name="connsiteY260" fmla="*/ 1005439 h 3093969"/>
              <a:gd name="connsiteX261" fmla="*/ 1563782 w 2546359"/>
              <a:gd name="connsiteY261" fmla="*/ 1007808 h 3093969"/>
              <a:gd name="connsiteX262" fmla="*/ 1526900 w 2546359"/>
              <a:gd name="connsiteY262" fmla="*/ 1087754 h 3093969"/>
              <a:gd name="connsiteX263" fmla="*/ 1525711 w 2546359"/>
              <a:gd name="connsiteY263" fmla="*/ 1106704 h 3093969"/>
              <a:gd name="connsiteX264" fmla="*/ 1498347 w 2546359"/>
              <a:gd name="connsiteY264" fmla="*/ 1142234 h 3093969"/>
              <a:gd name="connsiteX265" fmla="*/ 1487639 w 2546359"/>
              <a:gd name="connsiteY265" fmla="*/ 1131575 h 3093969"/>
              <a:gd name="connsiteX266" fmla="*/ 1507270 w 2546359"/>
              <a:gd name="connsiteY266" fmla="*/ 1073541 h 3093969"/>
              <a:gd name="connsiteX267" fmla="*/ 1528090 w 2546359"/>
              <a:gd name="connsiteY267" fmla="*/ 1024389 h 3093969"/>
              <a:gd name="connsiteX268" fmla="*/ 1538203 w 2546359"/>
              <a:gd name="connsiteY268" fmla="*/ 1003071 h 3093969"/>
              <a:gd name="connsiteX269" fmla="*/ 1556049 w 2546359"/>
              <a:gd name="connsiteY269" fmla="*/ 967539 h 3093969"/>
              <a:gd name="connsiteX270" fmla="*/ 1570326 w 2546359"/>
              <a:gd name="connsiteY270" fmla="*/ 941483 h 3093969"/>
              <a:gd name="connsiteX271" fmla="*/ 1581033 w 2546359"/>
              <a:gd name="connsiteY271" fmla="*/ 939113 h 3093969"/>
              <a:gd name="connsiteX272" fmla="*/ 1104952 w 2546359"/>
              <a:gd name="connsiteY272" fmla="*/ 927023 h 3093969"/>
              <a:gd name="connsiteX273" fmla="*/ 1132820 w 2546359"/>
              <a:gd name="connsiteY273" fmla="*/ 952402 h 3093969"/>
              <a:gd name="connsiteX274" fmla="*/ 1103173 w 2546359"/>
              <a:gd name="connsiteY274" fmla="*/ 979552 h 3093969"/>
              <a:gd name="connsiteX275" fmla="*/ 1080048 w 2546359"/>
              <a:gd name="connsiteY275" fmla="*/ 950632 h 3093969"/>
              <a:gd name="connsiteX276" fmla="*/ 1104952 w 2546359"/>
              <a:gd name="connsiteY276" fmla="*/ 927023 h 3093969"/>
              <a:gd name="connsiteX277" fmla="*/ 810187 w 2546359"/>
              <a:gd name="connsiteY277" fmla="*/ 894323 h 3093969"/>
              <a:gd name="connsiteX278" fmla="*/ 821489 w 2546359"/>
              <a:gd name="connsiteY278" fmla="*/ 899642 h 3093969"/>
              <a:gd name="connsiteX279" fmla="*/ 849446 w 2546359"/>
              <a:gd name="connsiteY279" fmla="*/ 943377 h 3093969"/>
              <a:gd name="connsiteX280" fmla="*/ 884542 w 2546359"/>
              <a:gd name="connsiteY280" fmla="*/ 1043257 h 3093969"/>
              <a:gd name="connsiteX281" fmla="*/ 892870 w 2546359"/>
              <a:gd name="connsiteY281" fmla="*/ 1081673 h 3093969"/>
              <a:gd name="connsiteX282" fmla="*/ 893465 w 2546359"/>
              <a:gd name="connsiteY282" fmla="*/ 1086401 h 3093969"/>
              <a:gd name="connsiteX283" fmla="*/ 889896 w 2546359"/>
              <a:gd name="connsiteY283" fmla="*/ 1095267 h 3093969"/>
              <a:gd name="connsiteX284" fmla="*/ 882757 w 2546359"/>
              <a:gd name="connsiteY284" fmla="*/ 1088766 h 3093969"/>
              <a:gd name="connsiteX285" fmla="*/ 866697 w 2546359"/>
              <a:gd name="connsiteY285" fmla="*/ 1049167 h 3093969"/>
              <a:gd name="connsiteX286" fmla="*/ 850041 w 2546359"/>
              <a:gd name="connsiteY286" fmla="*/ 1040302 h 3093969"/>
              <a:gd name="connsiteX287" fmla="*/ 841119 w 2546359"/>
              <a:gd name="connsiteY287" fmla="*/ 1034393 h 3093969"/>
              <a:gd name="connsiteX288" fmla="*/ 814946 w 2546359"/>
              <a:gd name="connsiteY288" fmla="*/ 972337 h 3093969"/>
              <a:gd name="connsiteX289" fmla="*/ 816730 w 2546359"/>
              <a:gd name="connsiteY289" fmla="*/ 962880 h 3093969"/>
              <a:gd name="connsiteX290" fmla="*/ 819110 w 2546359"/>
              <a:gd name="connsiteY290" fmla="*/ 940422 h 3093969"/>
              <a:gd name="connsiteX291" fmla="*/ 807213 w 2546359"/>
              <a:gd name="connsiteY291" fmla="*/ 907325 h 3093969"/>
              <a:gd name="connsiteX292" fmla="*/ 810187 w 2546359"/>
              <a:gd name="connsiteY292" fmla="*/ 894323 h 3093969"/>
              <a:gd name="connsiteX293" fmla="*/ 718862 w 2546359"/>
              <a:gd name="connsiteY293" fmla="*/ 870227 h 3093969"/>
              <a:gd name="connsiteX294" fmla="*/ 727771 w 2546359"/>
              <a:gd name="connsiteY294" fmla="*/ 874954 h 3093969"/>
              <a:gd name="connsiteX295" fmla="*/ 733116 w 2546359"/>
              <a:gd name="connsiteY295" fmla="*/ 891503 h 3093969"/>
              <a:gd name="connsiteX296" fmla="*/ 742025 w 2546359"/>
              <a:gd name="connsiteY296" fmla="*/ 916916 h 3093969"/>
              <a:gd name="connsiteX297" fmla="*/ 761030 w 2546359"/>
              <a:gd name="connsiteY297" fmla="*/ 968333 h 3093969"/>
              <a:gd name="connsiteX298" fmla="*/ 779442 w 2546359"/>
              <a:gd name="connsiteY298" fmla="*/ 1013250 h 3093969"/>
              <a:gd name="connsiteX299" fmla="*/ 803792 w 2546359"/>
              <a:gd name="connsiteY299" fmla="*/ 1090671 h 3093969"/>
              <a:gd name="connsiteX300" fmla="*/ 804386 w 2546359"/>
              <a:gd name="connsiteY300" fmla="*/ 1094216 h 3093969"/>
              <a:gd name="connsiteX301" fmla="*/ 800823 w 2546359"/>
              <a:gd name="connsiteY301" fmla="*/ 1100718 h 3093969"/>
              <a:gd name="connsiteX302" fmla="*/ 794884 w 2546359"/>
              <a:gd name="connsiteY302" fmla="*/ 1095990 h 3093969"/>
              <a:gd name="connsiteX303" fmla="*/ 755091 w 2546359"/>
              <a:gd name="connsiteY303" fmla="*/ 997293 h 3093969"/>
              <a:gd name="connsiteX304" fmla="*/ 716486 w 2546359"/>
              <a:gd name="connsiteY304" fmla="*/ 901550 h 3093969"/>
              <a:gd name="connsiteX305" fmla="*/ 711735 w 2546359"/>
              <a:gd name="connsiteY305" fmla="*/ 878501 h 3093969"/>
              <a:gd name="connsiteX306" fmla="*/ 718862 w 2546359"/>
              <a:gd name="connsiteY306" fmla="*/ 870227 h 3093969"/>
              <a:gd name="connsiteX307" fmla="*/ 1336754 w 2546359"/>
              <a:gd name="connsiteY307" fmla="*/ 790234 h 3093969"/>
              <a:gd name="connsiteX308" fmla="*/ 1346787 w 2546359"/>
              <a:gd name="connsiteY308" fmla="*/ 807958 h 3093969"/>
              <a:gd name="connsiteX309" fmla="*/ 1338524 w 2546359"/>
              <a:gd name="connsiteY309" fmla="*/ 850497 h 3093969"/>
              <a:gd name="connsiteX310" fmla="*/ 1332622 w 2546359"/>
              <a:gd name="connsiteY310" fmla="*/ 857587 h 3093969"/>
              <a:gd name="connsiteX311" fmla="*/ 1325540 w 2546359"/>
              <a:gd name="connsiteY311" fmla="*/ 850497 h 3093969"/>
              <a:gd name="connsiteX312" fmla="*/ 1324950 w 2546359"/>
              <a:gd name="connsiteY312" fmla="*/ 833954 h 3093969"/>
              <a:gd name="connsiteX313" fmla="*/ 1326720 w 2546359"/>
              <a:gd name="connsiteY313" fmla="*/ 807368 h 3093969"/>
              <a:gd name="connsiteX314" fmla="*/ 1336754 w 2546359"/>
              <a:gd name="connsiteY314" fmla="*/ 790234 h 3093969"/>
              <a:gd name="connsiteX315" fmla="*/ 729624 w 2546359"/>
              <a:gd name="connsiteY315" fmla="*/ 762355 h 3093969"/>
              <a:gd name="connsiteX316" fmla="*/ 736128 w 2546359"/>
              <a:gd name="connsiteY316" fmla="*/ 768854 h 3093969"/>
              <a:gd name="connsiteX317" fmla="*/ 754458 w 2546359"/>
              <a:gd name="connsiteY317" fmla="*/ 816710 h 3093969"/>
              <a:gd name="connsiteX318" fmla="*/ 752093 w 2546359"/>
              <a:gd name="connsiteY318" fmla="*/ 826754 h 3093969"/>
              <a:gd name="connsiteX319" fmla="*/ 743223 w 2546359"/>
              <a:gd name="connsiteY319" fmla="*/ 821437 h 3093969"/>
              <a:gd name="connsiteX320" fmla="*/ 722528 w 2546359"/>
              <a:gd name="connsiteY320" fmla="*/ 775353 h 3093969"/>
              <a:gd name="connsiteX321" fmla="*/ 729624 w 2546359"/>
              <a:gd name="connsiteY321" fmla="*/ 762355 h 3093969"/>
              <a:gd name="connsiteX322" fmla="*/ 1198953 w 2546359"/>
              <a:gd name="connsiteY322" fmla="*/ 743956 h 3093969"/>
              <a:gd name="connsiteX323" fmla="*/ 1206082 w 2546359"/>
              <a:gd name="connsiteY323" fmla="*/ 757561 h 3093969"/>
              <a:gd name="connsiteX324" fmla="*/ 1201329 w 2546359"/>
              <a:gd name="connsiteY324" fmla="*/ 856346 h 3093969"/>
              <a:gd name="connsiteX325" fmla="*/ 1207865 w 2546359"/>
              <a:gd name="connsiteY325" fmla="*/ 888880 h 3093969"/>
              <a:gd name="connsiteX326" fmla="*/ 1210241 w 2546359"/>
              <a:gd name="connsiteY326" fmla="*/ 887105 h 3093969"/>
              <a:gd name="connsiteX327" fmla="*/ 1222124 w 2546359"/>
              <a:gd name="connsiteY327" fmla="*/ 872908 h 3093969"/>
              <a:gd name="connsiteX328" fmla="*/ 1230442 w 2546359"/>
              <a:gd name="connsiteY328" fmla="*/ 888288 h 3093969"/>
              <a:gd name="connsiteX329" fmla="*/ 1228065 w 2546359"/>
              <a:gd name="connsiteY329" fmla="*/ 910766 h 3093969"/>
              <a:gd name="connsiteX330" fmla="*/ 1226283 w 2546359"/>
              <a:gd name="connsiteY330" fmla="*/ 919639 h 3093969"/>
              <a:gd name="connsiteX331" fmla="*/ 1221530 w 2546359"/>
              <a:gd name="connsiteY331" fmla="*/ 1013099 h 3093969"/>
              <a:gd name="connsiteX332" fmla="*/ 1213806 w 2546359"/>
              <a:gd name="connsiteY332" fmla="*/ 1074026 h 3093969"/>
              <a:gd name="connsiteX333" fmla="*/ 1212618 w 2546359"/>
              <a:gd name="connsiteY333" fmla="*/ 1079349 h 3093969"/>
              <a:gd name="connsiteX334" fmla="*/ 1215588 w 2546359"/>
              <a:gd name="connsiteY334" fmla="*/ 1088223 h 3093969"/>
              <a:gd name="connsiteX335" fmla="*/ 1222718 w 2546359"/>
              <a:gd name="connsiteY335" fmla="*/ 1080532 h 3093969"/>
              <a:gd name="connsiteX336" fmla="*/ 1222718 w 2546359"/>
              <a:gd name="connsiteY336" fmla="*/ 1056872 h 3093969"/>
              <a:gd name="connsiteX337" fmla="*/ 1229848 w 2546359"/>
              <a:gd name="connsiteY337" fmla="*/ 1020789 h 3093969"/>
              <a:gd name="connsiteX338" fmla="*/ 1237572 w 2546359"/>
              <a:gd name="connsiteY338" fmla="*/ 1016649 h 3093969"/>
              <a:gd name="connsiteX339" fmla="*/ 1247078 w 2546359"/>
              <a:gd name="connsiteY339" fmla="*/ 1023746 h 3093969"/>
              <a:gd name="connsiteX340" fmla="*/ 1246484 w 2546359"/>
              <a:gd name="connsiteY340" fmla="*/ 1059829 h 3093969"/>
              <a:gd name="connsiteX341" fmla="*/ 1250049 w 2546359"/>
              <a:gd name="connsiteY341" fmla="*/ 1082898 h 3093969"/>
              <a:gd name="connsiteX342" fmla="*/ 1263120 w 2546359"/>
              <a:gd name="connsiteY342" fmla="*/ 1056872 h 3093969"/>
              <a:gd name="connsiteX343" fmla="*/ 1282726 w 2546359"/>
              <a:gd name="connsiteY343" fmla="*/ 1006593 h 3093969"/>
              <a:gd name="connsiteX344" fmla="*/ 1307680 w 2546359"/>
              <a:gd name="connsiteY344" fmla="*/ 1004818 h 3093969"/>
              <a:gd name="connsiteX345" fmla="*/ 1314810 w 2546359"/>
              <a:gd name="connsiteY345" fmla="*/ 1033802 h 3093969"/>
              <a:gd name="connsiteX346" fmla="*/ 1307680 w 2546359"/>
              <a:gd name="connsiteY346" fmla="*/ 1065744 h 3093969"/>
              <a:gd name="connsiteX347" fmla="*/ 1289856 w 2546359"/>
              <a:gd name="connsiteY347" fmla="*/ 1120756 h 3093969"/>
              <a:gd name="connsiteX348" fmla="*/ 1280350 w 2546359"/>
              <a:gd name="connsiteY348" fmla="*/ 1158021 h 3093969"/>
              <a:gd name="connsiteX349" fmla="*/ 1298768 w 2546359"/>
              <a:gd name="connsiteY349" fmla="*/ 1176950 h 3093969"/>
              <a:gd name="connsiteX350" fmla="*/ 1307086 w 2546359"/>
              <a:gd name="connsiteY350" fmla="*/ 1176358 h 3093969"/>
              <a:gd name="connsiteX351" fmla="*/ 1339764 w 2546359"/>
              <a:gd name="connsiteY351" fmla="*/ 1146782 h 3093969"/>
              <a:gd name="connsiteX352" fmla="*/ 1347488 w 2546359"/>
              <a:gd name="connsiteY352" fmla="*/ 1134360 h 3093969"/>
              <a:gd name="connsiteX353" fmla="*/ 1386107 w 2546359"/>
              <a:gd name="connsiteY353" fmla="*/ 1130811 h 3093969"/>
              <a:gd name="connsiteX354" fmla="*/ 1419379 w 2546359"/>
              <a:gd name="connsiteY354" fmla="*/ 1113067 h 3093969"/>
              <a:gd name="connsiteX355" fmla="*/ 1422944 w 2546359"/>
              <a:gd name="connsiteY355" fmla="*/ 1104194 h 3093969"/>
              <a:gd name="connsiteX356" fmla="*/ 1447304 w 2546359"/>
              <a:gd name="connsiteY356" fmla="*/ 1039717 h 3093969"/>
              <a:gd name="connsiteX357" fmla="*/ 1451462 w 2546359"/>
              <a:gd name="connsiteY357" fmla="*/ 1020197 h 3093969"/>
              <a:gd name="connsiteX358" fmla="*/ 1458592 w 2546359"/>
              <a:gd name="connsiteY358" fmla="*/ 999494 h 3093969"/>
              <a:gd name="connsiteX359" fmla="*/ 1470475 w 2546359"/>
              <a:gd name="connsiteY359" fmla="*/ 969918 h 3093969"/>
              <a:gd name="connsiteX360" fmla="*/ 1487111 w 2546359"/>
              <a:gd name="connsiteY360" fmla="*/ 924962 h 3093969"/>
              <a:gd name="connsiteX361" fmla="*/ 1496617 w 2546359"/>
              <a:gd name="connsiteY361" fmla="*/ 917273 h 3093969"/>
              <a:gd name="connsiteX362" fmla="*/ 1506123 w 2546359"/>
              <a:gd name="connsiteY362" fmla="*/ 920822 h 3093969"/>
              <a:gd name="connsiteX363" fmla="*/ 1503747 w 2546359"/>
              <a:gd name="connsiteY363" fmla="*/ 931469 h 3093969"/>
              <a:gd name="connsiteX364" fmla="*/ 1491864 w 2546359"/>
              <a:gd name="connsiteY364" fmla="*/ 968144 h 3093969"/>
              <a:gd name="connsiteX365" fmla="*/ 1468693 w 2546359"/>
              <a:gd name="connsiteY365" fmla="*/ 1040901 h 3093969"/>
              <a:gd name="connsiteX366" fmla="*/ 1450274 w 2546359"/>
              <a:gd name="connsiteY366" fmla="*/ 1111884 h 3093969"/>
              <a:gd name="connsiteX367" fmla="*/ 1434827 w 2546359"/>
              <a:gd name="connsiteY367" fmla="*/ 1146191 h 3093969"/>
              <a:gd name="connsiteX368" fmla="*/ 1434827 w 2546359"/>
              <a:gd name="connsiteY368" fmla="*/ 1159204 h 3093969"/>
              <a:gd name="connsiteX369" fmla="*/ 1446115 w 2546359"/>
              <a:gd name="connsiteY369" fmla="*/ 1159796 h 3093969"/>
              <a:gd name="connsiteX370" fmla="*/ 1460969 w 2546359"/>
              <a:gd name="connsiteY370" fmla="*/ 1149148 h 3093969"/>
              <a:gd name="connsiteX371" fmla="*/ 1462751 w 2546359"/>
              <a:gd name="connsiteY371" fmla="*/ 1168668 h 3093969"/>
              <a:gd name="connsiteX372" fmla="*/ 1469881 w 2546359"/>
              <a:gd name="connsiteY372" fmla="*/ 1205934 h 3093969"/>
              <a:gd name="connsiteX373" fmla="*/ 1501964 w 2546359"/>
              <a:gd name="connsiteY373" fmla="*/ 1236102 h 3093969"/>
              <a:gd name="connsiteX374" fmla="*/ 1540584 w 2546359"/>
              <a:gd name="connsiteY374" fmla="*/ 1227229 h 3093969"/>
              <a:gd name="connsiteX375" fmla="*/ 1544743 w 2546359"/>
              <a:gd name="connsiteY375" fmla="*/ 1218357 h 3093969"/>
              <a:gd name="connsiteX376" fmla="*/ 1560784 w 2546359"/>
              <a:gd name="connsiteY376" fmla="*/ 1165119 h 3093969"/>
              <a:gd name="connsiteX377" fmla="*/ 1574450 w 2546359"/>
              <a:gd name="connsiteY377" fmla="*/ 1152697 h 3093969"/>
              <a:gd name="connsiteX378" fmla="*/ 1591680 w 2546359"/>
              <a:gd name="connsiteY378" fmla="*/ 1146782 h 3093969"/>
              <a:gd name="connsiteX379" fmla="*/ 1607127 w 2546359"/>
              <a:gd name="connsiteY379" fmla="*/ 1144416 h 3093969"/>
              <a:gd name="connsiteX380" fmla="*/ 1607722 w 2546359"/>
              <a:gd name="connsiteY380" fmla="*/ 1158613 h 3093969"/>
              <a:gd name="connsiteX381" fmla="*/ 1588709 w 2546359"/>
              <a:gd name="connsiteY381" fmla="*/ 1190555 h 3093969"/>
              <a:gd name="connsiteX382" fmla="*/ 1567914 w 2546359"/>
              <a:gd name="connsiteY382" fmla="*/ 1224271 h 3093969"/>
              <a:gd name="connsiteX383" fmla="*/ 1573261 w 2546359"/>
              <a:gd name="connsiteY383" fmla="*/ 1235510 h 3093969"/>
              <a:gd name="connsiteX384" fmla="*/ 1583956 w 2546359"/>
              <a:gd name="connsiteY384" fmla="*/ 1232553 h 3093969"/>
              <a:gd name="connsiteX385" fmla="*/ 1592274 w 2546359"/>
              <a:gd name="connsiteY385" fmla="*/ 1218357 h 3093969"/>
              <a:gd name="connsiteX386" fmla="*/ 1605939 w 2546359"/>
              <a:gd name="connsiteY386" fmla="*/ 1204751 h 3093969"/>
              <a:gd name="connsiteX387" fmla="*/ 1638617 w 2546359"/>
              <a:gd name="connsiteY387" fmla="*/ 1178724 h 3093969"/>
              <a:gd name="connsiteX388" fmla="*/ 1654065 w 2546359"/>
              <a:gd name="connsiteY388" fmla="*/ 1154472 h 3093969"/>
              <a:gd name="connsiteX389" fmla="*/ 1680801 w 2546359"/>
              <a:gd name="connsiteY389" fmla="*/ 1122529 h 3093969"/>
              <a:gd name="connsiteX390" fmla="*/ 1699219 w 2546359"/>
              <a:gd name="connsiteY390" fmla="*/ 1097095 h 3093969"/>
              <a:gd name="connsiteX391" fmla="*/ 1721797 w 2546359"/>
              <a:gd name="connsiteY391" fmla="*/ 1078758 h 3093969"/>
              <a:gd name="connsiteX392" fmla="*/ 1755069 w 2546359"/>
              <a:gd name="connsiteY392" fmla="*/ 1049773 h 3093969"/>
              <a:gd name="connsiteX393" fmla="*/ 1762198 w 2546359"/>
              <a:gd name="connsiteY393" fmla="*/ 1040309 h 3093969"/>
              <a:gd name="connsiteX394" fmla="*/ 1791905 w 2546359"/>
              <a:gd name="connsiteY394" fmla="*/ 1003635 h 3093969"/>
              <a:gd name="connsiteX395" fmla="*/ 1797253 w 2546359"/>
              <a:gd name="connsiteY395" fmla="*/ 999494 h 3093969"/>
              <a:gd name="connsiteX396" fmla="*/ 1804976 w 2546359"/>
              <a:gd name="connsiteY396" fmla="*/ 994170 h 3093969"/>
              <a:gd name="connsiteX397" fmla="*/ 1831119 w 2546359"/>
              <a:gd name="connsiteY397" fmla="*/ 951581 h 3093969"/>
              <a:gd name="connsiteX398" fmla="*/ 1845972 w 2546359"/>
              <a:gd name="connsiteY398" fmla="*/ 942116 h 3093969"/>
              <a:gd name="connsiteX399" fmla="*/ 1854884 w 2546359"/>
              <a:gd name="connsiteY399" fmla="*/ 946257 h 3093969"/>
              <a:gd name="connsiteX400" fmla="*/ 1851914 w 2546359"/>
              <a:gd name="connsiteY400" fmla="*/ 962820 h 3093969"/>
              <a:gd name="connsiteX401" fmla="*/ 1821018 w 2546359"/>
              <a:gd name="connsiteY401" fmla="*/ 1001269 h 3093969"/>
              <a:gd name="connsiteX402" fmla="*/ 1773487 w 2546359"/>
              <a:gd name="connsiteY402" fmla="*/ 1062195 h 3093969"/>
              <a:gd name="connsiteX403" fmla="*/ 1767546 w 2546359"/>
              <a:gd name="connsiteY403" fmla="*/ 1073434 h 3093969"/>
              <a:gd name="connsiteX404" fmla="*/ 1753880 w 2546359"/>
              <a:gd name="connsiteY404" fmla="*/ 1091180 h 3093969"/>
              <a:gd name="connsiteX405" fmla="*/ 1748533 w 2546359"/>
              <a:gd name="connsiteY405" fmla="*/ 1098870 h 3093969"/>
              <a:gd name="connsiteX406" fmla="*/ 1702190 w 2546359"/>
              <a:gd name="connsiteY406" fmla="*/ 1149148 h 3093969"/>
              <a:gd name="connsiteX407" fmla="*/ 1672483 w 2546359"/>
              <a:gd name="connsiteY407" fmla="*/ 1166894 h 3093969"/>
              <a:gd name="connsiteX408" fmla="*/ 1668918 w 2546359"/>
              <a:gd name="connsiteY408" fmla="*/ 1173992 h 3093969"/>
              <a:gd name="connsiteX409" fmla="*/ 1669512 w 2546359"/>
              <a:gd name="connsiteY409" fmla="*/ 1227229 h 3093969"/>
              <a:gd name="connsiteX410" fmla="*/ 1665947 w 2546359"/>
              <a:gd name="connsiteY410" fmla="*/ 1254439 h 3093969"/>
              <a:gd name="connsiteX411" fmla="*/ 1658224 w 2546359"/>
              <a:gd name="connsiteY411" fmla="*/ 1265678 h 3093969"/>
              <a:gd name="connsiteX412" fmla="*/ 1645747 w 2546359"/>
              <a:gd name="connsiteY412" fmla="*/ 1315366 h 3093969"/>
              <a:gd name="connsiteX413" fmla="*/ 1652876 w 2546359"/>
              <a:gd name="connsiteY413" fmla="*/ 1332520 h 3093969"/>
              <a:gd name="connsiteX414" fmla="*/ 1666542 w 2546359"/>
              <a:gd name="connsiteY414" fmla="*/ 1325422 h 3093969"/>
              <a:gd name="connsiteX415" fmla="*/ 1695060 w 2546359"/>
              <a:gd name="connsiteY415" fmla="*/ 1279875 h 3093969"/>
              <a:gd name="connsiteX416" fmla="*/ 1705161 w 2546359"/>
              <a:gd name="connsiteY416" fmla="*/ 1265086 h 3093969"/>
              <a:gd name="connsiteX417" fmla="*/ 1714073 w 2546359"/>
              <a:gd name="connsiteY417" fmla="*/ 1256214 h 3093969"/>
              <a:gd name="connsiteX418" fmla="*/ 1738433 w 2546359"/>
              <a:gd name="connsiteY418" fmla="*/ 1227229 h 3093969"/>
              <a:gd name="connsiteX419" fmla="*/ 1741403 w 2546359"/>
              <a:gd name="connsiteY419" fmla="*/ 1223680 h 3093969"/>
              <a:gd name="connsiteX420" fmla="*/ 1793688 w 2546359"/>
              <a:gd name="connsiteY420" fmla="*/ 1162162 h 3093969"/>
              <a:gd name="connsiteX421" fmla="*/ 1799035 w 2546359"/>
              <a:gd name="connsiteY421" fmla="*/ 1152106 h 3093969"/>
              <a:gd name="connsiteX422" fmla="*/ 1816859 w 2546359"/>
              <a:gd name="connsiteY422" fmla="*/ 1147373 h 3093969"/>
              <a:gd name="connsiteX423" fmla="*/ 1814483 w 2546359"/>
              <a:gd name="connsiteY423" fmla="*/ 1162753 h 3093969"/>
              <a:gd name="connsiteX424" fmla="*/ 1759822 w 2546359"/>
              <a:gd name="connsiteY424" fmla="*/ 1227229 h 3093969"/>
              <a:gd name="connsiteX425" fmla="*/ 1731303 w 2546359"/>
              <a:gd name="connsiteY425" fmla="*/ 1266270 h 3093969"/>
              <a:gd name="connsiteX426" fmla="*/ 1728926 w 2546359"/>
              <a:gd name="connsiteY426" fmla="*/ 1272777 h 3093969"/>
              <a:gd name="connsiteX427" fmla="*/ 1722985 w 2546359"/>
              <a:gd name="connsiteY427" fmla="*/ 1294071 h 3093969"/>
              <a:gd name="connsiteX428" fmla="*/ 1720608 w 2546359"/>
              <a:gd name="connsiteY428" fmla="*/ 1301169 h 3093969"/>
              <a:gd name="connsiteX429" fmla="*/ 1727144 w 2546359"/>
              <a:gd name="connsiteY429" fmla="*/ 1302944 h 3093969"/>
              <a:gd name="connsiteX430" fmla="*/ 1747939 w 2546359"/>
              <a:gd name="connsiteY430" fmla="*/ 1308267 h 3093969"/>
              <a:gd name="connsiteX431" fmla="*/ 1762198 w 2546359"/>
              <a:gd name="connsiteY431" fmla="*/ 1305310 h 3093969"/>
              <a:gd name="connsiteX432" fmla="*/ 1796064 w 2546359"/>
              <a:gd name="connsiteY432" fmla="*/ 1261538 h 3093969"/>
              <a:gd name="connsiteX433" fmla="*/ 1797847 w 2546359"/>
              <a:gd name="connsiteY433" fmla="*/ 1257397 h 3093969"/>
              <a:gd name="connsiteX434" fmla="*/ 1816265 w 2546359"/>
              <a:gd name="connsiteY434" fmla="*/ 1244975 h 3093969"/>
              <a:gd name="connsiteX435" fmla="*/ 1818642 w 2546359"/>
              <a:gd name="connsiteY435" fmla="*/ 1269820 h 3093969"/>
              <a:gd name="connsiteX436" fmla="*/ 1787746 w 2546359"/>
              <a:gd name="connsiteY436" fmla="*/ 1305902 h 3093969"/>
              <a:gd name="connsiteX437" fmla="*/ 1767546 w 2546359"/>
              <a:gd name="connsiteY437" fmla="*/ 1331929 h 3093969"/>
              <a:gd name="connsiteX438" fmla="*/ 1763387 w 2546359"/>
              <a:gd name="connsiteY438" fmla="*/ 1345534 h 3093969"/>
              <a:gd name="connsiteX439" fmla="*/ 1758039 w 2546359"/>
              <a:gd name="connsiteY439" fmla="*/ 1359139 h 3093969"/>
              <a:gd name="connsiteX440" fmla="*/ 1753880 w 2546359"/>
              <a:gd name="connsiteY440" fmla="*/ 1373335 h 3093969"/>
              <a:gd name="connsiteX441" fmla="*/ 1749721 w 2546359"/>
              <a:gd name="connsiteY441" fmla="*/ 1386940 h 3093969"/>
              <a:gd name="connsiteX442" fmla="*/ 1749127 w 2546359"/>
              <a:gd name="connsiteY442" fmla="*/ 1408827 h 3093969"/>
              <a:gd name="connsiteX443" fmla="*/ 1781211 w 2546359"/>
              <a:gd name="connsiteY443" fmla="*/ 1475668 h 3093969"/>
              <a:gd name="connsiteX444" fmla="*/ 1793094 w 2546359"/>
              <a:gd name="connsiteY444" fmla="*/ 1498146 h 3093969"/>
              <a:gd name="connsiteX445" fmla="*/ 1814483 w 2546359"/>
              <a:gd name="connsiteY445" fmla="*/ 1500512 h 3093969"/>
              <a:gd name="connsiteX446" fmla="*/ 1834683 w 2546359"/>
              <a:gd name="connsiteY446" fmla="*/ 1491048 h 3093969"/>
              <a:gd name="connsiteX447" fmla="*/ 1868550 w 2546359"/>
              <a:gd name="connsiteY447" fmla="*/ 1495189 h 3093969"/>
              <a:gd name="connsiteX448" fmla="*/ 1883403 w 2546359"/>
              <a:gd name="connsiteY448" fmla="*/ 1528905 h 3093969"/>
              <a:gd name="connsiteX449" fmla="*/ 1876273 w 2546359"/>
              <a:gd name="connsiteY449" fmla="*/ 1537778 h 3093969"/>
              <a:gd name="connsiteX450" fmla="*/ 1844784 w 2546359"/>
              <a:gd name="connsiteY450" fmla="*/ 1605803 h 3093969"/>
              <a:gd name="connsiteX451" fmla="*/ 1860826 w 2546359"/>
              <a:gd name="connsiteY451" fmla="*/ 1644843 h 3093969"/>
              <a:gd name="connsiteX452" fmla="*/ 1867361 w 2546359"/>
              <a:gd name="connsiteY452" fmla="*/ 1659040 h 3093969"/>
              <a:gd name="connsiteX453" fmla="*/ 1892315 w 2546359"/>
              <a:gd name="connsiteY453" fmla="*/ 1666730 h 3093969"/>
              <a:gd name="connsiteX454" fmla="*/ 1933905 w 2546359"/>
              <a:gd name="connsiteY454" fmla="*/ 1673236 h 3093969"/>
              <a:gd name="connsiteX455" fmla="*/ 1937470 w 2546359"/>
              <a:gd name="connsiteY455" fmla="*/ 1676194 h 3093969"/>
              <a:gd name="connsiteX456" fmla="*/ 1927370 w 2546359"/>
              <a:gd name="connsiteY456" fmla="*/ 1733572 h 3093969"/>
              <a:gd name="connsiteX457" fmla="*/ 1908357 w 2546359"/>
              <a:gd name="connsiteY457" fmla="*/ 1735938 h 3093969"/>
              <a:gd name="connsiteX458" fmla="*/ 1895286 w 2546359"/>
              <a:gd name="connsiteY458" fmla="*/ 1738304 h 3093969"/>
              <a:gd name="connsiteX459" fmla="*/ 1893503 w 2546359"/>
              <a:gd name="connsiteY459" fmla="*/ 1750726 h 3093969"/>
              <a:gd name="connsiteX460" fmla="*/ 1895286 w 2546359"/>
              <a:gd name="connsiteY460" fmla="*/ 1757233 h 3093969"/>
              <a:gd name="connsiteX461" fmla="*/ 1923805 w 2546359"/>
              <a:gd name="connsiteY461" fmla="*/ 1780893 h 3093969"/>
              <a:gd name="connsiteX462" fmla="*/ 1933311 w 2546359"/>
              <a:gd name="connsiteY462" fmla="*/ 1780893 h 3093969"/>
              <a:gd name="connsiteX463" fmla="*/ 1962424 w 2546359"/>
              <a:gd name="connsiteY463" fmla="*/ 1779710 h 3093969"/>
              <a:gd name="connsiteX464" fmla="*/ 1992725 w 2546359"/>
              <a:gd name="connsiteY464" fmla="*/ 1782668 h 3093969"/>
              <a:gd name="connsiteX465" fmla="*/ 1998666 w 2546359"/>
              <a:gd name="connsiteY465" fmla="*/ 1785034 h 3093969"/>
              <a:gd name="connsiteX466" fmla="*/ 2031938 w 2546359"/>
              <a:gd name="connsiteY466" fmla="*/ 1802780 h 3093969"/>
              <a:gd name="connsiteX467" fmla="*/ 2039068 w 2546359"/>
              <a:gd name="connsiteY467" fmla="*/ 1805146 h 3093969"/>
              <a:gd name="connsiteX468" fmla="*/ 2108583 w 2546359"/>
              <a:gd name="connsiteY468" fmla="*/ 1790949 h 3093969"/>
              <a:gd name="connsiteX469" fmla="*/ 2125218 w 2546359"/>
              <a:gd name="connsiteY469" fmla="*/ 1798048 h 3093969"/>
              <a:gd name="connsiteX470" fmla="*/ 2115712 w 2546359"/>
              <a:gd name="connsiteY470" fmla="*/ 1810470 h 3093969"/>
              <a:gd name="connsiteX471" fmla="*/ 2059269 w 2546359"/>
              <a:gd name="connsiteY471" fmla="*/ 1816976 h 3093969"/>
              <a:gd name="connsiteX472" fmla="*/ 2006984 w 2546359"/>
              <a:gd name="connsiteY472" fmla="*/ 1830581 h 3093969"/>
              <a:gd name="connsiteX473" fmla="*/ 1966583 w 2546359"/>
              <a:gd name="connsiteY473" fmla="*/ 1840637 h 3093969"/>
              <a:gd name="connsiteX474" fmla="*/ 1931528 w 2546359"/>
              <a:gd name="connsiteY474" fmla="*/ 1850102 h 3093969"/>
              <a:gd name="connsiteX475" fmla="*/ 1925587 w 2546359"/>
              <a:gd name="connsiteY475" fmla="*/ 1862524 h 3093969"/>
              <a:gd name="connsiteX476" fmla="*/ 1936876 w 2546359"/>
              <a:gd name="connsiteY476" fmla="*/ 1869030 h 3093969"/>
              <a:gd name="connsiteX477" fmla="*/ 2000449 w 2546359"/>
              <a:gd name="connsiteY477" fmla="*/ 1863115 h 3093969"/>
              <a:gd name="connsiteX478" fmla="*/ 2046792 w 2546359"/>
              <a:gd name="connsiteY478" fmla="*/ 1864298 h 3093969"/>
              <a:gd name="connsiteX479" fmla="*/ 2053327 w 2546359"/>
              <a:gd name="connsiteY479" fmla="*/ 1868439 h 3093969"/>
              <a:gd name="connsiteX480" fmla="*/ 2049168 w 2546359"/>
              <a:gd name="connsiteY480" fmla="*/ 1875537 h 3093969"/>
              <a:gd name="connsiteX481" fmla="*/ 2039068 w 2546359"/>
              <a:gd name="connsiteY481" fmla="*/ 1877903 h 3093969"/>
              <a:gd name="connsiteX482" fmla="*/ 1946976 w 2546359"/>
              <a:gd name="connsiteY482" fmla="*/ 1886185 h 3093969"/>
              <a:gd name="connsiteX483" fmla="*/ 1921428 w 2546359"/>
              <a:gd name="connsiteY483" fmla="*/ 1891508 h 3093969"/>
              <a:gd name="connsiteX484" fmla="*/ 1898257 w 2546359"/>
              <a:gd name="connsiteY484" fmla="*/ 1926408 h 3093969"/>
              <a:gd name="connsiteX485" fmla="*/ 1897068 w 2546359"/>
              <a:gd name="connsiteY485" fmla="*/ 1933506 h 3093969"/>
              <a:gd name="connsiteX486" fmla="*/ 1906575 w 2546359"/>
              <a:gd name="connsiteY486" fmla="*/ 1958942 h 3093969"/>
              <a:gd name="connsiteX487" fmla="*/ 1908951 w 2546359"/>
              <a:gd name="connsiteY487" fmla="*/ 1960125 h 3093969"/>
              <a:gd name="connsiteX488" fmla="*/ 1923805 w 2546359"/>
              <a:gd name="connsiteY488" fmla="*/ 2003306 h 3093969"/>
              <a:gd name="connsiteX489" fmla="*/ 1908951 w 2546359"/>
              <a:gd name="connsiteY489" fmla="*/ 2025784 h 3093969"/>
              <a:gd name="connsiteX490" fmla="*/ 1905980 w 2546359"/>
              <a:gd name="connsiteY490" fmla="*/ 2050628 h 3093969"/>
              <a:gd name="connsiteX491" fmla="*/ 1922616 w 2546359"/>
              <a:gd name="connsiteY491" fmla="*/ 2069556 h 3093969"/>
              <a:gd name="connsiteX492" fmla="*/ 1926775 w 2546359"/>
              <a:gd name="connsiteY492" fmla="*/ 2068965 h 3093969"/>
              <a:gd name="connsiteX493" fmla="*/ 1937470 w 2546359"/>
              <a:gd name="connsiteY493" fmla="*/ 2071331 h 3093969"/>
              <a:gd name="connsiteX494" fmla="*/ 1961830 w 2546359"/>
              <a:gd name="connsiteY494" fmla="*/ 2090851 h 3093969"/>
              <a:gd name="connsiteX495" fmla="*/ 1953512 w 2546359"/>
              <a:gd name="connsiteY495" fmla="*/ 2139356 h 3093969"/>
              <a:gd name="connsiteX496" fmla="*/ 1917863 w 2546359"/>
              <a:gd name="connsiteY496" fmla="*/ 2148229 h 3093969"/>
              <a:gd name="connsiteX497" fmla="*/ 1910139 w 2546359"/>
              <a:gd name="connsiteY497" fmla="*/ 2152370 h 3093969"/>
              <a:gd name="connsiteX498" fmla="*/ 1882215 w 2546359"/>
              <a:gd name="connsiteY498" fmla="*/ 2176030 h 3093969"/>
              <a:gd name="connsiteX499" fmla="*/ 1927370 w 2546359"/>
              <a:gd name="connsiteY499" fmla="*/ 2199691 h 3093969"/>
              <a:gd name="connsiteX500" fmla="*/ 1974307 w 2546359"/>
              <a:gd name="connsiteY500" fmla="*/ 2210339 h 3093969"/>
              <a:gd name="connsiteX501" fmla="*/ 1984407 w 2546359"/>
              <a:gd name="connsiteY501" fmla="*/ 2216254 h 3093969"/>
              <a:gd name="connsiteX502" fmla="*/ 2006984 w 2546359"/>
              <a:gd name="connsiteY502" fmla="*/ 2225718 h 3093969"/>
              <a:gd name="connsiteX503" fmla="*/ 2017085 w 2546359"/>
              <a:gd name="connsiteY503" fmla="*/ 2235183 h 3093969"/>
              <a:gd name="connsiteX504" fmla="*/ 2005202 w 2546359"/>
              <a:gd name="connsiteY504" fmla="*/ 2240506 h 3093969"/>
              <a:gd name="connsiteX505" fmla="*/ 1970148 w 2546359"/>
              <a:gd name="connsiteY505" fmla="*/ 2230451 h 3093969"/>
              <a:gd name="connsiteX506" fmla="*/ 1909545 w 2546359"/>
              <a:gd name="connsiteY506" fmla="*/ 2209747 h 3093969"/>
              <a:gd name="connsiteX507" fmla="*/ 1854884 w 2546359"/>
              <a:gd name="connsiteY507" fmla="*/ 2193185 h 3093969"/>
              <a:gd name="connsiteX508" fmla="*/ 1809730 w 2546359"/>
              <a:gd name="connsiteY508" fmla="*/ 2219212 h 3093969"/>
              <a:gd name="connsiteX509" fmla="*/ 1811512 w 2546359"/>
              <a:gd name="connsiteY509" fmla="*/ 2281321 h 3093969"/>
              <a:gd name="connsiteX510" fmla="*/ 1806759 w 2546359"/>
              <a:gd name="connsiteY510" fmla="*/ 2310306 h 3093969"/>
              <a:gd name="connsiteX511" fmla="*/ 1758633 w 2546359"/>
              <a:gd name="connsiteY511" fmla="*/ 2364726 h 3093969"/>
              <a:gd name="connsiteX512" fmla="*/ 1758633 w 2546359"/>
              <a:gd name="connsiteY512" fmla="*/ 2420330 h 3093969"/>
              <a:gd name="connsiteX513" fmla="*/ 1781805 w 2546359"/>
              <a:gd name="connsiteY513" fmla="*/ 2440441 h 3093969"/>
              <a:gd name="connsiteX514" fmla="*/ 1802600 w 2546359"/>
              <a:gd name="connsiteY514" fmla="*/ 2450497 h 3093969"/>
              <a:gd name="connsiteX515" fmla="*/ 1812700 w 2546359"/>
              <a:gd name="connsiteY515" fmla="*/ 2458779 h 3093969"/>
              <a:gd name="connsiteX516" fmla="*/ 1818642 w 2546359"/>
              <a:gd name="connsiteY516" fmla="*/ 2470018 h 3093969"/>
              <a:gd name="connsiteX517" fmla="*/ 1827554 w 2546359"/>
              <a:gd name="connsiteY517" fmla="*/ 2471201 h 3093969"/>
              <a:gd name="connsiteX518" fmla="*/ 1828742 w 2546359"/>
              <a:gd name="connsiteY518" fmla="*/ 2464694 h 3093969"/>
              <a:gd name="connsiteX519" fmla="*/ 1829336 w 2546359"/>
              <a:gd name="connsiteY519" fmla="*/ 2455229 h 3093969"/>
              <a:gd name="connsiteX520" fmla="*/ 1838248 w 2546359"/>
              <a:gd name="connsiteY520" fmla="*/ 2456412 h 3093969"/>
              <a:gd name="connsiteX521" fmla="*/ 1890533 w 2546359"/>
              <a:gd name="connsiteY521" fmla="*/ 2493678 h 3093969"/>
              <a:gd name="connsiteX522" fmla="*/ 1901227 w 2546359"/>
              <a:gd name="connsiteY522" fmla="*/ 2507283 h 3093969"/>
              <a:gd name="connsiteX523" fmla="*/ 1961830 w 2546359"/>
              <a:gd name="connsiteY523" fmla="*/ 2556380 h 3093969"/>
              <a:gd name="connsiteX524" fmla="*/ 1965989 w 2546359"/>
              <a:gd name="connsiteY524" fmla="*/ 2568210 h 3093969"/>
              <a:gd name="connsiteX525" fmla="*/ 1952323 w 2546359"/>
              <a:gd name="connsiteY525" fmla="*/ 2568802 h 3093969"/>
              <a:gd name="connsiteX526" fmla="*/ 1899445 w 2546359"/>
              <a:gd name="connsiteY526" fmla="*/ 2525621 h 3093969"/>
              <a:gd name="connsiteX527" fmla="*/ 1863796 w 2546359"/>
              <a:gd name="connsiteY527" fmla="*/ 2498411 h 3093969"/>
              <a:gd name="connsiteX528" fmla="*/ 1840625 w 2546359"/>
              <a:gd name="connsiteY528" fmla="*/ 2480665 h 3093969"/>
              <a:gd name="connsiteX529" fmla="*/ 1832901 w 2546359"/>
              <a:gd name="connsiteY529" fmla="*/ 2483031 h 3093969"/>
              <a:gd name="connsiteX530" fmla="*/ 1813889 w 2546359"/>
              <a:gd name="connsiteY530" fmla="*/ 2487172 h 3093969"/>
              <a:gd name="connsiteX531" fmla="*/ 1749721 w 2546359"/>
              <a:gd name="connsiteY531" fmla="*/ 2432160 h 3093969"/>
              <a:gd name="connsiteX532" fmla="*/ 1739027 w 2546359"/>
              <a:gd name="connsiteY532" fmla="*/ 2429202 h 3093969"/>
              <a:gd name="connsiteX533" fmla="*/ 1749127 w 2546359"/>
              <a:gd name="connsiteY533" fmla="*/ 2446357 h 3093969"/>
              <a:gd name="connsiteX534" fmla="*/ 1787746 w 2546359"/>
              <a:gd name="connsiteY534" fmla="*/ 2479482 h 3093969"/>
              <a:gd name="connsiteX535" fmla="*/ 1802600 w 2546359"/>
              <a:gd name="connsiteY535" fmla="*/ 2497228 h 3093969"/>
              <a:gd name="connsiteX536" fmla="*/ 1836466 w 2546359"/>
              <a:gd name="connsiteY536" fmla="*/ 2529170 h 3093969"/>
              <a:gd name="connsiteX537" fmla="*/ 1891721 w 2546359"/>
              <a:gd name="connsiteY537" fmla="*/ 2585364 h 3093969"/>
              <a:gd name="connsiteX538" fmla="*/ 1896474 w 2546359"/>
              <a:gd name="connsiteY538" fmla="*/ 2597195 h 3093969"/>
              <a:gd name="connsiteX539" fmla="*/ 1884591 w 2546359"/>
              <a:gd name="connsiteY539" fmla="*/ 2604293 h 3093969"/>
              <a:gd name="connsiteX540" fmla="*/ 1860232 w 2546359"/>
              <a:gd name="connsiteY540" fmla="*/ 2583590 h 3093969"/>
              <a:gd name="connsiteX541" fmla="*/ 1829930 w 2546359"/>
              <a:gd name="connsiteY541" fmla="*/ 2555788 h 3093969"/>
              <a:gd name="connsiteX542" fmla="*/ 1818642 w 2546359"/>
              <a:gd name="connsiteY542" fmla="*/ 2541000 h 3093969"/>
              <a:gd name="connsiteX543" fmla="*/ 1804976 w 2546359"/>
              <a:gd name="connsiteY543" fmla="*/ 2537451 h 3093969"/>
              <a:gd name="connsiteX544" fmla="*/ 1807353 w 2546359"/>
              <a:gd name="connsiteY544" fmla="*/ 2553422 h 3093969"/>
              <a:gd name="connsiteX545" fmla="*/ 1841219 w 2546359"/>
              <a:gd name="connsiteY545" fmla="*/ 2593646 h 3093969"/>
              <a:gd name="connsiteX546" fmla="*/ 1875085 w 2546359"/>
              <a:gd name="connsiteY546" fmla="*/ 2626179 h 3093969"/>
              <a:gd name="connsiteX547" fmla="*/ 1881026 w 2546359"/>
              <a:gd name="connsiteY547" fmla="*/ 2632095 h 3093969"/>
              <a:gd name="connsiteX548" fmla="*/ 1920834 w 2546359"/>
              <a:gd name="connsiteY548" fmla="*/ 2674684 h 3093969"/>
              <a:gd name="connsiteX549" fmla="*/ 1938064 w 2546359"/>
              <a:gd name="connsiteY549" fmla="*/ 2687698 h 3093969"/>
              <a:gd name="connsiteX550" fmla="*/ 1941035 w 2546359"/>
              <a:gd name="connsiteY550" fmla="*/ 2699528 h 3093969"/>
              <a:gd name="connsiteX551" fmla="*/ 1932123 w 2546359"/>
              <a:gd name="connsiteY551" fmla="*/ 2707810 h 3093969"/>
              <a:gd name="connsiteX552" fmla="*/ 1906575 w 2546359"/>
              <a:gd name="connsiteY552" fmla="*/ 2694796 h 3093969"/>
              <a:gd name="connsiteX553" fmla="*/ 1862608 w 2546359"/>
              <a:gd name="connsiteY553" fmla="*/ 2649249 h 3093969"/>
              <a:gd name="connsiteX554" fmla="*/ 1858449 w 2546359"/>
              <a:gd name="connsiteY554" fmla="*/ 2646883 h 3093969"/>
              <a:gd name="connsiteX555" fmla="*/ 1798441 w 2546359"/>
              <a:gd name="connsiteY555" fmla="*/ 2601336 h 3093969"/>
              <a:gd name="connsiteX556" fmla="*/ 1760416 w 2546359"/>
              <a:gd name="connsiteY556" fmla="*/ 2569985 h 3093969"/>
              <a:gd name="connsiteX557" fmla="*/ 1741997 w 2546359"/>
              <a:gd name="connsiteY557" fmla="*/ 2554605 h 3093969"/>
              <a:gd name="connsiteX558" fmla="*/ 1774675 w 2546359"/>
              <a:gd name="connsiteY558" fmla="*/ 2597195 h 3093969"/>
              <a:gd name="connsiteX559" fmla="*/ 1780023 w 2546359"/>
              <a:gd name="connsiteY559" fmla="*/ 2601336 h 3093969"/>
              <a:gd name="connsiteX560" fmla="*/ 1781805 w 2546359"/>
              <a:gd name="connsiteY560" fmla="*/ 2615532 h 3093969"/>
              <a:gd name="connsiteX561" fmla="*/ 1764575 w 2546359"/>
              <a:gd name="connsiteY561" fmla="*/ 2613166 h 3093969"/>
              <a:gd name="connsiteX562" fmla="*/ 1711102 w 2546359"/>
              <a:gd name="connsiteY562" fmla="*/ 2554605 h 3093969"/>
              <a:gd name="connsiteX563" fmla="*/ 1706349 w 2546359"/>
              <a:gd name="connsiteY563" fmla="*/ 2551648 h 3093969"/>
              <a:gd name="connsiteX564" fmla="*/ 1679613 w 2546359"/>
              <a:gd name="connsiteY564" fmla="*/ 2536268 h 3093969"/>
              <a:gd name="connsiteX565" fmla="*/ 1649311 w 2546359"/>
              <a:gd name="connsiteY565" fmla="*/ 2506692 h 3093969"/>
              <a:gd name="connsiteX566" fmla="*/ 1630299 w 2546359"/>
              <a:gd name="connsiteY566" fmla="*/ 2502551 h 3093969"/>
              <a:gd name="connsiteX567" fmla="*/ 1614851 w 2546359"/>
              <a:gd name="connsiteY567" fmla="*/ 2503734 h 3093969"/>
              <a:gd name="connsiteX568" fmla="*/ 1553655 w 2546359"/>
              <a:gd name="connsiteY568" fmla="*/ 2530944 h 3093969"/>
              <a:gd name="connsiteX569" fmla="*/ 1550684 w 2546359"/>
              <a:gd name="connsiteY569" fmla="*/ 2539226 h 3093969"/>
              <a:gd name="connsiteX570" fmla="*/ 1552466 w 2546359"/>
              <a:gd name="connsiteY570" fmla="*/ 2579449 h 3093969"/>
              <a:gd name="connsiteX571" fmla="*/ 1538207 w 2546359"/>
              <a:gd name="connsiteY571" fmla="*/ 2599561 h 3093969"/>
              <a:gd name="connsiteX572" fmla="*/ 1510877 w 2546359"/>
              <a:gd name="connsiteY572" fmla="*/ 2601336 h 3093969"/>
              <a:gd name="connsiteX573" fmla="*/ 1505529 w 2546359"/>
              <a:gd name="connsiteY573" fmla="*/ 2593646 h 3093969"/>
              <a:gd name="connsiteX574" fmla="*/ 1486517 w 2546359"/>
              <a:gd name="connsiteY574" fmla="*/ 2568802 h 3093969"/>
              <a:gd name="connsiteX575" fmla="*/ 1457404 w 2546359"/>
              <a:gd name="connsiteY575" fmla="*/ 2580632 h 3093969"/>
              <a:gd name="connsiteX576" fmla="*/ 1460375 w 2546359"/>
              <a:gd name="connsiteY576" fmla="*/ 2590097 h 3093969"/>
              <a:gd name="connsiteX577" fmla="*/ 1468693 w 2546359"/>
              <a:gd name="connsiteY577" fmla="*/ 2624405 h 3093969"/>
              <a:gd name="connsiteX578" fmla="*/ 1439580 w 2546359"/>
              <a:gd name="connsiteY578" fmla="*/ 2646883 h 3093969"/>
              <a:gd name="connsiteX579" fmla="*/ 1419973 w 2546359"/>
              <a:gd name="connsiteY579" fmla="*/ 2634461 h 3093969"/>
              <a:gd name="connsiteX580" fmla="*/ 1408684 w 2546359"/>
              <a:gd name="connsiteY580" fmla="*/ 2609025 h 3093969"/>
              <a:gd name="connsiteX581" fmla="*/ 1383730 w 2546359"/>
              <a:gd name="connsiteY581" fmla="*/ 2598378 h 3093969"/>
              <a:gd name="connsiteX582" fmla="*/ 1356994 w 2546359"/>
              <a:gd name="connsiteY582" fmla="*/ 2610208 h 3093969"/>
              <a:gd name="connsiteX583" fmla="*/ 1349270 w 2546359"/>
              <a:gd name="connsiteY583" fmla="*/ 2633869 h 3093969"/>
              <a:gd name="connsiteX584" fmla="*/ 1362341 w 2546359"/>
              <a:gd name="connsiteY584" fmla="*/ 2691838 h 3093969"/>
              <a:gd name="connsiteX585" fmla="*/ 1357588 w 2546359"/>
              <a:gd name="connsiteY585" fmla="*/ 2711359 h 3093969"/>
              <a:gd name="connsiteX586" fmla="*/ 1345705 w 2546359"/>
              <a:gd name="connsiteY586" fmla="*/ 2694796 h 3093969"/>
              <a:gd name="connsiteX587" fmla="*/ 1342735 w 2546359"/>
              <a:gd name="connsiteY587" fmla="*/ 2681191 h 3093969"/>
              <a:gd name="connsiteX588" fmla="*/ 1330258 w 2546359"/>
              <a:gd name="connsiteY588" fmla="*/ 2666403 h 3093969"/>
              <a:gd name="connsiteX589" fmla="*/ 1308869 w 2546359"/>
              <a:gd name="connsiteY589" fmla="*/ 2681191 h 3093969"/>
              <a:gd name="connsiteX590" fmla="*/ 1304710 w 2546359"/>
              <a:gd name="connsiteY590" fmla="*/ 2703077 h 3093969"/>
              <a:gd name="connsiteX591" fmla="*/ 1298174 w 2546359"/>
              <a:gd name="connsiteY591" fmla="*/ 2707810 h 3093969"/>
              <a:gd name="connsiteX592" fmla="*/ 1291639 w 2546359"/>
              <a:gd name="connsiteY592" fmla="*/ 2701894 h 3093969"/>
              <a:gd name="connsiteX593" fmla="*/ 1289856 w 2546359"/>
              <a:gd name="connsiteY593" fmla="*/ 2668769 h 3093969"/>
              <a:gd name="connsiteX594" fmla="*/ 1263714 w 2546359"/>
              <a:gd name="connsiteY594" fmla="*/ 2655164 h 3093969"/>
              <a:gd name="connsiteX595" fmla="*/ 1234601 w 2546359"/>
              <a:gd name="connsiteY595" fmla="*/ 2675276 h 3093969"/>
              <a:gd name="connsiteX596" fmla="*/ 1220342 w 2546359"/>
              <a:gd name="connsiteY596" fmla="*/ 2671135 h 3093969"/>
              <a:gd name="connsiteX597" fmla="*/ 1193011 w 2546359"/>
              <a:gd name="connsiteY597" fmla="*/ 2648657 h 3093969"/>
              <a:gd name="connsiteX598" fmla="*/ 1160333 w 2546359"/>
              <a:gd name="connsiteY598" fmla="*/ 2675276 h 3093969"/>
              <a:gd name="connsiteX599" fmla="*/ 1152015 w 2546359"/>
              <a:gd name="connsiteY599" fmla="*/ 2690655 h 3093969"/>
              <a:gd name="connsiteX600" fmla="*/ 1137162 w 2546359"/>
              <a:gd name="connsiteY600" fmla="*/ 2740935 h 3093969"/>
              <a:gd name="connsiteX601" fmla="*/ 1137756 w 2546359"/>
              <a:gd name="connsiteY601" fmla="*/ 2743301 h 3093969"/>
              <a:gd name="connsiteX602" fmla="*/ 1126467 w 2546359"/>
              <a:gd name="connsiteY602" fmla="*/ 2762821 h 3093969"/>
              <a:gd name="connsiteX603" fmla="*/ 1110426 w 2546359"/>
              <a:gd name="connsiteY603" fmla="*/ 2749216 h 3093969"/>
              <a:gd name="connsiteX604" fmla="*/ 1109237 w 2546359"/>
              <a:gd name="connsiteY604" fmla="*/ 2849775 h 3093969"/>
              <a:gd name="connsiteX605" fmla="*/ 1108643 w 2546359"/>
              <a:gd name="connsiteY605" fmla="*/ 2860422 h 3093969"/>
              <a:gd name="connsiteX606" fmla="*/ 1100919 w 2546359"/>
              <a:gd name="connsiteY606" fmla="*/ 2867521 h 3093969"/>
              <a:gd name="connsiteX607" fmla="*/ 1093790 w 2546359"/>
              <a:gd name="connsiteY607" fmla="*/ 2861014 h 3093969"/>
              <a:gd name="connsiteX608" fmla="*/ 1090819 w 2546359"/>
              <a:gd name="connsiteY608" fmla="*/ 2847409 h 3093969"/>
              <a:gd name="connsiteX609" fmla="*/ 1094978 w 2546359"/>
              <a:gd name="connsiteY609" fmla="*/ 2745667 h 3093969"/>
              <a:gd name="connsiteX610" fmla="*/ 1090225 w 2546359"/>
              <a:gd name="connsiteY610" fmla="*/ 2733837 h 3093969"/>
              <a:gd name="connsiteX611" fmla="*/ 1077154 w 2546359"/>
              <a:gd name="connsiteY611" fmla="*/ 2746259 h 3093969"/>
              <a:gd name="connsiteX612" fmla="*/ 1067053 w 2546359"/>
              <a:gd name="connsiteY612" fmla="*/ 2814875 h 3093969"/>
              <a:gd name="connsiteX613" fmla="*/ 1060518 w 2546359"/>
              <a:gd name="connsiteY613" fmla="*/ 2824340 h 3093969"/>
              <a:gd name="connsiteX614" fmla="*/ 1057547 w 2546359"/>
              <a:gd name="connsiteY614" fmla="*/ 2813692 h 3093969"/>
              <a:gd name="connsiteX615" fmla="*/ 1060518 w 2546359"/>
              <a:gd name="connsiteY615" fmla="*/ 2792989 h 3093969"/>
              <a:gd name="connsiteX616" fmla="*/ 1059329 w 2546359"/>
              <a:gd name="connsiteY616" fmla="*/ 2779384 h 3093969"/>
              <a:gd name="connsiteX617" fmla="*/ 1055170 w 2546359"/>
              <a:gd name="connsiteY617" fmla="*/ 2744484 h 3093969"/>
              <a:gd name="connsiteX618" fmla="*/ 1063488 w 2546359"/>
              <a:gd name="connsiteY618" fmla="*/ 2653390 h 3093969"/>
              <a:gd name="connsiteX619" fmla="*/ 1023681 w 2546359"/>
              <a:gd name="connsiteY619" fmla="*/ 2624996 h 3093969"/>
              <a:gd name="connsiteX620" fmla="*/ 1012392 w 2546359"/>
              <a:gd name="connsiteY620" fmla="*/ 2638601 h 3093969"/>
              <a:gd name="connsiteX621" fmla="*/ 995162 w 2546359"/>
              <a:gd name="connsiteY621" fmla="*/ 2671727 h 3093969"/>
              <a:gd name="connsiteX622" fmla="*/ 989221 w 2546359"/>
              <a:gd name="connsiteY622" fmla="*/ 2674684 h 3093969"/>
              <a:gd name="connsiteX623" fmla="*/ 955949 w 2546359"/>
              <a:gd name="connsiteY623" fmla="*/ 2642151 h 3093969"/>
              <a:gd name="connsiteX624" fmla="*/ 957137 w 2546359"/>
              <a:gd name="connsiteY624" fmla="*/ 2627954 h 3093969"/>
              <a:gd name="connsiteX625" fmla="*/ 929807 w 2546359"/>
              <a:gd name="connsiteY625" fmla="*/ 2600744 h 3093969"/>
              <a:gd name="connsiteX626" fmla="*/ 927430 w 2546359"/>
              <a:gd name="connsiteY626" fmla="*/ 2600744 h 3093969"/>
              <a:gd name="connsiteX627" fmla="*/ 876334 w 2546359"/>
              <a:gd name="connsiteY627" fmla="*/ 2620264 h 3093969"/>
              <a:gd name="connsiteX628" fmla="*/ 837715 w 2546359"/>
              <a:gd name="connsiteY628" fmla="*/ 2612574 h 3093969"/>
              <a:gd name="connsiteX629" fmla="*/ 831179 w 2546359"/>
              <a:gd name="connsiteY629" fmla="*/ 2577083 h 3093969"/>
              <a:gd name="connsiteX630" fmla="*/ 825832 w 2546359"/>
              <a:gd name="connsiteY630" fmla="*/ 2563478 h 3093969"/>
              <a:gd name="connsiteX631" fmla="*/ 808602 w 2546359"/>
              <a:gd name="connsiteY631" fmla="*/ 2568210 h 3093969"/>
              <a:gd name="connsiteX632" fmla="*/ 793748 w 2546359"/>
              <a:gd name="connsiteY632" fmla="*/ 2591280 h 3093969"/>
              <a:gd name="connsiteX633" fmla="*/ 778895 w 2546359"/>
              <a:gd name="connsiteY633" fmla="*/ 2603110 h 3093969"/>
              <a:gd name="connsiteX634" fmla="*/ 765230 w 2546359"/>
              <a:gd name="connsiteY634" fmla="*/ 2613166 h 3093969"/>
              <a:gd name="connsiteX635" fmla="*/ 714728 w 2546359"/>
              <a:gd name="connsiteY635" fmla="*/ 2691838 h 3093969"/>
              <a:gd name="connsiteX636" fmla="*/ 708786 w 2546359"/>
              <a:gd name="connsiteY636" fmla="*/ 2700711 h 3093969"/>
              <a:gd name="connsiteX637" fmla="*/ 698092 w 2546359"/>
              <a:gd name="connsiteY637" fmla="*/ 2705443 h 3093969"/>
              <a:gd name="connsiteX638" fmla="*/ 698686 w 2546359"/>
              <a:gd name="connsiteY638" fmla="*/ 2693613 h 3093969"/>
              <a:gd name="connsiteX639" fmla="*/ 714133 w 2546359"/>
              <a:gd name="connsiteY639" fmla="*/ 2669952 h 3093969"/>
              <a:gd name="connsiteX640" fmla="*/ 719481 w 2546359"/>
              <a:gd name="connsiteY640" fmla="*/ 2659305 h 3093969"/>
              <a:gd name="connsiteX641" fmla="*/ 766418 w 2546359"/>
              <a:gd name="connsiteY641" fmla="*/ 2578858 h 3093969"/>
              <a:gd name="connsiteX642" fmla="*/ 749188 w 2546359"/>
              <a:gd name="connsiteY642" fmla="*/ 2571759 h 3093969"/>
              <a:gd name="connsiteX643" fmla="*/ 724234 w 2546359"/>
              <a:gd name="connsiteY643" fmla="*/ 2552831 h 3093969"/>
              <a:gd name="connsiteX644" fmla="*/ 710569 w 2546359"/>
              <a:gd name="connsiteY644" fmla="*/ 2562295 h 3093969"/>
              <a:gd name="connsiteX645" fmla="*/ 699280 w 2546359"/>
              <a:gd name="connsiteY645" fmla="*/ 2580041 h 3093969"/>
              <a:gd name="connsiteX646" fmla="*/ 616694 w 2546359"/>
              <a:gd name="connsiteY646" fmla="*/ 2668178 h 3093969"/>
              <a:gd name="connsiteX647" fmla="*/ 603623 w 2546359"/>
              <a:gd name="connsiteY647" fmla="*/ 2675276 h 3093969"/>
              <a:gd name="connsiteX648" fmla="*/ 604811 w 2546359"/>
              <a:gd name="connsiteY648" fmla="*/ 2656939 h 3093969"/>
              <a:gd name="connsiteX649" fmla="*/ 648778 w 2546359"/>
              <a:gd name="connsiteY649" fmla="*/ 2601927 h 3093969"/>
              <a:gd name="connsiteX650" fmla="*/ 696309 w 2546359"/>
              <a:gd name="connsiteY650" fmla="*/ 2545732 h 3093969"/>
              <a:gd name="connsiteX651" fmla="*/ 694527 w 2546359"/>
              <a:gd name="connsiteY651" fmla="*/ 2533310 h 3093969"/>
              <a:gd name="connsiteX652" fmla="*/ 682644 w 2546359"/>
              <a:gd name="connsiteY652" fmla="*/ 2514973 h 3093969"/>
              <a:gd name="connsiteX653" fmla="*/ 673732 w 2546359"/>
              <a:gd name="connsiteY653" fmla="*/ 2509650 h 3093969"/>
              <a:gd name="connsiteX654" fmla="*/ 658284 w 2546359"/>
              <a:gd name="connsiteY654" fmla="*/ 2526804 h 3093969"/>
              <a:gd name="connsiteX655" fmla="*/ 630360 w 2546359"/>
              <a:gd name="connsiteY655" fmla="*/ 2555197 h 3093969"/>
              <a:gd name="connsiteX656" fmla="*/ 622042 w 2546359"/>
              <a:gd name="connsiteY656" fmla="*/ 2563478 h 3093969"/>
              <a:gd name="connsiteX657" fmla="*/ 578075 w 2546359"/>
              <a:gd name="connsiteY657" fmla="*/ 2606068 h 3093969"/>
              <a:gd name="connsiteX658" fmla="*/ 535891 w 2546359"/>
              <a:gd name="connsiteY658" fmla="*/ 2645108 h 3093969"/>
              <a:gd name="connsiteX659" fmla="*/ 518067 w 2546359"/>
              <a:gd name="connsiteY659" fmla="*/ 2652206 h 3093969"/>
              <a:gd name="connsiteX660" fmla="*/ 522226 w 2546359"/>
              <a:gd name="connsiteY660" fmla="*/ 2633278 h 3093969"/>
              <a:gd name="connsiteX661" fmla="*/ 543615 w 2546359"/>
              <a:gd name="connsiteY661" fmla="*/ 2615532 h 3093969"/>
              <a:gd name="connsiteX662" fmla="*/ 584017 w 2546359"/>
              <a:gd name="connsiteY662" fmla="*/ 2572351 h 3093969"/>
              <a:gd name="connsiteX663" fmla="*/ 604217 w 2546359"/>
              <a:gd name="connsiteY663" fmla="*/ 2554605 h 3093969"/>
              <a:gd name="connsiteX664" fmla="*/ 585799 w 2546359"/>
              <a:gd name="connsiteY664" fmla="*/ 2527987 h 3093969"/>
              <a:gd name="connsiteX665" fmla="*/ 604217 w 2546359"/>
              <a:gd name="connsiteY665" fmla="*/ 2504917 h 3093969"/>
              <a:gd name="connsiteX666" fmla="*/ 646401 w 2546359"/>
              <a:gd name="connsiteY666" fmla="*/ 2472975 h 3093969"/>
              <a:gd name="connsiteX667" fmla="*/ 646401 w 2546359"/>
              <a:gd name="connsiteY667" fmla="*/ 2465877 h 3093969"/>
              <a:gd name="connsiteX668" fmla="*/ 639272 w 2546359"/>
              <a:gd name="connsiteY668" fmla="*/ 2465285 h 3093969"/>
              <a:gd name="connsiteX669" fmla="*/ 605406 w 2546359"/>
              <a:gd name="connsiteY669" fmla="*/ 2470609 h 3093969"/>
              <a:gd name="connsiteX670" fmla="*/ 587581 w 2546359"/>
              <a:gd name="connsiteY670" fmla="*/ 2459962 h 3093969"/>
              <a:gd name="connsiteX671" fmla="*/ 590552 w 2546359"/>
              <a:gd name="connsiteY671" fmla="*/ 2435709 h 3093969"/>
              <a:gd name="connsiteX672" fmla="*/ 596494 w 2546359"/>
              <a:gd name="connsiteY672" fmla="*/ 2429794 h 3093969"/>
              <a:gd name="connsiteX673" fmla="*/ 607782 w 2546359"/>
              <a:gd name="connsiteY673" fmla="*/ 2415006 h 3093969"/>
              <a:gd name="connsiteX674" fmla="*/ 584017 w 2546359"/>
              <a:gd name="connsiteY674" fmla="*/ 2387204 h 3093969"/>
              <a:gd name="connsiteX675" fmla="*/ 576293 w 2546359"/>
              <a:gd name="connsiteY675" fmla="*/ 2389570 h 3093969"/>
              <a:gd name="connsiteX676" fmla="*/ 500837 w 2546359"/>
              <a:gd name="connsiteY676" fmla="*/ 2440441 h 3093969"/>
              <a:gd name="connsiteX677" fmla="*/ 495490 w 2546359"/>
              <a:gd name="connsiteY677" fmla="*/ 2444582 h 3093969"/>
              <a:gd name="connsiteX678" fmla="*/ 483013 w 2546359"/>
              <a:gd name="connsiteY678" fmla="*/ 2446357 h 3093969"/>
              <a:gd name="connsiteX679" fmla="*/ 487766 w 2546359"/>
              <a:gd name="connsiteY679" fmla="*/ 2436301 h 3093969"/>
              <a:gd name="connsiteX680" fmla="*/ 490736 w 2546359"/>
              <a:gd name="connsiteY680" fmla="*/ 2430386 h 3093969"/>
              <a:gd name="connsiteX681" fmla="*/ 483607 w 2546359"/>
              <a:gd name="connsiteY681" fmla="*/ 2429202 h 3093969"/>
              <a:gd name="connsiteX682" fmla="*/ 459841 w 2546359"/>
              <a:gd name="connsiteY682" fmla="*/ 2436301 h 3093969"/>
              <a:gd name="connsiteX683" fmla="*/ 443799 w 2546359"/>
              <a:gd name="connsiteY683" fmla="*/ 2430386 h 3093969"/>
              <a:gd name="connsiteX684" fmla="*/ 450929 w 2546359"/>
              <a:gd name="connsiteY684" fmla="*/ 2418555 h 3093969"/>
              <a:gd name="connsiteX685" fmla="*/ 473506 w 2546359"/>
              <a:gd name="connsiteY685" fmla="*/ 2391937 h 3093969"/>
              <a:gd name="connsiteX686" fmla="*/ 513908 w 2546359"/>
              <a:gd name="connsiteY686" fmla="*/ 2364726 h 3093969"/>
              <a:gd name="connsiteX687" fmla="*/ 529356 w 2546359"/>
              <a:gd name="connsiteY687" fmla="*/ 2358811 h 3093969"/>
              <a:gd name="connsiteX688" fmla="*/ 541238 w 2546359"/>
              <a:gd name="connsiteY688" fmla="*/ 2344023 h 3093969"/>
              <a:gd name="connsiteX689" fmla="*/ 547774 w 2546359"/>
              <a:gd name="connsiteY689" fmla="*/ 2329235 h 3093969"/>
              <a:gd name="connsiteX690" fmla="*/ 547180 w 2546359"/>
              <a:gd name="connsiteY690" fmla="*/ 2315038 h 3093969"/>
              <a:gd name="connsiteX691" fmla="*/ 535891 w 2546359"/>
              <a:gd name="connsiteY691" fmla="*/ 2309123 h 3093969"/>
              <a:gd name="connsiteX692" fmla="*/ 503213 w 2546359"/>
              <a:gd name="connsiteY692" fmla="*/ 2267125 h 3093969"/>
              <a:gd name="connsiteX693" fmla="*/ 478854 w 2546359"/>
              <a:gd name="connsiteY693" fmla="*/ 2248788 h 3093969"/>
              <a:gd name="connsiteX694" fmla="*/ 453900 w 2546359"/>
              <a:gd name="connsiteY694" fmla="*/ 2265942 h 3093969"/>
              <a:gd name="connsiteX695" fmla="*/ 444393 w 2546359"/>
              <a:gd name="connsiteY695" fmla="*/ 2273632 h 3093969"/>
              <a:gd name="connsiteX696" fmla="*/ 357055 w 2546359"/>
              <a:gd name="connsiteY696" fmla="*/ 2312081 h 3093969"/>
              <a:gd name="connsiteX697" fmla="*/ 259021 w 2546359"/>
              <a:gd name="connsiteY697" fmla="*/ 2353487 h 3093969"/>
              <a:gd name="connsiteX698" fmla="*/ 165147 w 2546359"/>
              <a:gd name="connsiteY698" fmla="*/ 2393120 h 3093969"/>
              <a:gd name="connsiteX699" fmla="*/ 136628 w 2546359"/>
              <a:gd name="connsiteY699" fmla="*/ 2389570 h 3093969"/>
              <a:gd name="connsiteX700" fmla="*/ 126528 w 2546359"/>
              <a:gd name="connsiteY700" fmla="*/ 2389570 h 3093969"/>
              <a:gd name="connsiteX701" fmla="*/ 120587 w 2546359"/>
              <a:gd name="connsiteY701" fmla="*/ 2387204 h 3093969"/>
              <a:gd name="connsiteX702" fmla="*/ 124746 w 2546359"/>
              <a:gd name="connsiteY702" fmla="*/ 2381880 h 3093969"/>
              <a:gd name="connsiteX703" fmla="*/ 151482 w 2546359"/>
              <a:gd name="connsiteY703" fmla="*/ 2376557 h 3093969"/>
              <a:gd name="connsiteX704" fmla="*/ 193666 w 2546359"/>
              <a:gd name="connsiteY704" fmla="*/ 2365909 h 3093969"/>
              <a:gd name="connsiteX705" fmla="*/ 283975 w 2546359"/>
              <a:gd name="connsiteY705" fmla="*/ 2324503 h 3093969"/>
              <a:gd name="connsiteX706" fmla="*/ 396862 w 2546359"/>
              <a:gd name="connsiteY706" fmla="*/ 2278955 h 3093969"/>
              <a:gd name="connsiteX707" fmla="*/ 408151 w 2546359"/>
              <a:gd name="connsiteY707" fmla="*/ 2273632 h 3093969"/>
              <a:gd name="connsiteX708" fmla="*/ 392109 w 2546359"/>
              <a:gd name="connsiteY708" fmla="*/ 2263576 h 3093969"/>
              <a:gd name="connsiteX709" fmla="*/ 409339 w 2546359"/>
              <a:gd name="connsiteY709" fmla="*/ 2251745 h 3093969"/>
              <a:gd name="connsiteX710" fmla="*/ 424193 w 2546359"/>
              <a:gd name="connsiteY710" fmla="*/ 2234000 h 3093969"/>
              <a:gd name="connsiteX711" fmla="*/ 441423 w 2546359"/>
              <a:gd name="connsiteY711" fmla="*/ 2206790 h 3093969"/>
              <a:gd name="connsiteX712" fmla="*/ 468753 w 2546359"/>
              <a:gd name="connsiteY712" fmla="*/ 2180763 h 3093969"/>
              <a:gd name="connsiteX713" fmla="*/ 453900 w 2546359"/>
              <a:gd name="connsiteY713" fmla="*/ 2164792 h 3093969"/>
              <a:gd name="connsiteX714" fmla="*/ 377850 w 2546359"/>
              <a:gd name="connsiteY714" fmla="*/ 2183720 h 3093969"/>
              <a:gd name="connsiteX715" fmla="*/ 365373 w 2546359"/>
              <a:gd name="connsiteY715" fmla="*/ 2173664 h 3093969"/>
              <a:gd name="connsiteX716" fmla="*/ 361808 w 2546359"/>
              <a:gd name="connsiteY716" fmla="*/ 2168932 h 3093969"/>
              <a:gd name="connsiteX717" fmla="*/ 357649 w 2546359"/>
              <a:gd name="connsiteY717" fmla="*/ 2161242 h 3093969"/>
              <a:gd name="connsiteX718" fmla="*/ 365373 w 2546359"/>
              <a:gd name="connsiteY718" fmla="*/ 2156510 h 3093969"/>
              <a:gd name="connsiteX719" fmla="*/ 426569 w 2546359"/>
              <a:gd name="connsiteY719" fmla="*/ 2115695 h 3093969"/>
              <a:gd name="connsiteX720" fmla="*/ 438452 w 2546359"/>
              <a:gd name="connsiteY720" fmla="*/ 2102682 h 3093969"/>
              <a:gd name="connsiteX721" fmla="*/ 447364 w 2546359"/>
              <a:gd name="connsiteY721" fmla="*/ 2073106 h 3093969"/>
              <a:gd name="connsiteX722" fmla="*/ 430134 w 2546359"/>
              <a:gd name="connsiteY722" fmla="*/ 2021052 h 3093969"/>
              <a:gd name="connsiteX723" fmla="*/ 412904 w 2546359"/>
              <a:gd name="connsiteY723" fmla="*/ 2006855 h 3093969"/>
              <a:gd name="connsiteX724" fmla="*/ 399239 w 2546359"/>
              <a:gd name="connsiteY724" fmla="*/ 1957759 h 3093969"/>
              <a:gd name="connsiteX725" fmla="*/ 402804 w 2546359"/>
              <a:gd name="connsiteY725" fmla="*/ 1953027 h 3093969"/>
              <a:gd name="connsiteX726" fmla="*/ 406368 w 2546359"/>
              <a:gd name="connsiteY726" fmla="*/ 1945928 h 3093969"/>
              <a:gd name="connsiteX727" fmla="*/ 399239 w 2546359"/>
              <a:gd name="connsiteY727" fmla="*/ 1942971 h 3093969"/>
              <a:gd name="connsiteX728" fmla="*/ 298829 w 2546359"/>
              <a:gd name="connsiteY728" fmla="*/ 1935281 h 3093969"/>
              <a:gd name="connsiteX729" fmla="*/ 285758 w 2546359"/>
              <a:gd name="connsiteY729" fmla="*/ 1934689 h 3093969"/>
              <a:gd name="connsiteX730" fmla="*/ 276846 w 2546359"/>
              <a:gd name="connsiteY730" fmla="*/ 1927591 h 3093969"/>
              <a:gd name="connsiteX731" fmla="*/ 286352 w 2546359"/>
              <a:gd name="connsiteY731" fmla="*/ 1921084 h 3093969"/>
              <a:gd name="connsiteX732" fmla="*/ 338636 w 2546359"/>
              <a:gd name="connsiteY732" fmla="*/ 1924042 h 3093969"/>
              <a:gd name="connsiteX733" fmla="*/ 378444 w 2546359"/>
              <a:gd name="connsiteY733" fmla="*/ 1921676 h 3093969"/>
              <a:gd name="connsiteX734" fmla="*/ 398050 w 2546359"/>
              <a:gd name="connsiteY734" fmla="*/ 1922267 h 3093969"/>
              <a:gd name="connsiteX735" fmla="*/ 390921 w 2546359"/>
              <a:gd name="connsiteY735" fmla="*/ 1919901 h 3093969"/>
              <a:gd name="connsiteX736" fmla="*/ 355866 w 2546359"/>
              <a:gd name="connsiteY736" fmla="*/ 1892100 h 3093969"/>
              <a:gd name="connsiteX737" fmla="*/ 318436 w 2546359"/>
              <a:gd name="connsiteY737" fmla="*/ 1866664 h 3093969"/>
              <a:gd name="connsiteX738" fmla="*/ 304770 w 2546359"/>
              <a:gd name="connsiteY738" fmla="*/ 1863115 h 3093969"/>
              <a:gd name="connsiteX739" fmla="*/ 267339 w 2546359"/>
              <a:gd name="connsiteY739" fmla="*/ 1852468 h 3093969"/>
              <a:gd name="connsiteX740" fmla="*/ 256645 w 2546359"/>
              <a:gd name="connsiteY740" fmla="*/ 1841229 h 3093969"/>
              <a:gd name="connsiteX741" fmla="*/ 267934 w 2546359"/>
              <a:gd name="connsiteY741" fmla="*/ 1831173 h 3093969"/>
              <a:gd name="connsiteX742" fmla="*/ 279222 w 2546359"/>
              <a:gd name="connsiteY742" fmla="*/ 1832947 h 3093969"/>
              <a:gd name="connsiteX743" fmla="*/ 332695 w 2546359"/>
              <a:gd name="connsiteY743" fmla="*/ 1840637 h 3093969"/>
              <a:gd name="connsiteX744" fmla="*/ 336854 w 2546359"/>
              <a:gd name="connsiteY744" fmla="*/ 1841229 h 3093969"/>
              <a:gd name="connsiteX745" fmla="*/ 389138 w 2546359"/>
              <a:gd name="connsiteY745" fmla="*/ 1839454 h 3093969"/>
              <a:gd name="connsiteX746" fmla="*/ 397456 w 2546359"/>
              <a:gd name="connsiteY746" fmla="*/ 1826441 h 3093969"/>
              <a:gd name="connsiteX747" fmla="*/ 420628 w 2546359"/>
              <a:gd name="connsiteY747" fmla="*/ 1791541 h 3093969"/>
              <a:gd name="connsiteX748" fmla="*/ 435481 w 2546359"/>
              <a:gd name="connsiteY748" fmla="*/ 1765514 h 3093969"/>
              <a:gd name="connsiteX749" fmla="*/ 428352 w 2546359"/>
              <a:gd name="connsiteY749" fmla="*/ 1756050 h 3093969"/>
              <a:gd name="connsiteX750" fmla="*/ 356461 w 2546359"/>
              <a:gd name="connsiteY750" fmla="*/ 1738304 h 3093969"/>
              <a:gd name="connsiteX751" fmla="*/ 346954 w 2546359"/>
              <a:gd name="connsiteY751" fmla="*/ 1734163 h 3093969"/>
              <a:gd name="connsiteX752" fmla="*/ 321406 w 2546359"/>
              <a:gd name="connsiteY752" fmla="*/ 1722924 h 3093969"/>
              <a:gd name="connsiteX753" fmla="*/ 307147 w 2546359"/>
              <a:gd name="connsiteY753" fmla="*/ 1711094 h 3093969"/>
              <a:gd name="connsiteX754" fmla="*/ 293482 w 2546359"/>
              <a:gd name="connsiteY754" fmla="*/ 1701038 h 3093969"/>
              <a:gd name="connsiteX755" fmla="*/ 264369 w 2546359"/>
              <a:gd name="connsiteY755" fmla="*/ 1690982 h 3093969"/>
              <a:gd name="connsiteX756" fmla="*/ 258427 w 2546359"/>
              <a:gd name="connsiteY756" fmla="*/ 1682701 h 3093969"/>
              <a:gd name="connsiteX757" fmla="*/ 268528 w 2546359"/>
              <a:gd name="connsiteY757" fmla="*/ 1680335 h 3093969"/>
              <a:gd name="connsiteX758" fmla="*/ 302394 w 2546359"/>
              <a:gd name="connsiteY758" fmla="*/ 1692165 h 3093969"/>
              <a:gd name="connsiteX759" fmla="*/ 314871 w 2546359"/>
              <a:gd name="connsiteY759" fmla="*/ 1692165 h 3093969"/>
              <a:gd name="connsiteX760" fmla="*/ 316653 w 2546359"/>
              <a:gd name="connsiteY760" fmla="*/ 1667913 h 3093969"/>
              <a:gd name="connsiteX761" fmla="*/ 308929 w 2546359"/>
              <a:gd name="connsiteY761" fmla="*/ 1660223 h 3093969"/>
              <a:gd name="connsiteX762" fmla="*/ 314277 w 2546359"/>
              <a:gd name="connsiteY762" fmla="*/ 1641886 h 3093969"/>
              <a:gd name="connsiteX763" fmla="*/ 324971 w 2546359"/>
              <a:gd name="connsiteY763" fmla="*/ 1637745 h 3093969"/>
              <a:gd name="connsiteX764" fmla="*/ 335666 w 2546359"/>
              <a:gd name="connsiteY764" fmla="*/ 1641294 h 3093969"/>
              <a:gd name="connsiteX765" fmla="*/ 348143 w 2546359"/>
              <a:gd name="connsiteY765" fmla="*/ 1651350 h 3093969"/>
              <a:gd name="connsiteX766" fmla="*/ 352896 w 2546359"/>
              <a:gd name="connsiteY766" fmla="*/ 1652533 h 3093969"/>
              <a:gd name="connsiteX767" fmla="*/ 418251 w 2546359"/>
              <a:gd name="connsiteY767" fmla="*/ 1678560 h 3093969"/>
              <a:gd name="connsiteX768" fmla="*/ 463406 w 2546359"/>
              <a:gd name="connsiteY768" fmla="*/ 1664364 h 3093969"/>
              <a:gd name="connsiteX769" fmla="*/ 458059 w 2546359"/>
              <a:gd name="connsiteY769" fmla="*/ 1625915 h 3093969"/>
              <a:gd name="connsiteX770" fmla="*/ 451523 w 2546359"/>
              <a:gd name="connsiteY770" fmla="*/ 1615267 h 3093969"/>
              <a:gd name="connsiteX771" fmla="*/ 464000 w 2546359"/>
              <a:gd name="connsiteY771" fmla="*/ 1608760 h 3093969"/>
              <a:gd name="connsiteX772" fmla="*/ 471130 w 2546359"/>
              <a:gd name="connsiteY772" fmla="*/ 1598705 h 3093969"/>
              <a:gd name="connsiteX773" fmla="*/ 460435 w 2546359"/>
              <a:gd name="connsiteY773" fmla="*/ 1557298 h 3093969"/>
              <a:gd name="connsiteX774" fmla="*/ 471724 w 2546359"/>
              <a:gd name="connsiteY774" fmla="*/ 1518258 h 3093969"/>
              <a:gd name="connsiteX775" fmla="*/ 490736 w 2546359"/>
              <a:gd name="connsiteY775" fmla="*/ 1499921 h 3093969"/>
              <a:gd name="connsiteX776" fmla="*/ 517473 w 2546359"/>
              <a:gd name="connsiteY776" fmla="*/ 1504061 h 3093969"/>
              <a:gd name="connsiteX777" fmla="*/ 543615 w 2546359"/>
              <a:gd name="connsiteY777" fmla="*/ 1497555 h 3093969"/>
              <a:gd name="connsiteX778" fmla="*/ 538268 w 2546359"/>
              <a:gd name="connsiteY778" fmla="*/ 1460289 h 3093969"/>
              <a:gd name="connsiteX779" fmla="*/ 479448 w 2546359"/>
              <a:gd name="connsiteY779" fmla="*/ 1411784 h 3093969"/>
              <a:gd name="connsiteX780" fmla="*/ 476477 w 2546359"/>
              <a:gd name="connsiteY780" fmla="*/ 1410010 h 3093969"/>
              <a:gd name="connsiteX781" fmla="*/ 402804 w 2546359"/>
              <a:gd name="connsiteY781" fmla="*/ 1370378 h 3093969"/>
              <a:gd name="connsiteX782" fmla="*/ 349925 w 2546359"/>
              <a:gd name="connsiteY782" fmla="*/ 1332520 h 3093969"/>
              <a:gd name="connsiteX783" fmla="*/ 332101 w 2546359"/>
              <a:gd name="connsiteY783" fmla="*/ 1318915 h 3093969"/>
              <a:gd name="connsiteX784" fmla="*/ 326753 w 2546359"/>
              <a:gd name="connsiteY784" fmla="*/ 1302944 h 3093969"/>
              <a:gd name="connsiteX785" fmla="*/ 341013 w 2546359"/>
              <a:gd name="connsiteY785" fmla="*/ 1302944 h 3093969"/>
              <a:gd name="connsiteX786" fmla="*/ 345766 w 2546359"/>
              <a:gd name="connsiteY786" fmla="*/ 1302352 h 3093969"/>
              <a:gd name="connsiteX787" fmla="*/ 344578 w 2546359"/>
              <a:gd name="connsiteY787" fmla="*/ 1297029 h 3093969"/>
              <a:gd name="connsiteX788" fmla="*/ 316653 w 2546359"/>
              <a:gd name="connsiteY788" fmla="*/ 1278100 h 3093969"/>
              <a:gd name="connsiteX789" fmla="*/ 306553 w 2546359"/>
              <a:gd name="connsiteY789" fmla="*/ 1265086 h 3093969"/>
              <a:gd name="connsiteX790" fmla="*/ 310712 w 2546359"/>
              <a:gd name="connsiteY790" fmla="*/ 1257397 h 3093969"/>
              <a:gd name="connsiteX791" fmla="*/ 325565 w 2546359"/>
              <a:gd name="connsiteY791" fmla="*/ 1262129 h 3093969"/>
              <a:gd name="connsiteX792" fmla="*/ 379632 w 2546359"/>
              <a:gd name="connsiteY792" fmla="*/ 1305902 h 3093969"/>
              <a:gd name="connsiteX793" fmla="*/ 417063 w 2546359"/>
              <a:gd name="connsiteY793" fmla="*/ 1334295 h 3093969"/>
              <a:gd name="connsiteX794" fmla="*/ 479448 w 2546359"/>
              <a:gd name="connsiteY794" fmla="*/ 1389898 h 3093969"/>
              <a:gd name="connsiteX795" fmla="*/ 548368 w 2546359"/>
              <a:gd name="connsiteY795" fmla="*/ 1447867 h 3093969"/>
              <a:gd name="connsiteX796" fmla="*/ 569163 w 2546359"/>
              <a:gd name="connsiteY796" fmla="*/ 1438403 h 3093969"/>
              <a:gd name="connsiteX797" fmla="*/ 566192 w 2546359"/>
              <a:gd name="connsiteY797" fmla="*/ 1414150 h 3093969"/>
              <a:gd name="connsiteX798" fmla="*/ 568569 w 2546359"/>
              <a:gd name="connsiteY798" fmla="*/ 1395813 h 3093969"/>
              <a:gd name="connsiteX799" fmla="*/ 613724 w 2546359"/>
              <a:gd name="connsiteY799" fmla="*/ 1376293 h 3093969"/>
              <a:gd name="connsiteX800" fmla="*/ 619665 w 2546359"/>
              <a:gd name="connsiteY800" fmla="*/ 1375110 h 3093969"/>
              <a:gd name="connsiteX801" fmla="*/ 619665 w 2546359"/>
              <a:gd name="connsiteY801" fmla="*/ 1368603 h 3093969"/>
              <a:gd name="connsiteX802" fmla="*/ 606000 w 2546359"/>
              <a:gd name="connsiteY802" fmla="*/ 1355590 h 3093969"/>
              <a:gd name="connsiteX803" fmla="*/ 579263 w 2546359"/>
              <a:gd name="connsiteY803" fmla="*/ 1317141 h 3093969"/>
              <a:gd name="connsiteX804" fmla="*/ 573916 w 2546359"/>
              <a:gd name="connsiteY804" fmla="*/ 1309450 h 3093969"/>
              <a:gd name="connsiteX805" fmla="*/ 546586 w 2546359"/>
              <a:gd name="connsiteY805" fmla="*/ 1281649 h 3093969"/>
              <a:gd name="connsiteX806" fmla="*/ 541833 w 2546359"/>
              <a:gd name="connsiteY806" fmla="*/ 1273960 h 3093969"/>
              <a:gd name="connsiteX807" fmla="*/ 513908 w 2546359"/>
              <a:gd name="connsiteY807" fmla="*/ 1230187 h 3093969"/>
              <a:gd name="connsiteX808" fmla="*/ 500837 w 2546359"/>
              <a:gd name="connsiteY808" fmla="*/ 1213624 h 3093969"/>
              <a:gd name="connsiteX809" fmla="*/ 502025 w 2546359"/>
              <a:gd name="connsiteY809" fmla="*/ 1201202 h 3093969"/>
              <a:gd name="connsiteX810" fmla="*/ 515096 w 2546359"/>
              <a:gd name="connsiteY810" fmla="*/ 1202977 h 3093969"/>
              <a:gd name="connsiteX811" fmla="*/ 566786 w 2546359"/>
              <a:gd name="connsiteY811" fmla="*/ 1254439 h 3093969"/>
              <a:gd name="connsiteX812" fmla="*/ 576293 w 2546359"/>
              <a:gd name="connsiteY812" fmla="*/ 1261538 h 3093969"/>
              <a:gd name="connsiteX813" fmla="*/ 571540 w 2546359"/>
              <a:gd name="connsiteY813" fmla="*/ 1245566 h 3093969"/>
              <a:gd name="connsiteX814" fmla="*/ 547180 w 2546359"/>
              <a:gd name="connsiteY814" fmla="*/ 1201202 h 3093969"/>
              <a:gd name="connsiteX815" fmla="*/ 551933 w 2546359"/>
              <a:gd name="connsiteY815" fmla="*/ 1184048 h 3093969"/>
              <a:gd name="connsiteX816" fmla="*/ 568569 w 2546359"/>
              <a:gd name="connsiteY816" fmla="*/ 1192329 h 3093969"/>
              <a:gd name="connsiteX817" fmla="*/ 594711 w 2546359"/>
              <a:gd name="connsiteY817" fmla="*/ 1250890 h 3093969"/>
              <a:gd name="connsiteX818" fmla="*/ 603029 w 2546359"/>
              <a:gd name="connsiteY818" fmla="*/ 1284016 h 3093969"/>
              <a:gd name="connsiteX819" fmla="*/ 611941 w 2546359"/>
              <a:gd name="connsiteY819" fmla="*/ 1302352 h 3093969"/>
              <a:gd name="connsiteX820" fmla="*/ 612535 w 2546359"/>
              <a:gd name="connsiteY820" fmla="*/ 1321282 h 3093969"/>
              <a:gd name="connsiteX821" fmla="*/ 611941 w 2546359"/>
              <a:gd name="connsiteY821" fmla="*/ 1332520 h 3093969"/>
              <a:gd name="connsiteX822" fmla="*/ 638083 w 2546359"/>
              <a:gd name="connsiteY822" fmla="*/ 1358548 h 3093969"/>
              <a:gd name="connsiteX823" fmla="*/ 629171 w 2546359"/>
              <a:gd name="connsiteY823" fmla="*/ 1340802 h 3093969"/>
              <a:gd name="connsiteX824" fmla="*/ 623824 w 2546359"/>
              <a:gd name="connsiteY824" fmla="*/ 1324830 h 3093969"/>
              <a:gd name="connsiteX825" fmla="*/ 641648 w 2546359"/>
              <a:gd name="connsiteY825" fmla="*/ 1331337 h 3093969"/>
              <a:gd name="connsiteX826" fmla="*/ 646401 w 2546359"/>
              <a:gd name="connsiteY826" fmla="*/ 1339619 h 3093969"/>
              <a:gd name="connsiteX827" fmla="*/ 657690 w 2546359"/>
              <a:gd name="connsiteY827" fmla="*/ 1341985 h 3093969"/>
              <a:gd name="connsiteX828" fmla="*/ 658878 w 2546359"/>
              <a:gd name="connsiteY828" fmla="*/ 1331929 h 3093969"/>
              <a:gd name="connsiteX829" fmla="*/ 632736 w 2546359"/>
              <a:gd name="connsiteY829" fmla="*/ 1297029 h 3093969"/>
              <a:gd name="connsiteX830" fmla="*/ 620259 w 2546359"/>
              <a:gd name="connsiteY830" fmla="*/ 1265086 h 3093969"/>
              <a:gd name="connsiteX831" fmla="*/ 623230 w 2546359"/>
              <a:gd name="connsiteY831" fmla="*/ 1253848 h 3093969"/>
              <a:gd name="connsiteX832" fmla="*/ 633330 w 2546359"/>
              <a:gd name="connsiteY832" fmla="*/ 1257988 h 3093969"/>
              <a:gd name="connsiteX833" fmla="*/ 674920 w 2546359"/>
              <a:gd name="connsiteY833" fmla="*/ 1301761 h 3093969"/>
              <a:gd name="connsiteX834" fmla="*/ 687991 w 2546359"/>
              <a:gd name="connsiteY834" fmla="*/ 1298212 h 3093969"/>
              <a:gd name="connsiteX835" fmla="*/ 750376 w 2546359"/>
              <a:gd name="connsiteY835" fmla="*/ 1265678 h 3093969"/>
              <a:gd name="connsiteX836" fmla="*/ 765824 w 2546359"/>
              <a:gd name="connsiteY836" fmla="*/ 1247933 h 3093969"/>
              <a:gd name="connsiteX837" fmla="*/ 753347 w 2546359"/>
              <a:gd name="connsiteY837" fmla="*/ 1200611 h 3093969"/>
              <a:gd name="connsiteX838" fmla="*/ 743246 w 2546359"/>
              <a:gd name="connsiteY838" fmla="*/ 1155064 h 3093969"/>
              <a:gd name="connsiteX839" fmla="*/ 753941 w 2546359"/>
              <a:gd name="connsiteY839" fmla="*/ 1138501 h 3093969"/>
              <a:gd name="connsiteX840" fmla="*/ 767606 w 2546359"/>
              <a:gd name="connsiteY840" fmla="*/ 1146191 h 3093969"/>
              <a:gd name="connsiteX841" fmla="*/ 790778 w 2546359"/>
              <a:gd name="connsiteY841" fmla="*/ 1220723 h 3093969"/>
              <a:gd name="connsiteX842" fmla="*/ 787807 w 2546359"/>
              <a:gd name="connsiteY842" fmla="*/ 1246158 h 3093969"/>
              <a:gd name="connsiteX843" fmla="*/ 799690 w 2546359"/>
              <a:gd name="connsiteY843" fmla="*/ 1265678 h 3093969"/>
              <a:gd name="connsiteX844" fmla="*/ 810978 w 2546359"/>
              <a:gd name="connsiteY844" fmla="*/ 1262720 h 3093969"/>
              <a:gd name="connsiteX845" fmla="*/ 830585 w 2546359"/>
              <a:gd name="connsiteY845" fmla="*/ 1218948 h 3093969"/>
              <a:gd name="connsiteX846" fmla="*/ 842468 w 2546359"/>
              <a:gd name="connsiteY846" fmla="*/ 1200611 h 3093969"/>
              <a:gd name="connsiteX847" fmla="*/ 895346 w 2546359"/>
              <a:gd name="connsiteY847" fmla="*/ 1204751 h 3093969"/>
              <a:gd name="connsiteX848" fmla="*/ 922677 w 2546359"/>
              <a:gd name="connsiteY848" fmla="*/ 1204751 h 3093969"/>
              <a:gd name="connsiteX849" fmla="*/ 950602 w 2546359"/>
              <a:gd name="connsiteY849" fmla="*/ 1189372 h 3093969"/>
              <a:gd name="connsiteX850" fmla="*/ 960108 w 2546359"/>
              <a:gd name="connsiteY850" fmla="*/ 1172809 h 3093969"/>
              <a:gd name="connsiteX851" fmla="*/ 957137 w 2546359"/>
              <a:gd name="connsiteY851" fmla="*/ 1134360 h 3093969"/>
              <a:gd name="connsiteX852" fmla="*/ 962484 w 2546359"/>
              <a:gd name="connsiteY852" fmla="*/ 1113067 h 3093969"/>
              <a:gd name="connsiteX853" fmla="*/ 979715 w 2546359"/>
              <a:gd name="connsiteY853" fmla="*/ 1114249 h 3093969"/>
              <a:gd name="connsiteX854" fmla="*/ 1014175 w 2546359"/>
              <a:gd name="connsiteY854" fmla="*/ 1127853 h 3093969"/>
              <a:gd name="connsiteX855" fmla="*/ 1029028 w 2546359"/>
              <a:gd name="connsiteY855" fmla="*/ 1147965 h 3093969"/>
              <a:gd name="connsiteX856" fmla="*/ 1038534 w 2546359"/>
              <a:gd name="connsiteY856" fmla="*/ 1165119 h 3093969"/>
              <a:gd name="connsiteX857" fmla="*/ 1061706 w 2546359"/>
              <a:gd name="connsiteY857" fmla="*/ 1164528 h 3093969"/>
              <a:gd name="connsiteX858" fmla="*/ 1104484 w 2546359"/>
              <a:gd name="connsiteY858" fmla="*/ 1130811 h 3093969"/>
              <a:gd name="connsiteX859" fmla="*/ 1137756 w 2546359"/>
              <a:gd name="connsiteY859" fmla="*/ 1136726 h 3093969"/>
              <a:gd name="connsiteX860" fmla="*/ 1151421 w 2546359"/>
              <a:gd name="connsiteY860" fmla="*/ 1147373 h 3093969"/>
              <a:gd name="connsiteX861" fmla="*/ 1169245 w 2546359"/>
              <a:gd name="connsiteY861" fmla="*/ 1130811 h 3093969"/>
              <a:gd name="connsiteX862" fmla="*/ 1162116 w 2546359"/>
              <a:gd name="connsiteY862" fmla="*/ 1071068 h 3093969"/>
              <a:gd name="connsiteX863" fmla="*/ 1161522 w 2546359"/>
              <a:gd name="connsiteY863" fmla="*/ 1024339 h 3093969"/>
              <a:gd name="connsiteX864" fmla="*/ 1154986 w 2546359"/>
              <a:gd name="connsiteY864" fmla="*/ 949215 h 3093969"/>
              <a:gd name="connsiteX865" fmla="*/ 1147262 w 2546359"/>
              <a:gd name="connsiteY865" fmla="*/ 859895 h 3093969"/>
              <a:gd name="connsiteX866" fmla="*/ 1144292 w 2546359"/>
              <a:gd name="connsiteY866" fmla="*/ 819080 h 3093969"/>
              <a:gd name="connsiteX867" fmla="*/ 1156174 w 2546359"/>
              <a:gd name="connsiteY867" fmla="*/ 803700 h 3093969"/>
              <a:gd name="connsiteX868" fmla="*/ 1166869 w 2546359"/>
              <a:gd name="connsiteY868" fmla="*/ 817897 h 3093969"/>
              <a:gd name="connsiteX869" fmla="*/ 1176969 w 2546359"/>
              <a:gd name="connsiteY869" fmla="*/ 915498 h 3093969"/>
              <a:gd name="connsiteX870" fmla="*/ 1178752 w 2546359"/>
              <a:gd name="connsiteY870" fmla="*/ 916681 h 3093969"/>
              <a:gd name="connsiteX871" fmla="*/ 1181722 w 2546359"/>
              <a:gd name="connsiteY871" fmla="*/ 911357 h 3093969"/>
              <a:gd name="connsiteX872" fmla="*/ 1181722 w 2546359"/>
              <a:gd name="connsiteY872" fmla="*/ 831502 h 3093969"/>
              <a:gd name="connsiteX873" fmla="*/ 1182317 w 2546359"/>
              <a:gd name="connsiteY873" fmla="*/ 824403 h 3093969"/>
              <a:gd name="connsiteX874" fmla="*/ 1187070 w 2546359"/>
              <a:gd name="connsiteY874" fmla="*/ 774124 h 3093969"/>
              <a:gd name="connsiteX875" fmla="*/ 1187664 w 2546359"/>
              <a:gd name="connsiteY875" fmla="*/ 756378 h 3093969"/>
              <a:gd name="connsiteX876" fmla="*/ 1198953 w 2546359"/>
              <a:gd name="connsiteY876" fmla="*/ 743956 h 3093969"/>
              <a:gd name="connsiteX877" fmla="*/ 1054049 w 2546359"/>
              <a:gd name="connsiteY877" fmla="*/ 664349 h 3093969"/>
              <a:gd name="connsiteX878" fmla="*/ 1061774 w 2546359"/>
              <a:gd name="connsiteY878" fmla="*/ 673813 h 3093969"/>
              <a:gd name="connsiteX879" fmla="*/ 1064745 w 2546359"/>
              <a:gd name="connsiteY879" fmla="*/ 711668 h 3093969"/>
              <a:gd name="connsiteX880" fmla="*/ 1070687 w 2546359"/>
              <a:gd name="connsiteY880" fmla="*/ 776141 h 3093969"/>
              <a:gd name="connsiteX881" fmla="*/ 1073064 w 2546359"/>
              <a:gd name="connsiteY881" fmla="*/ 817546 h 3093969"/>
              <a:gd name="connsiteX882" fmla="*/ 1075441 w 2546359"/>
              <a:gd name="connsiteY882" fmla="*/ 892665 h 3093969"/>
              <a:gd name="connsiteX883" fmla="*/ 1061774 w 2546359"/>
              <a:gd name="connsiteY883" fmla="*/ 906861 h 3093969"/>
              <a:gd name="connsiteX884" fmla="*/ 1049890 w 2546359"/>
              <a:gd name="connsiteY884" fmla="*/ 913367 h 3093969"/>
              <a:gd name="connsiteX885" fmla="*/ 1032658 w 2546359"/>
              <a:gd name="connsiteY885" fmla="*/ 912776 h 3093969"/>
              <a:gd name="connsiteX886" fmla="*/ 1020774 w 2546359"/>
              <a:gd name="connsiteY886" fmla="*/ 889116 h 3093969"/>
              <a:gd name="connsiteX887" fmla="*/ 1039788 w 2546359"/>
              <a:gd name="connsiteY887" fmla="*/ 864865 h 3093969"/>
              <a:gd name="connsiteX888" fmla="*/ 1054644 w 2546359"/>
              <a:gd name="connsiteY888" fmla="*/ 843571 h 3093969"/>
              <a:gd name="connsiteX889" fmla="*/ 1048701 w 2546359"/>
              <a:gd name="connsiteY889" fmla="*/ 779098 h 3093969"/>
              <a:gd name="connsiteX890" fmla="*/ 1043948 w 2546359"/>
              <a:gd name="connsiteY890" fmla="*/ 743018 h 3093969"/>
              <a:gd name="connsiteX891" fmla="*/ 1045730 w 2546359"/>
              <a:gd name="connsiteY891" fmla="*/ 711077 h 3093969"/>
              <a:gd name="connsiteX892" fmla="*/ 1046325 w 2546359"/>
              <a:gd name="connsiteY892" fmla="*/ 677362 h 3093969"/>
              <a:gd name="connsiteX893" fmla="*/ 1054049 w 2546359"/>
              <a:gd name="connsiteY893" fmla="*/ 664349 h 3093969"/>
              <a:gd name="connsiteX894" fmla="*/ 1047239 w 2546359"/>
              <a:gd name="connsiteY894" fmla="*/ 605020 h 3093969"/>
              <a:gd name="connsiteX895" fmla="*/ 1056208 w 2546359"/>
              <a:gd name="connsiteY895" fmla="*/ 606203 h 3093969"/>
              <a:gd name="connsiteX896" fmla="*/ 1061589 w 2546359"/>
              <a:gd name="connsiteY896" fmla="*/ 634603 h 3093969"/>
              <a:gd name="connsiteX897" fmla="*/ 1052023 w 2546359"/>
              <a:gd name="connsiteY897" fmla="*/ 643479 h 3093969"/>
              <a:gd name="connsiteX898" fmla="*/ 1045446 w 2546359"/>
              <a:gd name="connsiteY898" fmla="*/ 635195 h 3093969"/>
              <a:gd name="connsiteX899" fmla="*/ 1041858 w 2546359"/>
              <a:gd name="connsiteY899" fmla="*/ 621586 h 3093969"/>
              <a:gd name="connsiteX900" fmla="*/ 1047239 w 2546359"/>
              <a:gd name="connsiteY900" fmla="*/ 605020 h 3093969"/>
              <a:gd name="connsiteX901" fmla="*/ 2363326 w 2546359"/>
              <a:gd name="connsiteY901" fmla="*/ 505789 h 3093969"/>
              <a:gd name="connsiteX902" fmla="*/ 2371030 w 2546359"/>
              <a:gd name="connsiteY902" fmla="*/ 511110 h 3093969"/>
              <a:gd name="connsiteX903" fmla="*/ 2346141 w 2546359"/>
              <a:gd name="connsiteY903" fmla="*/ 542449 h 3093969"/>
              <a:gd name="connsiteX904" fmla="*/ 2339622 w 2546359"/>
              <a:gd name="connsiteY904" fmla="*/ 535353 h 3093969"/>
              <a:gd name="connsiteX905" fmla="*/ 2363326 w 2546359"/>
              <a:gd name="connsiteY905" fmla="*/ 505789 h 3093969"/>
              <a:gd name="connsiteX906" fmla="*/ 1020016 w 2546359"/>
              <a:gd name="connsiteY906" fmla="*/ 469581 h 3093969"/>
              <a:gd name="connsiteX907" fmla="*/ 1031275 w 2546359"/>
              <a:gd name="connsiteY907" fmla="*/ 481417 h 3093969"/>
              <a:gd name="connsiteX908" fmla="*/ 1033053 w 2546359"/>
              <a:gd name="connsiteY908" fmla="*/ 495619 h 3093969"/>
              <a:gd name="connsiteX909" fmla="*/ 1036608 w 2546359"/>
              <a:gd name="connsiteY909" fmla="*/ 538228 h 3093969"/>
              <a:gd name="connsiteX910" fmla="*/ 1035423 w 2546359"/>
              <a:gd name="connsiteY910" fmla="*/ 561307 h 3093969"/>
              <a:gd name="connsiteX911" fmla="*/ 1018238 w 2546359"/>
              <a:gd name="connsiteY911" fmla="*/ 563675 h 3093969"/>
              <a:gd name="connsiteX912" fmla="*/ 1009349 w 2546359"/>
              <a:gd name="connsiteY912" fmla="*/ 544146 h 3093969"/>
              <a:gd name="connsiteX913" fmla="*/ 1004608 w 2546359"/>
              <a:gd name="connsiteY913" fmla="*/ 504496 h 3093969"/>
              <a:gd name="connsiteX914" fmla="*/ 1004608 w 2546359"/>
              <a:gd name="connsiteY914" fmla="*/ 484376 h 3093969"/>
              <a:gd name="connsiteX915" fmla="*/ 1020016 w 2546359"/>
              <a:gd name="connsiteY915" fmla="*/ 469581 h 3093969"/>
              <a:gd name="connsiteX916" fmla="*/ 963583 w 2546359"/>
              <a:gd name="connsiteY916" fmla="*/ 403372 h 3093969"/>
              <a:gd name="connsiteX917" fmla="*/ 971221 w 2546359"/>
              <a:gd name="connsiteY917" fmla="*/ 412256 h 3093969"/>
              <a:gd name="connsiteX918" fmla="*/ 974158 w 2546359"/>
              <a:gd name="connsiteY918" fmla="*/ 432984 h 3093969"/>
              <a:gd name="connsiteX919" fmla="*/ 974158 w 2546359"/>
              <a:gd name="connsiteY919" fmla="*/ 437722 h 3093969"/>
              <a:gd name="connsiteX920" fmla="*/ 965933 w 2546359"/>
              <a:gd name="connsiteY920" fmla="*/ 451936 h 3093969"/>
              <a:gd name="connsiteX921" fmla="*/ 954182 w 2546359"/>
              <a:gd name="connsiteY921" fmla="*/ 439499 h 3093969"/>
              <a:gd name="connsiteX922" fmla="*/ 952419 w 2546359"/>
              <a:gd name="connsiteY922" fmla="*/ 412848 h 3093969"/>
              <a:gd name="connsiteX923" fmla="*/ 963583 w 2546359"/>
              <a:gd name="connsiteY923" fmla="*/ 403372 h 3093969"/>
              <a:gd name="connsiteX924" fmla="*/ 1507769 w 2546359"/>
              <a:gd name="connsiteY924" fmla="*/ 126423 h 3093969"/>
              <a:gd name="connsiteX925" fmla="*/ 1517781 w 2546359"/>
              <a:gd name="connsiteY925" fmla="*/ 147723 h 3093969"/>
              <a:gd name="connsiteX926" fmla="*/ 1510714 w 2546359"/>
              <a:gd name="connsiteY926" fmla="*/ 180857 h 3093969"/>
              <a:gd name="connsiteX927" fmla="*/ 1502468 w 2546359"/>
              <a:gd name="connsiteY927" fmla="*/ 205116 h 3093969"/>
              <a:gd name="connsiteX928" fmla="*/ 1493634 w 2546359"/>
              <a:gd name="connsiteY928" fmla="*/ 209258 h 3093969"/>
              <a:gd name="connsiteX929" fmla="*/ 1489511 w 2546359"/>
              <a:gd name="connsiteY929" fmla="*/ 200974 h 3093969"/>
              <a:gd name="connsiteX930" fmla="*/ 1491867 w 2546359"/>
              <a:gd name="connsiteY930" fmla="*/ 171982 h 3093969"/>
              <a:gd name="connsiteX931" fmla="*/ 1493634 w 2546359"/>
              <a:gd name="connsiteY931" fmla="*/ 145948 h 3093969"/>
              <a:gd name="connsiteX932" fmla="*/ 1507769 w 2546359"/>
              <a:gd name="connsiteY932" fmla="*/ 126423 h 3093969"/>
              <a:gd name="connsiteX933" fmla="*/ 791432 w 2546359"/>
              <a:gd name="connsiteY933" fmla="*/ 46121 h 3093969"/>
              <a:gd name="connsiteX934" fmla="*/ 795585 w 2546359"/>
              <a:gd name="connsiteY934" fmla="*/ 53285 h 3093969"/>
              <a:gd name="connsiteX935" fmla="*/ 808044 w 2546359"/>
              <a:gd name="connsiteY935" fmla="*/ 103506 h 3093969"/>
              <a:gd name="connsiteX936" fmla="*/ 819316 w 2546359"/>
              <a:gd name="connsiteY936" fmla="*/ 154319 h 3093969"/>
              <a:gd name="connsiteX937" fmla="*/ 816350 w 2546359"/>
              <a:gd name="connsiteY937" fmla="*/ 165545 h 3093969"/>
              <a:gd name="connsiteX938" fmla="*/ 809230 w 2546359"/>
              <a:gd name="connsiteY938" fmla="*/ 170863 h 3093969"/>
              <a:gd name="connsiteX939" fmla="*/ 803297 w 2546359"/>
              <a:gd name="connsiteY939" fmla="*/ 165545 h 3093969"/>
              <a:gd name="connsiteX940" fmla="*/ 790838 w 2546359"/>
              <a:gd name="connsiteY940" fmla="*/ 122413 h 3093969"/>
              <a:gd name="connsiteX941" fmla="*/ 776006 w 2546359"/>
              <a:gd name="connsiteY941" fmla="*/ 69237 h 3093969"/>
              <a:gd name="connsiteX942" fmla="*/ 783719 w 2546359"/>
              <a:gd name="connsiteY942" fmla="*/ 47376 h 3093969"/>
              <a:gd name="connsiteX943" fmla="*/ 791432 w 2546359"/>
              <a:gd name="connsiteY943" fmla="*/ 46121 h 3093969"/>
              <a:gd name="connsiteX944" fmla="*/ 945220 w 2546359"/>
              <a:gd name="connsiteY944" fmla="*/ 537 h 3093969"/>
              <a:gd name="connsiteX945" fmla="*/ 956443 w 2546359"/>
              <a:gd name="connsiteY945" fmla="*/ 4082 h 3093969"/>
              <a:gd name="connsiteX946" fmla="*/ 952899 w 2546359"/>
              <a:gd name="connsiteY946" fmla="*/ 64340 h 3093969"/>
              <a:gd name="connsiteX947" fmla="*/ 933407 w 2546359"/>
              <a:gd name="connsiteY947" fmla="*/ 63749 h 3093969"/>
              <a:gd name="connsiteX948" fmla="*/ 923366 w 2546359"/>
              <a:gd name="connsiteY948" fmla="*/ 35983 h 3093969"/>
              <a:gd name="connsiteX949" fmla="*/ 945220 w 2546359"/>
              <a:gd name="connsiteY949" fmla="*/ 537 h 309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</a:cxnLst>
            <a:rect l="l" t="t" r="r" b="b"/>
            <a:pathLst>
              <a:path w="2546359" h="3093969">
                <a:moveTo>
                  <a:pt x="858428" y="3048647"/>
                </a:moveTo>
                <a:cubicBezTo>
                  <a:pt x="866770" y="3048647"/>
                  <a:pt x="873325" y="3056357"/>
                  <a:pt x="873921" y="3067033"/>
                </a:cubicBezTo>
                <a:cubicBezTo>
                  <a:pt x="874517" y="3078895"/>
                  <a:pt x="864983" y="3089571"/>
                  <a:pt x="852469" y="3090164"/>
                </a:cubicBezTo>
                <a:cubicBezTo>
                  <a:pt x="839359" y="3091350"/>
                  <a:pt x="835783" y="3087198"/>
                  <a:pt x="835187" y="3072371"/>
                </a:cubicBezTo>
                <a:cubicBezTo>
                  <a:pt x="834591" y="3059323"/>
                  <a:pt x="844722" y="3048647"/>
                  <a:pt x="858428" y="3048647"/>
                </a:cubicBezTo>
                <a:close/>
                <a:moveTo>
                  <a:pt x="534704" y="3040216"/>
                </a:moveTo>
                <a:cubicBezTo>
                  <a:pt x="540677" y="3043196"/>
                  <a:pt x="552624" y="3040812"/>
                  <a:pt x="553819" y="3053328"/>
                </a:cubicBezTo>
                <a:cubicBezTo>
                  <a:pt x="554416" y="3063460"/>
                  <a:pt x="545456" y="3075380"/>
                  <a:pt x="539482" y="3075380"/>
                </a:cubicBezTo>
                <a:cubicBezTo>
                  <a:pt x="529327" y="3074784"/>
                  <a:pt x="513796" y="3061076"/>
                  <a:pt x="514991" y="3053328"/>
                </a:cubicBezTo>
                <a:cubicBezTo>
                  <a:pt x="515588" y="3044984"/>
                  <a:pt x="523354" y="3039620"/>
                  <a:pt x="534704" y="3040216"/>
                </a:cubicBezTo>
                <a:close/>
                <a:moveTo>
                  <a:pt x="622187" y="2988596"/>
                </a:moveTo>
                <a:cubicBezTo>
                  <a:pt x="625448" y="2989407"/>
                  <a:pt x="628413" y="2991323"/>
                  <a:pt x="630784" y="2994861"/>
                </a:cubicBezTo>
                <a:cubicBezTo>
                  <a:pt x="640864" y="3009012"/>
                  <a:pt x="640864" y="3025521"/>
                  <a:pt x="629005" y="3037903"/>
                </a:cubicBezTo>
                <a:cubicBezTo>
                  <a:pt x="622483" y="3046157"/>
                  <a:pt x="614182" y="3055591"/>
                  <a:pt x="602323" y="3050874"/>
                </a:cubicBezTo>
                <a:cubicBezTo>
                  <a:pt x="591057" y="3046747"/>
                  <a:pt x="588685" y="3034955"/>
                  <a:pt x="588092" y="3026700"/>
                </a:cubicBezTo>
                <a:cubicBezTo>
                  <a:pt x="588092" y="3006064"/>
                  <a:pt x="596986" y="2993092"/>
                  <a:pt x="611810" y="2988965"/>
                </a:cubicBezTo>
                <a:cubicBezTo>
                  <a:pt x="615368" y="2988080"/>
                  <a:pt x="618925" y="2987786"/>
                  <a:pt x="622187" y="2988596"/>
                </a:cubicBezTo>
                <a:close/>
                <a:moveTo>
                  <a:pt x="1009995" y="2962789"/>
                </a:moveTo>
                <a:cubicBezTo>
                  <a:pt x="1014778" y="2963970"/>
                  <a:pt x="1014180" y="2968104"/>
                  <a:pt x="1014180" y="2971057"/>
                </a:cubicBezTo>
                <a:cubicBezTo>
                  <a:pt x="1012387" y="2985230"/>
                  <a:pt x="1009397" y="2999404"/>
                  <a:pt x="1004614" y="3012396"/>
                </a:cubicBezTo>
                <a:cubicBezTo>
                  <a:pt x="1003418" y="3015940"/>
                  <a:pt x="1001624" y="3019483"/>
                  <a:pt x="996841" y="3017711"/>
                </a:cubicBezTo>
                <a:cubicBezTo>
                  <a:pt x="993253" y="3016530"/>
                  <a:pt x="993253" y="3012987"/>
                  <a:pt x="994449" y="3010034"/>
                </a:cubicBezTo>
                <a:cubicBezTo>
                  <a:pt x="999830" y="2997042"/>
                  <a:pt x="1001026" y="2983459"/>
                  <a:pt x="1003418" y="2969875"/>
                </a:cubicBezTo>
                <a:cubicBezTo>
                  <a:pt x="1004016" y="2966332"/>
                  <a:pt x="1005212" y="2962198"/>
                  <a:pt x="1009995" y="2962789"/>
                </a:cubicBezTo>
                <a:close/>
                <a:moveTo>
                  <a:pt x="971927" y="2940224"/>
                </a:moveTo>
                <a:cubicBezTo>
                  <a:pt x="976688" y="2940224"/>
                  <a:pt x="977283" y="2943772"/>
                  <a:pt x="977283" y="2948503"/>
                </a:cubicBezTo>
                <a:cubicBezTo>
                  <a:pt x="974307" y="2962697"/>
                  <a:pt x="971332" y="2977481"/>
                  <a:pt x="967761" y="2991675"/>
                </a:cubicBezTo>
                <a:cubicBezTo>
                  <a:pt x="961809" y="3017696"/>
                  <a:pt x="955262" y="3043718"/>
                  <a:pt x="948715" y="3069739"/>
                </a:cubicBezTo>
                <a:cubicBezTo>
                  <a:pt x="948120" y="3073879"/>
                  <a:pt x="948120" y="3078610"/>
                  <a:pt x="948120" y="3082750"/>
                </a:cubicBezTo>
                <a:cubicBezTo>
                  <a:pt x="948715" y="3086890"/>
                  <a:pt x="948120" y="3090438"/>
                  <a:pt x="943359" y="3092212"/>
                </a:cubicBezTo>
                <a:cubicBezTo>
                  <a:pt x="940978" y="3093395"/>
                  <a:pt x="937407" y="3095169"/>
                  <a:pt x="934431" y="3092804"/>
                </a:cubicBezTo>
                <a:cubicBezTo>
                  <a:pt x="931455" y="3089847"/>
                  <a:pt x="932050" y="3086298"/>
                  <a:pt x="933241" y="3082750"/>
                </a:cubicBezTo>
                <a:cubicBezTo>
                  <a:pt x="945739" y="3037804"/>
                  <a:pt x="954667" y="2992266"/>
                  <a:pt x="965975" y="2947320"/>
                </a:cubicBezTo>
                <a:cubicBezTo>
                  <a:pt x="966570" y="2943772"/>
                  <a:pt x="967165" y="2939632"/>
                  <a:pt x="971927" y="2940224"/>
                </a:cubicBezTo>
                <a:close/>
                <a:moveTo>
                  <a:pt x="1914630" y="2847369"/>
                </a:moveTo>
                <a:cubicBezTo>
                  <a:pt x="1917614" y="2843810"/>
                  <a:pt x="1921195" y="2844403"/>
                  <a:pt x="1924179" y="2847369"/>
                </a:cubicBezTo>
                <a:cubicBezTo>
                  <a:pt x="1930148" y="2852707"/>
                  <a:pt x="1935519" y="2858045"/>
                  <a:pt x="1940891" y="2863976"/>
                </a:cubicBezTo>
                <a:cubicBezTo>
                  <a:pt x="1948053" y="2872279"/>
                  <a:pt x="1954618" y="2881176"/>
                  <a:pt x="1961780" y="2889479"/>
                </a:cubicBezTo>
                <a:cubicBezTo>
                  <a:pt x="1963571" y="2892445"/>
                  <a:pt x="1965361" y="2895410"/>
                  <a:pt x="1963571" y="2898376"/>
                </a:cubicBezTo>
                <a:cubicBezTo>
                  <a:pt x="1962974" y="2899562"/>
                  <a:pt x="1961183" y="2900155"/>
                  <a:pt x="1960587" y="2900748"/>
                </a:cubicBezTo>
                <a:cubicBezTo>
                  <a:pt x="1956409" y="2900155"/>
                  <a:pt x="1954618" y="2898376"/>
                  <a:pt x="1952828" y="2896596"/>
                </a:cubicBezTo>
                <a:cubicBezTo>
                  <a:pt x="1940891" y="2882362"/>
                  <a:pt x="1930148" y="2866941"/>
                  <a:pt x="1915823" y="2854486"/>
                </a:cubicBezTo>
                <a:cubicBezTo>
                  <a:pt x="1913436" y="2852707"/>
                  <a:pt x="1912242" y="2849741"/>
                  <a:pt x="1914630" y="2847369"/>
                </a:cubicBezTo>
                <a:close/>
                <a:moveTo>
                  <a:pt x="404392" y="2844504"/>
                </a:moveTo>
                <a:cubicBezTo>
                  <a:pt x="418656" y="2844504"/>
                  <a:pt x="428760" y="2852189"/>
                  <a:pt x="437675" y="2862238"/>
                </a:cubicBezTo>
                <a:cubicBezTo>
                  <a:pt x="444807" y="2869923"/>
                  <a:pt x="445401" y="2879382"/>
                  <a:pt x="439458" y="2888249"/>
                </a:cubicBezTo>
                <a:cubicBezTo>
                  <a:pt x="430543" y="2901845"/>
                  <a:pt x="417468" y="2909530"/>
                  <a:pt x="400826" y="2909530"/>
                </a:cubicBezTo>
                <a:cubicBezTo>
                  <a:pt x="385374" y="2910121"/>
                  <a:pt x="378836" y="2901845"/>
                  <a:pt x="378836" y="2881155"/>
                </a:cubicBezTo>
                <a:cubicBezTo>
                  <a:pt x="375270" y="2864603"/>
                  <a:pt x="390129" y="2855736"/>
                  <a:pt x="402015" y="2845095"/>
                </a:cubicBezTo>
                <a:cubicBezTo>
                  <a:pt x="402609" y="2844504"/>
                  <a:pt x="403798" y="2844504"/>
                  <a:pt x="404392" y="2844504"/>
                </a:cubicBezTo>
                <a:close/>
                <a:moveTo>
                  <a:pt x="1592310" y="2797685"/>
                </a:moveTo>
                <a:cubicBezTo>
                  <a:pt x="1595847" y="2795899"/>
                  <a:pt x="1598794" y="2797685"/>
                  <a:pt x="1600562" y="2800065"/>
                </a:cubicBezTo>
                <a:cubicBezTo>
                  <a:pt x="1607635" y="2807803"/>
                  <a:pt x="1609403" y="2817921"/>
                  <a:pt x="1613528" y="2826848"/>
                </a:cubicBezTo>
                <a:cubicBezTo>
                  <a:pt x="1614707" y="2829229"/>
                  <a:pt x="1612939" y="2831610"/>
                  <a:pt x="1610581" y="2832205"/>
                </a:cubicBezTo>
                <a:cubicBezTo>
                  <a:pt x="1606456" y="2832800"/>
                  <a:pt x="1601741" y="2833395"/>
                  <a:pt x="1599383" y="2829824"/>
                </a:cubicBezTo>
                <a:cubicBezTo>
                  <a:pt x="1594668" y="2822087"/>
                  <a:pt x="1591131" y="2813754"/>
                  <a:pt x="1589363" y="2805422"/>
                </a:cubicBezTo>
                <a:cubicBezTo>
                  <a:pt x="1589363" y="2801851"/>
                  <a:pt x="1589363" y="2798875"/>
                  <a:pt x="1592310" y="2797685"/>
                </a:cubicBezTo>
                <a:close/>
                <a:moveTo>
                  <a:pt x="2858" y="2774656"/>
                </a:moveTo>
                <a:cubicBezTo>
                  <a:pt x="5846" y="2772290"/>
                  <a:pt x="8834" y="2773473"/>
                  <a:pt x="10030" y="2775839"/>
                </a:cubicBezTo>
                <a:cubicBezTo>
                  <a:pt x="18396" y="2792992"/>
                  <a:pt x="29751" y="2808371"/>
                  <a:pt x="35727" y="2823750"/>
                </a:cubicBezTo>
                <a:cubicBezTo>
                  <a:pt x="35727" y="2829665"/>
                  <a:pt x="35727" y="2833214"/>
                  <a:pt x="32141" y="2834397"/>
                </a:cubicBezTo>
                <a:cubicBezTo>
                  <a:pt x="28555" y="2836171"/>
                  <a:pt x="25567" y="2834397"/>
                  <a:pt x="23775" y="2831439"/>
                </a:cubicBezTo>
                <a:cubicBezTo>
                  <a:pt x="13615" y="2816060"/>
                  <a:pt x="7639" y="2797724"/>
                  <a:pt x="468" y="2780571"/>
                </a:cubicBezTo>
                <a:cubicBezTo>
                  <a:pt x="-727" y="2778205"/>
                  <a:pt x="468" y="2775839"/>
                  <a:pt x="2858" y="2774656"/>
                </a:cubicBezTo>
                <a:close/>
                <a:moveTo>
                  <a:pt x="1558222" y="2734485"/>
                </a:moveTo>
                <a:cubicBezTo>
                  <a:pt x="1560010" y="2732712"/>
                  <a:pt x="1562991" y="2732712"/>
                  <a:pt x="1564779" y="2735076"/>
                </a:cubicBezTo>
                <a:cubicBezTo>
                  <a:pt x="1573125" y="2747488"/>
                  <a:pt x="1580874" y="2760491"/>
                  <a:pt x="1586239" y="2774085"/>
                </a:cubicBezTo>
                <a:cubicBezTo>
                  <a:pt x="1586239" y="2778222"/>
                  <a:pt x="1585643" y="2780586"/>
                  <a:pt x="1582066" y="2781768"/>
                </a:cubicBezTo>
                <a:cubicBezTo>
                  <a:pt x="1579682" y="2782359"/>
                  <a:pt x="1577298" y="2781768"/>
                  <a:pt x="1576105" y="2779404"/>
                </a:cubicBezTo>
                <a:cubicBezTo>
                  <a:pt x="1569548" y="2767583"/>
                  <a:pt x="1562991" y="2755171"/>
                  <a:pt x="1556434" y="2743351"/>
                </a:cubicBezTo>
                <a:cubicBezTo>
                  <a:pt x="1554645" y="2740396"/>
                  <a:pt x="1555241" y="2736849"/>
                  <a:pt x="1558222" y="2734485"/>
                </a:cubicBezTo>
                <a:close/>
                <a:moveTo>
                  <a:pt x="1301084" y="2717925"/>
                </a:moveTo>
                <a:cubicBezTo>
                  <a:pt x="1305234" y="2716741"/>
                  <a:pt x="1308197" y="2719701"/>
                  <a:pt x="1308790" y="2723254"/>
                </a:cubicBezTo>
                <a:cubicBezTo>
                  <a:pt x="1312939" y="2740424"/>
                  <a:pt x="1317089" y="2757002"/>
                  <a:pt x="1320645" y="2774172"/>
                </a:cubicBezTo>
                <a:cubicBezTo>
                  <a:pt x="1320645" y="2777132"/>
                  <a:pt x="1320052" y="2780685"/>
                  <a:pt x="1316496" y="2781869"/>
                </a:cubicBezTo>
                <a:cubicBezTo>
                  <a:pt x="1311754" y="2783053"/>
                  <a:pt x="1309383" y="2780093"/>
                  <a:pt x="1308790" y="2776540"/>
                </a:cubicBezTo>
                <a:cubicBezTo>
                  <a:pt x="1304641" y="2759370"/>
                  <a:pt x="1301084" y="2742792"/>
                  <a:pt x="1297528" y="2725622"/>
                </a:cubicBezTo>
                <a:cubicBezTo>
                  <a:pt x="1296342" y="2722662"/>
                  <a:pt x="1297528" y="2719109"/>
                  <a:pt x="1301084" y="2717925"/>
                </a:cubicBezTo>
                <a:close/>
                <a:moveTo>
                  <a:pt x="903041" y="2625578"/>
                </a:moveTo>
                <a:cubicBezTo>
                  <a:pt x="904822" y="2626764"/>
                  <a:pt x="905416" y="2628544"/>
                  <a:pt x="905416" y="2630917"/>
                </a:cubicBezTo>
                <a:cubicBezTo>
                  <a:pt x="904229" y="2639817"/>
                  <a:pt x="903041" y="2649309"/>
                  <a:pt x="901259" y="2658802"/>
                </a:cubicBezTo>
                <a:cubicBezTo>
                  <a:pt x="900665" y="2661175"/>
                  <a:pt x="898290" y="2664142"/>
                  <a:pt x="895914" y="2666515"/>
                </a:cubicBezTo>
                <a:cubicBezTo>
                  <a:pt x="893539" y="2668888"/>
                  <a:pt x="890570" y="2671261"/>
                  <a:pt x="887006" y="2669481"/>
                </a:cubicBezTo>
                <a:cubicBezTo>
                  <a:pt x="883443" y="2667701"/>
                  <a:pt x="883443" y="2664142"/>
                  <a:pt x="882849" y="2659989"/>
                </a:cubicBezTo>
                <a:cubicBezTo>
                  <a:pt x="885819" y="2649309"/>
                  <a:pt x="891757" y="2638630"/>
                  <a:pt x="896508" y="2627951"/>
                </a:cubicBezTo>
                <a:cubicBezTo>
                  <a:pt x="897696" y="2625578"/>
                  <a:pt x="900071" y="2624391"/>
                  <a:pt x="903041" y="2625578"/>
                </a:cubicBezTo>
                <a:close/>
                <a:moveTo>
                  <a:pt x="612641" y="2611524"/>
                </a:moveTo>
                <a:cubicBezTo>
                  <a:pt x="616215" y="2616261"/>
                  <a:pt x="613832" y="2619814"/>
                  <a:pt x="610258" y="2622775"/>
                </a:cubicBezTo>
                <a:cubicBezTo>
                  <a:pt x="597151" y="2633433"/>
                  <a:pt x="585832" y="2645868"/>
                  <a:pt x="576300" y="2659487"/>
                </a:cubicBezTo>
                <a:cubicBezTo>
                  <a:pt x="566767" y="2672514"/>
                  <a:pt x="554256" y="2683173"/>
                  <a:pt x="545916" y="2697384"/>
                </a:cubicBezTo>
                <a:cubicBezTo>
                  <a:pt x="541150" y="2705674"/>
                  <a:pt x="534001" y="2712188"/>
                  <a:pt x="523873" y="2713964"/>
                </a:cubicBezTo>
                <a:cubicBezTo>
                  <a:pt x="517320" y="2713372"/>
                  <a:pt x="515532" y="2708635"/>
                  <a:pt x="515532" y="2703306"/>
                </a:cubicBezTo>
                <a:cubicBezTo>
                  <a:pt x="515532" y="2699161"/>
                  <a:pt x="517320" y="2695608"/>
                  <a:pt x="520298" y="2692647"/>
                </a:cubicBezTo>
                <a:cubicBezTo>
                  <a:pt x="547107" y="2670146"/>
                  <a:pt x="568555" y="2642315"/>
                  <a:pt x="593576" y="2617445"/>
                </a:cubicBezTo>
                <a:cubicBezTo>
                  <a:pt x="595364" y="2615669"/>
                  <a:pt x="597747" y="2613893"/>
                  <a:pt x="599534" y="2612116"/>
                </a:cubicBezTo>
                <a:cubicBezTo>
                  <a:pt x="603704" y="2608563"/>
                  <a:pt x="608470" y="2607379"/>
                  <a:pt x="612641" y="2611524"/>
                </a:cubicBezTo>
                <a:close/>
                <a:moveTo>
                  <a:pt x="1647259" y="2527813"/>
                </a:moveTo>
                <a:cubicBezTo>
                  <a:pt x="1649336" y="2528999"/>
                  <a:pt x="1651117" y="2531223"/>
                  <a:pt x="1652898" y="2533298"/>
                </a:cubicBezTo>
                <a:cubicBezTo>
                  <a:pt x="1675453" y="2561170"/>
                  <a:pt x="1698009" y="2588449"/>
                  <a:pt x="1720565" y="2616321"/>
                </a:cubicBezTo>
                <a:cubicBezTo>
                  <a:pt x="1723532" y="2619287"/>
                  <a:pt x="1725907" y="2622252"/>
                  <a:pt x="1726500" y="2626403"/>
                </a:cubicBezTo>
                <a:cubicBezTo>
                  <a:pt x="1726500" y="2629961"/>
                  <a:pt x="1725313" y="2631740"/>
                  <a:pt x="1722345" y="2632926"/>
                </a:cubicBezTo>
                <a:cubicBezTo>
                  <a:pt x="1717597" y="2634112"/>
                  <a:pt x="1714629" y="2631147"/>
                  <a:pt x="1712255" y="2628182"/>
                </a:cubicBezTo>
                <a:cubicBezTo>
                  <a:pt x="1699790" y="2612763"/>
                  <a:pt x="1686731" y="2596752"/>
                  <a:pt x="1674266" y="2581333"/>
                </a:cubicBezTo>
                <a:cubicBezTo>
                  <a:pt x="1663582" y="2568287"/>
                  <a:pt x="1652304" y="2555240"/>
                  <a:pt x="1641620" y="2542194"/>
                </a:cubicBezTo>
                <a:cubicBezTo>
                  <a:pt x="1638652" y="2538043"/>
                  <a:pt x="1634497" y="2533298"/>
                  <a:pt x="1639839" y="2528554"/>
                </a:cubicBezTo>
                <a:cubicBezTo>
                  <a:pt x="1642807" y="2526479"/>
                  <a:pt x="1645181" y="2526627"/>
                  <a:pt x="1647259" y="2527813"/>
                </a:cubicBezTo>
                <a:close/>
                <a:moveTo>
                  <a:pt x="457511" y="2458374"/>
                </a:moveTo>
                <a:cubicBezTo>
                  <a:pt x="460484" y="2456008"/>
                  <a:pt x="463458" y="2456008"/>
                  <a:pt x="465836" y="2458966"/>
                </a:cubicBezTo>
                <a:cubicBezTo>
                  <a:pt x="467620" y="2461332"/>
                  <a:pt x="467026" y="2464289"/>
                  <a:pt x="464647" y="2466064"/>
                </a:cubicBezTo>
                <a:cubicBezTo>
                  <a:pt x="449185" y="2478485"/>
                  <a:pt x="433724" y="2490315"/>
                  <a:pt x="418262" y="2502736"/>
                </a:cubicBezTo>
                <a:cubicBezTo>
                  <a:pt x="417073" y="2503328"/>
                  <a:pt x="415884" y="2503328"/>
                  <a:pt x="414694" y="2503328"/>
                </a:cubicBezTo>
                <a:cubicBezTo>
                  <a:pt x="412316" y="2503919"/>
                  <a:pt x="409937" y="2503328"/>
                  <a:pt x="408748" y="2500962"/>
                </a:cubicBezTo>
                <a:cubicBezTo>
                  <a:pt x="407558" y="2497413"/>
                  <a:pt x="409342" y="2495638"/>
                  <a:pt x="411721" y="2493864"/>
                </a:cubicBezTo>
                <a:cubicBezTo>
                  <a:pt x="420046" y="2486766"/>
                  <a:pt x="428966" y="2479668"/>
                  <a:pt x="437887" y="2473161"/>
                </a:cubicBezTo>
                <a:cubicBezTo>
                  <a:pt x="444428" y="2467838"/>
                  <a:pt x="450969" y="2463106"/>
                  <a:pt x="457511" y="2458374"/>
                </a:cubicBezTo>
                <a:close/>
                <a:moveTo>
                  <a:pt x="99139" y="2393103"/>
                </a:moveTo>
                <a:cubicBezTo>
                  <a:pt x="104469" y="2395467"/>
                  <a:pt x="103877" y="2399606"/>
                  <a:pt x="99731" y="2403153"/>
                </a:cubicBezTo>
                <a:cubicBezTo>
                  <a:pt x="97954" y="2404926"/>
                  <a:pt x="75449" y="2412611"/>
                  <a:pt x="72488" y="2412611"/>
                </a:cubicBezTo>
                <a:cubicBezTo>
                  <a:pt x="69526" y="2412611"/>
                  <a:pt x="66565" y="2412020"/>
                  <a:pt x="65381" y="2409064"/>
                </a:cubicBezTo>
                <a:cubicBezTo>
                  <a:pt x="64196" y="2406108"/>
                  <a:pt x="65381" y="2403153"/>
                  <a:pt x="67750" y="2400788"/>
                </a:cubicBezTo>
                <a:cubicBezTo>
                  <a:pt x="71303" y="2396650"/>
                  <a:pt x="94401" y="2390738"/>
                  <a:pt x="99139" y="2393103"/>
                </a:cubicBezTo>
                <a:close/>
                <a:moveTo>
                  <a:pt x="427768" y="2322691"/>
                </a:moveTo>
                <a:cubicBezTo>
                  <a:pt x="432519" y="2323283"/>
                  <a:pt x="436676" y="2322691"/>
                  <a:pt x="437270" y="2327430"/>
                </a:cubicBezTo>
                <a:cubicBezTo>
                  <a:pt x="438457" y="2332761"/>
                  <a:pt x="434300" y="2335131"/>
                  <a:pt x="430144" y="2336908"/>
                </a:cubicBezTo>
                <a:cubicBezTo>
                  <a:pt x="414704" y="2344608"/>
                  <a:pt x="398671" y="2351717"/>
                  <a:pt x="383231" y="2358825"/>
                </a:cubicBezTo>
                <a:cubicBezTo>
                  <a:pt x="375511" y="2361787"/>
                  <a:pt x="368385" y="2365934"/>
                  <a:pt x="363634" y="2373042"/>
                </a:cubicBezTo>
                <a:cubicBezTo>
                  <a:pt x="360665" y="2377189"/>
                  <a:pt x="357102" y="2380150"/>
                  <a:pt x="352945" y="2382520"/>
                </a:cubicBezTo>
                <a:cubicBezTo>
                  <a:pt x="327411" y="2396737"/>
                  <a:pt x="302470" y="2412139"/>
                  <a:pt x="275747" y="2423986"/>
                </a:cubicBezTo>
                <a:cubicBezTo>
                  <a:pt x="272184" y="2425763"/>
                  <a:pt x="268028" y="2427540"/>
                  <a:pt x="265058" y="2423986"/>
                </a:cubicBezTo>
                <a:cubicBezTo>
                  <a:pt x="262089" y="2418655"/>
                  <a:pt x="266246" y="2415693"/>
                  <a:pt x="269809" y="2413323"/>
                </a:cubicBezTo>
                <a:cubicBezTo>
                  <a:pt x="275154" y="2410361"/>
                  <a:pt x="280498" y="2407992"/>
                  <a:pt x="285249" y="2404438"/>
                </a:cubicBezTo>
                <a:cubicBezTo>
                  <a:pt x="291781" y="2398514"/>
                  <a:pt x="304251" y="2396737"/>
                  <a:pt x="303064" y="2383705"/>
                </a:cubicBezTo>
                <a:cubicBezTo>
                  <a:pt x="303064" y="2380150"/>
                  <a:pt x="307220" y="2379558"/>
                  <a:pt x="310190" y="2377781"/>
                </a:cubicBezTo>
                <a:cubicBezTo>
                  <a:pt x="345226" y="2357641"/>
                  <a:pt x="384419" y="2347570"/>
                  <a:pt x="418861" y="2325653"/>
                </a:cubicBezTo>
                <a:cubicBezTo>
                  <a:pt x="421830" y="2323876"/>
                  <a:pt x="425393" y="2323283"/>
                  <a:pt x="427768" y="2322691"/>
                </a:cubicBezTo>
                <a:close/>
                <a:moveTo>
                  <a:pt x="2223114" y="1998076"/>
                </a:moveTo>
                <a:cubicBezTo>
                  <a:pt x="2230874" y="1998076"/>
                  <a:pt x="2241023" y="2006982"/>
                  <a:pt x="2241023" y="2014107"/>
                </a:cubicBezTo>
                <a:cubicBezTo>
                  <a:pt x="2241023" y="2028356"/>
                  <a:pt x="2232068" y="2039043"/>
                  <a:pt x="2220726" y="2039043"/>
                </a:cubicBezTo>
                <a:cubicBezTo>
                  <a:pt x="2202219" y="2038449"/>
                  <a:pt x="2192070" y="2030731"/>
                  <a:pt x="2192667" y="2018263"/>
                </a:cubicBezTo>
                <a:cubicBezTo>
                  <a:pt x="2192667" y="2006388"/>
                  <a:pt x="2205801" y="1998076"/>
                  <a:pt x="2223114" y="1998076"/>
                </a:cubicBezTo>
                <a:close/>
                <a:moveTo>
                  <a:pt x="2116411" y="1929524"/>
                </a:moveTo>
                <a:cubicBezTo>
                  <a:pt x="2124061" y="1929821"/>
                  <a:pt x="2131786" y="1931154"/>
                  <a:pt x="2139213" y="1934711"/>
                </a:cubicBezTo>
                <a:cubicBezTo>
                  <a:pt x="2142778" y="1936489"/>
                  <a:pt x="2146937" y="1937082"/>
                  <a:pt x="2146343" y="1941824"/>
                </a:cubicBezTo>
                <a:cubicBezTo>
                  <a:pt x="2145749" y="1946566"/>
                  <a:pt x="2141590" y="1947752"/>
                  <a:pt x="2138024" y="1948937"/>
                </a:cubicBezTo>
                <a:cubicBezTo>
                  <a:pt x="2123170" y="1951308"/>
                  <a:pt x="2108909" y="1950715"/>
                  <a:pt x="2094649" y="1949530"/>
                </a:cubicBezTo>
                <a:cubicBezTo>
                  <a:pt x="2078011" y="1950123"/>
                  <a:pt x="2062562" y="1949530"/>
                  <a:pt x="2046519" y="1950715"/>
                </a:cubicBezTo>
                <a:cubicBezTo>
                  <a:pt x="2034635" y="1951901"/>
                  <a:pt x="2021563" y="1951308"/>
                  <a:pt x="2009085" y="1951901"/>
                </a:cubicBezTo>
                <a:cubicBezTo>
                  <a:pt x="2003143" y="1951901"/>
                  <a:pt x="1996607" y="1949530"/>
                  <a:pt x="1996607" y="1941824"/>
                </a:cubicBezTo>
                <a:cubicBezTo>
                  <a:pt x="1997201" y="1933525"/>
                  <a:pt x="2003738" y="1932933"/>
                  <a:pt x="2010274" y="1932340"/>
                </a:cubicBezTo>
                <a:cubicBezTo>
                  <a:pt x="2038201" y="1931747"/>
                  <a:pt x="2066127" y="1931747"/>
                  <a:pt x="2094054" y="1930562"/>
                </a:cubicBezTo>
                <a:cubicBezTo>
                  <a:pt x="2101184" y="1929969"/>
                  <a:pt x="2108760" y="1929228"/>
                  <a:pt x="2116411" y="1929524"/>
                </a:cubicBezTo>
                <a:close/>
                <a:moveTo>
                  <a:pt x="130046" y="1834901"/>
                </a:moveTo>
                <a:cubicBezTo>
                  <a:pt x="135419" y="1838442"/>
                  <a:pt x="144374" y="1837262"/>
                  <a:pt x="147359" y="1846115"/>
                </a:cubicBezTo>
                <a:cubicBezTo>
                  <a:pt x="149747" y="1852017"/>
                  <a:pt x="155716" y="1853788"/>
                  <a:pt x="160492" y="1857329"/>
                </a:cubicBezTo>
                <a:cubicBezTo>
                  <a:pt x="165865" y="1860280"/>
                  <a:pt x="167656" y="1865002"/>
                  <a:pt x="165268" y="1870314"/>
                </a:cubicBezTo>
                <a:cubicBezTo>
                  <a:pt x="161686" y="1876216"/>
                  <a:pt x="156910" y="1872675"/>
                  <a:pt x="152732" y="1870904"/>
                </a:cubicBezTo>
                <a:cubicBezTo>
                  <a:pt x="140792" y="1866182"/>
                  <a:pt x="130643" y="1859100"/>
                  <a:pt x="122882" y="1849066"/>
                </a:cubicBezTo>
                <a:cubicBezTo>
                  <a:pt x="120494" y="1846115"/>
                  <a:pt x="118703" y="1843164"/>
                  <a:pt x="121091" y="1839032"/>
                </a:cubicBezTo>
                <a:cubicBezTo>
                  <a:pt x="122882" y="1836672"/>
                  <a:pt x="125270" y="1834901"/>
                  <a:pt x="130046" y="1834901"/>
                </a:cubicBezTo>
                <a:close/>
                <a:moveTo>
                  <a:pt x="2539145" y="1795323"/>
                </a:moveTo>
                <a:cubicBezTo>
                  <a:pt x="2542719" y="1795323"/>
                  <a:pt x="2546294" y="1796506"/>
                  <a:pt x="2546294" y="1801238"/>
                </a:cubicBezTo>
                <a:cubicBezTo>
                  <a:pt x="2546889" y="1805378"/>
                  <a:pt x="2543315" y="1807153"/>
                  <a:pt x="2539741" y="1807744"/>
                </a:cubicBezTo>
                <a:cubicBezTo>
                  <a:pt x="2530210" y="1809518"/>
                  <a:pt x="2520679" y="1811293"/>
                  <a:pt x="2512935" y="1810701"/>
                </a:cubicBezTo>
                <a:cubicBezTo>
                  <a:pt x="2506382" y="1810701"/>
                  <a:pt x="2501616" y="1810701"/>
                  <a:pt x="2497447" y="1810701"/>
                </a:cubicBezTo>
                <a:cubicBezTo>
                  <a:pt x="2493872" y="1810701"/>
                  <a:pt x="2490894" y="1808927"/>
                  <a:pt x="2490894" y="1805378"/>
                </a:cubicBezTo>
                <a:cubicBezTo>
                  <a:pt x="2490298" y="1801238"/>
                  <a:pt x="2493277" y="1799463"/>
                  <a:pt x="2496255" y="1798872"/>
                </a:cubicBezTo>
                <a:cubicBezTo>
                  <a:pt x="2510552" y="1797689"/>
                  <a:pt x="2524849" y="1796506"/>
                  <a:pt x="2539145" y="1795323"/>
                </a:cubicBezTo>
                <a:close/>
                <a:moveTo>
                  <a:pt x="2154732" y="1659575"/>
                </a:moveTo>
                <a:cubicBezTo>
                  <a:pt x="2157704" y="1659575"/>
                  <a:pt x="2160082" y="1661352"/>
                  <a:pt x="2161271" y="1664313"/>
                </a:cubicBezTo>
                <a:cubicBezTo>
                  <a:pt x="2161865" y="1667274"/>
                  <a:pt x="2160676" y="1669643"/>
                  <a:pt x="2158299" y="1671420"/>
                </a:cubicBezTo>
                <a:cubicBezTo>
                  <a:pt x="2157110" y="1672605"/>
                  <a:pt x="2155327" y="1673789"/>
                  <a:pt x="2153543" y="1674974"/>
                </a:cubicBezTo>
                <a:cubicBezTo>
                  <a:pt x="2133928" y="1682673"/>
                  <a:pt x="2112529" y="1680896"/>
                  <a:pt x="2096479" y="1689780"/>
                </a:cubicBezTo>
                <a:cubicBezTo>
                  <a:pt x="2089346" y="1689780"/>
                  <a:pt x="2085780" y="1689188"/>
                  <a:pt x="2084591" y="1685042"/>
                </a:cubicBezTo>
                <a:cubicBezTo>
                  <a:pt x="2083402" y="1680304"/>
                  <a:pt x="2086374" y="1678527"/>
                  <a:pt x="2089941" y="1677343"/>
                </a:cubicBezTo>
                <a:cubicBezTo>
                  <a:pt x="2108962" y="1671420"/>
                  <a:pt x="2127983" y="1666090"/>
                  <a:pt x="2147005" y="1660167"/>
                </a:cubicBezTo>
                <a:cubicBezTo>
                  <a:pt x="2149382" y="1659575"/>
                  <a:pt x="2152355" y="1659575"/>
                  <a:pt x="2154732" y="1659575"/>
                </a:cubicBezTo>
                <a:close/>
                <a:moveTo>
                  <a:pt x="168787" y="1520702"/>
                </a:moveTo>
                <a:cubicBezTo>
                  <a:pt x="173536" y="1521887"/>
                  <a:pt x="177691" y="1522479"/>
                  <a:pt x="181252" y="1524256"/>
                </a:cubicBezTo>
                <a:cubicBezTo>
                  <a:pt x="199059" y="1534916"/>
                  <a:pt x="219834" y="1540247"/>
                  <a:pt x="236454" y="1553276"/>
                </a:cubicBezTo>
                <a:cubicBezTo>
                  <a:pt x="244170" y="1559198"/>
                  <a:pt x="256042" y="1558014"/>
                  <a:pt x="262571" y="1563936"/>
                </a:cubicBezTo>
                <a:cubicBezTo>
                  <a:pt x="278004" y="1576966"/>
                  <a:pt x="298185" y="1578150"/>
                  <a:pt x="314805" y="1587627"/>
                </a:cubicBezTo>
                <a:cubicBezTo>
                  <a:pt x="326083" y="1593549"/>
                  <a:pt x="337360" y="1599472"/>
                  <a:pt x="350419" y="1600064"/>
                </a:cubicBezTo>
                <a:cubicBezTo>
                  <a:pt x="351012" y="1600064"/>
                  <a:pt x="351606" y="1600064"/>
                  <a:pt x="352793" y="1600656"/>
                </a:cubicBezTo>
                <a:cubicBezTo>
                  <a:pt x="358729" y="1603025"/>
                  <a:pt x="367632" y="1606579"/>
                  <a:pt x="365258" y="1613686"/>
                </a:cubicBezTo>
                <a:cubicBezTo>
                  <a:pt x="362884" y="1621385"/>
                  <a:pt x="353387" y="1620793"/>
                  <a:pt x="346857" y="1617831"/>
                </a:cubicBezTo>
                <a:cubicBezTo>
                  <a:pt x="339141" y="1615462"/>
                  <a:pt x="332612" y="1611317"/>
                  <a:pt x="324895" y="1608355"/>
                </a:cubicBezTo>
                <a:cubicBezTo>
                  <a:pt x="287501" y="1592957"/>
                  <a:pt x="250700" y="1576374"/>
                  <a:pt x="211524" y="1566305"/>
                </a:cubicBezTo>
                <a:cubicBezTo>
                  <a:pt x="193123" y="1561567"/>
                  <a:pt x="177691" y="1549722"/>
                  <a:pt x="159290" y="1544985"/>
                </a:cubicBezTo>
                <a:cubicBezTo>
                  <a:pt x="153948" y="1543800"/>
                  <a:pt x="146825" y="1538470"/>
                  <a:pt x="148606" y="1532547"/>
                </a:cubicBezTo>
                <a:cubicBezTo>
                  <a:pt x="151574" y="1524256"/>
                  <a:pt x="162852" y="1525440"/>
                  <a:pt x="168787" y="1520702"/>
                </a:cubicBezTo>
                <a:close/>
                <a:moveTo>
                  <a:pt x="341130" y="1415922"/>
                </a:moveTo>
                <a:cubicBezTo>
                  <a:pt x="344765" y="1415109"/>
                  <a:pt x="348919" y="1415404"/>
                  <a:pt x="352777" y="1415996"/>
                </a:cubicBezTo>
                <a:cubicBezTo>
                  <a:pt x="368800" y="1418363"/>
                  <a:pt x="377701" y="1431378"/>
                  <a:pt x="377701" y="1449127"/>
                </a:cubicBezTo>
                <a:cubicBezTo>
                  <a:pt x="377701" y="1464509"/>
                  <a:pt x="373547" y="1468058"/>
                  <a:pt x="358118" y="1469833"/>
                </a:cubicBezTo>
                <a:cubicBezTo>
                  <a:pt x="348623" y="1470425"/>
                  <a:pt x="338534" y="1472791"/>
                  <a:pt x="333193" y="1460959"/>
                </a:cubicBezTo>
                <a:cubicBezTo>
                  <a:pt x="327259" y="1447944"/>
                  <a:pt x="326665" y="1434928"/>
                  <a:pt x="332600" y="1422504"/>
                </a:cubicBezTo>
                <a:cubicBezTo>
                  <a:pt x="334380" y="1418658"/>
                  <a:pt x="337496" y="1416736"/>
                  <a:pt x="341130" y="1415922"/>
                </a:cubicBezTo>
                <a:close/>
                <a:moveTo>
                  <a:pt x="464946" y="1257769"/>
                </a:moveTo>
                <a:cubicBezTo>
                  <a:pt x="466725" y="1258655"/>
                  <a:pt x="468207" y="1260428"/>
                  <a:pt x="469392" y="1262200"/>
                </a:cubicBezTo>
                <a:cubicBezTo>
                  <a:pt x="485398" y="1282879"/>
                  <a:pt x="503775" y="1300606"/>
                  <a:pt x="524523" y="1316559"/>
                </a:cubicBezTo>
                <a:cubicBezTo>
                  <a:pt x="531637" y="1321876"/>
                  <a:pt x="535194" y="1330149"/>
                  <a:pt x="538158" y="1338421"/>
                </a:cubicBezTo>
                <a:cubicBezTo>
                  <a:pt x="540529" y="1346693"/>
                  <a:pt x="535787" y="1349647"/>
                  <a:pt x="529859" y="1350238"/>
                </a:cubicBezTo>
                <a:cubicBezTo>
                  <a:pt x="520967" y="1349056"/>
                  <a:pt x="515631" y="1344920"/>
                  <a:pt x="512074" y="1339011"/>
                </a:cubicBezTo>
                <a:cubicBezTo>
                  <a:pt x="498440" y="1315969"/>
                  <a:pt x="478284" y="1297651"/>
                  <a:pt x="462871" y="1276381"/>
                </a:cubicBezTo>
                <a:cubicBezTo>
                  <a:pt x="461093" y="1274609"/>
                  <a:pt x="459907" y="1272836"/>
                  <a:pt x="458129" y="1271063"/>
                </a:cubicBezTo>
                <a:cubicBezTo>
                  <a:pt x="455757" y="1266927"/>
                  <a:pt x="453386" y="1262200"/>
                  <a:pt x="458722" y="1258655"/>
                </a:cubicBezTo>
                <a:cubicBezTo>
                  <a:pt x="461093" y="1256882"/>
                  <a:pt x="463168" y="1256882"/>
                  <a:pt x="464946" y="1257769"/>
                </a:cubicBezTo>
                <a:close/>
                <a:moveTo>
                  <a:pt x="1886868" y="1252922"/>
                </a:moveTo>
                <a:cubicBezTo>
                  <a:pt x="1891620" y="1252922"/>
                  <a:pt x="1895184" y="1254102"/>
                  <a:pt x="1896966" y="1259414"/>
                </a:cubicBezTo>
                <a:cubicBezTo>
                  <a:pt x="1896372" y="1260594"/>
                  <a:pt x="1895778" y="1262365"/>
                  <a:pt x="1894590" y="1262956"/>
                </a:cubicBezTo>
                <a:cubicBezTo>
                  <a:pt x="1865483" y="1288334"/>
                  <a:pt x="1840534" y="1317845"/>
                  <a:pt x="1809645" y="1341453"/>
                </a:cubicBezTo>
                <a:cubicBezTo>
                  <a:pt x="1808457" y="1342043"/>
                  <a:pt x="1807863" y="1342634"/>
                  <a:pt x="1806675" y="1343223"/>
                </a:cubicBezTo>
                <a:cubicBezTo>
                  <a:pt x="1803705" y="1344995"/>
                  <a:pt x="1800140" y="1346765"/>
                  <a:pt x="1797170" y="1343223"/>
                </a:cubicBezTo>
                <a:cubicBezTo>
                  <a:pt x="1794200" y="1339682"/>
                  <a:pt x="1794794" y="1337322"/>
                  <a:pt x="1797170" y="1333780"/>
                </a:cubicBezTo>
                <a:cubicBezTo>
                  <a:pt x="1810833" y="1317254"/>
                  <a:pt x="1823901" y="1301319"/>
                  <a:pt x="1842910" y="1290105"/>
                </a:cubicBezTo>
                <a:cubicBezTo>
                  <a:pt x="1853603" y="1284203"/>
                  <a:pt x="1858949" y="1271219"/>
                  <a:pt x="1869047" y="1262365"/>
                </a:cubicBezTo>
                <a:cubicBezTo>
                  <a:pt x="1874393" y="1258233"/>
                  <a:pt x="1879146" y="1252332"/>
                  <a:pt x="1886868" y="1252922"/>
                </a:cubicBezTo>
                <a:close/>
                <a:moveTo>
                  <a:pt x="355806" y="1141482"/>
                </a:moveTo>
                <a:cubicBezTo>
                  <a:pt x="368337" y="1142674"/>
                  <a:pt x="382659" y="1157574"/>
                  <a:pt x="383255" y="1170090"/>
                </a:cubicBezTo>
                <a:cubicBezTo>
                  <a:pt x="383255" y="1174858"/>
                  <a:pt x="380868" y="1176646"/>
                  <a:pt x="376691" y="1176646"/>
                </a:cubicBezTo>
                <a:cubicBezTo>
                  <a:pt x="370724" y="1176646"/>
                  <a:pt x="365950" y="1173666"/>
                  <a:pt x="362370" y="1169494"/>
                </a:cubicBezTo>
                <a:cubicBezTo>
                  <a:pt x="357596" y="1162938"/>
                  <a:pt x="352823" y="1156382"/>
                  <a:pt x="349242" y="1149826"/>
                </a:cubicBezTo>
                <a:cubicBezTo>
                  <a:pt x="345065" y="1142674"/>
                  <a:pt x="349242" y="1140886"/>
                  <a:pt x="355806" y="1141482"/>
                </a:cubicBezTo>
                <a:close/>
                <a:moveTo>
                  <a:pt x="564005" y="1107701"/>
                </a:moveTo>
                <a:cubicBezTo>
                  <a:pt x="566303" y="1108145"/>
                  <a:pt x="568229" y="1109773"/>
                  <a:pt x="569711" y="1113028"/>
                </a:cubicBezTo>
                <a:cubicBezTo>
                  <a:pt x="580975" y="1137299"/>
                  <a:pt x="595203" y="1159794"/>
                  <a:pt x="597574" y="1187026"/>
                </a:cubicBezTo>
                <a:cubicBezTo>
                  <a:pt x="598760" y="1197090"/>
                  <a:pt x="605874" y="1205377"/>
                  <a:pt x="608838" y="1215441"/>
                </a:cubicBezTo>
                <a:cubicBezTo>
                  <a:pt x="610617" y="1219585"/>
                  <a:pt x="612395" y="1223137"/>
                  <a:pt x="611802" y="1230833"/>
                </a:cubicBezTo>
                <a:cubicBezTo>
                  <a:pt x="611802" y="1234385"/>
                  <a:pt x="610024" y="1241489"/>
                  <a:pt x="603503" y="1243265"/>
                </a:cubicBezTo>
                <a:cubicBezTo>
                  <a:pt x="596389" y="1245041"/>
                  <a:pt x="595203" y="1237345"/>
                  <a:pt x="592239" y="1233201"/>
                </a:cubicBezTo>
                <a:cubicBezTo>
                  <a:pt x="578604" y="1206562"/>
                  <a:pt x="570897" y="1178146"/>
                  <a:pt x="560226" y="1150323"/>
                </a:cubicBezTo>
                <a:cubicBezTo>
                  <a:pt x="557262" y="1142035"/>
                  <a:pt x="553705" y="1134339"/>
                  <a:pt x="551334" y="1126051"/>
                </a:cubicBezTo>
                <a:cubicBezTo>
                  <a:pt x="549555" y="1119540"/>
                  <a:pt x="549555" y="1113028"/>
                  <a:pt x="556076" y="1109476"/>
                </a:cubicBezTo>
                <a:cubicBezTo>
                  <a:pt x="559041" y="1107997"/>
                  <a:pt x="561708" y="1107257"/>
                  <a:pt x="564005" y="1107701"/>
                </a:cubicBezTo>
                <a:close/>
                <a:moveTo>
                  <a:pt x="471563" y="1003750"/>
                </a:moveTo>
                <a:cubicBezTo>
                  <a:pt x="478695" y="1003750"/>
                  <a:pt x="488204" y="1015009"/>
                  <a:pt x="488204" y="1022713"/>
                </a:cubicBezTo>
                <a:cubicBezTo>
                  <a:pt x="488798" y="1029231"/>
                  <a:pt x="476912" y="1036935"/>
                  <a:pt x="467997" y="1037528"/>
                </a:cubicBezTo>
                <a:cubicBezTo>
                  <a:pt x="455516" y="1038120"/>
                  <a:pt x="456111" y="1028639"/>
                  <a:pt x="454922" y="1022120"/>
                </a:cubicBezTo>
                <a:cubicBezTo>
                  <a:pt x="453733" y="1016787"/>
                  <a:pt x="466808" y="1003750"/>
                  <a:pt x="471563" y="1003750"/>
                </a:cubicBezTo>
                <a:close/>
                <a:moveTo>
                  <a:pt x="217303" y="988860"/>
                </a:moveTo>
                <a:cubicBezTo>
                  <a:pt x="220874" y="987086"/>
                  <a:pt x="223850" y="988269"/>
                  <a:pt x="225636" y="991225"/>
                </a:cubicBezTo>
                <a:cubicBezTo>
                  <a:pt x="232778" y="1003051"/>
                  <a:pt x="244681" y="1010147"/>
                  <a:pt x="255394" y="1017834"/>
                </a:cubicBezTo>
                <a:cubicBezTo>
                  <a:pt x="266702" y="1026703"/>
                  <a:pt x="274440" y="1037346"/>
                  <a:pt x="280391" y="1050354"/>
                </a:cubicBezTo>
                <a:cubicBezTo>
                  <a:pt x="283962" y="1058633"/>
                  <a:pt x="280391" y="1062772"/>
                  <a:pt x="272059" y="1061589"/>
                </a:cubicBezTo>
                <a:cubicBezTo>
                  <a:pt x="267893" y="1061589"/>
                  <a:pt x="264322" y="1059815"/>
                  <a:pt x="261346" y="1056859"/>
                </a:cubicBezTo>
                <a:cubicBezTo>
                  <a:pt x="247062" y="1038528"/>
                  <a:pt x="227421" y="1024929"/>
                  <a:pt x="217303" y="1003051"/>
                </a:cubicBezTo>
                <a:cubicBezTo>
                  <a:pt x="216113" y="1001277"/>
                  <a:pt x="214923" y="998912"/>
                  <a:pt x="214328" y="996547"/>
                </a:cubicBezTo>
                <a:cubicBezTo>
                  <a:pt x="213137" y="993590"/>
                  <a:pt x="214328" y="990634"/>
                  <a:pt x="217303" y="988860"/>
                </a:cubicBezTo>
                <a:close/>
                <a:moveTo>
                  <a:pt x="1429858" y="942140"/>
                </a:moveTo>
                <a:cubicBezTo>
                  <a:pt x="1438191" y="945697"/>
                  <a:pt x="1439381" y="955184"/>
                  <a:pt x="1435810" y="962892"/>
                </a:cubicBezTo>
                <a:cubicBezTo>
                  <a:pt x="1430454" y="972971"/>
                  <a:pt x="1429858" y="982458"/>
                  <a:pt x="1428073" y="993131"/>
                </a:cubicBezTo>
                <a:cubicBezTo>
                  <a:pt x="1426883" y="1003210"/>
                  <a:pt x="1423312" y="1012697"/>
                  <a:pt x="1421526" y="1022776"/>
                </a:cubicBezTo>
                <a:cubicBezTo>
                  <a:pt x="1420336" y="1028112"/>
                  <a:pt x="1414979" y="1030484"/>
                  <a:pt x="1409623" y="1029891"/>
                </a:cubicBezTo>
                <a:cubicBezTo>
                  <a:pt x="1403671" y="1029298"/>
                  <a:pt x="1403671" y="1023962"/>
                  <a:pt x="1403076" y="1019811"/>
                </a:cubicBezTo>
                <a:cubicBezTo>
                  <a:pt x="1403076" y="1016254"/>
                  <a:pt x="1403076" y="1012697"/>
                  <a:pt x="1403076" y="1009139"/>
                </a:cubicBezTo>
                <a:cubicBezTo>
                  <a:pt x="1403076" y="1009139"/>
                  <a:pt x="1402480" y="1009139"/>
                  <a:pt x="1401885" y="1009139"/>
                </a:cubicBezTo>
                <a:cubicBezTo>
                  <a:pt x="1406647" y="990166"/>
                  <a:pt x="1410218" y="971785"/>
                  <a:pt x="1415574" y="953405"/>
                </a:cubicBezTo>
                <a:cubicBezTo>
                  <a:pt x="1417360" y="947476"/>
                  <a:pt x="1421526" y="939175"/>
                  <a:pt x="1429858" y="942140"/>
                </a:cubicBezTo>
                <a:close/>
                <a:moveTo>
                  <a:pt x="1581033" y="939113"/>
                </a:moveTo>
                <a:cubicBezTo>
                  <a:pt x="1585197" y="942075"/>
                  <a:pt x="1585197" y="946812"/>
                  <a:pt x="1583413" y="950958"/>
                </a:cubicBezTo>
                <a:cubicBezTo>
                  <a:pt x="1575679" y="968723"/>
                  <a:pt x="1566756" y="985897"/>
                  <a:pt x="1564972" y="1005439"/>
                </a:cubicBezTo>
                <a:cubicBezTo>
                  <a:pt x="1564972" y="1006031"/>
                  <a:pt x="1564377" y="1007216"/>
                  <a:pt x="1563782" y="1007808"/>
                </a:cubicBezTo>
                <a:cubicBezTo>
                  <a:pt x="1544152" y="1030903"/>
                  <a:pt x="1539393" y="1061105"/>
                  <a:pt x="1526900" y="1087754"/>
                </a:cubicBezTo>
                <a:cubicBezTo>
                  <a:pt x="1524521" y="1093083"/>
                  <a:pt x="1526306" y="1100189"/>
                  <a:pt x="1525711" y="1106704"/>
                </a:cubicBezTo>
                <a:cubicBezTo>
                  <a:pt x="1524521" y="1123284"/>
                  <a:pt x="1513218" y="1138089"/>
                  <a:pt x="1498347" y="1142234"/>
                </a:cubicBezTo>
                <a:cubicBezTo>
                  <a:pt x="1490614" y="1144011"/>
                  <a:pt x="1487639" y="1141050"/>
                  <a:pt x="1487639" y="1131575"/>
                </a:cubicBezTo>
                <a:cubicBezTo>
                  <a:pt x="1497157" y="1114402"/>
                  <a:pt x="1495373" y="1091899"/>
                  <a:pt x="1507270" y="1073541"/>
                </a:cubicBezTo>
                <a:cubicBezTo>
                  <a:pt x="1517383" y="1058736"/>
                  <a:pt x="1524521" y="1042155"/>
                  <a:pt x="1528090" y="1024389"/>
                </a:cubicBezTo>
                <a:cubicBezTo>
                  <a:pt x="1529875" y="1016691"/>
                  <a:pt x="1534634" y="1010177"/>
                  <a:pt x="1538203" y="1003071"/>
                </a:cubicBezTo>
                <a:cubicBezTo>
                  <a:pt x="1544152" y="991227"/>
                  <a:pt x="1552480" y="980567"/>
                  <a:pt x="1556049" y="967539"/>
                </a:cubicBezTo>
                <a:cubicBezTo>
                  <a:pt x="1559023" y="958064"/>
                  <a:pt x="1561403" y="947996"/>
                  <a:pt x="1570326" y="941483"/>
                </a:cubicBezTo>
                <a:cubicBezTo>
                  <a:pt x="1573300" y="939113"/>
                  <a:pt x="1576274" y="936745"/>
                  <a:pt x="1581033" y="939113"/>
                </a:cubicBezTo>
                <a:close/>
                <a:moveTo>
                  <a:pt x="1104952" y="927023"/>
                </a:moveTo>
                <a:cubicBezTo>
                  <a:pt x="1119183" y="927023"/>
                  <a:pt x="1132227" y="938828"/>
                  <a:pt x="1132820" y="952402"/>
                </a:cubicBezTo>
                <a:cubicBezTo>
                  <a:pt x="1132820" y="965387"/>
                  <a:pt x="1117997" y="980142"/>
                  <a:pt x="1103173" y="979552"/>
                </a:cubicBezTo>
                <a:cubicBezTo>
                  <a:pt x="1085978" y="978372"/>
                  <a:pt x="1080641" y="970699"/>
                  <a:pt x="1080048" y="950632"/>
                </a:cubicBezTo>
                <a:cubicBezTo>
                  <a:pt x="1080048" y="937057"/>
                  <a:pt x="1089535" y="927613"/>
                  <a:pt x="1104952" y="927023"/>
                </a:cubicBezTo>
                <a:close/>
                <a:moveTo>
                  <a:pt x="810187" y="894323"/>
                </a:moveTo>
                <a:cubicBezTo>
                  <a:pt x="814946" y="891959"/>
                  <a:pt x="817920" y="896687"/>
                  <a:pt x="821489" y="899642"/>
                </a:cubicBezTo>
                <a:cubicBezTo>
                  <a:pt x="835170" y="911462"/>
                  <a:pt x="844688" y="925647"/>
                  <a:pt x="849446" y="943377"/>
                </a:cubicBezTo>
                <a:cubicBezTo>
                  <a:pt x="858369" y="977065"/>
                  <a:pt x="869671" y="1010752"/>
                  <a:pt x="884542" y="1043257"/>
                </a:cubicBezTo>
                <a:cubicBezTo>
                  <a:pt x="889896" y="1055078"/>
                  <a:pt x="894654" y="1068080"/>
                  <a:pt x="892870" y="1081673"/>
                </a:cubicBezTo>
                <a:cubicBezTo>
                  <a:pt x="892870" y="1083446"/>
                  <a:pt x="893465" y="1085220"/>
                  <a:pt x="893465" y="1086401"/>
                </a:cubicBezTo>
                <a:cubicBezTo>
                  <a:pt x="893465" y="1089947"/>
                  <a:pt x="894654" y="1094676"/>
                  <a:pt x="889896" y="1095267"/>
                </a:cubicBezTo>
                <a:cubicBezTo>
                  <a:pt x="885137" y="1096449"/>
                  <a:pt x="884542" y="1091721"/>
                  <a:pt x="882757" y="1088766"/>
                </a:cubicBezTo>
                <a:cubicBezTo>
                  <a:pt x="875619" y="1076354"/>
                  <a:pt x="872050" y="1062761"/>
                  <a:pt x="866697" y="1049167"/>
                </a:cubicBezTo>
                <a:cubicBezTo>
                  <a:pt x="863723" y="1042076"/>
                  <a:pt x="861938" y="1033801"/>
                  <a:pt x="850041" y="1040302"/>
                </a:cubicBezTo>
                <a:cubicBezTo>
                  <a:pt x="845877" y="1042666"/>
                  <a:pt x="842903" y="1037939"/>
                  <a:pt x="841119" y="1034393"/>
                </a:cubicBezTo>
                <a:cubicBezTo>
                  <a:pt x="832196" y="1013707"/>
                  <a:pt x="823868" y="993022"/>
                  <a:pt x="814946" y="972337"/>
                </a:cubicBezTo>
                <a:cubicBezTo>
                  <a:pt x="813756" y="968791"/>
                  <a:pt x="813161" y="965244"/>
                  <a:pt x="816730" y="962880"/>
                </a:cubicBezTo>
                <a:cubicBezTo>
                  <a:pt x="826248" y="955788"/>
                  <a:pt x="821489" y="948105"/>
                  <a:pt x="819110" y="940422"/>
                </a:cubicBezTo>
                <a:cubicBezTo>
                  <a:pt x="814946" y="929784"/>
                  <a:pt x="809592" y="919145"/>
                  <a:pt x="807213" y="907325"/>
                </a:cubicBezTo>
                <a:cubicBezTo>
                  <a:pt x="806618" y="902597"/>
                  <a:pt x="805428" y="897278"/>
                  <a:pt x="810187" y="894323"/>
                </a:cubicBezTo>
                <a:close/>
                <a:moveTo>
                  <a:pt x="718862" y="870227"/>
                </a:moveTo>
                <a:cubicBezTo>
                  <a:pt x="722426" y="869045"/>
                  <a:pt x="725395" y="872000"/>
                  <a:pt x="727771" y="874954"/>
                </a:cubicBezTo>
                <a:cubicBezTo>
                  <a:pt x="731334" y="879683"/>
                  <a:pt x="732522" y="885593"/>
                  <a:pt x="733116" y="891503"/>
                </a:cubicBezTo>
                <a:cubicBezTo>
                  <a:pt x="734304" y="900368"/>
                  <a:pt x="737273" y="909233"/>
                  <a:pt x="742025" y="916916"/>
                </a:cubicBezTo>
                <a:cubicBezTo>
                  <a:pt x="751528" y="932873"/>
                  <a:pt x="757467" y="950012"/>
                  <a:pt x="761030" y="968333"/>
                </a:cubicBezTo>
                <a:cubicBezTo>
                  <a:pt x="764000" y="984291"/>
                  <a:pt x="774096" y="997883"/>
                  <a:pt x="779442" y="1013250"/>
                </a:cubicBezTo>
                <a:cubicBezTo>
                  <a:pt x="789538" y="1038072"/>
                  <a:pt x="802011" y="1062893"/>
                  <a:pt x="803792" y="1090671"/>
                </a:cubicBezTo>
                <a:cubicBezTo>
                  <a:pt x="803792" y="1091853"/>
                  <a:pt x="803792" y="1093035"/>
                  <a:pt x="804386" y="1094216"/>
                </a:cubicBezTo>
                <a:cubicBezTo>
                  <a:pt x="804386" y="1097172"/>
                  <a:pt x="804386" y="1100127"/>
                  <a:pt x="800823" y="1100718"/>
                </a:cubicBezTo>
                <a:cubicBezTo>
                  <a:pt x="797853" y="1101309"/>
                  <a:pt x="796071" y="1098945"/>
                  <a:pt x="794884" y="1095990"/>
                </a:cubicBezTo>
                <a:cubicBezTo>
                  <a:pt x="780630" y="1064075"/>
                  <a:pt x="766969" y="1030980"/>
                  <a:pt x="755091" y="997293"/>
                </a:cubicBezTo>
                <a:cubicBezTo>
                  <a:pt x="743213" y="964787"/>
                  <a:pt x="736086" y="931100"/>
                  <a:pt x="716486" y="901550"/>
                </a:cubicBezTo>
                <a:cubicBezTo>
                  <a:pt x="712329" y="894458"/>
                  <a:pt x="709953" y="886775"/>
                  <a:pt x="711735" y="878501"/>
                </a:cubicBezTo>
                <a:cubicBezTo>
                  <a:pt x="712329" y="874954"/>
                  <a:pt x="714111" y="870818"/>
                  <a:pt x="718862" y="870227"/>
                </a:cubicBezTo>
                <a:close/>
                <a:moveTo>
                  <a:pt x="1336754" y="790234"/>
                </a:moveTo>
                <a:cubicBezTo>
                  <a:pt x="1347377" y="790234"/>
                  <a:pt x="1346787" y="799687"/>
                  <a:pt x="1346787" y="807958"/>
                </a:cubicBezTo>
                <a:cubicBezTo>
                  <a:pt x="1345016" y="822138"/>
                  <a:pt x="1344426" y="836908"/>
                  <a:pt x="1338524" y="850497"/>
                </a:cubicBezTo>
                <a:cubicBezTo>
                  <a:pt x="1337344" y="853451"/>
                  <a:pt x="1336754" y="856996"/>
                  <a:pt x="1332622" y="857587"/>
                </a:cubicBezTo>
                <a:cubicBezTo>
                  <a:pt x="1328491" y="857587"/>
                  <a:pt x="1326720" y="853451"/>
                  <a:pt x="1325540" y="850497"/>
                </a:cubicBezTo>
                <a:cubicBezTo>
                  <a:pt x="1323769" y="845180"/>
                  <a:pt x="1324359" y="839862"/>
                  <a:pt x="1324950" y="833954"/>
                </a:cubicBezTo>
                <a:cubicBezTo>
                  <a:pt x="1325540" y="825092"/>
                  <a:pt x="1327901" y="816821"/>
                  <a:pt x="1326720" y="807368"/>
                </a:cubicBezTo>
                <a:cubicBezTo>
                  <a:pt x="1326130" y="800278"/>
                  <a:pt x="1326720" y="790825"/>
                  <a:pt x="1336754" y="790234"/>
                </a:cubicBezTo>
                <a:close/>
                <a:moveTo>
                  <a:pt x="729624" y="762355"/>
                </a:moveTo>
                <a:cubicBezTo>
                  <a:pt x="733171" y="762946"/>
                  <a:pt x="734945" y="765900"/>
                  <a:pt x="736128" y="768854"/>
                </a:cubicBezTo>
                <a:cubicBezTo>
                  <a:pt x="742041" y="784806"/>
                  <a:pt x="748545" y="800758"/>
                  <a:pt x="754458" y="816710"/>
                </a:cubicBezTo>
                <a:cubicBezTo>
                  <a:pt x="756232" y="820846"/>
                  <a:pt x="756823" y="824982"/>
                  <a:pt x="752093" y="826754"/>
                </a:cubicBezTo>
                <a:cubicBezTo>
                  <a:pt x="747362" y="829118"/>
                  <a:pt x="744997" y="824982"/>
                  <a:pt x="743223" y="821437"/>
                </a:cubicBezTo>
                <a:cubicBezTo>
                  <a:pt x="736128" y="806076"/>
                  <a:pt x="731989" y="789533"/>
                  <a:pt x="722528" y="775353"/>
                </a:cubicBezTo>
                <a:cubicBezTo>
                  <a:pt x="718980" y="770036"/>
                  <a:pt x="724302" y="761765"/>
                  <a:pt x="729624" y="762355"/>
                </a:cubicBezTo>
                <a:close/>
                <a:moveTo>
                  <a:pt x="1198953" y="743956"/>
                </a:moveTo>
                <a:cubicBezTo>
                  <a:pt x="1206676" y="743956"/>
                  <a:pt x="1207271" y="752238"/>
                  <a:pt x="1206082" y="757561"/>
                </a:cubicBezTo>
                <a:cubicBezTo>
                  <a:pt x="1197170" y="790095"/>
                  <a:pt x="1208459" y="823220"/>
                  <a:pt x="1201329" y="856346"/>
                </a:cubicBezTo>
                <a:cubicBezTo>
                  <a:pt x="1199547" y="865218"/>
                  <a:pt x="1194794" y="880598"/>
                  <a:pt x="1207865" y="888880"/>
                </a:cubicBezTo>
                <a:cubicBezTo>
                  <a:pt x="1209053" y="888288"/>
                  <a:pt x="1210241" y="887697"/>
                  <a:pt x="1210241" y="887105"/>
                </a:cubicBezTo>
                <a:cubicBezTo>
                  <a:pt x="1212618" y="881190"/>
                  <a:pt x="1213212" y="872317"/>
                  <a:pt x="1222124" y="872908"/>
                </a:cubicBezTo>
                <a:cubicBezTo>
                  <a:pt x="1231630" y="873500"/>
                  <a:pt x="1228660" y="882373"/>
                  <a:pt x="1230442" y="888288"/>
                </a:cubicBezTo>
                <a:cubicBezTo>
                  <a:pt x="1232819" y="895978"/>
                  <a:pt x="1232819" y="903076"/>
                  <a:pt x="1228065" y="910766"/>
                </a:cubicBezTo>
                <a:cubicBezTo>
                  <a:pt x="1226283" y="913132"/>
                  <a:pt x="1225689" y="916681"/>
                  <a:pt x="1226283" y="919639"/>
                </a:cubicBezTo>
                <a:cubicBezTo>
                  <a:pt x="1228660" y="950989"/>
                  <a:pt x="1225095" y="982340"/>
                  <a:pt x="1221530" y="1013099"/>
                </a:cubicBezTo>
                <a:cubicBezTo>
                  <a:pt x="1219153" y="1033211"/>
                  <a:pt x="1222124" y="1054506"/>
                  <a:pt x="1213806" y="1074026"/>
                </a:cubicBezTo>
                <a:cubicBezTo>
                  <a:pt x="1212618" y="1075209"/>
                  <a:pt x="1212618" y="1077575"/>
                  <a:pt x="1212618" y="1079349"/>
                </a:cubicBezTo>
                <a:cubicBezTo>
                  <a:pt x="1212618" y="1082898"/>
                  <a:pt x="1210835" y="1087631"/>
                  <a:pt x="1215588" y="1088223"/>
                </a:cubicBezTo>
                <a:cubicBezTo>
                  <a:pt x="1220342" y="1088814"/>
                  <a:pt x="1222124" y="1084673"/>
                  <a:pt x="1222718" y="1080532"/>
                </a:cubicBezTo>
                <a:cubicBezTo>
                  <a:pt x="1222718" y="1072843"/>
                  <a:pt x="1224501" y="1064562"/>
                  <a:pt x="1222718" y="1056872"/>
                </a:cubicBezTo>
                <a:cubicBezTo>
                  <a:pt x="1220342" y="1043858"/>
                  <a:pt x="1232224" y="1033802"/>
                  <a:pt x="1229848" y="1020789"/>
                </a:cubicBezTo>
                <a:cubicBezTo>
                  <a:pt x="1229254" y="1017831"/>
                  <a:pt x="1234007" y="1017240"/>
                  <a:pt x="1237572" y="1016649"/>
                </a:cubicBezTo>
                <a:cubicBezTo>
                  <a:pt x="1242325" y="1016649"/>
                  <a:pt x="1245890" y="1019015"/>
                  <a:pt x="1247078" y="1023746"/>
                </a:cubicBezTo>
                <a:cubicBezTo>
                  <a:pt x="1250643" y="1035577"/>
                  <a:pt x="1251237" y="1047999"/>
                  <a:pt x="1246484" y="1059829"/>
                </a:cubicBezTo>
                <a:cubicBezTo>
                  <a:pt x="1242325" y="1068111"/>
                  <a:pt x="1245890" y="1074617"/>
                  <a:pt x="1250049" y="1082898"/>
                </a:cubicBezTo>
                <a:cubicBezTo>
                  <a:pt x="1256584" y="1073434"/>
                  <a:pt x="1261337" y="1066928"/>
                  <a:pt x="1263120" y="1056872"/>
                </a:cubicBezTo>
                <a:cubicBezTo>
                  <a:pt x="1266090" y="1039125"/>
                  <a:pt x="1274408" y="1022564"/>
                  <a:pt x="1282726" y="1006593"/>
                </a:cubicBezTo>
                <a:cubicBezTo>
                  <a:pt x="1286291" y="1000678"/>
                  <a:pt x="1303521" y="999494"/>
                  <a:pt x="1307680" y="1004818"/>
                </a:cubicBezTo>
                <a:cubicBezTo>
                  <a:pt x="1313622" y="1013691"/>
                  <a:pt x="1318375" y="1024339"/>
                  <a:pt x="1314810" y="1033802"/>
                </a:cubicBezTo>
                <a:cubicBezTo>
                  <a:pt x="1310651" y="1044449"/>
                  <a:pt x="1309463" y="1055097"/>
                  <a:pt x="1307680" y="1065744"/>
                </a:cubicBezTo>
                <a:cubicBezTo>
                  <a:pt x="1304710" y="1085265"/>
                  <a:pt x="1298174" y="1103011"/>
                  <a:pt x="1289856" y="1120756"/>
                </a:cubicBezTo>
                <a:cubicBezTo>
                  <a:pt x="1284509" y="1131403"/>
                  <a:pt x="1282132" y="1145007"/>
                  <a:pt x="1280350" y="1158021"/>
                </a:cubicBezTo>
                <a:cubicBezTo>
                  <a:pt x="1279756" y="1168668"/>
                  <a:pt x="1286885" y="1176358"/>
                  <a:pt x="1298768" y="1176950"/>
                </a:cubicBezTo>
                <a:cubicBezTo>
                  <a:pt x="1301145" y="1176950"/>
                  <a:pt x="1304116" y="1176358"/>
                  <a:pt x="1307086" y="1176358"/>
                </a:cubicBezTo>
                <a:cubicBezTo>
                  <a:pt x="1332634" y="1178724"/>
                  <a:pt x="1339764" y="1172809"/>
                  <a:pt x="1339764" y="1146782"/>
                </a:cubicBezTo>
                <a:cubicBezTo>
                  <a:pt x="1339764" y="1140275"/>
                  <a:pt x="1342141" y="1137318"/>
                  <a:pt x="1347488" y="1134360"/>
                </a:cubicBezTo>
                <a:cubicBezTo>
                  <a:pt x="1359965" y="1129037"/>
                  <a:pt x="1373036" y="1128445"/>
                  <a:pt x="1386107" y="1130811"/>
                </a:cubicBezTo>
                <a:cubicBezTo>
                  <a:pt x="1401555" y="1133177"/>
                  <a:pt x="1412249" y="1127262"/>
                  <a:pt x="1419379" y="1113067"/>
                </a:cubicBezTo>
                <a:cubicBezTo>
                  <a:pt x="1421161" y="1110109"/>
                  <a:pt x="1422350" y="1107151"/>
                  <a:pt x="1422944" y="1104194"/>
                </a:cubicBezTo>
                <a:cubicBezTo>
                  <a:pt x="1428885" y="1081715"/>
                  <a:pt x="1437203" y="1060421"/>
                  <a:pt x="1447304" y="1039717"/>
                </a:cubicBezTo>
                <a:cubicBezTo>
                  <a:pt x="1450274" y="1033211"/>
                  <a:pt x="1451462" y="1026704"/>
                  <a:pt x="1451462" y="1020197"/>
                </a:cubicBezTo>
                <a:cubicBezTo>
                  <a:pt x="1451462" y="1012508"/>
                  <a:pt x="1453839" y="1005409"/>
                  <a:pt x="1458592" y="999494"/>
                </a:cubicBezTo>
                <a:cubicBezTo>
                  <a:pt x="1465128" y="990621"/>
                  <a:pt x="1466316" y="979974"/>
                  <a:pt x="1470475" y="969918"/>
                </a:cubicBezTo>
                <a:cubicBezTo>
                  <a:pt x="1476416" y="955130"/>
                  <a:pt x="1484734" y="940933"/>
                  <a:pt x="1487111" y="924962"/>
                </a:cubicBezTo>
                <a:cubicBezTo>
                  <a:pt x="1487705" y="919639"/>
                  <a:pt x="1492458" y="917864"/>
                  <a:pt x="1496617" y="917273"/>
                </a:cubicBezTo>
                <a:cubicBezTo>
                  <a:pt x="1500776" y="916681"/>
                  <a:pt x="1504341" y="917273"/>
                  <a:pt x="1506123" y="920822"/>
                </a:cubicBezTo>
                <a:cubicBezTo>
                  <a:pt x="1507906" y="924962"/>
                  <a:pt x="1505529" y="927920"/>
                  <a:pt x="1503747" y="931469"/>
                </a:cubicBezTo>
                <a:cubicBezTo>
                  <a:pt x="1497805" y="943299"/>
                  <a:pt x="1493647" y="956313"/>
                  <a:pt x="1491864" y="968144"/>
                </a:cubicBezTo>
                <a:cubicBezTo>
                  <a:pt x="1487705" y="993579"/>
                  <a:pt x="1474634" y="1016057"/>
                  <a:pt x="1468693" y="1040901"/>
                </a:cubicBezTo>
                <a:cubicBezTo>
                  <a:pt x="1463345" y="1064562"/>
                  <a:pt x="1456216" y="1088223"/>
                  <a:pt x="1450274" y="1111884"/>
                </a:cubicBezTo>
                <a:cubicBezTo>
                  <a:pt x="1447304" y="1123713"/>
                  <a:pt x="1443145" y="1136134"/>
                  <a:pt x="1434827" y="1146191"/>
                </a:cubicBezTo>
                <a:cubicBezTo>
                  <a:pt x="1431856" y="1150331"/>
                  <a:pt x="1431262" y="1154472"/>
                  <a:pt x="1434827" y="1159204"/>
                </a:cubicBezTo>
                <a:cubicBezTo>
                  <a:pt x="1438391" y="1164528"/>
                  <a:pt x="1441956" y="1166302"/>
                  <a:pt x="1446115" y="1159796"/>
                </a:cubicBezTo>
                <a:cubicBezTo>
                  <a:pt x="1449680" y="1154472"/>
                  <a:pt x="1453839" y="1145599"/>
                  <a:pt x="1460969" y="1149148"/>
                </a:cubicBezTo>
                <a:cubicBezTo>
                  <a:pt x="1468693" y="1153289"/>
                  <a:pt x="1464534" y="1160979"/>
                  <a:pt x="1462751" y="1168668"/>
                </a:cubicBezTo>
                <a:cubicBezTo>
                  <a:pt x="1459780" y="1181090"/>
                  <a:pt x="1458592" y="1192921"/>
                  <a:pt x="1469881" y="1205934"/>
                </a:cubicBezTo>
                <a:cubicBezTo>
                  <a:pt x="1479981" y="1216582"/>
                  <a:pt x="1491864" y="1224863"/>
                  <a:pt x="1501964" y="1236102"/>
                </a:cubicBezTo>
                <a:cubicBezTo>
                  <a:pt x="1515036" y="1249707"/>
                  <a:pt x="1536425" y="1242609"/>
                  <a:pt x="1540584" y="1227229"/>
                </a:cubicBezTo>
                <a:cubicBezTo>
                  <a:pt x="1541772" y="1224271"/>
                  <a:pt x="1542366" y="1220723"/>
                  <a:pt x="1544743" y="1218357"/>
                </a:cubicBezTo>
                <a:cubicBezTo>
                  <a:pt x="1559002" y="1203568"/>
                  <a:pt x="1563755" y="1185823"/>
                  <a:pt x="1560784" y="1165119"/>
                </a:cubicBezTo>
                <a:cubicBezTo>
                  <a:pt x="1559002" y="1155655"/>
                  <a:pt x="1567320" y="1152697"/>
                  <a:pt x="1574450" y="1152697"/>
                </a:cubicBezTo>
                <a:cubicBezTo>
                  <a:pt x="1581579" y="1152697"/>
                  <a:pt x="1586333" y="1150923"/>
                  <a:pt x="1591680" y="1146782"/>
                </a:cubicBezTo>
                <a:cubicBezTo>
                  <a:pt x="1595839" y="1143234"/>
                  <a:pt x="1601780" y="1141459"/>
                  <a:pt x="1607127" y="1144416"/>
                </a:cubicBezTo>
                <a:cubicBezTo>
                  <a:pt x="1613069" y="1147965"/>
                  <a:pt x="1608910" y="1153881"/>
                  <a:pt x="1607722" y="1158613"/>
                </a:cubicBezTo>
                <a:cubicBezTo>
                  <a:pt x="1604751" y="1171034"/>
                  <a:pt x="1601780" y="1182273"/>
                  <a:pt x="1588709" y="1190555"/>
                </a:cubicBezTo>
                <a:cubicBezTo>
                  <a:pt x="1576826" y="1197062"/>
                  <a:pt x="1575044" y="1212441"/>
                  <a:pt x="1567914" y="1224271"/>
                </a:cubicBezTo>
                <a:cubicBezTo>
                  <a:pt x="1564943" y="1228412"/>
                  <a:pt x="1569102" y="1233144"/>
                  <a:pt x="1573261" y="1235510"/>
                </a:cubicBezTo>
                <a:cubicBezTo>
                  <a:pt x="1577420" y="1238468"/>
                  <a:pt x="1580985" y="1236102"/>
                  <a:pt x="1583956" y="1232553"/>
                </a:cubicBezTo>
                <a:cubicBezTo>
                  <a:pt x="1586927" y="1227821"/>
                  <a:pt x="1589897" y="1223680"/>
                  <a:pt x="1592274" y="1218357"/>
                </a:cubicBezTo>
                <a:cubicBezTo>
                  <a:pt x="1595245" y="1212441"/>
                  <a:pt x="1595839" y="1204160"/>
                  <a:pt x="1605939" y="1204751"/>
                </a:cubicBezTo>
                <a:cubicBezTo>
                  <a:pt x="1610692" y="1188189"/>
                  <a:pt x="1626734" y="1186414"/>
                  <a:pt x="1638617" y="1178724"/>
                </a:cubicBezTo>
                <a:cubicBezTo>
                  <a:pt x="1646935" y="1173992"/>
                  <a:pt x="1649906" y="1163936"/>
                  <a:pt x="1654065" y="1154472"/>
                </a:cubicBezTo>
                <a:cubicBezTo>
                  <a:pt x="1660006" y="1142642"/>
                  <a:pt x="1670701" y="1131994"/>
                  <a:pt x="1680801" y="1122529"/>
                </a:cubicBezTo>
                <a:cubicBezTo>
                  <a:pt x="1689119" y="1115433"/>
                  <a:pt x="1696249" y="1107151"/>
                  <a:pt x="1699219" y="1097095"/>
                </a:cubicBezTo>
                <a:cubicBezTo>
                  <a:pt x="1702784" y="1084673"/>
                  <a:pt x="1711696" y="1081124"/>
                  <a:pt x="1721797" y="1078758"/>
                </a:cubicBezTo>
                <a:cubicBezTo>
                  <a:pt x="1738433" y="1074617"/>
                  <a:pt x="1749721" y="1065744"/>
                  <a:pt x="1755069" y="1049773"/>
                </a:cubicBezTo>
                <a:cubicBezTo>
                  <a:pt x="1756851" y="1045633"/>
                  <a:pt x="1759228" y="1042675"/>
                  <a:pt x="1762198" y="1040309"/>
                </a:cubicBezTo>
                <a:cubicBezTo>
                  <a:pt x="1775269" y="1030254"/>
                  <a:pt x="1785964" y="1019015"/>
                  <a:pt x="1791905" y="1003635"/>
                </a:cubicBezTo>
                <a:cubicBezTo>
                  <a:pt x="1793094" y="1001269"/>
                  <a:pt x="1795470" y="1000678"/>
                  <a:pt x="1797253" y="999494"/>
                </a:cubicBezTo>
                <a:cubicBezTo>
                  <a:pt x="1800223" y="997719"/>
                  <a:pt x="1804382" y="996536"/>
                  <a:pt x="1804976" y="994170"/>
                </a:cubicBezTo>
                <a:cubicBezTo>
                  <a:pt x="1809135" y="977016"/>
                  <a:pt x="1827554" y="968735"/>
                  <a:pt x="1831119" y="951581"/>
                </a:cubicBezTo>
                <a:cubicBezTo>
                  <a:pt x="1832901" y="943299"/>
                  <a:pt x="1840031" y="943299"/>
                  <a:pt x="1845972" y="942116"/>
                </a:cubicBezTo>
                <a:cubicBezTo>
                  <a:pt x="1850131" y="941525"/>
                  <a:pt x="1854290" y="941525"/>
                  <a:pt x="1854884" y="946257"/>
                </a:cubicBezTo>
                <a:cubicBezTo>
                  <a:pt x="1856667" y="951581"/>
                  <a:pt x="1856667" y="957496"/>
                  <a:pt x="1851914" y="962820"/>
                </a:cubicBezTo>
                <a:cubicBezTo>
                  <a:pt x="1841219" y="975242"/>
                  <a:pt x="1828148" y="987072"/>
                  <a:pt x="1821018" y="1001269"/>
                </a:cubicBezTo>
                <a:cubicBezTo>
                  <a:pt x="1808541" y="1024339"/>
                  <a:pt x="1788935" y="1041492"/>
                  <a:pt x="1773487" y="1062195"/>
                </a:cubicBezTo>
                <a:cubicBezTo>
                  <a:pt x="1771110" y="1065744"/>
                  <a:pt x="1768734" y="1069294"/>
                  <a:pt x="1767546" y="1073434"/>
                </a:cubicBezTo>
                <a:cubicBezTo>
                  <a:pt x="1765763" y="1081715"/>
                  <a:pt x="1765169" y="1090588"/>
                  <a:pt x="1753880" y="1091180"/>
                </a:cubicBezTo>
                <a:cubicBezTo>
                  <a:pt x="1752098" y="1091771"/>
                  <a:pt x="1749127" y="1095912"/>
                  <a:pt x="1748533" y="1098870"/>
                </a:cubicBezTo>
                <a:cubicBezTo>
                  <a:pt x="1741997" y="1123713"/>
                  <a:pt x="1717044" y="1131994"/>
                  <a:pt x="1702190" y="1149148"/>
                </a:cubicBezTo>
                <a:cubicBezTo>
                  <a:pt x="1688525" y="1148557"/>
                  <a:pt x="1679613" y="1155655"/>
                  <a:pt x="1672483" y="1166894"/>
                </a:cubicBezTo>
                <a:cubicBezTo>
                  <a:pt x="1671295" y="1169260"/>
                  <a:pt x="1668918" y="1171626"/>
                  <a:pt x="1668918" y="1173992"/>
                </a:cubicBezTo>
                <a:cubicBezTo>
                  <a:pt x="1668918" y="1191738"/>
                  <a:pt x="1658818" y="1209483"/>
                  <a:pt x="1669512" y="1227229"/>
                </a:cubicBezTo>
                <a:cubicBezTo>
                  <a:pt x="1675454" y="1236693"/>
                  <a:pt x="1676642" y="1246158"/>
                  <a:pt x="1665947" y="1254439"/>
                </a:cubicBezTo>
                <a:cubicBezTo>
                  <a:pt x="1662383" y="1256805"/>
                  <a:pt x="1658818" y="1261538"/>
                  <a:pt x="1658224" y="1265678"/>
                </a:cubicBezTo>
                <a:cubicBezTo>
                  <a:pt x="1655253" y="1282832"/>
                  <a:pt x="1654659" y="1299395"/>
                  <a:pt x="1645747" y="1315366"/>
                </a:cubicBezTo>
                <a:cubicBezTo>
                  <a:pt x="1642776" y="1319506"/>
                  <a:pt x="1646935" y="1328971"/>
                  <a:pt x="1652876" y="1332520"/>
                </a:cubicBezTo>
                <a:cubicBezTo>
                  <a:pt x="1658818" y="1335478"/>
                  <a:pt x="1662383" y="1328380"/>
                  <a:pt x="1666542" y="1325422"/>
                </a:cubicBezTo>
                <a:cubicBezTo>
                  <a:pt x="1683178" y="1314183"/>
                  <a:pt x="1693278" y="1300578"/>
                  <a:pt x="1695060" y="1279875"/>
                </a:cubicBezTo>
                <a:cubicBezTo>
                  <a:pt x="1695654" y="1273368"/>
                  <a:pt x="1698625" y="1268044"/>
                  <a:pt x="1705161" y="1265086"/>
                </a:cubicBezTo>
                <a:cubicBezTo>
                  <a:pt x="1709914" y="1263904"/>
                  <a:pt x="1711696" y="1259763"/>
                  <a:pt x="1714073" y="1256214"/>
                </a:cubicBezTo>
                <a:cubicBezTo>
                  <a:pt x="1721203" y="1245566"/>
                  <a:pt x="1728332" y="1234919"/>
                  <a:pt x="1738433" y="1227229"/>
                </a:cubicBezTo>
                <a:cubicBezTo>
                  <a:pt x="1739621" y="1226046"/>
                  <a:pt x="1740809" y="1224863"/>
                  <a:pt x="1741403" y="1223680"/>
                </a:cubicBezTo>
                <a:cubicBezTo>
                  <a:pt x="1753286" y="1198836"/>
                  <a:pt x="1775269" y="1181682"/>
                  <a:pt x="1793688" y="1162162"/>
                </a:cubicBezTo>
                <a:cubicBezTo>
                  <a:pt x="1796658" y="1159204"/>
                  <a:pt x="1796658" y="1155064"/>
                  <a:pt x="1799035" y="1152106"/>
                </a:cubicBezTo>
                <a:cubicBezTo>
                  <a:pt x="1803788" y="1146191"/>
                  <a:pt x="1810324" y="1142642"/>
                  <a:pt x="1816859" y="1147373"/>
                </a:cubicBezTo>
                <a:cubicBezTo>
                  <a:pt x="1822801" y="1152106"/>
                  <a:pt x="1818048" y="1158021"/>
                  <a:pt x="1814483" y="1162753"/>
                </a:cubicBezTo>
                <a:cubicBezTo>
                  <a:pt x="1798441" y="1185823"/>
                  <a:pt x="1777052" y="1204751"/>
                  <a:pt x="1759822" y="1227229"/>
                </a:cubicBezTo>
                <a:cubicBezTo>
                  <a:pt x="1749721" y="1240243"/>
                  <a:pt x="1743186" y="1255030"/>
                  <a:pt x="1731303" y="1266270"/>
                </a:cubicBezTo>
                <a:cubicBezTo>
                  <a:pt x="1729521" y="1268044"/>
                  <a:pt x="1727738" y="1269820"/>
                  <a:pt x="1728926" y="1272777"/>
                </a:cubicBezTo>
                <a:cubicBezTo>
                  <a:pt x="1732491" y="1281649"/>
                  <a:pt x="1727144" y="1287564"/>
                  <a:pt x="1722985" y="1294071"/>
                </a:cubicBezTo>
                <a:cubicBezTo>
                  <a:pt x="1721203" y="1296437"/>
                  <a:pt x="1718232" y="1298803"/>
                  <a:pt x="1720608" y="1301169"/>
                </a:cubicBezTo>
                <a:cubicBezTo>
                  <a:pt x="1721797" y="1302944"/>
                  <a:pt x="1725362" y="1302944"/>
                  <a:pt x="1727144" y="1302944"/>
                </a:cubicBezTo>
                <a:cubicBezTo>
                  <a:pt x="1735462" y="1301761"/>
                  <a:pt x="1741997" y="1302352"/>
                  <a:pt x="1747939" y="1308267"/>
                </a:cubicBezTo>
                <a:cubicBezTo>
                  <a:pt x="1753880" y="1314183"/>
                  <a:pt x="1759228" y="1308859"/>
                  <a:pt x="1762198" y="1305310"/>
                </a:cubicBezTo>
                <a:cubicBezTo>
                  <a:pt x="1774081" y="1291114"/>
                  <a:pt x="1788935" y="1279283"/>
                  <a:pt x="1796064" y="1261538"/>
                </a:cubicBezTo>
                <a:cubicBezTo>
                  <a:pt x="1796658" y="1260354"/>
                  <a:pt x="1797253" y="1258580"/>
                  <a:pt x="1797847" y="1257397"/>
                </a:cubicBezTo>
                <a:cubicBezTo>
                  <a:pt x="1801412" y="1249116"/>
                  <a:pt x="1806165" y="1242017"/>
                  <a:pt x="1816265" y="1244975"/>
                </a:cubicBezTo>
                <a:cubicBezTo>
                  <a:pt x="1821612" y="1246158"/>
                  <a:pt x="1822801" y="1263904"/>
                  <a:pt x="1818642" y="1269820"/>
                </a:cubicBezTo>
                <a:cubicBezTo>
                  <a:pt x="1808541" y="1282241"/>
                  <a:pt x="1797847" y="1294071"/>
                  <a:pt x="1787746" y="1305902"/>
                </a:cubicBezTo>
                <a:cubicBezTo>
                  <a:pt x="1780617" y="1314183"/>
                  <a:pt x="1772893" y="1322465"/>
                  <a:pt x="1767546" y="1331929"/>
                </a:cubicBezTo>
                <a:cubicBezTo>
                  <a:pt x="1765169" y="1336070"/>
                  <a:pt x="1762792" y="1340802"/>
                  <a:pt x="1763387" y="1345534"/>
                </a:cubicBezTo>
                <a:cubicBezTo>
                  <a:pt x="1763981" y="1350858"/>
                  <a:pt x="1762198" y="1355590"/>
                  <a:pt x="1758039" y="1359139"/>
                </a:cubicBezTo>
                <a:cubicBezTo>
                  <a:pt x="1753880" y="1363280"/>
                  <a:pt x="1753880" y="1368012"/>
                  <a:pt x="1753880" y="1373335"/>
                </a:cubicBezTo>
                <a:cubicBezTo>
                  <a:pt x="1753880" y="1378068"/>
                  <a:pt x="1753286" y="1383392"/>
                  <a:pt x="1749721" y="1386940"/>
                </a:cubicBezTo>
                <a:cubicBezTo>
                  <a:pt x="1741997" y="1394039"/>
                  <a:pt x="1744374" y="1401729"/>
                  <a:pt x="1749127" y="1408827"/>
                </a:cubicBezTo>
                <a:cubicBezTo>
                  <a:pt x="1762198" y="1430121"/>
                  <a:pt x="1776458" y="1450233"/>
                  <a:pt x="1781211" y="1475668"/>
                </a:cubicBezTo>
                <a:cubicBezTo>
                  <a:pt x="1782399" y="1482767"/>
                  <a:pt x="1787746" y="1491640"/>
                  <a:pt x="1793094" y="1498146"/>
                </a:cubicBezTo>
                <a:cubicBezTo>
                  <a:pt x="1798441" y="1504653"/>
                  <a:pt x="1807353" y="1502878"/>
                  <a:pt x="1814483" y="1500512"/>
                </a:cubicBezTo>
                <a:cubicBezTo>
                  <a:pt x="1821612" y="1498146"/>
                  <a:pt x="1828148" y="1495189"/>
                  <a:pt x="1834683" y="1491048"/>
                </a:cubicBezTo>
                <a:cubicBezTo>
                  <a:pt x="1847160" y="1483950"/>
                  <a:pt x="1858449" y="1487499"/>
                  <a:pt x="1868550" y="1495189"/>
                </a:cubicBezTo>
                <a:cubicBezTo>
                  <a:pt x="1879838" y="1503470"/>
                  <a:pt x="1882809" y="1515892"/>
                  <a:pt x="1883403" y="1528905"/>
                </a:cubicBezTo>
                <a:cubicBezTo>
                  <a:pt x="1883403" y="1533637"/>
                  <a:pt x="1879838" y="1535412"/>
                  <a:pt x="1876273" y="1537778"/>
                </a:cubicBezTo>
                <a:cubicBezTo>
                  <a:pt x="1852508" y="1554340"/>
                  <a:pt x="1842407" y="1578001"/>
                  <a:pt x="1844784" y="1605803"/>
                </a:cubicBezTo>
                <a:cubicBezTo>
                  <a:pt x="1845972" y="1619408"/>
                  <a:pt x="1846566" y="1634787"/>
                  <a:pt x="1860826" y="1644843"/>
                </a:cubicBezTo>
                <a:cubicBezTo>
                  <a:pt x="1864985" y="1647801"/>
                  <a:pt x="1861420" y="1655491"/>
                  <a:pt x="1867361" y="1659040"/>
                </a:cubicBezTo>
                <a:cubicBezTo>
                  <a:pt x="1875085" y="1663772"/>
                  <a:pt x="1881621" y="1668504"/>
                  <a:pt x="1892315" y="1666730"/>
                </a:cubicBezTo>
                <a:cubicBezTo>
                  <a:pt x="1905980" y="1664364"/>
                  <a:pt x="1919052" y="1673828"/>
                  <a:pt x="1933905" y="1673236"/>
                </a:cubicBezTo>
                <a:cubicBezTo>
                  <a:pt x="1935093" y="1673236"/>
                  <a:pt x="1936282" y="1675011"/>
                  <a:pt x="1937470" y="1676194"/>
                </a:cubicBezTo>
                <a:cubicBezTo>
                  <a:pt x="1949353" y="1690982"/>
                  <a:pt x="1944005" y="1723516"/>
                  <a:pt x="1927370" y="1733572"/>
                </a:cubicBezTo>
                <a:cubicBezTo>
                  <a:pt x="1922022" y="1737121"/>
                  <a:pt x="1915487" y="1740078"/>
                  <a:pt x="1908357" y="1735938"/>
                </a:cubicBezTo>
                <a:cubicBezTo>
                  <a:pt x="1903010" y="1731797"/>
                  <a:pt x="1899445" y="1734163"/>
                  <a:pt x="1895286" y="1738304"/>
                </a:cubicBezTo>
                <a:cubicBezTo>
                  <a:pt x="1891721" y="1742444"/>
                  <a:pt x="1889939" y="1745402"/>
                  <a:pt x="1893503" y="1750726"/>
                </a:cubicBezTo>
                <a:cubicBezTo>
                  <a:pt x="1894692" y="1752500"/>
                  <a:pt x="1895286" y="1754866"/>
                  <a:pt x="1895286" y="1757233"/>
                </a:cubicBezTo>
                <a:cubicBezTo>
                  <a:pt x="1894692" y="1774387"/>
                  <a:pt x="1907169" y="1784443"/>
                  <a:pt x="1923805" y="1780893"/>
                </a:cubicBezTo>
                <a:cubicBezTo>
                  <a:pt x="1927370" y="1780302"/>
                  <a:pt x="1930934" y="1778527"/>
                  <a:pt x="1933311" y="1780893"/>
                </a:cubicBezTo>
                <a:cubicBezTo>
                  <a:pt x="1943411" y="1789175"/>
                  <a:pt x="1953512" y="1783851"/>
                  <a:pt x="1962424" y="1779710"/>
                </a:cubicBezTo>
                <a:cubicBezTo>
                  <a:pt x="1973713" y="1774387"/>
                  <a:pt x="1982625" y="1774978"/>
                  <a:pt x="1992725" y="1782668"/>
                </a:cubicBezTo>
                <a:cubicBezTo>
                  <a:pt x="1994507" y="1783851"/>
                  <a:pt x="1996884" y="1785626"/>
                  <a:pt x="1998666" y="1785034"/>
                </a:cubicBezTo>
                <a:cubicBezTo>
                  <a:pt x="2013520" y="1784443"/>
                  <a:pt x="2023026" y="1793315"/>
                  <a:pt x="2031938" y="1802780"/>
                </a:cubicBezTo>
                <a:cubicBezTo>
                  <a:pt x="2034315" y="1805737"/>
                  <a:pt x="2036691" y="1805146"/>
                  <a:pt x="2039068" y="1805146"/>
                </a:cubicBezTo>
                <a:cubicBezTo>
                  <a:pt x="2063428" y="1804554"/>
                  <a:pt x="2086599" y="1799231"/>
                  <a:pt x="2108583" y="1790949"/>
                </a:cubicBezTo>
                <a:cubicBezTo>
                  <a:pt x="2118089" y="1787400"/>
                  <a:pt x="2122248" y="1790358"/>
                  <a:pt x="2125218" y="1798048"/>
                </a:cubicBezTo>
                <a:cubicBezTo>
                  <a:pt x="2128189" y="1806920"/>
                  <a:pt x="2122248" y="1810470"/>
                  <a:pt x="2115712" y="1810470"/>
                </a:cubicBezTo>
                <a:cubicBezTo>
                  <a:pt x="2096700" y="1811653"/>
                  <a:pt x="2078281" y="1818751"/>
                  <a:pt x="2059269" y="1816976"/>
                </a:cubicBezTo>
                <a:cubicBezTo>
                  <a:pt x="2040256" y="1815202"/>
                  <a:pt x="2023026" y="1821117"/>
                  <a:pt x="2006984" y="1830581"/>
                </a:cubicBezTo>
                <a:cubicBezTo>
                  <a:pt x="1993913" y="1837680"/>
                  <a:pt x="1981436" y="1841229"/>
                  <a:pt x="1966583" y="1840637"/>
                </a:cubicBezTo>
                <a:cubicBezTo>
                  <a:pt x="1954106" y="1840046"/>
                  <a:pt x="1942223" y="1843003"/>
                  <a:pt x="1931528" y="1850102"/>
                </a:cubicBezTo>
                <a:cubicBezTo>
                  <a:pt x="1926775" y="1853059"/>
                  <a:pt x="1923805" y="1856608"/>
                  <a:pt x="1925587" y="1862524"/>
                </a:cubicBezTo>
                <a:cubicBezTo>
                  <a:pt x="1926775" y="1868439"/>
                  <a:pt x="1932123" y="1869030"/>
                  <a:pt x="1936876" y="1869030"/>
                </a:cubicBezTo>
                <a:cubicBezTo>
                  <a:pt x="1958265" y="1867256"/>
                  <a:pt x="1979654" y="1865481"/>
                  <a:pt x="2000449" y="1863115"/>
                </a:cubicBezTo>
                <a:cubicBezTo>
                  <a:pt x="2015897" y="1861341"/>
                  <a:pt x="2031344" y="1866073"/>
                  <a:pt x="2046792" y="1864298"/>
                </a:cubicBezTo>
                <a:cubicBezTo>
                  <a:pt x="2049763" y="1863707"/>
                  <a:pt x="2052139" y="1865481"/>
                  <a:pt x="2053327" y="1868439"/>
                </a:cubicBezTo>
                <a:cubicBezTo>
                  <a:pt x="2053922" y="1871988"/>
                  <a:pt x="2052139" y="1874354"/>
                  <a:pt x="2049168" y="1875537"/>
                </a:cubicBezTo>
                <a:cubicBezTo>
                  <a:pt x="2046198" y="1876720"/>
                  <a:pt x="2042633" y="1877903"/>
                  <a:pt x="2039068" y="1877903"/>
                </a:cubicBezTo>
                <a:cubicBezTo>
                  <a:pt x="2008767" y="1880861"/>
                  <a:pt x="1977871" y="1883227"/>
                  <a:pt x="1946976" y="1886185"/>
                </a:cubicBezTo>
                <a:cubicBezTo>
                  <a:pt x="1938658" y="1886776"/>
                  <a:pt x="1929746" y="1889142"/>
                  <a:pt x="1921428" y="1891508"/>
                </a:cubicBezTo>
                <a:cubicBezTo>
                  <a:pt x="1913704" y="1893874"/>
                  <a:pt x="1898257" y="1918127"/>
                  <a:pt x="1898257" y="1926408"/>
                </a:cubicBezTo>
                <a:cubicBezTo>
                  <a:pt x="1897662" y="1928774"/>
                  <a:pt x="1897662" y="1931140"/>
                  <a:pt x="1897068" y="1933506"/>
                </a:cubicBezTo>
                <a:cubicBezTo>
                  <a:pt x="1892315" y="1944745"/>
                  <a:pt x="1891127" y="1954801"/>
                  <a:pt x="1906575" y="1958942"/>
                </a:cubicBezTo>
                <a:cubicBezTo>
                  <a:pt x="1907763" y="1958942"/>
                  <a:pt x="1908357" y="1959533"/>
                  <a:pt x="1908951" y="1960125"/>
                </a:cubicBezTo>
                <a:cubicBezTo>
                  <a:pt x="1914893" y="1974321"/>
                  <a:pt x="1921428" y="1987926"/>
                  <a:pt x="1923805" y="2003306"/>
                </a:cubicBezTo>
                <a:cubicBezTo>
                  <a:pt x="1924993" y="2013953"/>
                  <a:pt x="1916081" y="2019869"/>
                  <a:pt x="1908951" y="2025784"/>
                </a:cubicBezTo>
                <a:cubicBezTo>
                  <a:pt x="1898851" y="2035248"/>
                  <a:pt x="1898257" y="2038797"/>
                  <a:pt x="1905980" y="2050628"/>
                </a:cubicBezTo>
                <a:cubicBezTo>
                  <a:pt x="1910734" y="2057726"/>
                  <a:pt x="1920834" y="2060092"/>
                  <a:pt x="1922616" y="2069556"/>
                </a:cubicBezTo>
                <a:cubicBezTo>
                  <a:pt x="1923211" y="2071923"/>
                  <a:pt x="1925587" y="2069556"/>
                  <a:pt x="1926775" y="2068965"/>
                </a:cubicBezTo>
                <a:cubicBezTo>
                  <a:pt x="1930934" y="2067190"/>
                  <a:pt x="1935687" y="2067782"/>
                  <a:pt x="1937470" y="2071331"/>
                </a:cubicBezTo>
                <a:cubicBezTo>
                  <a:pt x="1943411" y="2080795"/>
                  <a:pt x="1954106" y="2083753"/>
                  <a:pt x="1961830" y="2090851"/>
                </a:cubicBezTo>
                <a:cubicBezTo>
                  <a:pt x="1981436" y="2108597"/>
                  <a:pt x="1977871" y="2129300"/>
                  <a:pt x="1953512" y="2139356"/>
                </a:cubicBezTo>
                <a:cubicBezTo>
                  <a:pt x="1942223" y="2144088"/>
                  <a:pt x="1930340" y="2145863"/>
                  <a:pt x="1917863" y="2148229"/>
                </a:cubicBezTo>
                <a:cubicBezTo>
                  <a:pt x="1914893" y="2148821"/>
                  <a:pt x="1910139" y="2148821"/>
                  <a:pt x="1910139" y="2152370"/>
                </a:cubicBezTo>
                <a:cubicBezTo>
                  <a:pt x="1908357" y="2167749"/>
                  <a:pt x="1895880" y="2170707"/>
                  <a:pt x="1882215" y="2176030"/>
                </a:cubicBezTo>
                <a:cubicBezTo>
                  <a:pt x="1898851" y="2184312"/>
                  <a:pt x="1910139" y="2197325"/>
                  <a:pt x="1927370" y="2199691"/>
                </a:cubicBezTo>
                <a:cubicBezTo>
                  <a:pt x="1943411" y="2201466"/>
                  <a:pt x="1957671" y="2210930"/>
                  <a:pt x="1974307" y="2210339"/>
                </a:cubicBezTo>
                <a:cubicBezTo>
                  <a:pt x="1978466" y="2210339"/>
                  <a:pt x="1982030" y="2213296"/>
                  <a:pt x="1984407" y="2216254"/>
                </a:cubicBezTo>
                <a:cubicBezTo>
                  <a:pt x="1990348" y="2223944"/>
                  <a:pt x="1997478" y="2226901"/>
                  <a:pt x="2006984" y="2225718"/>
                </a:cubicBezTo>
                <a:cubicBezTo>
                  <a:pt x="2013520" y="2225127"/>
                  <a:pt x="2017679" y="2228676"/>
                  <a:pt x="2017085" y="2235183"/>
                </a:cubicBezTo>
                <a:cubicBezTo>
                  <a:pt x="2016491" y="2242872"/>
                  <a:pt x="2008173" y="2242872"/>
                  <a:pt x="2005202" y="2240506"/>
                </a:cubicBezTo>
                <a:cubicBezTo>
                  <a:pt x="1994507" y="2231042"/>
                  <a:pt x="1980842" y="2235774"/>
                  <a:pt x="1970148" y="2230451"/>
                </a:cubicBezTo>
                <a:cubicBezTo>
                  <a:pt x="1950541" y="2220986"/>
                  <a:pt x="1929746" y="2216254"/>
                  <a:pt x="1909545" y="2209747"/>
                </a:cubicBezTo>
                <a:cubicBezTo>
                  <a:pt x="1891721" y="2203240"/>
                  <a:pt x="1872709" y="2200283"/>
                  <a:pt x="1854884" y="2193185"/>
                </a:cubicBezTo>
                <a:cubicBezTo>
                  <a:pt x="1832901" y="2184903"/>
                  <a:pt x="1815671" y="2196734"/>
                  <a:pt x="1809730" y="2219212"/>
                </a:cubicBezTo>
                <a:cubicBezTo>
                  <a:pt x="1804382" y="2240506"/>
                  <a:pt x="1807353" y="2260618"/>
                  <a:pt x="1811512" y="2281321"/>
                </a:cubicBezTo>
                <a:cubicBezTo>
                  <a:pt x="1813889" y="2291969"/>
                  <a:pt x="1812700" y="2300842"/>
                  <a:pt x="1806759" y="2310306"/>
                </a:cubicBezTo>
                <a:cubicBezTo>
                  <a:pt x="1793688" y="2331009"/>
                  <a:pt x="1780023" y="2350530"/>
                  <a:pt x="1758633" y="2364726"/>
                </a:cubicBezTo>
                <a:cubicBezTo>
                  <a:pt x="1734868" y="2380106"/>
                  <a:pt x="1736056" y="2402584"/>
                  <a:pt x="1758633" y="2420330"/>
                </a:cubicBezTo>
                <a:cubicBezTo>
                  <a:pt x="1766951" y="2426245"/>
                  <a:pt x="1774675" y="2433343"/>
                  <a:pt x="1781805" y="2440441"/>
                </a:cubicBezTo>
                <a:cubicBezTo>
                  <a:pt x="1787746" y="2445765"/>
                  <a:pt x="1793094" y="2451680"/>
                  <a:pt x="1802600" y="2450497"/>
                </a:cubicBezTo>
                <a:cubicBezTo>
                  <a:pt x="1807947" y="2449906"/>
                  <a:pt x="1810918" y="2454046"/>
                  <a:pt x="1812700" y="2458779"/>
                </a:cubicBezTo>
                <a:cubicBezTo>
                  <a:pt x="1813889" y="2462919"/>
                  <a:pt x="1815671" y="2467060"/>
                  <a:pt x="1818642" y="2470018"/>
                </a:cubicBezTo>
                <a:cubicBezTo>
                  <a:pt x="1821018" y="2473567"/>
                  <a:pt x="1824583" y="2471792"/>
                  <a:pt x="1827554" y="2471201"/>
                </a:cubicBezTo>
                <a:cubicBezTo>
                  <a:pt x="1832307" y="2470018"/>
                  <a:pt x="1829336" y="2467060"/>
                  <a:pt x="1828742" y="2464694"/>
                </a:cubicBezTo>
                <a:cubicBezTo>
                  <a:pt x="1828148" y="2461145"/>
                  <a:pt x="1825177" y="2457596"/>
                  <a:pt x="1829336" y="2455229"/>
                </a:cubicBezTo>
                <a:cubicBezTo>
                  <a:pt x="1832307" y="2452863"/>
                  <a:pt x="1835278" y="2455229"/>
                  <a:pt x="1838248" y="2456412"/>
                </a:cubicBezTo>
                <a:cubicBezTo>
                  <a:pt x="1856667" y="2467060"/>
                  <a:pt x="1874491" y="2479482"/>
                  <a:pt x="1890533" y="2493678"/>
                </a:cubicBezTo>
                <a:cubicBezTo>
                  <a:pt x="1894692" y="2497819"/>
                  <a:pt x="1895880" y="2504917"/>
                  <a:pt x="1901227" y="2507283"/>
                </a:cubicBezTo>
                <a:cubicBezTo>
                  <a:pt x="1926181" y="2518522"/>
                  <a:pt x="1938658" y="2543958"/>
                  <a:pt x="1961830" y="2556380"/>
                </a:cubicBezTo>
                <a:cubicBezTo>
                  <a:pt x="1965989" y="2558746"/>
                  <a:pt x="1969554" y="2563478"/>
                  <a:pt x="1965989" y="2568210"/>
                </a:cubicBezTo>
                <a:cubicBezTo>
                  <a:pt x="1962424" y="2573534"/>
                  <a:pt x="1955888" y="2572351"/>
                  <a:pt x="1952323" y="2568802"/>
                </a:cubicBezTo>
                <a:cubicBezTo>
                  <a:pt x="1937470" y="2551056"/>
                  <a:pt x="1915487" y="2542183"/>
                  <a:pt x="1899445" y="2525621"/>
                </a:cubicBezTo>
                <a:cubicBezTo>
                  <a:pt x="1889939" y="2514382"/>
                  <a:pt x="1876273" y="2507283"/>
                  <a:pt x="1863796" y="2498411"/>
                </a:cubicBezTo>
                <a:cubicBezTo>
                  <a:pt x="1856073" y="2492495"/>
                  <a:pt x="1848349" y="2486580"/>
                  <a:pt x="1840625" y="2480665"/>
                </a:cubicBezTo>
                <a:cubicBezTo>
                  <a:pt x="1837060" y="2477707"/>
                  <a:pt x="1834683" y="2477707"/>
                  <a:pt x="1832901" y="2483031"/>
                </a:cubicBezTo>
                <a:cubicBezTo>
                  <a:pt x="1828742" y="2495453"/>
                  <a:pt x="1823989" y="2496045"/>
                  <a:pt x="1813889" y="2487172"/>
                </a:cubicBezTo>
                <a:cubicBezTo>
                  <a:pt x="1793094" y="2468243"/>
                  <a:pt x="1771110" y="2450497"/>
                  <a:pt x="1749721" y="2432160"/>
                </a:cubicBezTo>
                <a:cubicBezTo>
                  <a:pt x="1746751" y="2429794"/>
                  <a:pt x="1744374" y="2427428"/>
                  <a:pt x="1739027" y="2429202"/>
                </a:cubicBezTo>
                <a:cubicBezTo>
                  <a:pt x="1741403" y="2435709"/>
                  <a:pt x="1744374" y="2441624"/>
                  <a:pt x="1749127" y="2446357"/>
                </a:cubicBezTo>
                <a:cubicBezTo>
                  <a:pt x="1761010" y="2458187"/>
                  <a:pt x="1769922" y="2473567"/>
                  <a:pt x="1787746" y="2479482"/>
                </a:cubicBezTo>
                <a:cubicBezTo>
                  <a:pt x="1794282" y="2481256"/>
                  <a:pt x="1797253" y="2491312"/>
                  <a:pt x="1802600" y="2497228"/>
                </a:cubicBezTo>
                <a:cubicBezTo>
                  <a:pt x="1813889" y="2508466"/>
                  <a:pt x="1824583" y="2519705"/>
                  <a:pt x="1836466" y="2529170"/>
                </a:cubicBezTo>
                <a:cubicBezTo>
                  <a:pt x="1857855" y="2545732"/>
                  <a:pt x="1872709" y="2567619"/>
                  <a:pt x="1891721" y="2585364"/>
                </a:cubicBezTo>
                <a:cubicBezTo>
                  <a:pt x="1895286" y="2588322"/>
                  <a:pt x="1896474" y="2592463"/>
                  <a:pt x="1896474" y="2597195"/>
                </a:cubicBezTo>
                <a:cubicBezTo>
                  <a:pt x="1895880" y="2605476"/>
                  <a:pt x="1892315" y="2607842"/>
                  <a:pt x="1884591" y="2604293"/>
                </a:cubicBezTo>
                <a:cubicBezTo>
                  <a:pt x="1875085" y="2599561"/>
                  <a:pt x="1867361" y="2591871"/>
                  <a:pt x="1860232" y="2583590"/>
                </a:cubicBezTo>
                <a:cubicBezTo>
                  <a:pt x="1851319" y="2573534"/>
                  <a:pt x="1842407" y="2562887"/>
                  <a:pt x="1829930" y="2555788"/>
                </a:cubicBezTo>
                <a:cubicBezTo>
                  <a:pt x="1823989" y="2552239"/>
                  <a:pt x="1823395" y="2545141"/>
                  <a:pt x="1818642" y="2541000"/>
                </a:cubicBezTo>
                <a:cubicBezTo>
                  <a:pt x="1814483" y="2538043"/>
                  <a:pt x="1809730" y="2532719"/>
                  <a:pt x="1804976" y="2537451"/>
                </a:cubicBezTo>
                <a:cubicBezTo>
                  <a:pt x="1800817" y="2541592"/>
                  <a:pt x="1802006" y="2549873"/>
                  <a:pt x="1807353" y="2553422"/>
                </a:cubicBezTo>
                <a:cubicBezTo>
                  <a:pt x="1822801" y="2563478"/>
                  <a:pt x="1830525" y="2579449"/>
                  <a:pt x="1841219" y="2593646"/>
                </a:cubicBezTo>
                <a:cubicBezTo>
                  <a:pt x="1850725" y="2606659"/>
                  <a:pt x="1860232" y="2618490"/>
                  <a:pt x="1875085" y="2626179"/>
                </a:cubicBezTo>
                <a:cubicBezTo>
                  <a:pt x="1877462" y="2627954"/>
                  <a:pt x="1879838" y="2629729"/>
                  <a:pt x="1881026" y="2632095"/>
                </a:cubicBezTo>
                <a:cubicBezTo>
                  <a:pt x="1888750" y="2651023"/>
                  <a:pt x="1905386" y="2662262"/>
                  <a:pt x="1920834" y="2674684"/>
                </a:cubicBezTo>
                <a:cubicBezTo>
                  <a:pt x="1926181" y="2679416"/>
                  <a:pt x="1930934" y="2684740"/>
                  <a:pt x="1938064" y="2687698"/>
                </a:cubicBezTo>
                <a:cubicBezTo>
                  <a:pt x="1942817" y="2689472"/>
                  <a:pt x="1942223" y="2694796"/>
                  <a:pt x="1941035" y="2699528"/>
                </a:cubicBezTo>
                <a:cubicBezTo>
                  <a:pt x="1939252" y="2703669"/>
                  <a:pt x="1937470" y="2708401"/>
                  <a:pt x="1932123" y="2707810"/>
                </a:cubicBezTo>
                <a:cubicBezTo>
                  <a:pt x="1922616" y="2706035"/>
                  <a:pt x="1912516" y="2705443"/>
                  <a:pt x="1906575" y="2694796"/>
                </a:cubicBezTo>
                <a:cubicBezTo>
                  <a:pt x="1895880" y="2676459"/>
                  <a:pt x="1876868" y="2665220"/>
                  <a:pt x="1862608" y="2649249"/>
                </a:cubicBezTo>
                <a:cubicBezTo>
                  <a:pt x="1861420" y="2648066"/>
                  <a:pt x="1860232" y="2646883"/>
                  <a:pt x="1858449" y="2646883"/>
                </a:cubicBezTo>
                <a:cubicBezTo>
                  <a:pt x="1829336" y="2642742"/>
                  <a:pt x="1818642" y="2616715"/>
                  <a:pt x="1798441" y="2601336"/>
                </a:cubicBezTo>
                <a:cubicBezTo>
                  <a:pt x="1785370" y="2590688"/>
                  <a:pt x="1777052" y="2574717"/>
                  <a:pt x="1760416" y="2569985"/>
                </a:cubicBezTo>
                <a:cubicBezTo>
                  <a:pt x="1752098" y="2567619"/>
                  <a:pt x="1750910" y="2556380"/>
                  <a:pt x="1741997" y="2554605"/>
                </a:cubicBezTo>
                <a:cubicBezTo>
                  <a:pt x="1752692" y="2569393"/>
                  <a:pt x="1761010" y="2585364"/>
                  <a:pt x="1774675" y="2597195"/>
                </a:cubicBezTo>
                <a:cubicBezTo>
                  <a:pt x="1776458" y="2598378"/>
                  <a:pt x="1778834" y="2599561"/>
                  <a:pt x="1780023" y="2601336"/>
                </a:cubicBezTo>
                <a:cubicBezTo>
                  <a:pt x="1783587" y="2606068"/>
                  <a:pt x="1788340" y="2610800"/>
                  <a:pt x="1781805" y="2615532"/>
                </a:cubicBezTo>
                <a:cubicBezTo>
                  <a:pt x="1775864" y="2620264"/>
                  <a:pt x="1768734" y="2619081"/>
                  <a:pt x="1764575" y="2613166"/>
                </a:cubicBezTo>
                <a:cubicBezTo>
                  <a:pt x="1749127" y="2591871"/>
                  <a:pt x="1729521" y="2574125"/>
                  <a:pt x="1711102" y="2554605"/>
                </a:cubicBezTo>
                <a:cubicBezTo>
                  <a:pt x="1709914" y="2553422"/>
                  <a:pt x="1707537" y="2551648"/>
                  <a:pt x="1706349" y="2551648"/>
                </a:cubicBezTo>
                <a:cubicBezTo>
                  <a:pt x="1692090" y="2555788"/>
                  <a:pt x="1686742" y="2544549"/>
                  <a:pt x="1679613" y="2536268"/>
                </a:cubicBezTo>
                <a:cubicBezTo>
                  <a:pt x="1670106" y="2526212"/>
                  <a:pt x="1660600" y="2515565"/>
                  <a:pt x="1649311" y="2506692"/>
                </a:cubicBezTo>
                <a:cubicBezTo>
                  <a:pt x="1643370" y="2502551"/>
                  <a:pt x="1637429" y="2500777"/>
                  <a:pt x="1630299" y="2502551"/>
                </a:cubicBezTo>
                <a:cubicBezTo>
                  <a:pt x="1625546" y="2503734"/>
                  <a:pt x="1620199" y="2503734"/>
                  <a:pt x="1614851" y="2503734"/>
                </a:cubicBezTo>
                <a:cubicBezTo>
                  <a:pt x="1590492" y="2503734"/>
                  <a:pt x="1570885" y="2514973"/>
                  <a:pt x="1553655" y="2530944"/>
                </a:cubicBezTo>
                <a:cubicBezTo>
                  <a:pt x="1551278" y="2532719"/>
                  <a:pt x="1549496" y="2535677"/>
                  <a:pt x="1550684" y="2539226"/>
                </a:cubicBezTo>
                <a:cubicBezTo>
                  <a:pt x="1555437" y="2552239"/>
                  <a:pt x="1553061" y="2565844"/>
                  <a:pt x="1552466" y="2579449"/>
                </a:cubicBezTo>
                <a:cubicBezTo>
                  <a:pt x="1552466" y="2589505"/>
                  <a:pt x="1545931" y="2595420"/>
                  <a:pt x="1538207" y="2599561"/>
                </a:cubicBezTo>
                <a:cubicBezTo>
                  <a:pt x="1529295" y="2604293"/>
                  <a:pt x="1520383" y="2606068"/>
                  <a:pt x="1510877" y="2601336"/>
                </a:cubicBezTo>
                <a:cubicBezTo>
                  <a:pt x="1507906" y="2600152"/>
                  <a:pt x="1506718" y="2596603"/>
                  <a:pt x="1505529" y="2593646"/>
                </a:cubicBezTo>
                <a:cubicBezTo>
                  <a:pt x="1503153" y="2582998"/>
                  <a:pt x="1495429" y="2575309"/>
                  <a:pt x="1486517" y="2568802"/>
                </a:cubicBezTo>
                <a:cubicBezTo>
                  <a:pt x="1474634" y="2560520"/>
                  <a:pt x="1459780" y="2566436"/>
                  <a:pt x="1457404" y="2580632"/>
                </a:cubicBezTo>
                <a:cubicBezTo>
                  <a:pt x="1456810" y="2584181"/>
                  <a:pt x="1457404" y="2587139"/>
                  <a:pt x="1460375" y="2590097"/>
                </a:cubicBezTo>
                <a:cubicBezTo>
                  <a:pt x="1471663" y="2599561"/>
                  <a:pt x="1472257" y="2611983"/>
                  <a:pt x="1468693" y="2624405"/>
                </a:cubicBezTo>
                <a:cubicBezTo>
                  <a:pt x="1464534" y="2638010"/>
                  <a:pt x="1452651" y="2643925"/>
                  <a:pt x="1439580" y="2646883"/>
                </a:cubicBezTo>
                <a:cubicBezTo>
                  <a:pt x="1430073" y="2648657"/>
                  <a:pt x="1424132" y="2642151"/>
                  <a:pt x="1419973" y="2634461"/>
                </a:cubicBezTo>
                <a:cubicBezTo>
                  <a:pt x="1415814" y="2626179"/>
                  <a:pt x="1412249" y="2617307"/>
                  <a:pt x="1408684" y="2609025"/>
                </a:cubicBezTo>
                <a:cubicBezTo>
                  <a:pt x="1402743" y="2596012"/>
                  <a:pt x="1396802" y="2593646"/>
                  <a:pt x="1383730" y="2598378"/>
                </a:cubicBezTo>
                <a:cubicBezTo>
                  <a:pt x="1374818" y="2601927"/>
                  <a:pt x="1364718" y="2604293"/>
                  <a:pt x="1356994" y="2610208"/>
                </a:cubicBezTo>
                <a:cubicBezTo>
                  <a:pt x="1348676" y="2616715"/>
                  <a:pt x="1346300" y="2623813"/>
                  <a:pt x="1349270" y="2633869"/>
                </a:cubicBezTo>
                <a:cubicBezTo>
                  <a:pt x="1354617" y="2652798"/>
                  <a:pt x="1361153" y="2671727"/>
                  <a:pt x="1362341" y="2691838"/>
                </a:cubicBezTo>
                <a:cubicBezTo>
                  <a:pt x="1362935" y="2698937"/>
                  <a:pt x="1364718" y="2710176"/>
                  <a:pt x="1357588" y="2711359"/>
                </a:cubicBezTo>
                <a:cubicBezTo>
                  <a:pt x="1348676" y="2713133"/>
                  <a:pt x="1348676" y="2701894"/>
                  <a:pt x="1345705" y="2694796"/>
                </a:cubicBezTo>
                <a:cubicBezTo>
                  <a:pt x="1343923" y="2690655"/>
                  <a:pt x="1342735" y="2685923"/>
                  <a:pt x="1342735" y="2681191"/>
                </a:cubicBezTo>
                <a:cubicBezTo>
                  <a:pt x="1342141" y="2672910"/>
                  <a:pt x="1337387" y="2668769"/>
                  <a:pt x="1330258" y="2666403"/>
                </a:cubicBezTo>
                <a:cubicBezTo>
                  <a:pt x="1314216" y="2661079"/>
                  <a:pt x="1308869" y="2664628"/>
                  <a:pt x="1308869" y="2681191"/>
                </a:cubicBezTo>
                <a:cubicBezTo>
                  <a:pt x="1308869" y="2688881"/>
                  <a:pt x="1308274" y="2695979"/>
                  <a:pt x="1304710" y="2703077"/>
                </a:cubicBezTo>
                <a:cubicBezTo>
                  <a:pt x="1302927" y="2705443"/>
                  <a:pt x="1301145" y="2707810"/>
                  <a:pt x="1298174" y="2707810"/>
                </a:cubicBezTo>
                <a:cubicBezTo>
                  <a:pt x="1294609" y="2707810"/>
                  <a:pt x="1292827" y="2704852"/>
                  <a:pt x="1291639" y="2701894"/>
                </a:cubicBezTo>
                <a:cubicBezTo>
                  <a:pt x="1288074" y="2691247"/>
                  <a:pt x="1290450" y="2680008"/>
                  <a:pt x="1289856" y="2668769"/>
                </a:cubicBezTo>
                <a:cubicBezTo>
                  <a:pt x="1289262" y="2647474"/>
                  <a:pt x="1282726" y="2643925"/>
                  <a:pt x="1263714" y="2655164"/>
                </a:cubicBezTo>
                <a:cubicBezTo>
                  <a:pt x="1253614" y="2661079"/>
                  <a:pt x="1244701" y="2668769"/>
                  <a:pt x="1234601" y="2675276"/>
                </a:cubicBezTo>
                <a:cubicBezTo>
                  <a:pt x="1228660" y="2679416"/>
                  <a:pt x="1223906" y="2679416"/>
                  <a:pt x="1220342" y="2671135"/>
                </a:cubicBezTo>
                <a:cubicBezTo>
                  <a:pt x="1215588" y="2658713"/>
                  <a:pt x="1207271" y="2648657"/>
                  <a:pt x="1193011" y="2648657"/>
                </a:cubicBezTo>
                <a:cubicBezTo>
                  <a:pt x="1179346" y="2648066"/>
                  <a:pt x="1163898" y="2661079"/>
                  <a:pt x="1160333" y="2675276"/>
                </a:cubicBezTo>
                <a:cubicBezTo>
                  <a:pt x="1158551" y="2681783"/>
                  <a:pt x="1154986" y="2685923"/>
                  <a:pt x="1152015" y="2690655"/>
                </a:cubicBezTo>
                <a:cubicBezTo>
                  <a:pt x="1142509" y="2706035"/>
                  <a:pt x="1132409" y="2721415"/>
                  <a:pt x="1137162" y="2740935"/>
                </a:cubicBezTo>
                <a:cubicBezTo>
                  <a:pt x="1137756" y="2741526"/>
                  <a:pt x="1137756" y="2742118"/>
                  <a:pt x="1137756" y="2743301"/>
                </a:cubicBezTo>
                <a:cubicBezTo>
                  <a:pt x="1137756" y="2752174"/>
                  <a:pt x="1135974" y="2760455"/>
                  <a:pt x="1126467" y="2762821"/>
                </a:cubicBezTo>
                <a:cubicBezTo>
                  <a:pt x="1115773" y="2765779"/>
                  <a:pt x="1112802" y="2758089"/>
                  <a:pt x="1110426" y="2749216"/>
                </a:cubicBezTo>
                <a:cubicBezTo>
                  <a:pt x="1108643" y="2782933"/>
                  <a:pt x="1103296" y="2816650"/>
                  <a:pt x="1109237" y="2849775"/>
                </a:cubicBezTo>
                <a:cubicBezTo>
                  <a:pt x="1109831" y="2853324"/>
                  <a:pt x="1109831" y="2856873"/>
                  <a:pt x="1108643" y="2860422"/>
                </a:cubicBezTo>
                <a:cubicBezTo>
                  <a:pt x="1106861" y="2863971"/>
                  <a:pt x="1104484" y="2866929"/>
                  <a:pt x="1100919" y="2867521"/>
                </a:cubicBezTo>
                <a:cubicBezTo>
                  <a:pt x="1096166" y="2868112"/>
                  <a:pt x="1094978" y="2863971"/>
                  <a:pt x="1093790" y="2861014"/>
                </a:cubicBezTo>
                <a:cubicBezTo>
                  <a:pt x="1091413" y="2856282"/>
                  <a:pt x="1090225" y="2852141"/>
                  <a:pt x="1090819" y="2847409"/>
                </a:cubicBezTo>
                <a:cubicBezTo>
                  <a:pt x="1093790" y="2813101"/>
                  <a:pt x="1095572" y="2779384"/>
                  <a:pt x="1094978" y="2745667"/>
                </a:cubicBezTo>
                <a:cubicBezTo>
                  <a:pt x="1094978" y="2741526"/>
                  <a:pt x="1098543" y="2733245"/>
                  <a:pt x="1090225" y="2733837"/>
                </a:cubicBezTo>
                <a:cubicBezTo>
                  <a:pt x="1084283" y="2733837"/>
                  <a:pt x="1076560" y="2738569"/>
                  <a:pt x="1077154" y="2746259"/>
                </a:cubicBezTo>
                <a:cubicBezTo>
                  <a:pt x="1078936" y="2769919"/>
                  <a:pt x="1069430" y="2791806"/>
                  <a:pt x="1067053" y="2814875"/>
                </a:cubicBezTo>
                <a:cubicBezTo>
                  <a:pt x="1066459" y="2819016"/>
                  <a:pt x="1067053" y="2824931"/>
                  <a:pt x="1060518" y="2824340"/>
                </a:cubicBezTo>
                <a:cubicBezTo>
                  <a:pt x="1055765" y="2823156"/>
                  <a:pt x="1056953" y="2817833"/>
                  <a:pt x="1057547" y="2813692"/>
                </a:cubicBezTo>
                <a:cubicBezTo>
                  <a:pt x="1058141" y="2807185"/>
                  <a:pt x="1059329" y="2800087"/>
                  <a:pt x="1060518" y="2792989"/>
                </a:cubicBezTo>
                <a:cubicBezTo>
                  <a:pt x="1061706" y="2788257"/>
                  <a:pt x="1062300" y="2783524"/>
                  <a:pt x="1059329" y="2779384"/>
                </a:cubicBezTo>
                <a:cubicBezTo>
                  <a:pt x="1052200" y="2768145"/>
                  <a:pt x="1053388" y="2756314"/>
                  <a:pt x="1055170" y="2744484"/>
                </a:cubicBezTo>
                <a:cubicBezTo>
                  <a:pt x="1059329" y="2714316"/>
                  <a:pt x="1064677" y="2684149"/>
                  <a:pt x="1063488" y="2653390"/>
                </a:cubicBezTo>
                <a:cubicBezTo>
                  <a:pt x="1062894" y="2628546"/>
                  <a:pt x="1048041" y="2617307"/>
                  <a:pt x="1023681" y="2624996"/>
                </a:cubicBezTo>
                <a:cubicBezTo>
                  <a:pt x="1017740" y="2626771"/>
                  <a:pt x="1012392" y="2632095"/>
                  <a:pt x="1012392" y="2638601"/>
                </a:cubicBezTo>
                <a:cubicBezTo>
                  <a:pt x="1011798" y="2652798"/>
                  <a:pt x="999321" y="2659896"/>
                  <a:pt x="995162" y="2671727"/>
                </a:cubicBezTo>
                <a:cubicBezTo>
                  <a:pt x="994568" y="2673501"/>
                  <a:pt x="991597" y="2674684"/>
                  <a:pt x="989221" y="2674684"/>
                </a:cubicBezTo>
                <a:cubicBezTo>
                  <a:pt x="973179" y="2678825"/>
                  <a:pt x="952978" y="2658122"/>
                  <a:pt x="955949" y="2642151"/>
                </a:cubicBezTo>
                <a:cubicBezTo>
                  <a:pt x="956543" y="2637418"/>
                  <a:pt x="957137" y="2632686"/>
                  <a:pt x="957137" y="2627954"/>
                </a:cubicBezTo>
                <a:cubicBezTo>
                  <a:pt x="957137" y="2607251"/>
                  <a:pt x="950602" y="2600152"/>
                  <a:pt x="929807" y="2600744"/>
                </a:cubicBezTo>
                <a:cubicBezTo>
                  <a:pt x="928618" y="2600744"/>
                  <a:pt x="928024" y="2600744"/>
                  <a:pt x="927430" y="2600744"/>
                </a:cubicBezTo>
                <a:cubicBezTo>
                  <a:pt x="905447" y="2595420"/>
                  <a:pt x="889999" y="2601927"/>
                  <a:pt x="876334" y="2620264"/>
                </a:cubicBezTo>
                <a:cubicBezTo>
                  <a:pt x="865045" y="2635644"/>
                  <a:pt x="845439" y="2630320"/>
                  <a:pt x="837715" y="2612574"/>
                </a:cubicBezTo>
                <a:cubicBezTo>
                  <a:pt x="832368" y="2601336"/>
                  <a:pt x="831179" y="2588914"/>
                  <a:pt x="831179" y="2577083"/>
                </a:cubicBezTo>
                <a:cubicBezTo>
                  <a:pt x="830585" y="2571759"/>
                  <a:pt x="832368" y="2565844"/>
                  <a:pt x="825832" y="2563478"/>
                </a:cubicBezTo>
                <a:cubicBezTo>
                  <a:pt x="819296" y="2561112"/>
                  <a:pt x="813355" y="2563478"/>
                  <a:pt x="808602" y="2568210"/>
                </a:cubicBezTo>
                <a:cubicBezTo>
                  <a:pt x="801472" y="2574717"/>
                  <a:pt x="797907" y="2582998"/>
                  <a:pt x="793748" y="2591280"/>
                </a:cubicBezTo>
                <a:cubicBezTo>
                  <a:pt x="790778" y="2597195"/>
                  <a:pt x="786619" y="2601927"/>
                  <a:pt x="778895" y="2603110"/>
                </a:cubicBezTo>
                <a:cubicBezTo>
                  <a:pt x="772359" y="2603702"/>
                  <a:pt x="768794" y="2607842"/>
                  <a:pt x="765230" y="2613166"/>
                </a:cubicBezTo>
                <a:cubicBezTo>
                  <a:pt x="748594" y="2639193"/>
                  <a:pt x="731364" y="2665220"/>
                  <a:pt x="714728" y="2691838"/>
                </a:cubicBezTo>
                <a:cubicBezTo>
                  <a:pt x="712351" y="2694796"/>
                  <a:pt x="710569" y="2697754"/>
                  <a:pt x="708786" y="2700711"/>
                </a:cubicBezTo>
                <a:cubicBezTo>
                  <a:pt x="705815" y="2704260"/>
                  <a:pt x="703439" y="2708993"/>
                  <a:pt x="698092" y="2705443"/>
                </a:cubicBezTo>
                <a:cubicBezTo>
                  <a:pt x="693933" y="2701894"/>
                  <a:pt x="696309" y="2697162"/>
                  <a:pt x="698686" y="2693613"/>
                </a:cubicBezTo>
                <a:cubicBezTo>
                  <a:pt x="704033" y="2685332"/>
                  <a:pt x="709380" y="2677642"/>
                  <a:pt x="714133" y="2669952"/>
                </a:cubicBezTo>
                <a:cubicBezTo>
                  <a:pt x="715916" y="2666403"/>
                  <a:pt x="717698" y="2662854"/>
                  <a:pt x="719481" y="2659305"/>
                </a:cubicBezTo>
                <a:cubicBezTo>
                  <a:pt x="737899" y="2634461"/>
                  <a:pt x="755723" y="2609617"/>
                  <a:pt x="766418" y="2578858"/>
                </a:cubicBezTo>
                <a:cubicBezTo>
                  <a:pt x="758100" y="2581224"/>
                  <a:pt x="753347" y="2578266"/>
                  <a:pt x="749188" y="2571759"/>
                </a:cubicBezTo>
                <a:cubicBezTo>
                  <a:pt x="743246" y="2562887"/>
                  <a:pt x="731958" y="2559337"/>
                  <a:pt x="724234" y="2552831"/>
                </a:cubicBezTo>
                <a:cubicBezTo>
                  <a:pt x="718887" y="2548098"/>
                  <a:pt x="710569" y="2554014"/>
                  <a:pt x="710569" y="2562295"/>
                </a:cubicBezTo>
                <a:cubicBezTo>
                  <a:pt x="710569" y="2570576"/>
                  <a:pt x="705815" y="2575309"/>
                  <a:pt x="699280" y="2580041"/>
                </a:cubicBezTo>
                <a:cubicBezTo>
                  <a:pt x="666602" y="2604885"/>
                  <a:pt x="642242" y="2636827"/>
                  <a:pt x="616694" y="2668178"/>
                </a:cubicBezTo>
                <a:cubicBezTo>
                  <a:pt x="613724" y="2671727"/>
                  <a:pt x="610753" y="2681191"/>
                  <a:pt x="603623" y="2675276"/>
                </a:cubicBezTo>
                <a:cubicBezTo>
                  <a:pt x="597088" y="2669952"/>
                  <a:pt x="601247" y="2663445"/>
                  <a:pt x="604811" y="2656939"/>
                </a:cubicBezTo>
                <a:cubicBezTo>
                  <a:pt x="615506" y="2635644"/>
                  <a:pt x="633924" y="2620264"/>
                  <a:pt x="648778" y="2601927"/>
                </a:cubicBezTo>
                <a:cubicBezTo>
                  <a:pt x="663631" y="2582407"/>
                  <a:pt x="678485" y="2562887"/>
                  <a:pt x="696309" y="2545732"/>
                </a:cubicBezTo>
                <a:cubicBezTo>
                  <a:pt x="702251" y="2540409"/>
                  <a:pt x="701656" y="2536860"/>
                  <a:pt x="694527" y="2533310"/>
                </a:cubicBezTo>
                <a:cubicBezTo>
                  <a:pt x="686803" y="2529761"/>
                  <a:pt x="681456" y="2524438"/>
                  <a:pt x="682644" y="2514973"/>
                </a:cubicBezTo>
                <a:cubicBezTo>
                  <a:pt x="683238" y="2507283"/>
                  <a:pt x="679079" y="2507875"/>
                  <a:pt x="673732" y="2509650"/>
                </a:cubicBezTo>
                <a:cubicBezTo>
                  <a:pt x="665414" y="2513199"/>
                  <a:pt x="661849" y="2520297"/>
                  <a:pt x="658284" y="2526804"/>
                </a:cubicBezTo>
                <a:cubicBezTo>
                  <a:pt x="651749" y="2539226"/>
                  <a:pt x="644619" y="2549873"/>
                  <a:pt x="630360" y="2555197"/>
                </a:cubicBezTo>
                <a:cubicBezTo>
                  <a:pt x="627389" y="2556380"/>
                  <a:pt x="624418" y="2560520"/>
                  <a:pt x="622042" y="2563478"/>
                </a:cubicBezTo>
                <a:cubicBezTo>
                  <a:pt x="609565" y="2579449"/>
                  <a:pt x="594711" y="2593646"/>
                  <a:pt x="578075" y="2606068"/>
                </a:cubicBezTo>
                <a:cubicBezTo>
                  <a:pt x="562627" y="2617898"/>
                  <a:pt x="549556" y="2631503"/>
                  <a:pt x="535891" y="2645108"/>
                </a:cubicBezTo>
                <a:cubicBezTo>
                  <a:pt x="530544" y="2649840"/>
                  <a:pt x="525197" y="2658122"/>
                  <a:pt x="518067" y="2652206"/>
                </a:cubicBezTo>
                <a:cubicBezTo>
                  <a:pt x="511531" y="2646291"/>
                  <a:pt x="518067" y="2639193"/>
                  <a:pt x="522226" y="2633278"/>
                </a:cubicBezTo>
                <a:cubicBezTo>
                  <a:pt x="527573" y="2625588"/>
                  <a:pt x="535891" y="2620856"/>
                  <a:pt x="543615" y="2615532"/>
                </a:cubicBezTo>
                <a:cubicBezTo>
                  <a:pt x="560251" y="2603702"/>
                  <a:pt x="569163" y="2585364"/>
                  <a:pt x="584017" y="2572351"/>
                </a:cubicBezTo>
                <a:cubicBezTo>
                  <a:pt x="590552" y="2566436"/>
                  <a:pt x="597088" y="2561112"/>
                  <a:pt x="604217" y="2554605"/>
                </a:cubicBezTo>
                <a:cubicBezTo>
                  <a:pt x="595899" y="2547507"/>
                  <a:pt x="587581" y="2539817"/>
                  <a:pt x="585799" y="2527987"/>
                </a:cubicBezTo>
                <a:cubicBezTo>
                  <a:pt x="583422" y="2514382"/>
                  <a:pt x="590552" y="2505509"/>
                  <a:pt x="604217" y="2504917"/>
                </a:cubicBezTo>
                <a:cubicBezTo>
                  <a:pt x="626201" y="2504917"/>
                  <a:pt x="633924" y="2485989"/>
                  <a:pt x="646401" y="2472975"/>
                </a:cubicBezTo>
                <a:cubicBezTo>
                  <a:pt x="648184" y="2471201"/>
                  <a:pt x="648778" y="2468243"/>
                  <a:pt x="646401" y="2465877"/>
                </a:cubicBezTo>
                <a:cubicBezTo>
                  <a:pt x="644025" y="2463511"/>
                  <a:pt x="641648" y="2464694"/>
                  <a:pt x="639272" y="2465285"/>
                </a:cubicBezTo>
                <a:cubicBezTo>
                  <a:pt x="628577" y="2468243"/>
                  <a:pt x="617288" y="2471792"/>
                  <a:pt x="605406" y="2470609"/>
                </a:cubicBezTo>
                <a:cubicBezTo>
                  <a:pt x="597682" y="2470018"/>
                  <a:pt x="590552" y="2468243"/>
                  <a:pt x="587581" y="2459962"/>
                </a:cubicBezTo>
                <a:cubicBezTo>
                  <a:pt x="583422" y="2451089"/>
                  <a:pt x="584017" y="2443399"/>
                  <a:pt x="590552" y="2435709"/>
                </a:cubicBezTo>
                <a:cubicBezTo>
                  <a:pt x="592929" y="2433935"/>
                  <a:pt x="594711" y="2432160"/>
                  <a:pt x="596494" y="2429794"/>
                </a:cubicBezTo>
                <a:cubicBezTo>
                  <a:pt x="600058" y="2425062"/>
                  <a:pt x="610159" y="2422696"/>
                  <a:pt x="607782" y="2415006"/>
                </a:cubicBezTo>
                <a:cubicBezTo>
                  <a:pt x="603623" y="2403175"/>
                  <a:pt x="594711" y="2394303"/>
                  <a:pt x="584017" y="2387204"/>
                </a:cubicBezTo>
                <a:cubicBezTo>
                  <a:pt x="581640" y="2386021"/>
                  <a:pt x="578669" y="2388387"/>
                  <a:pt x="576293" y="2389570"/>
                </a:cubicBezTo>
                <a:cubicBezTo>
                  <a:pt x="549556" y="2403767"/>
                  <a:pt x="523414" y="2419147"/>
                  <a:pt x="500837" y="2440441"/>
                </a:cubicBezTo>
                <a:cubicBezTo>
                  <a:pt x="499054" y="2442216"/>
                  <a:pt x="497272" y="2443399"/>
                  <a:pt x="495490" y="2444582"/>
                </a:cubicBezTo>
                <a:cubicBezTo>
                  <a:pt x="491331" y="2447540"/>
                  <a:pt x="487172" y="2451680"/>
                  <a:pt x="483013" y="2446357"/>
                </a:cubicBezTo>
                <a:cubicBezTo>
                  <a:pt x="479448" y="2442216"/>
                  <a:pt x="484201" y="2438667"/>
                  <a:pt x="487766" y="2436301"/>
                </a:cubicBezTo>
                <a:cubicBezTo>
                  <a:pt x="489548" y="2434526"/>
                  <a:pt x="491925" y="2433343"/>
                  <a:pt x="490736" y="2430386"/>
                </a:cubicBezTo>
                <a:cubicBezTo>
                  <a:pt x="489548" y="2427428"/>
                  <a:pt x="485983" y="2428611"/>
                  <a:pt x="483607" y="2429202"/>
                </a:cubicBezTo>
                <a:cubicBezTo>
                  <a:pt x="475289" y="2431569"/>
                  <a:pt x="467565" y="2434526"/>
                  <a:pt x="459841" y="2436301"/>
                </a:cubicBezTo>
                <a:cubicBezTo>
                  <a:pt x="453306" y="2437484"/>
                  <a:pt x="446770" y="2436301"/>
                  <a:pt x="443799" y="2430386"/>
                </a:cubicBezTo>
                <a:cubicBezTo>
                  <a:pt x="440234" y="2423879"/>
                  <a:pt x="447364" y="2421513"/>
                  <a:pt x="450929" y="2418555"/>
                </a:cubicBezTo>
                <a:cubicBezTo>
                  <a:pt x="461029" y="2411457"/>
                  <a:pt x="468159" y="2403175"/>
                  <a:pt x="473506" y="2391937"/>
                </a:cubicBezTo>
                <a:cubicBezTo>
                  <a:pt x="481824" y="2376557"/>
                  <a:pt x="499054" y="2371824"/>
                  <a:pt x="513908" y="2364726"/>
                </a:cubicBezTo>
                <a:cubicBezTo>
                  <a:pt x="518661" y="2362360"/>
                  <a:pt x="524008" y="2360585"/>
                  <a:pt x="529356" y="2358811"/>
                </a:cubicBezTo>
                <a:cubicBezTo>
                  <a:pt x="536485" y="2355853"/>
                  <a:pt x="540050" y="2351713"/>
                  <a:pt x="541238" y="2344023"/>
                </a:cubicBezTo>
                <a:cubicBezTo>
                  <a:pt x="542427" y="2338699"/>
                  <a:pt x="542427" y="2332192"/>
                  <a:pt x="547774" y="2329235"/>
                </a:cubicBezTo>
                <a:cubicBezTo>
                  <a:pt x="554904" y="2323911"/>
                  <a:pt x="553121" y="2319179"/>
                  <a:pt x="547180" y="2315038"/>
                </a:cubicBezTo>
                <a:cubicBezTo>
                  <a:pt x="543615" y="2312672"/>
                  <a:pt x="540050" y="2309715"/>
                  <a:pt x="535891" y="2309123"/>
                </a:cubicBezTo>
                <a:cubicBezTo>
                  <a:pt x="511531" y="2304982"/>
                  <a:pt x="506184" y="2286645"/>
                  <a:pt x="503213" y="2267125"/>
                </a:cubicBezTo>
                <a:cubicBezTo>
                  <a:pt x="500837" y="2249379"/>
                  <a:pt x="496084" y="2245239"/>
                  <a:pt x="478854" y="2248788"/>
                </a:cubicBezTo>
                <a:cubicBezTo>
                  <a:pt x="468159" y="2251154"/>
                  <a:pt x="457465" y="2252928"/>
                  <a:pt x="453900" y="2265942"/>
                </a:cubicBezTo>
                <a:cubicBezTo>
                  <a:pt x="452711" y="2270083"/>
                  <a:pt x="447958" y="2271857"/>
                  <a:pt x="444393" y="2273632"/>
                </a:cubicBezTo>
                <a:cubicBezTo>
                  <a:pt x="416469" y="2289011"/>
                  <a:pt x="386168" y="2299067"/>
                  <a:pt x="357055" y="2312081"/>
                </a:cubicBezTo>
                <a:cubicBezTo>
                  <a:pt x="324377" y="2326277"/>
                  <a:pt x="292293" y="2341065"/>
                  <a:pt x="259021" y="2353487"/>
                </a:cubicBezTo>
                <a:cubicBezTo>
                  <a:pt x="226938" y="2365318"/>
                  <a:pt x="196637" y="2380106"/>
                  <a:pt x="165147" y="2393120"/>
                </a:cubicBezTo>
                <a:cubicBezTo>
                  <a:pt x="155641" y="2397260"/>
                  <a:pt x="144946" y="2402584"/>
                  <a:pt x="136628" y="2389570"/>
                </a:cubicBezTo>
                <a:cubicBezTo>
                  <a:pt x="134846" y="2386612"/>
                  <a:pt x="130093" y="2388979"/>
                  <a:pt x="126528" y="2389570"/>
                </a:cubicBezTo>
                <a:cubicBezTo>
                  <a:pt x="124151" y="2389570"/>
                  <a:pt x="121775" y="2390162"/>
                  <a:pt x="120587" y="2387204"/>
                </a:cubicBezTo>
                <a:cubicBezTo>
                  <a:pt x="119398" y="2383655"/>
                  <a:pt x="122369" y="2382472"/>
                  <a:pt x="124746" y="2381880"/>
                </a:cubicBezTo>
                <a:cubicBezTo>
                  <a:pt x="133658" y="2379514"/>
                  <a:pt x="140787" y="2374782"/>
                  <a:pt x="151482" y="2376557"/>
                </a:cubicBezTo>
                <a:cubicBezTo>
                  <a:pt x="165741" y="2378331"/>
                  <a:pt x="180001" y="2371233"/>
                  <a:pt x="193666" y="2365909"/>
                </a:cubicBezTo>
                <a:cubicBezTo>
                  <a:pt x="223967" y="2353487"/>
                  <a:pt x="252486" y="2335150"/>
                  <a:pt x="283975" y="2324503"/>
                </a:cubicBezTo>
                <a:cubicBezTo>
                  <a:pt x="322000" y="2310898"/>
                  <a:pt x="358837" y="2292560"/>
                  <a:pt x="396862" y="2278955"/>
                </a:cubicBezTo>
                <a:cubicBezTo>
                  <a:pt x="400427" y="2277772"/>
                  <a:pt x="403992" y="2275998"/>
                  <a:pt x="408151" y="2273632"/>
                </a:cubicBezTo>
                <a:cubicBezTo>
                  <a:pt x="401615" y="2270083"/>
                  <a:pt x="391515" y="2273632"/>
                  <a:pt x="392109" y="2263576"/>
                </a:cubicBezTo>
                <a:cubicBezTo>
                  <a:pt x="393297" y="2254703"/>
                  <a:pt x="401615" y="2252337"/>
                  <a:pt x="409339" y="2251745"/>
                </a:cubicBezTo>
                <a:cubicBezTo>
                  <a:pt x="421222" y="2251154"/>
                  <a:pt x="425975" y="2246422"/>
                  <a:pt x="424193" y="2234000"/>
                </a:cubicBezTo>
                <a:cubicBezTo>
                  <a:pt x="422410" y="2220395"/>
                  <a:pt x="425381" y="2210930"/>
                  <a:pt x="441423" y="2206790"/>
                </a:cubicBezTo>
                <a:cubicBezTo>
                  <a:pt x="454494" y="2203240"/>
                  <a:pt x="464594" y="2194368"/>
                  <a:pt x="468753" y="2180763"/>
                </a:cubicBezTo>
                <a:cubicBezTo>
                  <a:pt x="472318" y="2167158"/>
                  <a:pt x="466971" y="2161242"/>
                  <a:pt x="453900" y="2164792"/>
                </a:cubicBezTo>
                <a:cubicBezTo>
                  <a:pt x="428946" y="2171298"/>
                  <a:pt x="402804" y="2174847"/>
                  <a:pt x="377850" y="2183720"/>
                </a:cubicBezTo>
                <a:cubicBezTo>
                  <a:pt x="370720" y="2186086"/>
                  <a:pt x="359431" y="2189044"/>
                  <a:pt x="365373" y="2173664"/>
                </a:cubicBezTo>
                <a:cubicBezTo>
                  <a:pt x="366561" y="2170707"/>
                  <a:pt x="364184" y="2169524"/>
                  <a:pt x="361808" y="2168932"/>
                </a:cubicBezTo>
                <a:cubicBezTo>
                  <a:pt x="358837" y="2167158"/>
                  <a:pt x="356461" y="2164792"/>
                  <a:pt x="357649" y="2161242"/>
                </a:cubicBezTo>
                <a:cubicBezTo>
                  <a:pt x="358837" y="2157693"/>
                  <a:pt x="362402" y="2156510"/>
                  <a:pt x="365373" y="2156510"/>
                </a:cubicBezTo>
                <a:cubicBezTo>
                  <a:pt x="394486" y="2155327"/>
                  <a:pt x="412904" y="2138765"/>
                  <a:pt x="426569" y="2115695"/>
                </a:cubicBezTo>
                <a:cubicBezTo>
                  <a:pt x="429540" y="2110372"/>
                  <a:pt x="433699" y="2105639"/>
                  <a:pt x="438452" y="2102682"/>
                </a:cubicBezTo>
                <a:cubicBezTo>
                  <a:pt x="450335" y="2094992"/>
                  <a:pt x="450335" y="2084345"/>
                  <a:pt x="447364" y="2073106"/>
                </a:cubicBezTo>
                <a:cubicBezTo>
                  <a:pt x="442611" y="2055360"/>
                  <a:pt x="436075" y="2038206"/>
                  <a:pt x="430134" y="2021052"/>
                </a:cubicBezTo>
                <a:cubicBezTo>
                  <a:pt x="426569" y="2013362"/>
                  <a:pt x="420628" y="2009221"/>
                  <a:pt x="412904" y="2006855"/>
                </a:cubicBezTo>
                <a:cubicBezTo>
                  <a:pt x="386168" y="1997982"/>
                  <a:pt x="380820" y="1979054"/>
                  <a:pt x="399239" y="1957759"/>
                </a:cubicBezTo>
                <a:cubicBezTo>
                  <a:pt x="400427" y="1955984"/>
                  <a:pt x="401615" y="1954801"/>
                  <a:pt x="402804" y="1953027"/>
                </a:cubicBezTo>
                <a:cubicBezTo>
                  <a:pt x="404586" y="1951252"/>
                  <a:pt x="407557" y="1949477"/>
                  <a:pt x="406368" y="1945928"/>
                </a:cubicBezTo>
                <a:cubicBezTo>
                  <a:pt x="405180" y="1942971"/>
                  <a:pt x="401615" y="1942971"/>
                  <a:pt x="399239" y="1942971"/>
                </a:cubicBezTo>
                <a:cubicBezTo>
                  <a:pt x="365373" y="1940605"/>
                  <a:pt x="332695" y="1935872"/>
                  <a:pt x="298829" y="1935281"/>
                </a:cubicBezTo>
                <a:cubicBezTo>
                  <a:pt x="294670" y="1935281"/>
                  <a:pt x="289917" y="1935281"/>
                  <a:pt x="285758" y="1934689"/>
                </a:cubicBezTo>
                <a:cubicBezTo>
                  <a:pt x="281599" y="1934098"/>
                  <a:pt x="276251" y="1933506"/>
                  <a:pt x="276846" y="1927591"/>
                </a:cubicBezTo>
                <a:cubicBezTo>
                  <a:pt x="276846" y="1921676"/>
                  <a:pt x="282193" y="1920493"/>
                  <a:pt x="286352" y="1921084"/>
                </a:cubicBezTo>
                <a:cubicBezTo>
                  <a:pt x="303582" y="1921676"/>
                  <a:pt x="321406" y="1922859"/>
                  <a:pt x="338636" y="1924042"/>
                </a:cubicBezTo>
                <a:cubicBezTo>
                  <a:pt x="351707" y="1925225"/>
                  <a:pt x="365373" y="1927000"/>
                  <a:pt x="378444" y="1921676"/>
                </a:cubicBezTo>
                <a:cubicBezTo>
                  <a:pt x="384979" y="1919310"/>
                  <a:pt x="391515" y="1925225"/>
                  <a:pt x="398050" y="1922267"/>
                </a:cubicBezTo>
                <a:cubicBezTo>
                  <a:pt x="396268" y="1919901"/>
                  <a:pt x="393297" y="1919310"/>
                  <a:pt x="390921" y="1919901"/>
                </a:cubicBezTo>
                <a:cubicBezTo>
                  <a:pt x="369532" y="1922267"/>
                  <a:pt x="362402" y="1907479"/>
                  <a:pt x="355866" y="1892100"/>
                </a:cubicBezTo>
                <a:cubicBezTo>
                  <a:pt x="345766" y="1866664"/>
                  <a:pt x="345766" y="1866664"/>
                  <a:pt x="318436" y="1866664"/>
                </a:cubicBezTo>
                <a:cubicBezTo>
                  <a:pt x="313088" y="1866664"/>
                  <a:pt x="308929" y="1864890"/>
                  <a:pt x="304770" y="1863115"/>
                </a:cubicBezTo>
                <a:cubicBezTo>
                  <a:pt x="292293" y="1857791"/>
                  <a:pt x="280410" y="1852468"/>
                  <a:pt x="267339" y="1852468"/>
                </a:cubicBezTo>
                <a:cubicBezTo>
                  <a:pt x="259616" y="1852468"/>
                  <a:pt x="256645" y="1848327"/>
                  <a:pt x="256645" y="1841229"/>
                </a:cubicBezTo>
                <a:cubicBezTo>
                  <a:pt x="257239" y="1834131"/>
                  <a:pt x="261398" y="1831764"/>
                  <a:pt x="267934" y="1831173"/>
                </a:cubicBezTo>
                <a:cubicBezTo>
                  <a:pt x="271498" y="1831173"/>
                  <a:pt x="276251" y="1831173"/>
                  <a:pt x="279222" y="1832947"/>
                </a:cubicBezTo>
                <a:cubicBezTo>
                  <a:pt x="296452" y="1840637"/>
                  <a:pt x="314871" y="1838863"/>
                  <a:pt x="332695" y="1840637"/>
                </a:cubicBezTo>
                <a:cubicBezTo>
                  <a:pt x="333883" y="1840637"/>
                  <a:pt x="336260" y="1840637"/>
                  <a:pt x="336854" y="1841229"/>
                </a:cubicBezTo>
                <a:cubicBezTo>
                  <a:pt x="355272" y="1855425"/>
                  <a:pt x="371908" y="1843595"/>
                  <a:pt x="389138" y="1839454"/>
                </a:cubicBezTo>
                <a:cubicBezTo>
                  <a:pt x="395080" y="1837680"/>
                  <a:pt x="396268" y="1831764"/>
                  <a:pt x="397456" y="1826441"/>
                </a:cubicBezTo>
                <a:cubicBezTo>
                  <a:pt x="401021" y="1811653"/>
                  <a:pt x="405774" y="1799231"/>
                  <a:pt x="420628" y="1791541"/>
                </a:cubicBezTo>
                <a:cubicBezTo>
                  <a:pt x="430134" y="1786809"/>
                  <a:pt x="433699" y="1775570"/>
                  <a:pt x="435481" y="1765514"/>
                </a:cubicBezTo>
                <a:cubicBezTo>
                  <a:pt x="436075" y="1760190"/>
                  <a:pt x="433699" y="1756641"/>
                  <a:pt x="428352" y="1756050"/>
                </a:cubicBezTo>
                <a:cubicBezTo>
                  <a:pt x="403992" y="1753092"/>
                  <a:pt x="382603" y="1737121"/>
                  <a:pt x="356461" y="1738304"/>
                </a:cubicBezTo>
                <a:cubicBezTo>
                  <a:pt x="352896" y="1738895"/>
                  <a:pt x="349925" y="1735938"/>
                  <a:pt x="346954" y="1734163"/>
                </a:cubicBezTo>
                <a:cubicBezTo>
                  <a:pt x="338636" y="1730023"/>
                  <a:pt x="330912" y="1724699"/>
                  <a:pt x="321406" y="1722924"/>
                </a:cubicBezTo>
                <a:cubicBezTo>
                  <a:pt x="313682" y="1721741"/>
                  <a:pt x="308929" y="1718784"/>
                  <a:pt x="307147" y="1711094"/>
                </a:cubicBezTo>
                <a:cubicBezTo>
                  <a:pt x="305959" y="1703996"/>
                  <a:pt x="298829" y="1702812"/>
                  <a:pt x="293482" y="1701038"/>
                </a:cubicBezTo>
                <a:cubicBezTo>
                  <a:pt x="283975" y="1697489"/>
                  <a:pt x="273875" y="1694531"/>
                  <a:pt x="264369" y="1690982"/>
                </a:cubicBezTo>
                <a:cubicBezTo>
                  <a:pt x="260804" y="1689799"/>
                  <a:pt x="256051" y="1687433"/>
                  <a:pt x="258427" y="1682701"/>
                </a:cubicBezTo>
                <a:cubicBezTo>
                  <a:pt x="260210" y="1677969"/>
                  <a:pt x="264963" y="1679152"/>
                  <a:pt x="268528" y="1680335"/>
                </a:cubicBezTo>
                <a:cubicBezTo>
                  <a:pt x="279816" y="1684475"/>
                  <a:pt x="291105" y="1688024"/>
                  <a:pt x="302394" y="1692165"/>
                </a:cubicBezTo>
                <a:cubicBezTo>
                  <a:pt x="306553" y="1693348"/>
                  <a:pt x="310118" y="1695123"/>
                  <a:pt x="314871" y="1692165"/>
                </a:cubicBezTo>
                <a:cubicBezTo>
                  <a:pt x="331507" y="1680926"/>
                  <a:pt x="331507" y="1680926"/>
                  <a:pt x="316653" y="1667913"/>
                </a:cubicBezTo>
                <a:cubicBezTo>
                  <a:pt x="313682" y="1665547"/>
                  <a:pt x="311306" y="1663180"/>
                  <a:pt x="308929" y="1660223"/>
                </a:cubicBezTo>
                <a:cubicBezTo>
                  <a:pt x="300611" y="1650167"/>
                  <a:pt x="301800" y="1646026"/>
                  <a:pt x="314277" y="1641886"/>
                </a:cubicBezTo>
                <a:cubicBezTo>
                  <a:pt x="317841" y="1640703"/>
                  <a:pt x="321406" y="1639520"/>
                  <a:pt x="324971" y="1637745"/>
                </a:cubicBezTo>
                <a:cubicBezTo>
                  <a:pt x="330318" y="1634787"/>
                  <a:pt x="333883" y="1636562"/>
                  <a:pt x="335666" y="1641294"/>
                </a:cubicBezTo>
                <a:cubicBezTo>
                  <a:pt x="337448" y="1647801"/>
                  <a:pt x="341013" y="1651350"/>
                  <a:pt x="348143" y="1651350"/>
                </a:cubicBezTo>
                <a:cubicBezTo>
                  <a:pt x="349925" y="1650758"/>
                  <a:pt x="351707" y="1651350"/>
                  <a:pt x="352896" y="1652533"/>
                </a:cubicBezTo>
                <a:cubicBezTo>
                  <a:pt x="371314" y="1669687"/>
                  <a:pt x="395080" y="1672645"/>
                  <a:pt x="418251" y="1678560"/>
                </a:cubicBezTo>
                <a:cubicBezTo>
                  <a:pt x="436075" y="1683292"/>
                  <a:pt x="450335" y="1674419"/>
                  <a:pt x="463406" y="1664364"/>
                </a:cubicBezTo>
                <a:cubicBezTo>
                  <a:pt x="472318" y="1657265"/>
                  <a:pt x="468159" y="1632421"/>
                  <a:pt x="458059" y="1625915"/>
                </a:cubicBezTo>
                <a:cubicBezTo>
                  <a:pt x="453900" y="1623548"/>
                  <a:pt x="449147" y="1620591"/>
                  <a:pt x="451523" y="1615267"/>
                </a:cubicBezTo>
                <a:cubicBezTo>
                  <a:pt x="453306" y="1609352"/>
                  <a:pt x="458653" y="1607577"/>
                  <a:pt x="464000" y="1608760"/>
                </a:cubicBezTo>
                <a:cubicBezTo>
                  <a:pt x="475289" y="1611718"/>
                  <a:pt x="475289" y="1605211"/>
                  <a:pt x="471130" y="1598705"/>
                </a:cubicBezTo>
                <a:cubicBezTo>
                  <a:pt x="462812" y="1586283"/>
                  <a:pt x="462812" y="1570903"/>
                  <a:pt x="460435" y="1557298"/>
                </a:cubicBezTo>
                <a:cubicBezTo>
                  <a:pt x="458059" y="1543693"/>
                  <a:pt x="462812" y="1529497"/>
                  <a:pt x="471724" y="1518258"/>
                </a:cubicBezTo>
                <a:cubicBezTo>
                  <a:pt x="477665" y="1511160"/>
                  <a:pt x="481230" y="1502287"/>
                  <a:pt x="490736" y="1499921"/>
                </a:cubicBezTo>
                <a:cubicBezTo>
                  <a:pt x="500243" y="1498146"/>
                  <a:pt x="509155" y="1498737"/>
                  <a:pt x="517473" y="1504061"/>
                </a:cubicBezTo>
                <a:cubicBezTo>
                  <a:pt x="529356" y="1511160"/>
                  <a:pt x="536485" y="1509385"/>
                  <a:pt x="543615" y="1497555"/>
                </a:cubicBezTo>
                <a:cubicBezTo>
                  <a:pt x="551933" y="1482767"/>
                  <a:pt x="549556" y="1472120"/>
                  <a:pt x="538268" y="1460289"/>
                </a:cubicBezTo>
                <a:cubicBezTo>
                  <a:pt x="520443" y="1442543"/>
                  <a:pt x="498460" y="1428939"/>
                  <a:pt x="479448" y="1411784"/>
                </a:cubicBezTo>
                <a:cubicBezTo>
                  <a:pt x="478854" y="1411193"/>
                  <a:pt x="477665" y="1410601"/>
                  <a:pt x="476477" y="1410010"/>
                </a:cubicBezTo>
                <a:cubicBezTo>
                  <a:pt x="447958" y="1404686"/>
                  <a:pt x="425381" y="1386349"/>
                  <a:pt x="402804" y="1370378"/>
                </a:cubicBezTo>
                <a:cubicBezTo>
                  <a:pt x="385573" y="1357956"/>
                  <a:pt x="362402" y="1352632"/>
                  <a:pt x="349925" y="1332520"/>
                </a:cubicBezTo>
                <a:cubicBezTo>
                  <a:pt x="346360" y="1326605"/>
                  <a:pt x="338042" y="1323647"/>
                  <a:pt x="332101" y="1318915"/>
                </a:cubicBezTo>
                <a:cubicBezTo>
                  <a:pt x="327348" y="1314775"/>
                  <a:pt x="322594" y="1309450"/>
                  <a:pt x="326753" y="1302944"/>
                </a:cubicBezTo>
                <a:cubicBezTo>
                  <a:pt x="330318" y="1296437"/>
                  <a:pt x="336260" y="1299986"/>
                  <a:pt x="341013" y="1302944"/>
                </a:cubicBezTo>
                <a:cubicBezTo>
                  <a:pt x="342795" y="1304127"/>
                  <a:pt x="344578" y="1304719"/>
                  <a:pt x="345766" y="1302352"/>
                </a:cubicBezTo>
                <a:cubicBezTo>
                  <a:pt x="346954" y="1300578"/>
                  <a:pt x="346360" y="1298212"/>
                  <a:pt x="344578" y="1297029"/>
                </a:cubicBezTo>
                <a:cubicBezTo>
                  <a:pt x="335071" y="1291705"/>
                  <a:pt x="327942" y="1281649"/>
                  <a:pt x="316653" y="1278100"/>
                </a:cubicBezTo>
                <a:cubicBezTo>
                  <a:pt x="309523" y="1276326"/>
                  <a:pt x="308335" y="1270410"/>
                  <a:pt x="306553" y="1265086"/>
                </a:cubicBezTo>
                <a:cubicBezTo>
                  <a:pt x="305959" y="1261538"/>
                  <a:pt x="307147" y="1258580"/>
                  <a:pt x="310712" y="1257397"/>
                </a:cubicBezTo>
                <a:cubicBezTo>
                  <a:pt x="316653" y="1255030"/>
                  <a:pt x="321406" y="1258580"/>
                  <a:pt x="325565" y="1262129"/>
                </a:cubicBezTo>
                <a:cubicBezTo>
                  <a:pt x="343389" y="1276918"/>
                  <a:pt x="360025" y="1293480"/>
                  <a:pt x="379632" y="1305902"/>
                </a:cubicBezTo>
                <a:cubicBezTo>
                  <a:pt x="393297" y="1314183"/>
                  <a:pt x="403992" y="1325422"/>
                  <a:pt x="417063" y="1334295"/>
                </a:cubicBezTo>
                <a:cubicBezTo>
                  <a:pt x="439640" y="1349675"/>
                  <a:pt x="461029" y="1369195"/>
                  <a:pt x="479448" y="1389898"/>
                </a:cubicBezTo>
                <a:cubicBezTo>
                  <a:pt x="499649" y="1412967"/>
                  <a:pt x="525197" y="1428939"/>
                  <a:pt x="548368" y="1447867"/>
                </a:cubicBezTo>
                <a:cubicBezTo>
                  <a:pt x="560251" y="1457923"/>
                  <a:pt x="567381" y="1453191"/>
                  <a:pt x="569163" y="1438403"/>
                </a:cubicBezTo>
                <a:cubicBezTo>
                  <a:pt x="570351" y="1430121"/>
                  <a:pt x="570351" y="1421249"/>
                  <a:pt x="566192" y="1414150"/>
                </a:cubicBezTo>
                <a:cubicBezTo>
                  <a:pt x="562033" y="1407052"/>
                  <a:pt x="563816" y="1401137"/>
                  <a:pt x="568569" y="1395813"/>
                </a:cubicBezTo>
                <a:cubicBezTo>
                  <a:pt x="580452" y="1382209"/>
                  <a:pt x="592335" y="1368603"/>
                  <a:pt x="613724" y="1376293"/>
                </a:cubicBezTo>
                <a:cubicBezTo>
                  <a:pt x="616100" y="1377476"/>
                  <a:pt x="618477" y="1377476"/>
                  <a:pt x="619665" y="1375110"/>
                </a:cubicBezTo>
                <a:cubicBezTo>
                  <a:pt x="621447" y="1372744"/>
                  <a:pt x="620853" y="1370970"/>
                  <a:pt x="619665" y="1368603"/>
                </a:cubicBezTo>
                <a:cubicBezTo>
                  <a:pt x="616100" y="1362688"/>
                  <a:pt x="611347" y="1359139"/>
                  <a:pt x="606000" y="1355590"/>
                </a:cubicBezTo>
                <a:cubicBezTo>
                  <a:pt x="592929" y="1345534"/>
                  <a:pt x="581046" y="1334887"/>
                  <a:pt x="579263" y="1317141"/>
                </a:cubicBezTo>
                <a:cubicBezTo>
                  <a:pt x="579263" y="1313591"/>
                  <a:pt x="576293" y="1311817"/>
                  <a:pt x="573916" y="1309450"/>
                </a:cubicBezTo>
                <a:cubicBezTo>
                  <a:pt x="563816" y="1301761"/>
                  <a:pt x="555498" y="1291114"/>
                  <a:pt x="546586" y="1281649"/>
                </a:cubicBezTo>
                <a:cubicBezTo>
                  <a:pt x="544803" y="1279283"/>
                  <a:pt x="541833" y="1276326"/>
                  <a:pt x="541833" y="1273960"/>
                </a:cubicBezTo>
                <a:cubicBezTo>
                  <a:pt x="540644" y="1253848"/>
                  <a:pt x="526979" y="1242609"/>
                  <a:pt x="513908" y="1230187"/>
                </a:cubicBezTo>
                <a:cubicBezTo>
                  <a:pt x="508561" y="1225455"/>
                  <a:pt x="503213" y="1220131"/>
                  <a:pt x="500837" y="1213624"/>
                </a:cubicBezTo>
                <a:cubicBezTo>
                  <a:pt x="499054" y="1208892"/>
                  <a:pt x="496678" y="1204160"/>
                  <a:pt x="502025" y="1201202"/>
                </a:cubicBezTo>
                <a:cubicBezTo>
                  <a:pt x="506778" y="1198244"/>
                  <a:pt x="512125" y="1199428"/>
                  <a:pt x="515096" y="1202977"/>
                </a:cubicBezTo>
                <a:cubicBezTo>
                  <a:pt x="528167" y="1224863"/>
                  <a:pt x="552527" y="1234328"/>
                  <a:pt x="566786" y="1254439"/>
                </a:cubicBezTo>
                <a:cubicBezTo>
                  <a:pt x="569163" y="1257397"/>
                  <a:pt x="570945" y="1260946"/>
                  <a:pt x="576293" y="1261538"/>
                </a:cubicBezTo>
                <a:cubicBezTo>
                  <a:pt x="578075" y="1255622"/>
                  <a:pt x="574510" y="1250298"/>
                  <a:pt x="571540" y="1245566"/>
                </a:cubicBezTo>
                <a:cubicBezTo>
                  <a:pt x="563816" y="1230778"/>
                  <a:pt x="553715" y="1216582"/>
                  <a:pt x="547180" y="1201202"/>
                </a:cubicBezTo>
                <a:cubicBezTo>
                  <a:pt x="543615" y="1194104"/>
                  <a:pt x="543615" y="1187597"/>
                  <a:pt x="551933" y="1184048"/>
                </a:cubicBezTo>
                <a:cubicBezTo>
                  <a:pt x="559657" y="1181090"/>
                  <a:pt x="566192" y="1185231"/>
                  <a:pt x="568569" y="1192329"/>
                </a:cubicBezTo>
                <a:cubicBezTo>
                  <a:pt x="576293" y="1212441"/>
                  <a:pt x="585205" y="1231961"/>
                  <a:pt x="594711" y="1250890"/>
                </a:cubicBezTo>
                <a:cubicBezTo>
                  <a:pt x="600058" y="1261538"/>
                  <a:pt x="604217" y="1271593"/>
                  <a:pt x="603029" y="1284016"/>
                </a:cubicBezTo>
                <a:cubicBezTo>
                  <a:pt x="602435" y="1291705"/>
                  <a:pt x="607188" y="1297029"/>
                  <a:pt x="611941" y="1302352"/>
                </a:cubicBezTo>
                <a:cubicBezTo>
                  <a:pt x="617288" y="1308267"/>
                  <a:pt x="621447" y="1314775"/>
                  <a:pt x="612535" y="1321282"/>
                </a:cubicBezTo>
                <a:cubicBezTo>
                  <a:pt x="608376" y="1324239"/>
                  <a:pt x="609565" y="1327788"/>
                  <a:pt x="611941" y="1332520"/>
                </a:cubicBezTo>
                <a:cubicBezTo>
                  <a:pt x="617288" y="1344942"/>
                  <a:pt x="625012" y="1354998"/>
                  <a:pt x="638083" y="1358548"/>
                </a:cubicBezTo>
                <a:cubicBezTo>
                  <a:pt x="637489" y="1350858"/>
                  <a:pt x="637489" y="1351449"/>
                  <a:pt x="629171" y="1340802"/>
                </a:cubicBezTo>
                <a:cubicBezTo>
                  <a:pt x="625606" y="1336662"/>
                  <a:pt x="617883" y="1330746"/>
                  <a:pt x="623824" y="1324830"/>
                </a:cubicBezTo>
                <a:cubicBezTo>
                  <a:pt x="630954" y="1318915"/>
                  <a:pt x="636895" y="1326605"/>
                  <a:pt x="641648" y="1331337"/>
                </a:cubicBezTo>
                <a:cubicBezTo>
                  <a:pt x="644025" y="1333704"/>
                  <a:pt x="645213" y="1336662"/>
                  <a:pt x="646401" y="1339619"/>
                </a:cubicBezTo>
                <a:cubicBezTo>
                  <a:pt x="648778" y="1346717"/>
                  <a:pt x="654125" y="1343759"/>
                  <a:pt x="657690" y="1341985"/>
                </a:cubicBezTo>
                <a:cubicBezTo>
                  <a:pt x="663037" y="1339619"/>
                  <a:pt x="661849" y="1335478"/>
                  <a:pt x="658878" y="1331929"/>
                </a:cubicBezTo>
                <a:cubicBezTo>
                  <a:pt x="649966" y="1320690"/>
                  <a:pt x="640460" y="1309450"/>
                  <a:pt x="632736" y="1297029"/>
                </a:cubicBezTo>
                <a:cubicBezTo>
                  <a:pt x="626795" y="1286973"/>
                  <a:pt x="622042" y="1276918"/>
                  <a:pt x="620259" y="1265086"/>
                </a:cubicBezTo>
                <a:cubicBezTo>
                  <a:pt x="619665" y="1260946"/>
                  <a:pt x="618477" y="1256214"/>
                  <a:pt x="623230" y="1253848"/>
                </a:cubicBezTo>
                <a:cubicBezTo>
                  <a:pt x="627983" y="1251481"/>
                  <a:pt x="630360" y="1256214"/>
                  <a:pt x="633330" y="1257988"/>
                </a:cubicBezTo>
                <a:cubicBezTo>
                  <a:pt x="650560" y="1269820"/>
                  <a:pt x="659472" y="1288747"/>
                  <a:pt x="674920" y="1301761"/>
                </a:cubicBezTo>
                <a:cubicBezTo>
                  <a:pt x="682050" y="1307084"/>
                  <a:pt x="684426" y="1307084"/>
                  <a:pt x="687991" y="1298212"/>
                </a:cubicBezTo>
                <a:cubicBezTo>
                  <a:pt x="696903" y="1277509"/>
                  <a:pt x="728393" y="1261538"/>
                  <a:pt x="750376" y="1265678"/>
                </a:cubicBezTo>
                <a:cubicBezTo>
                  <a:pt x="762259" y="1268044"/>
                  <a:pt x="768794" y="1260946"/>
                  <a:pt x="765824" y="1247933"/>
                </a:cubicBezTo>
                <a:cubicBezTo>
                  <a:pt x="762259" y="1231961"/>
                  <a:pt x="755723" y="1216582"/>
                  <a:pt x="753347" y="1200611"/>
                </a:cubicBezTo>
                <a:cubicBezTo>
                  <a:pt x="750376" y="1185231"/>
                  <a:pt x="747405" y="1169852"/>
                  <a:pt x="743246" y="1155064"/>
                </a:cubicBezTo>
                <a:cubicBezTo>
                  <a:pt x="740276" y="1145007"/>
                  <a:pt x="747405" y="1142050"/>
                  <a:pt x="753941" y="1138501"/>
                </a:cubicBezTo>
                <a:cubicBezTo>
                  <a:pt x="761665" y="1135543"/>
                  <a:pt x="765230" y="1140275"/>
                  <a:pt x="767606" y="1146191"/>
                </a:cubicBezTo>
                <a:cubicBezTo>
                  <a:pt x="777707" y="1169852"/>
                  <a:pt x="783648" y="1195287"/>
                  <a:pt x="790778" y="1220723"/>
                </a:cubicBezTo>
                <a:cubicBezTo>
                  <a:pt x="792560" y="1228412"/>
                  <a:pt x="786619" y="1236693"/>
                  <a:pt x="787807" y="1246158"/>
                </a:cubicBezTo>
                <a:cubicBezTo>
                  <a:pt x="788995" y="1255030"/>
                  <a:pt x="794937" y="1259763"/>
                  <a:pt x="799690" y="1265678"/>
                </a:cubicBezTo>
                <a:cubicBezTo>
                  <a:pt x="802660" y="1269228"/>
                  <a:pt x="808602" y="1266270"/>
                  <a:pt x="810978" y="1262720"/>
                </a:cubicBezTo>
                <a:cubicBezTo>
                  <a:pt x="821079" y="1249707"/>
                  <a:pt x="831773" y="1236693"/>
                  <a:pt x="830585" y="1218948"/>
                </a:cubicBezTo>
                <a:cubicBezTo>
                  <a:pt x="829991" y="1209483"/>
                  <a:pt x="834150" y="1204751"/>
                  <a:pt x="842468" y="1200611"/>
                </a:cubicBezTo>
                <a:cubicBezTo>
                  <a:pt x="860886" y="1191738"/>
                  <a:pt x="878711" y="1192921"/>
                  <a:pt x="895346" y="1204751"/>
                </a:cubicBezTo>
                <a:cubicBezTo>
                  <a:pt x="904853" y="1211849"/>
                  <a:pt x="913765" y="1213033"/>
                  <a:pt x="922677" y="1204751"/>
                </a:cubicBezTo>
                <a:cubicBezTo>
                  <a:pt x="930995" y="1197062"/>
                  <a:pt x="942284" y="1197062"/>
                  <a:pt x="950602" y="1189372"/>
                </a:cubicBezTo>
                <a:cubicBezTo>
                  <a:pt x="955949" y="1184048"/>
                  <a:pt x="958920" y="1179907"/>
                  <a:pt x="960108" y="1172809"/>
                </a:cubicBezTo>
                <a:cubicBezTo>
                  <a:pt x="962484" y="1159796"/>
                  <a:pt x="963079" y="1146782"/>
                  <a:pt x="957137" y="1134360"/>
                </a:cubicBezTo>
                <a:cubicBezTo>
                  <a:pt x="953572" y="1125487"/>
                  <a:pt x="956543" y="1118390"/>
                  <a:pt x="962484" y="1113067"/>
                </a:cubicBezTo>
                <a:cubicBezTo>
                  <a:pt x="967832" y="1107743"/>
                  <a:pt x="974367" y="1111292"/>
                  <a:pt x="979715" y="1114249"/>
                </a:cubicBezTo>
                <a:cubicBezTo>
                  <a:pt x="991003" y="1120165"/>
                  <a:pt x="1001698" y="1125487"/>
                  <a:pt x="1014175" y="1127853"/>
                </a:cubicBezTo>
                <a:cubicBezTo>
                  <a:pt x="1024275" y="1130220"/>
                  <a:pt x="1025463" y="1140275"/>
                  <a:pt x="1029028" y="1147965"/>
                </a:cubicBezTo>
                <a:cubicBezTo>
                  <a:pt x="1031999" y="1153881"/>
                  <a:pt x="1032593" y="1160979"/>
                  <a:pt x="1038534" y="1165119"/>
                </a:cubicBezTo>
                <a:cubicBezTo>
                  <a:pt x="1046258" y="1169260"/>
                  <a:pt x="1055170" y="1171034"/>
                  <a:pt x="1061706" y="1164528"/>
                </a:cubicBezTo>
                <a:cubicBezTo>
                  <a:pt x="1075371" y="1152106"/>
                  <a:pt x="1091413" y="1143824"/>
                  <a:pt x="1104484" y="1130811"/>
                </a:cubicBezTo>
                <a:cubicBezTo>
                  <a:pt x="1115773" y="1119573"/>
                  <a:pt x="1129438" y="1122529"/>
                  <a:pt x="1137756" y="1136726"/>
                </a:cubicBezTo>
                <a:cubicBezTo>
                  <a:pt x="1140727" y="1142050"/>
                  <a:pt x="1143697" y="1147373"/>
                  <a:pt x="1151421" y="1147373"/>
                </a:cubicBezTo>
                <a:cubicBezTo>
                  <a:pt x="1169245" y="1148557"/>
                  <a:pt x="1168057" y="1147373"/>
                  <a:pt x="1169245" y="1130811"/>
                </a:cubicBezTo>
                <a:cubicBezTo>
                  <a:pt x="1171028" y="1110109"/>
                  <a:pt x="1164492" y="1090588"/>
                  <a:pt x="1162116" y="1071068"/>
                </a:cubicBezTo>
                <a:cubicBezTo>
                  <a:pt x="1160928" y="1055689"/>
                  <a:pt x="1165087" y="1039717"/>
                  <a:pt x="1161522" y="1024339"/>
                </a:cubicBezTo>
                <a:cubicBezTo>
                  <a:pt x="1155580" y="999494"/>
                  <a:pt x="1153798" y="973467"/>
                  <a:pt x="1154986" y="949215"/>
                </a:cubicBezTo>
                <a:cubicBezTo>
                  <a:pt x="1156174" y="918456"/>
                  <a:pt x="1147262" y="889471"/>
                  <a:pt x="1147262" y="859895"/>
                </a:cubicBezTo>
                <a:cubicBezTo>
                  <a:pt x="1147262" y="845698"/>
                  <a:pt x="1144292" y="832685"/>
                  <a:pt x="1144292" y="819080"/>
                </a:cubicBezTo>
                <a:cubicBezTo>
                  <a:pt x="1144292" y="810207"/>
                  <a:pt x="1148451" y="804291"/>
                  <a:pt x="1156174" y="803700"/>
                </a:cubicBezTo>
                <a:cubicBezTo>
                  <a:pt x="1165087" y="802517"/>
                  <a:pt x="1167463" y="810207"/>
                  <a:pt x="1166869" y="817897"/>
                </a:cubicBezTo>
                <a:cubicBezTo>
                  <a:pt x="1163898" y="851022"/>
                  <a:pt x="1172216" y="882964"/>
                  <a:pt x="1176969" y="915498"/>
                </a:cubicBezTo>
                <a:cubicBezTo>
                  <a:pt x="1176969" y="916089"/>
                  <a:pt x="1178158" y="916681"/>
                  <a:pt x="1178752" y="916681"/>
                </a:cubicBezTo>
                <a:cubicBezTo>
                  <a:pt x="1181722" y="916089"/>
                  <a:pt x="1182317" y="913723"/>
                  <a:pt x="1181722" y="911357"/>
                </a:cubicBezTo>
                <a:cubicBezTo>
                  <a:pt x="1178752" y="884739"/>
                  <a:pt x="1183505" y="858120"/>
                  <a:pt x="1181722" y="831502"/>
                </a:cubicBezTo>
                <a:cubicBezTo>
                  <a:pt x="1181128" y="829136"/>
                  <a:pt x="1181722" y="826770"/>
                  <a:pt x="1182317" y="824403"/>
                </a:cubicBezTo>
                <a:cubicBezTo>
                  <a:pt x="1188258" y="808432"/>
                  <a:pt x="1187070" y="791278"/>
                  <a:pt x="1187070" y="774124"/>
                </a:cubicBezTo>
                <a:cubicBezTo>
                  <a:pt x="1187664" y="768209"/>
                  <a:pt x="1187070" y="762294"/>
                  <a:pt x="1187664" y="756378"/>
                </a:cubicBezTo>
                <a:cubicBezTo>
                  <a:pt x="1188258" y="749872"/>
                  <a:pt x="1191229" y="743365"/>
                  <a:pt x="1198953" y="743956"/>
                </a:cubicBezTo>
                <a:close/>
                <a:moveTo>
                  <a:pt x="1054049" y="664349"/>
                </a:moveTo>
                <a:cubicBezTo>
                  <a:pt x="1059991" y="663166"/>
                  <a:pt x="1060586" y="669673"/>
                  <a:pt x="1061774" y="673813"/>
                </a:cubicBezTo>
                <a:cubicBezTo>
                  <a:pt x="1065934" y="686826"/>
                  <a:pt x="1064151" y="700430"/>
                  <a:pt x="1064745" y="711668"/>
                </a:cubicBezTo>
                <a:cubicBezTo>
                  <a:pt x="1064151" y="734737"/>
                  <a:pt x="1065934" y="755439"/>
                  <a:pt x="1070687" y="776141"/>
                </a:cubicBezTo>
                <a:cubicBezTo>
                  <a:pt x="1073658" y="789154"/>
                  <a:pt x="1072470" y="803350"/>
                  <a:pt x="1073064" y="817546"/>
                </a:cubicBezTo>
                <a:cubicBezTo>
                  <a:pt x="1073658" y="842388"/>
                  <a:pt x="1079006" y="867231"/>
                  <a:pt x="1075441" y="892665"/>
                </a:cubicBezTo>
                <a:cubicBezTo>
                  <a:pt x="1074253" y="900946"/>
                  <a:pt x="1073064" y="907453"/>
                  <a:pt x="1061774" y="906861"/>
                </a:cubicBezTo>
                <a:cubicBezTo>
                  <a:pt x="1057020" y="906269"/>
                  <a:pt x="1053455" y="910410"/>
                  <a:pt x="1049890" y="913367"/>
                </a:cubicBezTo>
                <a:cubicBezTo>
                  <a:pt x="1043948" y="918691"/>
                  <a:pt x="1037411" y="917508"/>
                  <a:pt x="1032658" y="912776"/>
                </a:cubicBezTo>
                <a:cubicBezTo>
                  <a:pt x="1024933" y="906269"/>
                  <a:pt x="1017208" y="896806"/>
                  <a:pt x="1020774" y="889116"/>
                </a:cubicBezTo>
                <a:cubicBezTo>
                  <a:pt x="1024339" y="880244"/>
                  <a:pt x="1025527" y="866640"/>
                  <a:pt x="1039788" y="864865"/>
                </a:cubicBezTo>
                <a:cubicBezTo>
                  <a:pt x="1051078" y="863091"/>
                  <a:pt x="1054049" y="854218"/>
                  <a:pt x="1054644" y="843571"/>
                </a:cubicBezTo>
                <a:cubicBezTo>
                  <a:pt x="1056426" y="821686"/>
                  <a:pt x="1050484" y="800392"/>
                  <a:pt x="1048701" y="779098"/>
                </a:cubicBezTo>
                <a:cubicBezTo>
                  <a:pt x="1048107" y="767269"/>
                  <a:pt x="1046325" y="755439"/>
                  <a:pt x="1043948" y="743018"/>
                </a:cubicBezTo>
                <a:cubicBezTo>
                  <a:pt x="1042165" y="733553"/>
                  <a:pt x="1045730" y="722315"/>
                  <a:pt x="1045730" y="711077"/>
                </a:cubicBezTo>
                <a:cubicBezTo>
                  <a:pt x="1046325" y="699839"/>
                  <a:pt x="1048107" y="688600"/>
                  <a:pt x="1046325" y="677362"/>
                </a:cubicBezTo>
                <a:cubicBezTo>
                  <a:pt x="1045136" y="670856"/>
                  <a:pt x="1047513" y="665532"/>
                  <a:pt x="1054049" y="664349"/>
                </a:cubicBezTo>
                <a:close/>
                <a:moveTo>
                  <a:pt x="1047239" y="605020"/>
                </a:moveTo>
                <a:cubicBezTo>
                  <a:pt x="1050229" y="602653"/>
                  <a:pt x="1054414" y="602061"/>
                  <a:pt x="1056208" y="606203"/>
                </a:cubicBezTo>
                <a:cubicBezTo>
                  <a:pt x="1059198" y="615078"/>
                  <a:pt x="1063383" y="624545"/>
                  <a:pt x="1061589" y="634603"/>
                </a:cubicBezTo>
                <a:cubicBezTo>
                  <a:pt x="1060394" y="639337"/>
                  <a:pt x="1058002" y="643479"/>
                  <a:pt x="1052023" y="643479"/>
                </a:cubicBezTo>
                <a:cubicBezTo>
                  <a:pt x="1047239" y="644070"/>
                  <a:pt x="1046044" y="639337"/>
                  <a:pt x="1045446" y="635195"/>
                </a:cubicBezTo>
                <a:cubicBezTo>
                  <a:pt x="1043652" y="629870"/>
                  <a:pt x="1042456" y="623953"/>
                  <a:pt x="1041858" y="621586"/>
                </a:cubicBezTo>
                <a:cubicBezTo>
                  <a:pt x="1041858" y="613303"/>
                  <a:pt x="1042456" y="607978"/>
                  <a:pt x="1047239" y="605020"/>
                </a:cubicBezTo>
                <a:close/>
                <a:moveTo>
                  <a:pt x="2363326" y="505789"/>
                </a:moveTo>
                <a:cubicBezTo>
                  <a:pt x="2368067" y="505197"/>
                  <a:pt x="2369845" y="506971"/>
                  <a:pt x="2371030" y="511110"/>
                </a:cubicBezTo>
                <a:cubicBezTo>
                  <a:pt x="2373993" y="524119"/>
                  <a:pt x="2359771" y="541858"/>
                  <a:pt x="2346141" y="542449"/>
                </a:cubicBezTo>
                <a:cubicBezTo>
                  <a:pt x="2340807" y="543040"/>
                  <a:pt x="2339622" y="540084"/>
                  <a:pt x="2339622" y="535353"/>
                </a:cubicBezTo>
                <a:cubicBezTo>
                  <a:pt x="2339622" y="524119"/>
                  <a:pt x="2352660" y="508154"/>
                  <a:pt x="2363326" y="505789"/>
                </a:cubicBezTo>
                <a:close/>
                <a:moveTo>
                  <a:pt x="1020016" y="469581"/>
                </a:moveTo>
                <a:cubicBezTo>
                  <a:pt x="1028905" y="468397"/>
                  <a:pt x="1030090" y="475499"/>
                  <a:pt x="1031275" y="481417"/>
                </a:cubicBezTo>
                <a:cubicBezTo>
                  <a:pt x="1032460" y="486151"/>
                  <a:pt x="1033645" y="490885"/>
                  <a:pt x="1033053" y="495619"/>
                </a:cubicBezTo>
                <a:cubicBezTo>
                  <a:pt x="1032460" y="509822"/>
                  <a:pt x="1033053" y="524025"/>
                  <a:pt x="1036608" y="538228"/>
                </a:cubicBezTo>
                <a:cubicBezTo>
                  <a:pt x="1038386" y="545921"/>
                  <a:pt x="1038386" y="553614"/>
                  <a:pt x="1035423" y="561307"/>
                </a:cubicBezTo>
                <a:cubicBezTo>
                  <a:pt x="1030682" y="571960"/>
                  <a:pt x="1025349" y="572551"/>
                  <a:pt x="1018238" y="563675"/>
                </a:cubicBezTo>
                <a:cubicBezTo>
                  <a:pt x="1013497" y="557757"/>
                  <a:pt x="1010534" y="551247"/>
                  <a:pt x="1009349" y="544146"/>
                </a:cubicBezTo>
                <a:cubicBezTo>
                  <a:pt x="1005793" y="530535"/>
                  <a:pt x="1004015" y="516332"/>
                  <a:pt x="1004608" y="504496"/>
                </a:cubicBezTo>
                <a:cubicBezTo>
                  <a:pt x="1004608" y="496211"/>
                  <a:pt x="1004608" y="490293"/>
                  <a:pt x="1004608" y="484376"/>
                </a:cubicBezTo>
                <a:cubicBezTo>
                  <a:pt x="1004608" y="474315"/>
                  <a:pt x="1011719" y="470765"/>
                  <a:pt x="1020016" y="469581"/>
                </a:cubicBezTo>
                <a:close/>
                <a:moveTo>
                  <a:pt x="963583" y="403372"/>
                </a:moveTo>
                <a:cubicBezTo>
                  <a:pt x="969458" y="402780"/>
                  <a:pt x="970045" y="408110"/>
                  <a:pt x="971221" y="412256"/>
                </a:cubicBezTo>
                <a:cubicBezTo>
                  <a:pt x="972396" y="419363"/>
                  <a:pt x="972983" y="427062"/>
                  <a:pt x="974158" y="432984"/>
                </a:cubicBezTo>
                <a:cubicBezTo>
                  <a:pt x="974158" y="435353"/>
                  <a:pt x="974158" y="436538"/>
                  <a:pt x="974158" y="437722"/>
                </a:cubicBezTo>
                <a:cubicBezTo>
                  <a:pt x="972983" y="443645"/>
                  <a:pt x="972396" y="451344"/>
                  <a:pt x="965933" y="451936"/>
                </a:cubicBezTo>
                <a:cubicBezTo>
                  <a:pt x="958295" y="453121"/>
                  <a:pt x="955945" y="445421"/>
                  <a:pt x="954182" y="439499"/>
                </a:cubicBezTo>
                <a:cubicBezTo>
                  <a:pt x="951244" y="431207"/>
                  <a:pt x="951832" y="421732"/>
                  <a:pt x="952419" y="412848"/>
                </a:cubicBezTo>
                <a:cubicBezTo>
                  <a:pt x="953007" y="406333"/>
                  <a:pt x="957707" y="403372"/>
                  <a:pt x="963583" y="403372"/>
                </a:cubicBezTo>
                <a:close/>
                <a:moveTo>
                  <a:pt x="1507769" y="126423"/>
                </a:moveTo>
                <a:cubicBezTo>
                  <a:pt x="1512481" y="126423"/>
                  <a:pt x="1521315" y="142990"/>
                  <a:pt x="1517781" y="147723"/>
                </a:cubicBezTo>
                <a:cubicBezTo>
                  <a:pt x="1510714" y="157782"/>
                  <a:pt x="1513659" y="169615"/>
                  <a:pt x="1510714" y="180857"/>
                </a:cubicBezTo>
                <a:cubicBezTo>
                  <a:pt x="1508947" y="189141"/>
                  <a:pt x="1507769" y="198016"/>
                  <a:pt x="1502468" y="205116"/>
                </a:cubicBezTo>
                <a:cubicBezTo>
                  <a:pt x="1500113" y="207483"/>
                  <a:pt x="1497757" y="210441"/>
                  <a:pt x="1493634" y="209258"/>
                </a:cubicBezTo>
                <a:cubicBezTo>
                  <a:pt x="1490100" y="208074"/>
                  <a:pt x="1489511" y="204524"/>
                  <a:pt x="1489511" y="200974"/>
                </a:cubicBezTo>
                <a:cubicBezTo>
                  <a:pt x="1488333" y="191507"/>
                  <a:pt x="1490100" y="181449"/>
                  <a:pt x="1491867" y="171982"/>
                </a:cubicBezTo>
                <a:cubicBezTo>
                  <a:pt x="1493634" y="163107"/>
                  <a:pt x="1494223" y="154823"/>
                  <a:pt x="1493634" y="145948"/>
                </a:cubicBezTo>
                <a:cubicBezTo>
                  <a:pt x="1493045" y="138257"/>
                  <a:pt x="1501879" y="127015"/>
                  <a:pt x="1507769" y="126423"/>
                </a:cubicBezTo>
                <a:close/>
                <a:moveTo>
                  <a:pt x="791432" y="46121"/>
                </a:moveTo>
                <a:cubicBezTo>
                  <a:pt x="793360" y="47524"/>
                  <a:pt x="794695" y="50330"/>
                  <a:pt x="795585" y="53285"/>
                </a:cubicBezTo>
                <a:cubicBezTo>
                  <a:pt x="799738" y="69828"/>
                  <a:pt x="803891" y="86963"/>
                  <a:pt x="808044" y="103506"/>
                </a:cubicBezTo>
                <a:cubicBezTo>
                  <a:pt x="812197" y="120050"/>
                  <a:pt x="815757" y="137184"/>
                  <a:pt x="819316" y="154319"/>
                </a:cubicBezTo>
                <a:cubicBezTo>
                  <a:pt x="818130" y="157864"/>
                  <a:pt x="817536" y="162000"/>
                  <a:pt x="816350" y="165545"/>
                </a:cubicBezTo>
                <a:cubicBezTo>
                  <a:pt x="815163" y="168499"/>
                  <a:pt x="812790" y="170863"/>
                  <a:pt x="809230" y="170863"/>
                </a:cubicBezTo>
                <a:cubicBezTo>
                  <a:pt x="805671" y="170863"/>
                  <a:pt x="804484" y="167908"/>
                  <a:pt x="803297" y="165545"/>
                </a:cubicBezTo>
                <a:cubicBezTo>
                  <a:pt x="797364" y="151365"/>
                  <a:pt x="794398" y="137184"/>
                  <a:pt x="790838" y="122413"/>
                </a:cubicBezTo>
                <a:cubicBezTo>
                  <a:pt x="786092" y="104688"/>
                  <a:pt x="782532" y="86372"/>
                  <a:pt x="776006" y="69237"/>
                </a:cubicBezTo>
                <a:cubicBezTo>
                  <a:pt x="772446" y="59784"/>
                  <a:pt x="777786" y="52694"/>
                  <a:pt x="783719" y="47376"/>
                </a:cubicBezTo>
                <a:cubicBezTo>
                  <a:pt x="786982" y="44717"/>
                  <a:pt x="789503" y="44717"/>
                  <a:pt x="791432" y="46121"/>
                </a:cubicBezTo>
                <a:close/>
                <a:moveTo>
                  <a:pt x="945220" y="537"/>
                </a:moveTo>
                <a:cubicBezTo>
                  <a:pt x="949946" y="-645"/>
                  <a:pt x="954080" y="-54"/>
                  <a:pt x="956443" y="4082"/>
                </a:cubicBezTo>
                <a:cubicBezTo>
                  <a:pt x="968256" y="21214"/>
                  <a:pt x="965303" y="50752"/>
                  <a:pt x="952899" y="64340"/>
                </a:cubicBezTo>
                <a:cubicBezTo>
                  <a:pt x="946402" y="70838"/>
                  <a:pt x="940495" y="72610"/>
                  <a:pt x="933407" y="63749"/>
                </a:cubicBezTo>
                <a:cubicBezTo>
                  <a:pt x="926319" y="54887"/>
                  <a:pt x="922775" y="45435"/>
                  <a:pt x="923366" y="35983"/>
                </a:cubicBezTo>
                <a:cubicBezTo>
                  <a:pt x="923366" y="14715"/>
                  <a:pt x="931045" y="2900"/>
                  <a:pt x="945220" y="537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Shape 450">
            <a:extLst>
              <a:ext uri="{FF2B5EF4-FFF2-40B4-BE49-F238E27FC236}">
                <a16:creationId xmlns:a16="http://schemas.microsoft.com/office/drawing/2014/main" id="{0208A249-A93D-4195-AB60-FABE02DF2B92}"/>
              </a:ext>
            </a:extLst>
          </p:cNvPr>
          <p:cNvSpPr/>
          <p:nvPr/>
        </p:nvSpPr>
        <p:spPr>
          <a:xfrm>
            <a:off x="2018070" y="4288088"/>
            <a:ext cx="1" cy="38369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  <a:miter lim="400000"/>
            <a:tailEnd type="oval" w="lg" len="lg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2" name="Shape 451">
            <a:extLst>
              <a:ext uri="{FF2B5EF4-FFF2-40B4-BE49-F238E27FC236}">
                <a16:creationId xmlns:a16="http://schemas.microsoft.com/office/drawing/2014/main" id="{E84BF97F-BF76-4E4E-8F6A-1B44BD1BD797}"/>
              </a:ext>
            </a:extLst>
          </p:cNvPr>
          <p:cNvSpPr/>
          <p:nvPr/>
        </p:nvSpPr>
        <p:spPr>
          <a:xfrm>
            <a:off x="4056639" y="4286262"/>
            <a:ext cx="1" cy="387356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  <a:miter lim="400000"/>
            <a:tailEnd type="oval" w="lg" len="lg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3" name="Shape 452">
            <a:extLst>
              <a:ext uri="{FF2B5EF4-FFF2-40B4-BE49-F238E27FC236}">
                <a16:creationId xmlns:a16="http://schemas.microsoft.com/office/drawing/2014/main" id="{57DA09C0-3DC8-43E2-8753-1FCFB4B9FE06}"/>
              </a:ext>
            </a:extLst>
          </p:cNvPr>
          <p:cNvSpPr/>
          <p:nvPr/>
        </p:nvSpPr>
        <p:spPr>
          <a:xfrm>
            <a:off x="6095208" y="4286262"/>
            <a:ext cx="1" cy="387356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  <a:miter lim="400000"/>
            <a:tailEnd type="oval" w="lg" len="lg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4" name="Shape 453">
            <a:extLst>
              <a:ext uri="{FF2B5EF4-FFF2-40B4-BE49-F238E27FC236}">
                <a16:creationId xmlns:a16="http://schemas.microsoft.com/office/drawing/2014/main" id="{C2EC2168-58B2-4E6E-8753-A7EC9B23B62E}"/>
              </a:ext>
            </a:extLst>
          </p:cNvPr>
          <p:cNvSpPr/>
          <p:nvPr/>
        </p:nvSpPr>
        <p:spPr>
          <a:xfrm>
            <a:off x="8133776" y="4286262"/>
            <a:ext cx="1" cy="38369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  <a:miter lim="400000"/>
            <a:tailEnd type="oval" w="lg" len="lg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5" name="Shape 454">
            <a:extLst>
              <a:ext uri="{FF2B5EF4-FFF2-40B4-BE49-F238E27FC236}">
                <a16:creationId xmlns:a16="http://schemas.microsoft.com/office/drawing/2014/main" id="{05C045F7-B4E6-428D-862F-31BE6F5679F2}"/>
              </a:ext>
            </a:extLst>
          </p:cNvPr>
          <p:cNvSpPr/>
          <p:nvPr/>
        </p:nvSpPr>
        <p:spPr>
          <a:xfrm>
            <a:off x="10172345" y="4286262"/>
            <a:ext cx="1" cy="38369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  <a:miter lim="400000"/>
            <a:tailEnd type="oval" w="lg" len="lg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3EA9E0-B776-4587-A5E5-67390EE2E31A}"/>
              </a:ext>
            </a:extLst>
          </p:cNvPr>
          <p:cNvSpPr txBox="1"/>
          <p:nvPr/>
        </p:nvSpPr>
        <p:spPr>
          <a:xfrm>
            <a:off x="1436914" y="4796974"/>
            <a:ext cx="1194100" cy="3849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100000" t="100000"/>
                  </a:path>
                </a:gra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accent2"/>
                </a:solidFill>
              </a:rPr>
              <a:t>Insert title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D6B36F-C2F2-432C-8E32-E52EC3B169B3}"/>
              </a:ext>
            </a:extLst>
          </p:cNvPr>
          <p:cNvSpPr txBox="1"/>
          <p:nvPr/>
        </p:nvSpPr>
        <p:spPr>
          <a:xfrm>
            <a:off x="3505435" y="4796974"/>
            <a:ext cx="1086311" cy="3843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100000" t="100000"/>
                  </a:path>
                </a:gra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accent2"/>
                </a:solidFill>
              </a:rPr>
              <a:t>Insert title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54341F-9F05-4A81-A2E7-64ED47C5E646}"/>
              </a:ext>
            </a:extLst>
          </p:cNvPr>
          <p:cNvSpPr txBox="1"/>
          <p:nvPr/>
        </p:nvSpPr>
        <p:spPr>
          <a:xfrm>
            <a:off x="5560635" y="4796974"/>
            <a:ext cx="1086311" cy="3843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100000" t="100000"/>
                  </a:path>
                </a:gra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accent2"/>
                </a:solidFill>
              </a:rPr>
              <a:t>Insert title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3F93B9-9B34-4EE5-9BFB-B9C5041879A3}"/>
              </a:ext>
            </a:extLst>
          </p:cNvPr>
          <p:cNvSpPr txBox="1"/>
          <p:nvPr/>
        </p:nvSpPr>
        <p:spPr>
          <a:xfrm>
            <a:off x="7615837" y="4796974"/>
            <a:ext cx="1086311" cy="3843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100000" t="100000"/>
                  </a:path>
                </a:gra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accent2"/>
                </a:solidFill>
              </a:rPr>
              <a:t>Insert title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CF98AE-D431-4F90-96D6-A0A84A538E64}"/>
              </a:ext>
            </a:extLst>
          </p:cNvPr>
          <p:cNvSpPr txBox="1"/>
          <p:nvPr/>
        </p:nvSpPr>
        <p:spPr>
          <a:xfrm>
            <a:off x="9671037" y="4796974"/>
            <a:ext cx="1086311" cy="3843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100000" t="100000"/>
                  </a:path>
                </a:gradFill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accent2"/>
                </a:solidFill>
              </a:rPr>
              <a:t>Insert title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992459-96D2-4EB3-B2D5-E33D5D79BB89}"/>
              </a:ext>
            </a:extLst>
          </p:cNvPr>
          <p:cNvSpPr txBox="1"/>
          <p:nvPr/>
        </p:nvSpPr>
        <p:spPr>
          <a:xfrm>
            <a:off x="1136786" y="5213754"/>
            <a:ext cx="1713209" cy="578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Sed ut perspiciat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unde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volptatem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8DDE8C-2F63-4224-9270-8BCC21858049}"/>
              </a:ext>
            </a:extLst>
          </p:cNvPr>
          <p:cNvSpPr txBox="1"/>
          <p:nvPr/>
        </p:nvSpPr>
        <p:spPr>
          <a:xfrm>
            <a:off x="3191986" y="5213754"/>
            <a:ext cx="1713209" cy="578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Sed ut perspiciat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unde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volptatem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641920-2F3E-4913-B74B-6D3B99ADA66A}"/>
              </a:ext>
            </a:extLst>
          </p:cNvPr>
          <p:cNvSpPr txBox="1"/>
          <p:nvPr/>
        </p:nvSpPr>
        <p:spPr>
          <a:xfrm>
            <a:off x="5247186" y="5213754"/>
            <a:ext cx="1713209" cy="578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Sed ut perspiciat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unde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volptatem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367B08-7468-4C6D-86CA-D5AB14E20FA6}"/>
              </a:ext>
            </a:extLst>
          </p:cNvPr>
          <p:cNvSpPr txBox="1"/>
          <p:nvPr/>
        </p:nvSpPr>
        <p:spPr>
          <a:xfrm>
            <a:off x="7302388" y="5213754"/>
            <a:ext cx="1713209" cy="578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Sed ut perspiciat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unde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volptatem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2231E9-3AF8-4609-8AB0-E39B4CB8786F}"/>
              </a:ext>
            </a:extLst>
          </p:cNvPr>
          <p:cNvSpPr txBox="1"/>
          <p:nvPr/>
        </p:nvSpPr>
        <p:spPr>
          <a:xfrm>
            <a:off x="9357588" y="5213754"/>
            <a:ext cx="1713209" cy="578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Sed ut perspiciat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unde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volptatem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848BE2-B7CF-4186-A43D-D9A3B63C6789}"/>
              </a:ext>
            </a:extLst>
          </p:cNvPr>
          <p:cNvSpPr txBox="1"/>
          <p:nvPr/>
        </p:nvSpPr>
        <p:spPr>
          <a:xfrm>
            <a:off x="3496321" y="3047275"/>
            <a:ext cx="1112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Analysis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730C8D-5E80-4E71-8D93-F7B3B42B5F52}"/>
              </a:ext>
            </a:extLst>
          </p:cNvPr>
          <p:cNvSpPr txBox="1"/>
          <p:nvPr/>
        </p:nvSpPr>
        <p:spPr>
          <a:xfrm>
            <a:off x="1470273" y="3047275"/>
            <a:ext cx="1035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Review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D1A577-2ED8-4253-8F53-C6BA787CD24C}"/>
              </a:ext>
            </a:extLst>
          </p:cNvPr>
          <p:cNvSpPr txBox="1"/>
          <p:nvPr/>
        </p:nvSpPr>
        <p:spPr>
          <a:xfrm>
            <a:off x="5551522" y="3047275"/>
            <a:ext cx="1112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Analysis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789D53-7A5E-4CDA-ACD0-55FBAD876BEB}"/>
              </a:ext>
            </a:extLst>
          </p:cNvPr>
          <p:cNvSpPr txBox="1"/>
          <p:nvPr/>
        </p:nvSpPr>
        <p:spPr>
          <a:xfrm>
            <a:off x="9669425" y="3047275"/>
            <a:ext cx="1112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Analysis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4ECC05-1C0B-4F42-8892-FC63C1EEFA06}"/>
              </a:ext>
            </a:extLst>
          </p:cNvPr>
          <p:cNvSpPr txBox="1"/>
          <p:nvPr/>
        </p:nvSpPr>
        <p:spPr>
          <a:xfrm>
            <a:off x="7643376" y="3047275"/>
            <a:ext cx="1035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Review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340F0B-7DA3-460B-A94A-AFAAF1BF9CA0}"/>
              </a:ext>
            </a:extLst>
          </p:cNvPr>
          <p:cNvSpPr txBox="1"/>
          <p:nvPr/>
        </p:nvSpPr>
        <p:spPr>
          <a:xfrm>
            <a:off x="4030327" y="684342"/>
            <a:ext cx="4131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gradFill flip="none" rotWithShape="1">
                  <a:gsLst>
                    <a:gs pos="67000">
                      <a:schemeClr val="accent1"/>
                    </a:gs>
                    <a:gs pos="10000">
                      <a:schemeClr val="accent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listoga" panose="00000500000000000000" pitchFamily="2" charset="0"/>
              </a:defRPr>
            </a:lvl1pPr>
          </a:lstStyle>
          <a:p>
            <a:pPr algn="ctr"/>
            <a:r>
              <a:rPr lang="en-ID" dirty="0">
                <a:solidFill>
                  <a:schemeClr val="accent2"/>
                </a:solidFill>
                <a:latin typeface="+mj-lt"/>
              </a:rPr>
              <a:t>Infographic</a:t>
            </a:r>
          </a:p>
        </p:txBody>
      </p:sp>
    </p:spTree>
    <p:extLst>
      <p:ext uri="{BB962C8B-B14F-4D97-AF65-F5344CB8AC3E}">
        <p14:creationId xmlns:p14="http://schemas.microsoft.com/office/powerpoint/2010/main" val="1215079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roup 174">
            <a:extLst>
              <a:ext uri="{FF2B5EF4-FFF2-40B4-BE49-F238E27FC236}">
                <a16:creationId xmlns:a16="http://schemas.microsoft.com/office/drawing/2014/main" id="{98DCB8ED-1936-430D-96C6-8564371DC9E8}"/>
              </a:ext>
            </a:extLst>
          </p:cNvPr>
          <p:cNvGrpSpPr/>
          <p:nvPr/>
        </p:nvGrpSpPr>
        <p:grpSpPr>
          <a:xfrm>
            <a:off x="2001105" y="2329765"/>
            <a:ext cx="8189790" cy="4056520"/>
            <a:chOff x="2560512" y="2561994"/>
            <a:chExt cx="7070977" cy="3502356"/>
          </a:xfrm>
          <a:pattFill prst="dotDmnd">
            <a:fgClr>
              <a:schemeClr val="accent2"/>
            </a:fgClr>
            <a:bgClr>
              <a:schemeClr val="bg1"/>
            </a:bgClr>
          </a:pattFill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EE18E95B-4E5E-49D5-A791-EC6956CF8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3955" y="4050556"/>
              <a:ext cx="1348665" cy="1509423"/>
            </a:xfrm>
            <a:custGeom>
              <a:avLst/>
              <a:gdLst>
                <a:gd name="T0" fmla="*/ 325 w 557"/>
                <a:gd name="T1" fmla="*/ 43 h 623"/>
                <a:gd name="T2" fmla="*/ 343 w 557"/>
                <a:gd name="T3" fmla="*/ 53 h 623"/>
                <a:gd name="T4" fmla="*/ 396 w 557"/>
                <a:gd name="T5" fmla="*/ 56 h 623"/>
                <a:gd name="T6" fmla="*/ 419 w 557"/>
                <a:gd name="T7" fmla="*/ 57 h 623"/>
                <a:gd name="T8" fmla="*/ 419 w 557"/>
                <a:gd name="T9" fmla="*/ 88 h 623"/>
                <a:gd name="T10" fmla="*/ 403 w 557"/>
                <a:gd name="T11" fmla="*/ 75 h 623"/>
                <a:gd name="T12" fmla="*/ 442 w 557"/>
                <a:gd name="T13" fmla="*/ 145 h 623"/>
                <a:gd name="T14" fmla="*/ 455 w 557"/>
                <a:gd name="T15" fmla="*/ 174 h 623"/>
                <a:gd name="T16" fmla="*/ 475 w 557"/>
                <a:gd name="T17" fmla="*/ 202 h 623"/>
                <a:gd name="T18" fmla="*/ 491 w 557"/>
                <a:gd name="T19" fmla="*/ 226 h 623"/>
                <a:gd name="T20" fmla="*/ 512 w 557"/>
                <a:gd name="T21" fmla="*/ 233 h 623"/>
                <a:gd name="T22" fmla="*/ 555 w 557"/>
                <a:gd name="T23" fmla="*/ 225 h 623"/>
                <a:gd name="T24" fmla="*/ 537 w 557"/>
                <a:gd name="T25" fmla="*/ 276 h 623"/>
                <a:gd name="T26" fmla="*/ 468 w 557"/>
                <a:gd name="T27" fmla="*/ 352 h 623"/>
                <a:gd name="T28" fmla="*/ 460 w 557"/>
                <a:gd name="T29" fmla="*/ 390 h 623"/>
                <a:gd name="T30" fmla="*/ 469 w 557"/>
                <a:gd name="T31" fmla="*/ 415 h 623"/>
                <a:gd name="T32" fmla="*/ 468 w 557"/>
                <a:gd name="T33" fmla="*/ 440 h 623"/>
                <a:gd name="T34" fmla="*/ 429 w 557"/>
                <a:gd name="T35" fmla="*/ 484 h 623"/>
                <a:gd name="T36" fmla="*/ 429 w 557"/>
                <a:gd name="T37" fmla="*/ 512 h 623"/>
                <a:gd name="T38" fmla="*/ 418 w 557"/>
                <a:gd name="T39" fmla="*/ 531 h 623"/>
                <a:gd name="T40" fmla="*/ 408 w 557"/>
                <a:gd name="T41" fmla="*/ 550 h 623"/>
                <a:gd name="T42" fmla="*/ 385 w 557"/>
                <a:gd name="T43" fmla="*/ 587 h 623"/>
                <a:gd name="T44" fmla="*/ 350 w 557"/>
                <a:gd name="T45" fmla="*/ 615 h 623"/>
                <a:gd name="T46" fmla="*/ 333 w 557"/>
                <a:gd name="T47" fmla="*/ 614 h 623"/>
                <a:gd name="T48" fmla="*/ 294 w 557"/>
                <a:gd name="T49" fmla="*/ 617 h 623"/>
                <a:gd name="T50" fmla="*/ 286 w 557"/>
                <a:gd name="T51" fmla="*/ 604 h 623"/>
                <a:gd name="T52" fmla="*/ 280 w 557"/>
                <a:gd name="T53" fmla="*/ 581 h 623"/>
                <a:gd name="T54" fmla="*/ 257 w 557"/>
                <a:gd name="T55" fmla="*/ 513 h 623"/>
                <a:gd name="T56" fmla="*/ 234 w 557"/>
                <a:gd name="T57" fmla="*/ 461 h 623"/>
                <a:gd name="T58" fmla="*/ 249 w 557"/>
                <a:gd name="T59" fmla="*/ 404 h 623"/>
                <a:gd name="T60" fmla="*/ 237 w 557"/>
                <a:gd name="T61" fmla="*/ 363 h 623"/>
                <a:gd name="T62" fmla="*/ 219 w 557"/>
                <a:gd name="T63" fmla="*/ 319 h 623"/>
                <a:gd name="T64" fmla="*/ 222 w 557"/>
                <a:gd name="T65" fmla="*/ 300 h 623"/>
                <a:gd name="T66" fmla="*/ 192 w 557"/>
                <a:gd name="T67" fmla="*/ 288 h 623"/>
                <a:gd name="T68" fmla="*/ 134 w 557"/>
                <a:gd name="T69" fmla="*/ 281 h 623"/>
                <a:gd name="T70" fmla="*/ 106 w 557"/>
                <a:gd name="T71" fmla="*/ 282 h 623"/>
                <a:gd name="T72" fmla="*/ 71 w 557"/>
                <a:gd name="T73" fmla="*/ 286 h 623"/>
                <a:gd name="T74" fmla="*/ 26 w 557"/>
                <a:gd name="T75" fmla="*/ 240 h 623"/>
                <a:gd name="T76" fmla="*/ 5 w 557"/>
                <a:gd name="T77" fmla="*/ 220 h 623"/>
                <a:gd name="T78" fmla="*/ 4 w 557"/>
                <a:gd name="T79" fmla="*/ 210 h 623"/>
                <a:gd name="T80" fmla="*/ 12 w 557"/>
                <a:gd name="T81" fmla="*/ 175 h 623"/>
                <a:gd name="T82" fmla="*/ 14 w 557"/>
                <a:gd name="T83" fmla="*/ 129 h 623"/>
                <a:gd name="T84" fmla="*/ 50 w 557"/>
                <a:gd name="T85" fmla="*/ 86 h 623"/>
                <a:gd name="T86" fmla="*/ 68 w 557"/>
                <a:gd name="T87" fmla="*/ 50 h 623"/>
                <a:gd name="T88" fmla="*/ 92 w 557"/>
                <a:gd name="T89" fmla="*/ 23 h 623"/>
                <a:gd name="T90" fmla="*/ 122 w 557"/>
                <a:gd name="T91" fmla="*/ 22 h 623"/>
                <a:gd name="T92" fmla="*/ 178 w 557"/>
                <a:gd name="T93" fmla="*/ 4 h 623"/>
                <a:gd name="T94" fmla="*/ 200 w 557"/>
                <a:gd name="T95" fmla="*/ 2 h 623"/>
                <a:gd name="T96" fmla="*/ 220 w 557"/>
                <a:gd name="T97" fmla="*/ 0 h 623"/>
                <a:gd name="T98" fmla="*/ 233 w 557"/>
                <a:gd name="T99" fmla="*/ 3 h 623"/>
                <a:gd name="T100" fmla="*/ 232 w 557"/>
                <a:gd name="T101" fmla="*/ 17 h 623"/>
                <a:gd name="T102" fmla="*/ 241 w 557"/>
                <a:gd name="T103" fmla="*/ 42 h 623"/>
                <a:gd name="T104" fmla="*/ 296 w 557"/>
                <a:gd name="T105" fmla="*/ 65 h 623"/>
                <a:gd name="T106" fmla="*/ 302 w 557"/>
                <a:gd name="T107" fmla="*/ 55 h 623"/>
                <a:gd name="T108" fmla="*/ 318 w 557"/>
                <a:gd name="T109" fmla="*/ 43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7" h="623">
                  <a:moveTo>
                    <a:pt x="318" y="43"/>
                  </a:moveTo>
                  <a:cubicBezTo>
                    <a:pt x="325" y="43"/>
                    <a:pt x="325" y="43"/>
                    <a:pt x="325" y="43"/>
                  </a:cubicBezTo>
                  <a:cubicBezTo>
                    <a:pt x="325" y="47"/>
                    <a:pt x="328" y="48"/>
                    <a:pt x="329" y="50"/>
                  </a:cubicBezTo>
                  <a:cubicBezTo>
                    <a:pt x="331" y="53"/>
                    <a:pt x="338" y="51"/>
                    <a:pt x="343" y="53"/>
                  </a:cubicBezTo>
                  <a:cubicBezTo>
                    <a:pt x="352" y="56"/>
                    <a:pt x="365" y="60"/>
                    <a:pt x="375" y="60"/>
                  </a:cubicBezTo>
                  <a:cubicBezTo>
                    <a:pt x="384" y="60"/>
                    <a:pt x="387" y="56"/>
                    <a:pt x="396" y="56"/>
                  </a:cubicBezTo>
                  <a:cubicBezTo>
                    <a:pt x="401" y="56"/>
                    <a:pt x="404" y="60"/>
                    <a:pt x="411" y="60"/>
                  </a:cubicBezTo>
                  <a:cubicBezTo>
                    <a:pt x="415" y="60"/>
                    <a:pt x="415" y="58"/>
                    <a:pt x="419" y="57"/>
                  </a:cubicBezTo>
                  <a:cubicBezTo>
                    <a:pt x="421" y="63"/>
                    <a:pt x="424" y="66"/>
                    <a:pt x="424" y="72"/>
                  </a:cubicBezTo>
                  <a:cubicBezTo>
                    <a:pt x="424" y="74"/>
                    <a:pt x="420" y="85"/>
                    <a:pt x="419" y="88"/>
                  </a:cubicBezTo>
                  <a:cubicBezTo>
                    <a:pt x="413" y="88"/>
                    <a:pt x="408" y="75"/>
                    <a:pt x="403" y="70"/>
                  </a:cubicBezTo>
                  <a:cubicBezTo>
                    <a:pt x="403" y="75"/>
                    <a:pt x="403" y="75"/>
                    <a:pt x="403" y="75"/>
                  </a:cubicBezTo>
                  <a:cubicBezTo>
                    <a:pt x="430" y="123"/>
                    <a:pt x="430" y="123"/>
                    <a:pt x="430" y="123"/>
                  </a:cubicBezTo>
                  <a:cubicBezTo>
                    <a:pt x="429" y="129"/>
                    <a:pt x="437" y="142"/>
                    <a:pt x="442" y="145"/>
                  </a:cubicBezTo>
                  <a:cubicBezTo>
                    <a:pt x="442" y="160"/>
                    <a:pt x="442" y="160"/>
                    <a:pt x="442" y="160"/>
                  </a:cubicBezTo>
                  <a:cubicBezTo>
                    <a:pt x="445" y="168"/>
                    <a:pt x="450" y="168"/>
                    <a:pt x="455" y="174"/>
                  </a:cubicBezTo>
                  <a:cubicBezTo>
                    <a:pt x="460" y="181"/>
                    <a:pt x="457" y="188"/>
                    <a:pt x="462" y="193"/>
                  </a:cubicBezTo>
                  <a:cubicBezTo>
                    <a:pt x="466" y="198"/>
                    <a:pt x="470" y="198"/>
                    <a:pt x="475" y="202"/>
                  </a:cubicBezTo>
                  <a:cubicBezTo>
                    <a:pt x="479" y="205"/>
                    <a:pt x="482" y="217"/>
                    <a:pt x="491" y="217"/>
                  </a:cubicBezTo>
                  <a:cubicBezTo>
                    <a:pt x="491" y="222"/>
                    <a:pt x="494" y="223"/>
                    <a:pt x="491" y="226"/>
                  </a:cubicBezTo>
                  <a:cubicBezTo>
                    <a:pt x="495" y="229"/>
                    <a:pt x="499" y="238"/>
                    <a:pt x="503" y="238"/>
                  </a:cubicBezTo>
                  <a:cubicBezTo>
                    <a:pt x="508" y="238"/>
                    <a:pt x="508" y="234"/>
                    <a:pt x="512" y="233"/>
                  </a:cubicBezTo>
                  <a:cubicBezTo>
                    <a:pt x="516" y="232"/>
                    <a:pt x="519" y="234"/>
                    <a:pt x="523" y="233"/>
                  </a:cubicBezTo>
                  <a:cubicBezTo>
                    <a:pt x="534" y="232"/>
                    <a:pt x="545" y="227"/>
                    <a:pt x="555" y="225"/>
                  </a:cubicBezTo>
                  <a:cubicBezTo>
                    <a:pt x="556" y="226"/>
                    <a:pt x="557" y="227"/>
                    <a:pt x="557" y="229"/>
                  </a:cubicBezTo>
                  <a:cubicBezTo>
                    <a:pt x="557" y="245"/>
                    <a:pt x="544" y="267"/>
                    <a:pt x="537" y="276"/>
                  </a:cubicBezTo>
                  <a:cubicBezTo>
                    <a:pt x="528" y="288"/>
                    <a:pt x="525" y="298"/>
                    <a:pt x="514" y="307"/>
                  </a:cubicBezTo>
                  <a:cubicBezTo>
                    <a:pt x="495" y="321"/>
                    <a:pt x="475" y="326"/>
                    <a:pt x="468" y="352"/>
                  </a:cubicBezTo>
                  <a:cubicBezTo>
                    <a:pt x="466" y="359"/>
                    <a:pt x="458" y="361"/>
                    <a:pt x="458" y="369"/>
                  </a:cubicBezTo>
                  <a:cubicBezTo>
                    <a:pt x="458" y="378"/>
                    <a:pt x="460" y="382"/>
                    <a:pt x="460" y="390"/>
                  </a:cubicBezTo>
                  <a:cubicBezTo>
                    <a:pt x="460" y="400"/>
                    <a:pt x="471" y="405"/>
                    <a:pt x="471" y="410"/>
                  </a:cubicBezTo>
                  <a:cubicBezTo>
                    <a:pt x="471" y="412"/>
                    <a:pt x="469" y="414"/>
                    <a:pt x="469" y="415"/>
                  </a:cubicBezTo>
                  <a:cubicBezTo>
                    <a:pt x="469" y="422"/>
                    <a:pt x="469" y="422"/>
                    <a:pt x="469" y="422"/>
                  </a:cubicBezTo>
                  <a:cubicBezTo>
                    <a:pt x="469" y="426"/>
                    <a:pt x="468" y="432"/>
                    <a:pt x="468" y="440"/>
                  </a:cubicBezTo>
                  <a:cubicBezTo>
                    <a:pt x="470" y="442"/>
                    <a:pt x="470" y="443"/>
                    <a:pt x="470" y="446"/>
                  </a:cubicBezTo>
                  <a:cubicBezTo>
                    <a:pt x="470" y="468"/>
                    <a:pt x="433" y="466"/>
                    <a:pt x="429" y="484"/>
                  </a:cubicBezTo>
                  <a:cubicBezTo>
                    <a:pt x="425" y="485"/>
                    <a:pt x="421" y="490"/>
                    <a:pt x="421" y="493"/>
                  </a:cubicBezTo>
                  <a:cubicBezTo>
                    <a:pt x="421" y="499"/>
                    <a:pt x="429" y="504"/>
                    <a:pt x="429" y="512"/>
                  </a:cubicBezTo>
                  <a:cubicBezTo>
                    <a:pt x="429" y="517"/>
                    <a:pt x="428" y="526"/>
                    <a:pt x="426" y="529"/>
                  </a:cubicBezTo>
                  <a:cubicBezTo>
                    <a:pt x="425" y="531"/>
                    <a:pt x="420" y="530"/>
                    <a:pt x="418" y="531"/>
                  </a:cubicBezTo>
                  <a:cubicBezTo>
                    <a:pt x="411" y="534"/>
                    <a:pt x="407" y="537"/>
                    <a:pt x="404" y="544"/>
                  </a:cubicBezTo>
                  <a:cubicBezTo>
                    <a:pt x="406" y="546"/>
                    <a:pt x="408" y="548"/>
                    <a:pt x="408" y="550"/>
                  </a:cubicBezTo>
                  <a:cubicBezTo>
                    <a:pt x="408" y="558"/>
                    <a:pt x="400" y="565"/>
                    <a:pt x="396" y="568"/>
                  </a:cubicBezTo>
                  <a:cubicBezTo>
                    <a:pt x="390" y="575"/>
                    <a:pt x="389" y="581"/>
                    <a:pt x="385" y="587"/>
                  </a:cubicBezTo>
                  <a:cubicBezTo>
                    <a:pt x="378" y="596"/>
                    <a:pt x="375" y="604"/>
                    <a:pt x="363" y="610"/>
                  </a:cubicBezTo>
                  <a:cubicBezTo>
                    <a:pt x="358" y="612"/>
                    <a:pt x="351" y="610"/>
                    <a:pt x="350" y="615"/>
                  </a:cubicBezTo>
                  <a:cubicBezTo>
                    <a:pt x="346" y="615"/>
                    <a:pt x="344" y="617"/>
                    <a:pt x="341" y="617"/>
                  </a:cubicBezTo>
                  <a:cubicBezTo>
                    <a:pt x="338" y="617"/>
                    <a:pt x="336" y="614"/>
                    <a:pt x="333" y="614"/>
                  </a:cubicBezTo>
                  <a:cubicBezTo>
                    <a:pt x="321" y="614"/>
                    <a:pt x="314" y="623"/>
                    <a:pt x="303" y="623"/>
                  </a:cubicBezTo>
                  <a:cubicBezTo>
                    <a:pt x="298" y="623"/>
                    <a:pt x="296" y="620"/>
                    <a:pt x="294" y="617"/>
                  </a:cubicBezTo>
                  <a:cubicBezTo>
                    <a:pt x="292" y="617"/>
                    <a:pt x="292" y="618"/>
                    <a:pt x="291" y="618"/>
                  </a:cubicBezTo>
                  <a:cubicBezTo>
                    <a:pt x="291" y="613"/>
                    <a:pt x="288" y="606"/>
                    <a:pt x="286" y="604"/>
                  </a:cubicBezTo>
                  <a:cubicBezTo>
                    <a:pt x="288" y="602"/>
                    <a:pt x="290" y="600"/>
                    <a:pt x="290" y="596"/>
                  </a:cubicBezTo>
                  <a:cubicBezTo>
                    <a:pt x="290" y="592"/>
                    <a:pt x="282" y="583"/>
                    <a:pt x="280" y="581"/>
                  </a:cubicBezTo>
                  <a:cubicBezTo>
                    <a:pt x="270" y="563"/>
                    <a:pt x="257" y="546"/>
                    <a:pt x="257" y="521"/>
                  </a:cubicBezTo>
                  <a:cubicBezTo>
                    <a:pt x="257" y="516"/>
                    <a:pt x="257" y="515"/>
                    <a:pt x="257" y="513"/>
                  </a:cubicBezTo>
                  <a:cubicBezTo>
                    <a:pt x="257" y="509"/>
                    <a:pt x="253" y="508"/>
                    <a:pt x="251" y="504"/>
                  </a:cubicBezTo>
                  <a:cubicBezTo>
                    <a:pt x="243" y="490"/>
                    <a:pt x="234" y="479"/>
                    <a:pt x="234" y="461"/>
                  </a:cubicBezTo>
                  <a:cubicBezTo>
                    <a:pt x="234" y="441"/>
                    <a:pt x="252" y="436"/>
                    <a:pt x="252" y="420"/>
                  </a:cubicBezTo>
                  <a:cubicBezTo>
                    <a:pt x="252" y="413"/>
                    <a:pt x="249" y="410"/>
                    <a:pt x="249" y="404"/>
                  </a:cubicBezTo>
                  <a:cubicBezTo>
                    <a:pt x="247" y="392"/>
                    <a:pt x="244" y="387"/>
                    <a:pt x="241" y="380"/>
                  </a:cubicBezTo>
                  <a:cubicBezTo>
                    <a:pt x="239" y="375"/>
                    <a:pt x="240" y="368"/>
                    <a:pt x="237" y="363"/>
                  </a:cubicBezTo>
                  <a:cubicBezTo>
                    <a:pt x="229" y="354"/>
                    <a:pt x="213" y="344"/>
                    <a:pt x="213" y="330"/>
                  </a:cubicBezTo>
                  <a:cubicBezTo>
                    <a:pt x="213" y="327"/>
                    <a:pt x="217" y="320"/>
                    <a:pt x="219" y="319"/>
                  </a:cubicBezTo>
                  <a:cubicBezTo>
                    <a:pt x="218" y="316"/>
                    <a:pt x="219" y="315"/>
                    <a:pt x="219" y="314"/>
                  </a:cubicBezTo>
                  <a:cubicBezTo>
                    <a:pt x="219" y="311"/>
                    <a:pt x="219" y="302"/>
                    <a:pt x="222" y="300"/>
                  </a:cubicBezTo>
                  <a:cubicBezTo>
                    <a:pt x="219" y="294"/>
                    <a:pt x="214" y="288"/>
                    <a:pt x="204" y="288"/>
                  </a:cubicBezTo>
                  <a:cubicBezTo>
                    <a:pt x="199" y="288"/>
                    <a:pt x="195" y="288"/>
                    <a:pt x="192" y="288"/>
                  </a:cubicBezTo>
                  <a:cubicBezTo>
                    <a:pt x="183" y="288"/>
                    <a:pt x="181" y="271"/>
                    <a:pt x="170" y="271"/>
                  </a:cubicBezTo>
                  <a:cubicBezTo>
                    <a:pt x="155" y="271"/>
                    <a:pt x="145" y="278"/>
                    <a:pt x="134" y="281"/>
                  </a:cubicBezTo>
                  <a:cubicBezTo>
                    <a:pt x="129" y="283"/>
                    <a:pt x="128" y="286"/>
                    <a:pt x="124" y="286"/>
                  </a:cubicBezTo>
                  <a:cubicBezTo>
                    <a:pt x="119" y="286"/>
                    <a:pt x="112" y="282"/>
                    <a:pt x="106" y="282"/>
                  </a:cubicBezTo>
                  <a:cubicBezTo>
                    <a:pt x="95" y="282"/>
                    <a:pt x="90" y="288"/>
                    <a:pt x="79" y="288"/>
                  </a:cubicBezTo>
                  <a:cubicBezTo>
                    <a:pt x="76" y="288"/>
                    <a:pt x="72" y="286"/>
                    <a:pt x="71" y="286"/>
                  </a:cubicBezTo>
                  <a:cubicBezTo>
                    <a:pt x="63" y="280"/>
                    <a:pt x="46" y="270"/>
                    <a:pt x="40" y="261"/>
                  </a:cubicBezTo>
                  <a:cubicBezTo>
                    <a:pt x="34" y="252"/>
                    <a:pt x="33" y="245"/>
                    <a:pt x="26" y="240"/>
                  </a:cubicBezTo>
                  <a:cubicBezTo>
                    <a:pt x="24" y="238"/>
                    <a:pt x="8" y="225"/>
                    <a:pt x="8" y="224"/>
                  </a:cubicBezTo>
                  <a:cubicBezTo>
                    <a:pt x="7" y="222"/>
                    <a:pt x="6" y="221"/>
                    <a:pt x="5" y="220"/>
                  </a:cubicBezTo>
                  <a:cubicBezTo>
                    <a:pt x="5" y="220"/>
                    <a:pt x="5" y="220"/>
                    <a:pt x="5" y="220"/>
                  </a:cubicBezTo>
                  <a:cubicBezTo>
                    <a:pt x="5" y="215"/>
                    <a:pt x="4" y="213"/>
                    <a:pt x="4" y="210"/>
                  </a:cubicBezTo>
                  <a:cubicBezTo>
                    <a:pt x="4" y="206"/>
                    <a:pt x="2" y="205"/>
                    <a:pt x="0" y="201"/>
                  </a:cubicBezTo>
                  <a:cubicBezTo>
                    <a:pt x="6" y="198"/>
                    <a:pt x="12" y="182"/>
                    <a:pt x="12" y="175"/>
                  </a:cubicBezTo>
                  <a:cubicBezTo>
                    <a:pt x="12" y="162"/>
                    <a:pt x="6" y="154"/>
                    <a:pt x="6" y="143"/>
                  </a:cubicBezTo>
                  <a:cubicBezTo>
                    <a:pt x="6" y="137"/>
                    <a:pt x="13" y="134"/>
                    <a:pt x="14" y="129"/>
                  </a:cubicBezTo>
                  <a:cubicBezTo>
                    <a:pt x="18" y="118"/>
                    <a:pt x="26" y="103"/>
                    <a:pt x="33" y="93"/>
                  </a:cubicBezTo>
                  <a:cubicBezTo>
                    <a:pt x="37" y="88"/>
                    <a:pt x="45" y="88"/>
                    <a:pt x="50" y="86"/>
                  </a:cubicBezTo>
                  <a:cubicBezTo>
                    <a:pt x="54" y="83"/>
                    <a:pt x="61" y="77"/>
                    <a:pt x="63" y="73"/>
                  </a:cubicBezTo>
                  <a:cubicBezTo>
                    <a:pt x="66" y="62"/>
                    <a:pt x="62" y="57"/>
                    <a:pt x="68" y="50"/>
                  </a:cubicBezTo>
                  <a:cubicBezTo>
                    <a:pt x="75" y="41"/>
                    <a:pt x="85" y="32"/>
                    <a:pt x="92" y="23"/>
                  </a:cubicBezTo>
                  <a:cubicBezTo>
                    <a:pt x="92" y="23"/>
                    <a:pt x="92" y="23"/>
                    <a:pt x="92" y="23"/>
                  </a:cubicBezTo>
                  <a:cubicBezTo>
                    <a:pt x="94" y="20"/>
                    <a:pt x="94" y="18"/>
                    <a:pt x="97" y="15"/>
                  </a:cubicBezTo>
                  <a:cubicBezTo>
                    <a:pt x="104" y="20"/>
                    <a:pt x="112" y="22"/>
                    <a:pt x="122" y="22"/>
                  </a:cubicBezTo>
                  <a:cubicBezTo>
                    <a:pt x="128" y="22"/>
                    <a:pt x="129" y="19"/>
                    <a:pt x="132" y="17"/>
                  </a:cubicBezTo>
                  <a:cubicBezTo>
                    <a:pt x="144" y="12"/>
                    <a:pt x="165" y="4"/>
                    <a:pt x="178" y="4"/>
                  </a:cubicBezTo>
                  <a:cubicBezTo>
                    <a:pt x="182" y="4"/>
                    <a:pt x="185" y="7"/>
                    <a:pt x="188" y="7"/>
                  </a:cubicBezTo>
                  <a:cubicBezTo>
                    <a:pt x="191" y="7"/>
                    <a:pt x="195" y="2"/>
                    <a:pt x="200" y="2"/>
                  </a:cubicBezTo>
                  <a:cubicBezTo>
                    <a:pt x="203" y="2"/>
                    <a:pt x="205" y="4"/>
                    <a:pt x="208" y="4"/>
                  </a:cubicBezTo>
                  <a:cubicBezTo>
                    <a:pt x="214" y="4"/>
                    <a:pt x="214" y="0"/>
                    <a:pt x="220" y="0"/>
                  </a:cubicBezTo>
                  <a:cubicBezTo>
                    <a:pt x="225" y="0"/>
                    <a:pt x="224" y="5"/>
                    <a:pt x="228" y="5"/>
                  </a:cubicBezTo>
                  <a:cubicBezTo>
                    <a:pt x="230" y="5"/>
                    <a:pt x="231" y="4"/>
                    <a:pt x="233" y="3"/>
                  </a:cubicBezTo>
                  <a:cubicBezTo>
                    <a:pt x="232" y="8"/>
                    <a:pt x="228" y="7"/>
                    <a:pt x="228" y="11"/>
                  </a:cubicBezTo>
                  <a:cubicBezTo>
                    <a:pt x="228" y="14"/>
                    <a:pt x="232" y="15"/>
                    <a:pt x="232" y="17"/>
                  </a:cubicBezTo>
                  <a:cubicBezTo>
                    <a:pt x="232" y="22"/>
                    <a:pt x="228" y="24"/>
                    <a:pt x="228" y="28"/>
                  </a:cubicBezTo>
                  <a:cubicBezTo>
                    <a:pt x="228" y="35"/>
                    <a:pt x="236" y="42"/>
                    <a:pt x="241" y="42"/>
                  </a:cubicBezTo>
                  <a:cubicBezTo>
                    <a:pt x="245" y="42"/>
                    <a:pt x="247" y="42"/>
                    <a:pt x="249" y="42"/>
                  </a:cubicBezTo>
                  <a:cubicBezTo>
                    <a:pt x="268" y="42"/>
                    <a:pt x="275" y="65"/>
                    <a:pt x="296" y="65"/>
                  </a:cubicBezTo>
                  <a:cubicBezTo>
                    <a:pt x="298" y="65"/>
                    <a:pt x="302" y="62"/>
                    <a:pt x="302" y="60"/>
                  </a:cubicBezTo>
                  <a:cubicBezTo>
                    <a:pt x="302" y="58"/>
                    <a:pt x="302" y="57"/>
                    <a:pt x="302" y="55"/>
                  </a:cubicBezTo>
                  <a:cubicBezTo>
                    <a:pt x="302" y="45"/>
                    <a:pt x="309" y="45"/>
                    <a:pt x="317" y="43"/>
                  </a:cubicBezTo>
                  <a:lnTo>
                    <a:pt x="318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4" name="Freeform 12">
              <a:extLst>
                <a:ext uri="{FF2B5EF4-FFF2-40B4-BE49-F238E27FC236}">
                  <a16:creationId xmlns:a16="http://schemas.microsoft.com/office/drawing/2014/main" id="{04C6CA62-396C-43DA-A22C-D75377575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0238" y="4796679"/>
              <a:ext cx="125172" cy="144807"/>
            </a:xfrm>
            <a:custGeom>
              <a:avLst/>
              <a:gdLst>
                <a:gd name="T0" fmla="*/ 21 w 52"/>
                <a:gd name="T1" fmla="*/ 22 h 60"/>
                <a:gd name="T2" fmla="*/ 17 w 52"/>
                <a:gd name="T3" fmla="*/ 25 h 60"/>
                <a:gd name="T4" fmla="*/ 11 w 52"/>
                <a:gd name="T5" fmla="*/ 15 h 60"/>
                <a:gd name="T6" fmla="*/ 21 w 52"/>
                <a:gd name="T7" fmla="*/ 10 h 60"/>
                <a:gd name="T8" fmla="*/ 32 w 52"/>
                <a:gd name="T9" fmla="*/ 9 h 60"/>
                <a:gd name="T10" fmla="*/ 42 w 52"/>
                <a:gd name="T11" fmla="*/ 11 h 60"/>
                <a:gd name="T12" fmla="*/ 50 w 52"/>
                <a:gd name="T13" fmla="*/ 2 h 60"/>
                <a:gd name="T14" fmla="*/ 52 w 52"/>
                <a:gd name="T15" fmla="*/ 0 h 60"/>
                <a:gd name="T16" fmla="*/ 50 w 52"/>
                <a:gd name="T17" fmla="*/ 0 h 60"/>
                <a:gd name="T18" fmla="*/ 41 w 52"/>
                <a:gd name="T19" fmla="*/ 6 h 60"/>
                <a:gd name="T20" fmla="*/ 39 w 52"/>
                <a:gd name="T21" fmla="*/ 6 h 60"/>
                <a:gd name="T22" fmla="*/ 19 w 52"/>
                <a:gd name="T23" fmla="*/ 3 h 60"/>
                <a:gd name="T24" fmla="*/ 8 w 52"/>
                <a:gd name="T25" fmla="*/ 19 h 60"/>
                <a:gd name="T26" fmla="*/ 5 w 52"/>
                <a:gd name="T27" fmla="*/ 23 h 60"/>
                <a:gd name="T28" fmla="*/ 0 w 52"/>
                <a:gd name="T29" fmla="*/ 39 h 60"/>
                <a:gd name="T30" fmla="*/ 6 w 52"/>
                <a:gd name="T31" fmla="*/ 43 h 60"/>
                <a:gd name="T32" fmla="*/ 6 w 52"/>
                <a:gd name="T33" fmla="*/ 56 h 60"/>
                <a:gd name="T34" fmla="*/ 10 w 52"/>
                <a:gd name="T35" fmla="*/ 60 h 60"/>
                <a:gd name="T36" fmla="*/ 15 w 52"/>
                <a:gd name="T37" fmla="*/ 49 h 60"/>
                <a:gd name="T38" fmla="*/ 12 w 52"/>
                <a:gd name="T39" fmla="*/ 39 h 60"/>
                <a:gd name="T40" fmla="*/ 16 w 52"/>
                <a:gd name="T41" fmla="*/ 36 h 60"/>
                <a:gd name="T42" fmla="*/ 19 w 52"/>
                <a:gd name="T43" fmla="*/ 36 h 60"/>
                <a:gd name="T44" fmla="*/ 17 w 52"/>
                <a:gd name="T45" fmla="*/ 42 h 60"/>
                <a:gd name="T46" fmla="*/ 22 w 52"/>
                <a:gd name="T47" fmla="*/ 51 h 60"/>
                <a:gd name="T48" fmla="*/ 22 w 52"/>
                <a:gd name="T49" fmla="*/ 53 h 60"/>
                <a:gd name="T50" fmla="*/ 26 w 52"/>
                <a:gd name="T51" fmla="*/ 53 h 60"/>
                <a:gd name="T52" fmla="*/ 32 w 52"/>
                <a:gd name="T53" fmla="*/ 47 h 60"/>
                <a:gd name="T54" fmla="*/ 28 w 52"/>
                <a:gd name="T55" fmla="*/ 42 h 60"/>
                <a:gd name="T56" fmla="*/ 29 w 52"/>
                <a:gd name="T57" fmla="*/ 40 h 60"/>
                <a:gd name="T58" fmla="*/ 22 w 52"/>
                <a:gd name="T59" fmla="*/ 28 h 60"/>
                <a:gd name="T60" fmla="*/ 37 w 52"/>
                <a:gd name="T61" fmla="*/ 20 h 60"/>
                <a:gd name="T62" fmla="*/ 37 w 52"/>
                <a:gd name="T63" fmla="*/ 18 h 60"/>
                <a:gd name="T64" fmla="*/ 20 w 52"/>
                <a:gd name="T65" fmla="*/ 23 h 60"/>
                <a:gd name="T66" fmla="*/ 21 w 52"/>
                <a:gd name="T6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" h="60">
                  <a:moveTo>
                    <a:pt x="21" y="22"/>
                  </a:moveTo>
                  <a:cubicBezTo>
                    <a:pt x="19" y="23"/>
                    <a:pt x="19" y="25"/>
                    <a:pt x="17" y="25"/>
                  </a:cubicBezTo>
                  <a:cubicBezTo>
                    <a:pt x="13" y="25"/>
                    <a:pt x="11" y="19"/>
                    <a:pt x="11" y="15"/>
                  </a:cubicBezTo>
                  <a:cubicBezTo>
                    <a:pt x="11" y="9"/>
                    <a:pt x="16" y="10"/>
                    <a:pt x="21" y="10"/>
                  </a:cubicBezTo>
                  <a:cubicBezTo>
                    <a:pt x="26" y="10"/>
                    <a:pt x="28" y="9"/>
                    <a:pt x="32" y="9"/>
                  </a:cubicBezTo>
                  <a:cubicBezTo>
                    <a:pt x="35" y="9"/>
                    <a:pt x="38" y="11"/>
                    <a:pt x="42" y="11"/>
                  </a:cubicBezTo>
                  <a:cubicBezTo>
                    <a:pt x="48" y="11"/>
                    <a:pt x="50" y="6"/>
                    <a:pt x="50" y="2"/>
                  </a:cubicBezTo>
                  <a:cubicBezTo>
                    <a:pt x="51" y="2"/>
                    <a:pt x="52" y="1"/>
                    <a:pt x="52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7" y="2"/>
                    <a:pt x="43" y="5"/>
                    <a:pt x="41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1" y="3"/>
                    <a:pt x="8" y="12"/>
                    <a:pt x="8" y="19"/>
                  </a:cubicBezTo>
                  <a:cubicBezTo>
                    <a:pt x="8" y="21"/>
                    <a:pt x="5" y="22"/>
                    <a:pt x="5" y="23"/>
                  </a:cubicBezTo>
                  <a:cubicBezTo>
                    <a:pt x="3" y="30"/>
                    <a:pt x="0" y="33"/>
                    <a:pt x="0" y="39"/>
                  </a:cubicBezTo>
                  <a:cubicBezTo>
                    <a:pt x="0" y="42"/>
                    <a:pt x="4" y="42"/>
                    <a:pt x="6" y="43"/>
                  </a:cubicBezTo>
                  <a:cubicBezTo>
                    <a:pt x="6" y="47"/>
                    <a:pt x="6" y="53"/>
                    <a:pt x="6" y="56"/>
                  </a:cubicBezTo>
                  <a:cubicBezTo>
                    <a:pt x="6" y="58"/>
                    <a:pt x="8" y="60"/>
                    <a:pt x="10" y="60"/>
                  </a:cubicBezTo>
                  <a:cubicBezTo>
                    <a:pt x="13" y="60"/>
                    <a:pt x="15" y="50"/>
                    <a:pt x="15" y="49"/>
                  </a:cubicBezTo>
                  <a:cubicBezTo>
                    <a:pt x="15" y="45"/>
                    <a:pt x="12" y="43"/>
                    <a:pt x="12" y="39"/>
                  </a:cubicBezTo>
                  <a:cubicBezTo>
                    <a:pt x="12" y="37"/>
                    <a:pt x="14" y="36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7" y="46"/>
                    <a:pt x="22" y="47"/>
                    <a:pt x="22" y="51"/>
                  </a:cubicBezTo>
                  <a:cubicBezTo>
                    <a:pt x="22" y="52"/>
                    <a:pt x="22" y="52"/>
                    <a:pt x="22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0"/>
                    <a:pt x="32" y="50"/>
                    <a:pt x="32" y="47"/>
                  </a:cubicBezTo>
                  <a:cubicBezTo>
                    <a:pt x="31" y="47"/>
                    <a:pt x="28" y="44"/>
                    <a:pt x="28" y="42"/>
                  </a:cubicBezTo>
                  <a:cubicBezTo>
                    <a:pt x="28" y="42"/>
                    <a:pt x="29" y="41"/>
                    <a:pt x="29" y="40"/>
                  </a:cubicBezTo>
                  <a:cubicBezTo>
                    <a:pt x="27" y="40"/>
                    <a:pt x="22" y="29"/>
                    <a:pt x="22" y="28"/>
                  </a:cubicBezTo>
                  <a:cubicBezTo>
                    <a:pt x="30" y="28"/>
                    <a:pt x="31" y="22"/>
                    <a:pt x="37" y="20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5" y="17"/>
                    <a:pt x="20" y="22"/>
                    <a:pt x="20" y="23"/>
                  </a:cubicBezTo>
                  <a:lnTo>
                    <a:pt x="21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5" name="Freeform 13">
              <a:extLst>
                <a:ext uri="{FF2B5EF4-FFF2-40B4-BE49-F238E27FC236}">
                  <a16:creationId xmlns:a16="http://schemas.microsoft.com/office/drawing/2014/main" id="{CD72F4EC-1FE4-432B-83B6-D09632122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169" y="4943941"/>
              <a:ext cx="203710" cy="61358"/>
            </a:xfrm>
            <a:custGeom>
              <a:avLst/>
              <a:gdLst>
                <a:gd name="T0" fmla="*/ 81 w 84"/>
                <a:gd name="T1" fmla="*/ 24 h 25"/>
                <a:gd name="T2" fmla="*/ 75 w 84"/>
                <a:gd name="T3" fmla="*/ 22 h 25"/>
                <a:gd name="T4" fmla="*/ 75 w 84"/>
                <a:gd name="T5" fmla="*/ 25 h 25"/>
                <a:gd name="T6" fmla="*/ 44 w 84"/>
                <a:gd name="T7" fmla="*/ 20 h 25"/>
                <a:gd name="T8" fmla="*/ 37 w 84"/>
                <a:gd name="T9" fmla="*/ 17 h 25"/>
                <a:gd name="T10" fmla="*/ 21 w 84"/>
                <a:gd name="T11" fmla="*/ 15 h 25"/>
                <a:gd name="T12" fmla="*/ 10 w 84"/>
                <a:gd name="T13" fmla="*/ 13 h 25"/>
                <a:gd name="T14" fmla="*/ 0 w 84"/>
                <a:gd name="T15" fmla="*/ 7 h 25"/>
                <a:gd name="T16" fmla="*/ 8 w 84"/>
                <a:gd name="T17" fmla="*/ 1 h 25"/>
                <a:gd name="T18" fmla="*/ 10 w 84"/>
                <a:gd name="T19" fmla="*/ 2 h 25"/>
                <a:gd name="T20" fmla="*/ 14 w 84"/>
                <a:gd name="T21" fmla="*/ 0 h 25"/>
                <a:gd name="T22" fmla="*/ 36 w 84"/>
                <a:gd name="T23" fmla="*/ 10 h 25"/>
                <a:gd name="T24" fmla="*/ 45 w 84"/>
                <a:gd name="T25" fmla="*/ 5 h 25"/>
                <a:gd name="T26" fmla="*/ 58 w 84"/>
                <a:gd name="T27" fmla="*/ 10 h 25"/>
                <a:gd name="T28" fmla="*/ 66 w 84"/>
                <a:gd name="T29" fmla="*/ 9 h 25"/>
                <a:gd name="T30" fmla="*/ 69 w 84"/>
                <a:gd name="T31" fmla="*/ 9 h 25"/>
                <a:gd name="T32" fmla="*/ 58 w 84"/>
                <a:gd name="T33" fmla="*/ 11 h 25"/>
                <a:gd name="T34" fmla="*/ 70 w 84"/>
                <a:gd name="T35" fmla="*/ 15 h 25"/>
                <a:gd name="T36" fmla="*/ 72 w 84"/>
                <a:gd name="T37" fmla="*/ 18 h 25"/>
                <a:gd name="T38" fmla="*/ 79 w 84"/>
                <a:gd name="T39" fmla="*/ 18 h 25"/>
                <a:gd name="T40" fmla="*/ 84 w 84"/>
                <a:gd name="T41" fmla="*/ 21 h 25"/>
                <a:gd name="T42" fmla="*/ 81 w 84"/>
                <a:gd name="T4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4" h="25">
                  <a:moveTo>
                    <a:pt x="81" y="24"/>
                  </a:moveTo>
                  <a:cubicBezTo>
                    <a:pt x="78" y="24"/>
                    <a:pt x="78" y="22"/>
                    <a:pt x="75" y="22"/>
                  </a:cubicBezTo>
                  <a:cubicBezTo>
                    <a:pt x="74" y="22"/>
                    <a:pt x="74" y="24"/>
                    <a:pt x="75" y="25"/>
                  </a:cubicBezTo>
                  <a:cubicBezTo>
                    <a:pt x="65" y="21"/>
                    <a:pt x="56" y="20"/>
                    <a:pt x="44" y="20"/>
                  </a:cubicBezTo>
                  <a:cubicBezTo>
                    <a:pt x="41" y="20"/>
                    <a:pt x="40" y="17"/>
                    <a:pt x="37" y="17"/>
                  </a:cubicBezTo>
                  <a:cubicBezTo>
                    <a:pt x="32" y="17"/>
                    <a:pt x="27" y="16"/>
                    <a:pt x="21" y="15"/>
                  </a:cubicBezTo>
                  <a:cubicBezTo>
                    <a:pt x="17" y="13"/>
                    <a:pt x="13" y="16"/>
                    <a:pt x="10" y="13"/>
                  </a:cubicBezTo>
                  <a:cubicBezTo>
                    <a:pt x="7" y="10"/>
                    <a:pt x="5" y="7"/>
                    <a:pt x="0" y="7"/>
                  </a:cubicBezTo>
                  <a:cubicBezTo>
                    <a:pt x="1" y="6"/>
                    <a:pt x="6" y="1"/>
                    <a:pt x="8" y="1"/>
                  </a:cubicBezTo>
                  <a:cubicBezTo>
                    <a:pt x="8" y="1"/>
                    <a:pt x="9" y="2"/>
                    <a:pt x="10" y="2"/>
                  </a:cubicBezTo>
                  <a:cubicBezTo>
                    <a:pt x="12" y="2"/>
                    <a:pt x="13" y="0"/>
                    <a:pt x="14" y="0"/>
                  </a:cubicBezTo>
                  <a:cubicBezTo>
                    <a:pt x="23" y="0"/>
                    <a:pt x="27" y="10"/>
                    <a:pt x="36" y="10"/>
                  </a:cubicBezTo>
                  <a:cubicBezTo>
                    <a:pt x="41" y="10"/>
                    <a:pt x="41" y="5"/>
                    <a:pt x="45" y="5"/>
                  </a:cubicBezTo>
                  <a:cubicBezTo>
                    <a:pt x="51" y="5"/>
                    <a:pt x="53" y="10"/>
                    <a:pt x="58" y="10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8" y="11"/>
                    <a:pt x="59" y="12"/>
                    <a:pt x="58" y="11"/>
                  </a:cubicBezTo>
                  <a:cubicBezTo>
                    <a:pt x="61" y="14"/>
                    <a:pt x="65" y="15"/>
                    <a:pt x="70" y="15"/>
                  </a:cubicBezTo>
                  <a:cubicBezTo>
                    <a:pt x="72" y="15"/>
                    <a:pt x="72" y="17"/>
                    <a:pt x="72" y="18"/>
                  </a:cubicBezTo>
                  <a:cubicBezTo>
                    <a:pt x="74" y="20"/>
                    <a:pt x="77" y="17"/>
                    <a:pt x="79" y="18"/>
                  </a:cubicBezTo>
                  <a:cubicBezTo>
                    <a:pt x="82" y="19"/>
                    <a:pt x="82" y="20"/>
                    <a:pt x="84" y="21"/>
                  </a:cubicBezTo>
                  <a:cubicBezTo>
                    <a:pt x="83" y="22"/>
                    <a:pt x="81" y="24"/>
                    <a:pt x="81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603D20ED-DC53-49D3-BF5A-ED062190A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101" y="4993028"/>
              <a:ext cx="61358" cy="14725"/>
            </a:xfrm>
            <a:custGeom>
              <a:avLst/>
              <a:gdLst>
                <a:gd name="T0" fmla="*/ 17 w 25"/>
                <a:gd name="T1" fmla="*/ 6 h 6"/>
                <a:gd name="T2" fmla="*/ 7 w 25"/>
                <a:gd name="T3" fmla="*/ 6 h 6"/>
                <a:gd name="T4" fmla="*/ 0 w 25"/>
                <a:gd name="T5" fmla="*/ 3 h 6"/>
                <a:gd name="T6" fmla="*/ 6 w 25"/>
                <a:gd name="T7" fmla="*/ 1 h 6"/>
                <a:gd name="T8" fmla="*/ 17 w 25"/>
                <a:gd name="T9" fmla="*/ 3 h 6"/>
                <a:gd name="T10" fmla="*/ 25 w 25"/>
                <a:gd name="T11" fmla="*/ 0 h 6"/>
                <a:gd name="T12" fmla="*/ 17 w 2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">
                  <a:moveTo>
                    <a:pt x="17" y="6"/>
                  </a:moveTo>
                  <a:cubicBezTo>
                    <a:pt x="13" y="6"/>
                    <a:pt x="9" y="6"/>
                    <a:pt x="7" y="6"/>
                  </a:cubicBezTo>
                  <a:cubicBezTo>
                    <a:pt x="5" y="6"/>
                    <a:pt x="0" y="6"/>
                    <a:pt x="0" y="3"/>
                  </a:cubicBezTo>
                  <a:cubicBezTo>
                    <a:pt x="0" y="0"/>
                    <a:pt x="4" y="1"/>
                    <a:pt x="6" y="1"/>
                  </a:cubicBezTo>
                  <a:cubicBezTo>
                    <a:pt x="11" y="1"/>
                    <a:pt x="13" y="3"/>
                    <a:pt x="17" y="3"/>
                  </a:cubicBezTo>
                  <a:cubicBezTo>
                    <a:pt x="21" y="3"/>
                    <a:pt x="23" y="1"/>
                    <a:pt x="25" y="0"/>
                  </a:cubicBezTo>
                  <a:cubicBezTo>
                    <a:pt x="23" y="4"/>
                    <a:pt x="21" y="4"/>
                    <a:pt x="17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DC2B0083-3F2A-46FF-AF4A-0B88F6034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0968" y="4995482"/>
              <a:ext cx="44178" cy="14725"/>
            </a:xfrm>
            <a:custGeom>
              <a:avLst/>
              <a:gdLst>
                <a:gd name="T0" fmla="*/ 18 w 18"/>
                <a:gd name="T1" fmla="*/ 4 h 6"/>
                <a:gd name="T2" fmla="*/ 15 w 18"/>
                <a:gd name="T3" fmla="*/ 4 h 6"/>
                <a:gd name="T4" fmla="*/ 13 w 18"/>
                <a:gd name="T5" fmla="*/ 3 h 6"/>
                <a:gd name="T6" fmla="*/ 6 w 18"/>
                <a:gd name="T7" fmla="*/ 6 h 6"/>
                <a:gd name="T8" fmla="*/ 0 w 18"/>
                <a:gd name="T9" fmla="*/ 4 h 6"/>
                <a:gd name="T10" fmla="*/ 5 w 18"/>
                <a:gd name="T11" fmla="*/ 1 h 6"/>
                <a:gd name="T12" fmla="*/ 11 w 18"/>
                <a:gd name="T13" fmla="*/ 2 h 6"/>
                <a:gd name="T14" fmla="*/ 11 w 18"/>
                <a:gd name="T15" fmla="*/ 0 h 6"/>
                <a:gd name="T16" fmla="*/ 18 w 18"/>
                <a:gd name="T17" fmla="*/ 0 h 6"/>
                <a:gd name="T18" fmla="*/ 18 w 18"/>
                <a:gd name="T1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6">
                  <a:moveTo>
                    <a:pt x="18" y="4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0" y="4"/>
                    <a:pt x="9" y="6"/>
                    <a:pt x="6" y="6"/>
                  </a:cubicBezTo>
                  <a:cubicBezTo>
                    <a:pt x="4" y="6"/>
                    <a:pt x="0" y="5"/>
                    <a:pt x="0" y="4"/>
                  </a:cubicBezTo>
                  <a:cubicBezTo>
                    <a:pt x="0" y="1"/>
                    <a:pt x="3" y="1"/>
                    <a:pt x="5" y="1"/>
                  </a:cubicBezTo>
                  <a:cubicBezTo>
                    <a:pt x="8" y="1"/>
                    <a:pt x="9" y="2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"/>
                    <a:pt x="17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316202E3-EC0D-4894-BD8A-701BB71BF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7601" y="5012662"/>
              <a:ext cx="30680" cy="24545"/>
            </a:xfrm>
            <a:custGeom>
              <a:avLst/>
              <a:gdLst>
                <a:gd name="T0" fmla="*/ 9 w 13"/>
                <a:gd name="T1" fmla="*/ 10 h 10"/>
                <a:gd name="T2" fmla="*/ 8 w 13"/>
                <a:gd name="T3" fmla="*/ 6 h 10"/>
                <a:gd name="T4" fmla="*/ 0 w 13"/>
                <a:gd name="T5" fmla="*/ 3 h 10"/>
                <a:gd name="T6" fmla="*/ 6 w 13"/>
                <a:gd name="T7" fmla="*/ 1 h 10"/>
                <a:gd name="T8" fmla="*/ 8 w 13"/>
                <a:gd name="T9" fmla="*/ 1 h 10"/>
                <a:gd name="T10" fmla="*/ 13 w 13"/>
                <a:gd name="T11" fmla="*/ 8 h 10"/>
                <a:gd name="T12" fmla="*/ 10 w 13"/>
                <a:gd name="T13" fmla="*/ 10 h 10"/>
                <a:gd name="T14" fmla="*/ 9 w 13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9" y="10"/>
                  </a:moveTo>
                  <a:cubicBezTo>
                    <a:pt x="8" y="10"/>
                    <a:pt x="8" y="7"/>
                    <a:pt x="8" y="6"/>
                  </a:cubicBezTo>
                  <a:cubicBezTo>
                    <a:pt x="5" y="6"/>
                    <a:pt x="0" y="6"/>
                    <a:pt x="0" y="3"/>
                  </a:cubicBezTo>
                  <a:cubicBezTo>
                    <a:pt x="0" y="0"/>
                    <a:pt x="4" y="1"/>
                    <a:pt x="6" y="1"/>
                  </a:cubicBezTo>
                  <a:cubicBezTo>
                    <a:pt x="6" y="1"/>
                    <a:pt x="8" y="1"/>
                    <a:pt x="8" y="1"/>
                  </a:cubicBezTo>
                  <a:cubicBezTo>
                    <a:pt x="8" y="5"/>
                    <a:pt x="13" y="4"/>
                    <a:pt x="13" y="8"/>
                  </a:cubicBezTo>
                  <a:cubicBezTo>
                    <a:pt x="13" y="9"/>
                    <a:pt x="11" y="10"/>
                    <a:pt x="10" y="10"/>
                  </a:cubicBezTo>
                  <a:cubicBezTo>
                    <a:pt x="10" y="10"/>
                    <a:pt x="10" y="10"/>
                    <a:pt x="9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69DBC67B-6FFA-46FD-A03D-82DB9CB3F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244" y="4995481"/>
              <a:ext cx="12272" cy="12272"/>
            </a:xfrm>
            <a:custGeom>
              <a:avLst/>
              <a:gdLst>
                <a:gd name="T0" fmla="*/ 0 w 5"/>
                <a:gd name="T1" fmla="*/ 0 h 5"/>
                <a:gd name="T2" fmla="*/ 2 w 5"/>
                <a:gd name="T3" fmla="*/ 0 h 5"/>
                <a:gd name="T4" fmla="*/ 5 w 5"/>
                <a:gd name="T5" fmla="*/ 2 h 5"/>
                <a:gd name="T6" fmla="*/ 2 w 5"/>
                <a:gd name="T7" fmla="*/ 5 h 5"/>
                <a:gd name="T8" fmla="*/ 0 w 5"/>
                <a:gd name="T9" fmla="*/ 3 h 5"/>
                <a:gd name="T10" fmla="*/ 0 w 5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4" y="0"/>
                    <a:pt x="4" y="1"/>
                    <a:pt x="5" y="2"/>
                  </a:cubicBezTo>
                  <a:cubicBezTo>
                    <a:pt x="5" y="3"/>
                    <a:pt x="4" y="5"/>
                    <a:pt x="2" y="5"/>
                  </a:cubicBezTo>
                  <a:cubicBezTo>
                    <a:pt x="1" y="5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BA864BCE-9418-44B1-BE7A-C00220665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4732" y="4995481"/>
              <a:ext cx="69950" cy="41726"/>
            </a:xfrm>
            <a:custGeom>
              <a:avLst/>
              <a:gdLst>
                <a:gd name="T0" fmla="*/ 12 w 29"/>
                <a:gd name="T1" fmla="*/ 9 h 17"/>
                <a:gd name="T2" fmla="*/ 11 w 29"/>
                <a:gd name="T3" fmla="*/ 12 h 17"/>
                <a:gd name="T4" fmla="*/ 2 w 29"/>
                <a:gd name="T5" fmla="*/ 17 h 17"/>
                <a:gd name="T6" fmla="*/ 0 w 29"/>
                <a:gd name="T7" fmla="*/ 15 h 17"/>
                <a:gd name="T8" fmla="*/ 10 w 29"/>
                <a:gd name="T9" fmla="*/ 7 h 17"/>
                <a:gd name="T10" fmla="*/ 11 w 29"/>
                <a:gd name="T11" fmla="*/ 4 h 17"/>
                <a:gd name="T12" fmla="*/ 29 w 29"/>
                <a:gd name="T13" fmla="*/ 2 h 17"/>
                <a:gd name="T14" fmla="*/ 12 w 29"/>
                <a:gd name="T1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7">
                  <a:moveTo>
                    <a:pt x="12" y="9"/>
                  </a:moveTo>
                  <a:cubicBezTo>
                    <a:pt x="11" y="9"/>
                    <a:pt x="12" y="11"/>
                    <a:pt x="11" y="12"/>
                  </a:cubicBezTo>
                  <a:cubicBezTo>
                    <a:pt x="10" y="14"/>
                    <a:pt x="5" y="17"/>
                    <a:pt x="2" y="17"/>
                  </a:cubicBezTo>
                  <a:cubicBezTo>
                    <a:pt x="1" y="17"/>
                    <a:pt x="0" y="16"/>
                    <a:pt x="0" y="15"/>
                  </a:cubicBezTo>
                  <a:cubicBezTo>
                    <a:pt x="0" y="8"/>
                    <a:pt x="5" y="8"/>
                    <a:pt x="10" y="7"/>
                  </a:cubicBezTo>
                  <a:cubicBezTo>
                    <a:pt x="11" y="7"/>
                    <a:pt x="11" y="5"/>
                    <a:pt x="11" y="4"/>
                  </a:cubicBezTo>
                  <a:cubicBezTo>
                    <a:pt x="14" y="1"/>
                    <a:pt x="27" y="0"/>
                    <a:pt x="29" y="2"/>
                  </a:cubicBezTo>
                  <a:cubicBezTo>
                    <a:pt x="26" y="6"/>
                    <a:pt x="17" y="9"/>
                    <a:pt x="12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D9163ECB-5243-43E8-9593-2DF4415FB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2123" y="4940260"/>
              <a:ext cx="12272" cy="28225"/>
            </a:xfrm>
            <a:custGeom>
              <a:avLst/>
              <a:gdLst>
                <a:gd name="T0" fmla="*/ 4 w 5"/>
                <a:gd name="T1" fmla="*/ 0 h 12"/>
                <a:gd name="T2" fmla="*/ 5 w 5"/>
                <a:gd name="T3" fmla="*/ 3 h 12"/>
                <a:gd name="T4" fmla="*/ 3 w 5"/>
                <a:gd name="T5" fmla="*/ 6 h 12"/>
                <a:gd name="T6" fmla="*/ 1 w 5"/>
                <a:gd name="T7" fmla="*/ 12 h 12"/>
                <a:gd name="T8" fmla="*/ 0 w 5"/>
                <a:gd name="T9" fmla="*/ 10 h 12"/>
                <a:gd name="T10" fmla="*/ 3 w 5"/>
                <a:gd name="T11" fmla="*/ 5 h 12"/>
                <a:gd name="T12" fmla="*/ 4 w 5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2">
                  <a:moveTo>
                    <a:pt x="4" y="0"/>
                  </a:moveTo>
                  <a:cubicBezTo>
                    <a:pt x="5" y="2"/>
                    <a:pt x="5" y="1"/>
                    <a:pt x="5" y="3"/>
                  </a:cubicBezTo>
                  <a:cubicBezTo>
                    <a:pt x="5" y="5"/>
                    <a:pt x="5" y="6"/>
                    <a:pt x="3" y="6"/>
                  </a:cubicBezTo>
                  <a:cubicBezTo>
                    <a:pt x="3" y="9"/>
                    <a:pt x="4" y="12"/>
                    <a:pt x="1" y="12"/>
                  </a:cubicBezTo>
                  <a:cubicBezTo>
                    <a:pt x="1" y="12"/>
                    <a:pt x="0" y="10"/>
                    <a:pt x="0" y="10"/>
                  </a:cubicBezTo>
                  <a:cubicBezTo>
                    <a:pt x="0" y="7"/>
                    <a:pt x="3" y="6"/>
                    <a:pt x="3" y="5"/>
                  </a:cubicBezTo>
                  <a:cubicBezTo>
                    <a:pt x="3" y="3"/>
                    <a:pt x="2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CB997AB4-7C5E-4023-BC5D-D34BFFD2E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5044" y="4886262"/>
              <a:ext cx="19634" cy="22089"/>
            </a:xfrm>
            <a:custGeom>
              <a:avLst/>
              <a:gdLst>
                <a:gd name="T0" fmla="*/ 8 w 8"/>
                <a:gd name="T1" fmla="*/ 5 h 9"/>
                <a:gd name="T2" fmla="*/ 5 w 8"/>
                <a:gd name="T3" fmla="*/ 9 h 9"/>
                <a:gd name="T4" fmla="*/ 0 w 8"/>
                <a:gd name="T5" fmla="*/ 3 h 9"/>
                <a:gd name="T6" fmla="*/ 8 w 8"/>
                <a:gd name="T7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8" y="5"/>
                  </a:moveTo>
                  <a:cubicBezTo>
                    <a:pt x="8" y="5"/>
                    <a:pt x="6" y="9"/>
                    <a:pt x="5" y="9"/>
                  </a:cubicBezTo>
                  <a:cubicBezTo>
                    <a:pt x="3" y="9"/>
                    <a:pt x="0" y="5"/>
                    <a:pt x="0" y="3"/>
                  </a:cubicBezTo>
                  <a:cubicBezTo>
                    <a:pt x="0" y="0"/>
                    <a:pt x="8" y="2"/>
                    <a:pt x="8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E085096B-A964-4596-B392-76086E232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1859" y="4888716"/>
              <a:ext cx="55222" cy="14725"/>
            </a:xfrm>
            <a:custGeom>
              <a:avLst/>
              <a:gdLst>
                <a:gd name="T0" fmla="*/ 20 w 23"/>
                <a:gd name="T1" fmla="*/ 0 h 6"/>
                <a:gd name="T2" fmla="*/ 23 w 23"/>
                <a:gd name="T3" fmla="*/ 6 h 6"/>
                <a:gd name="T4" fmla="*/ 21 w 23"/>
                <a:gd name="T5" fmla="*/ 6 h 6"/>
                <a:gd name="T6" fmla="*/ 11 w 23"/>
                <a:gd name="T7" fmla="*/ 3 h 6"/>
                <a:gd name="T8" fmla="*/ 5 w 23"/>
                <a:gd name="T9" fmla="*/ 3 h 6"/>
                <a:gd name="T10" fmla="*/ 0 w 23"/>
                <a:gd name="T11" fmla="*/ 2 h 6"/>
                <a:gd name="T12" fmla="*/ 2 w 23"/>
                <a:gd name="T13" fmla="*/ 0 h 6"/>
                <a:gd name="T14" fmla="*/ 14 w 23"/>
                <a:gd name="T15" fmla="*/ 0 h 6"/>
                <a:gd name="T16" fmla="*/ 19 w 23"/>
                <a:gd name="T17" fmla="*/ 1 h 6"/>
                <a:gd name="T18" fmla="*/ 20 w 23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6">
                  <a:moveTo>
                    <a:pt x="20" y="0"/>
                  </a:moveTo>
                  <a:cubicBezTo>
                    <a:pt x="20" y="3"/>
                    <a:pt x="23" y="3"/>
                    <a:pt x="23" y="6"/>
                  </a:cubicBezTo>
                  <a:cubicBezTo>
                    <a:pt x="23" y="6"/>
                    <a:pt x="22" y="6"/>
                    <a:pt x="21" y="6"/>
                  </a:cubicBezTo>
                  <a:cubicBezTo>
                    <a:pt x="17" y="6"/>
                    <a:pt x="15" y="3"/>
                    <a:pt x="11" y="3"/>
                  </a:cubicBezTo>
                  <a:cubicBezTo>
                    <a:pt x="8" y="3"/>
                    <a:pt x="7" y="3"/>
                    <a:pt x="5" y="3"/>
                  </a:cubicBezTo>
                  <a:cubicBezTo>
                    <a:pt x="4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2"/>
                    <a:pt x="17" y="1"/>
                    <a:pt x="19" y="1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6B645B7-E6B0-4DFE-AD49-3F8C641C6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042" y="4784407"/>
              <a:ext cx="23317" cy="53996"/>
            </a:xfrm>
            <a:custGeom>
              <a:avLst/>
              <a:gdLst>
                <a:gd name="T0" fmla="*/ 3 w 10"/>
                <a:gd name="T1" fmla="*/ 18 h 22"/>
                <a:gd name="T2" fmla="*/ 3 w 10"/>
                <a:gd name="T3" fmla="*/ 16 h 22"/>
                <a:gd name="T4" fmla="*/ 9 w 10"/>
                <a:gd name="T5" fmla="*/ 15 h 22"/>
                <a:gd name="T6" fmla="*/ 7 w 10"/>
                <a:gd name="T7" fmla="*/ 11 h 22"/>
                <a:gd name="T8" fmla="*/ 10 w 10"/>
                <a:gd name="T9" fmla="*/ 7 h 22"/>
                <a:gd name="T10" fmla="*/ 2 w 10"/>
                <a:gd name="T11" fmla="*/ 0 h 22"/>
                <a:gd name="T12" fmla="*/ 0 w 10"/>
                <a:gd name="T13" fmla="*/ 5 h 22"/>
                <a:gd name="T14" fmla="*/ 2 w 10"/>
                <a:gd name="T15" fmla="*/ 13 h 22"/>
                <a:gd name="T16" fmla="*/ 2 w 10"/>
                <a:gd name="T17" fmla="*/ 17 h 22"/>
                <a:gd name="T18" fmla="*/ 6 w 10"/>
                <a:gd name="T19" fmla="*/ 22 h 22"/>
                <a:gd name="T20" fmla="*/ 3 w 10"/>
                <a:gd name="T21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22">
                  <a:moveTo>
                    <a:pt x="3" y="18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6"/>
                    <a:pt x="8" y="15"/>
                    <a:pt x="9" y="15"/>
                  </a:cubicBezTo>
                  <a:cubicBezTo>
                    <a:pt x="9" y="13"/>
                    <a:pt x="7" y="12"/>
                    <a:pt x="7" y="11"/>
                  </a:cubicBezTo>
                  <a:cubicBezTo>
                    <a:pt x="7" y="9"/>
                    <a:pt x="10" y="9"/>
                    <a:pt x="10" y="7"/>
                  </a:cubicBezTo>
                  <a:cubicBezTo>
                    <a:pt x="5" y="6"/>
                    <a:pt x="3" y="4"/>
                    <a:pt x="2" y="0"/>
                  </a:cubicBezTo>
                  <a:cubicBezTo>
                    <a:pt x="0" y="1"/>
                    <a:pt x="0" y="3"/>
                    <a:pt x="0" y="5"/>
                  </a:cubicBezTo>
                  <a:cubicBezTo>
                    <a:pt x="0" y="9"/>
                    <a:pt x="2" y="10"/>
                    <a:pt x="2" y="13"/>
                  </a:cubicBezTo>
                  <a:cubicBezTo>
                    <a:pt x="2" y="16"/>
                    <a:pt x="2" y="15"/>
                    <a:pt x="2" y="17"/>
                  </a:cubicBezTo>
                  <a:cubicBezTo>
                    <a:pt x="2" y="19"/>
                    <a:pt x="3" y="22"/>
                    <a:pt x="6" y="22"/>
                  </a:cubicBezTo>
                  <a:cubicBezTo>
                    <a:pt x="4" y="20"/>
                    <a:pt x="4" y="19"/>
                    <a:pt x="3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554E369-B178-4161-B9C2-473E039A2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0510" y="4910807"/>
              <a:ext cx="77313" cy="45406"/>
            </a:xfrm>
            <a:custGeom>
              <a:avLst/>
              <a:gdLst>
                <a:gd name="T0" fmla="*/ 8 w 32"/>
                <a:gd name="T1" fmla="*/ 18 h 19"/>
                <a:gd name="T2" fmla="*/ 0 w 32"/>
                <a:gd name="T3" fmla="*/ 12 h 19"/>
                <a:gd name="T4" fmla="*/ 9 w 32"/>
                <a:gd name="T5" fmla="*/ 12 h 19"/>
                <a:gd name="T6" fmla="*/ 12 w 32"/>
                <a:gd name="T7" fmla="*/ 11 h 19"/>
                <a:gd name="T8" fmla="*/ 23 w 32"/>
                <a:gd name="T9" fmla="*/ 9 h 19"/>
                <a:gd name="T10" fmla="*/ 29 w 32"/>
                <a:gd name="T11" fmla="*/ 0 h 19"/>
                <a:gd name="T12" fmla="*/ 32 w 32"/>
                <a:gd name="T13" fmla="*/ 5 h 19"/>
                <a:gd name="T14" fmla="*/ 26 w 32"/>
                <a:gd name="T15" fmla="*/ 15 h 19"/>
                <a:gd name="T16" fmla="*/ 12 w 32"/>
                <a:gd name="T17" fmla="*/ 19 h 19"/>
                <a:gd name="T18" fmla="*/ 7 w 32"/>
                <a:gd name="T19" fmla="*/ 16 h 19"/>
                <a:gd name="T20" fmla="*/ 8 w 32"/>
                <a:gd name="T21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19">
                  <a:moveTo>
                    <a:pt x="8" y="18"/>
                  </a:moveTo>
                  <a:cubicBezTo>
                    <a:pt x="6" y="15"/>
                    <a:pt x="1" y="16"/>
                    <a:pt x="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12" y="11"/>
                    <a:pt x="12" y="11"/>
                  </a:cubicBezTo>
                  <a:cubicBezTo>
                    <a:pt x="16" y="9"/>
                    <a:pt x="21" y="10"/>
                    <a:pt x="23" y="9"/>
                  </a:cubicBezTo>
                  <a:cubicBezTo>
                    <a:pt x="27" y="7"/>
                    <a:pt x="25" y="0"/>
                    <a:pt x="29" y="0"/>
                  </a:cubicBezTo>
                  <a:cubicBezTo>
                    <a:pt x="31" y="0"/>
                    <a:pt x="32" y="3"/>
                    <a:pt x="32" y="5"/>
                  </a:cubicBezTo>
                  <a:cubicBezTo>
                    <a:pt x="32" y="11"/>
                    <a:pt x="26" y="9"/>
                    <a:pt x="26" y="15"/>
                  </a:cubicBezTo>
                  <a:cubicBezTo>
                    <a:pt x="21" y="16"/>
                    <a:pt x="18" y="19"/>
                    <a:pt x="12" y="19"/>
                  </a:cubicBezTo>
                  <a:cubicBezTo>
                    <a:pt x="11" y="19"/>
                    <a:pt x="7" y="17"/>
                    <a:pt x="7" y="16"/>
                  </a:cubicBezTo>
                  <a:lnTo>
                    <a:pt x="8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6" name="Freeform 24">
              <a:extLst>
                <a:ext uri="{FF2B5EF4-FFF2-40B4-BE49-F238E27FC236}">
                  <a16:creationId xmlns:a16="http://schemas.microsoft.com/office/drawing/2014/main" id="{07360EE9-C45F-410E-8E29-F2352E8D6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7084" y="4833494"/>
              <a:ext cx="402515" cy="209848"/>
            </a:xfrm>
            <a:custGeom>
              <a:avLst/>
              <a:gdLst>
                <a:gd name="T0" fmla="*/ 83 w 166"/>
                <a:gd name="T1" fmla="*/ 18 h 87"/>
                <a:gd name="T2" fmla="*/ 104 w 166"/>
                <a:gd name="T3" fmla="*/ 25 h 87"/>
                <a:gd name="T4" fmla="*/ 112 w 166"/>
                <a:gd name="T5" fmla="*/ 29 h 87"/>
                <a:gd name="T6" fmla="*/ 116 w 166"/>
                <a:gd name="T7" fmla="*/ 32 h 87"/>
                <a:gd name="T8" fmla="*/ 132 w 166"/>
                <a:gd name="T9" fmla="*/ 46 h 87"/>
                <a:gd name="T10" fmla="*/ 141 w 166"/>
                <a:gd name="T11" fmla="*/ 51 h 87"/>
                <a:gd name="T12" fmla="*/ 135 w 166"/>
                <a:gd name="T13" fmla="*/ 56 h 87"/>
                <a:gd name="T14" fmla="*/ 141 w 166"/>
                <a:gd name="T15" fmla="*/ 62 h 87"/>
                <a:gd name="T16" fmla="*/ 145 w 166"/>
                <a:gd name="T17" fmla="*/ 71 h 87"/>
                <a:gd name="T18" fmla="*/ 152 w 166"/>
                <a:gd name="T19" fmla="*/ 74 h 87"/>
                <a:gd name="T20" fmla="*/ 154 w 166"/>
                <a:gd name="T21" fmla="*/ 77 h 87"/>
                <a:gd name="T22" fmla="*/ 157 w 166"/>
                <a:gd name="T23" fmla="*/ 77 h 87"/>
                <a:gd name="T24" fmla="*/ 160 w 166"/>
                <a:gd name="T25" fmla="*/ 81 h 87"/>
                <a:gd name="T26" fmla="*/ 166 w 166"/>
                <a:gd name="T27" fmla="*/ 82 h 87"/>
                <a:gd name="T28" fmla="*/ 162 w 166"/>
                <a:gd name="T29" fmla="*/ 87 h 87"/>
                <a:gd name="T30" fmla="*/ 160 w 166"/>
                <a:gd name="T31" fmla="*/ 87 h 87"/>
                <a:gd name="T32" fmla="*/ 155 w 166"/>
                <a:gd name="T33" fmla="*/ 83 h 87"/>
                <a:gd name="T34" fmla="*/ 148 w 166"/>
                <a:gd name="T35" fmla="*/ 83 h 87"/>
                <a:gd name="T36" fmla="*/ 137 w 166"/>
                <a:gd name="T37" fmla="*/ 76 h 87"/>
                <a:gd name="T38" fmla="*/ 134 w 166"/>
                <a:gd name="T39" fmla="*/ 74 h 87"/>
                <a:gd name="T40" fmla="*/ 113 w 166"/>
                <a:gd name="T41" fmla="*/ 60 h 87"/>
                <a:gd name="T42" fmla="*/ 103 w 166"/>
                <a:gd name="T43" fmla="*/ 67 h 87"/>
                <a:gd name="T44" fmla="*/ 101 w 166"/>
                <a:gd name="T45" fmla="*/ 74 h 87"/>
                <a:gd name="T46" fmla="*/ 90 w 166"/>
                <a:gd name="T47" fmla="*/ 74 h 87"/>
                <a:gd name="T48" fmla="*/ 74 w 166"/>
                <a:gd name="T49" fmla="*/ 65 h 87"/>
                <a:gd name="T50" fmla="*/ 69 w 166"/>
                <a:gd name="T51" fmla="*/ 67 h 87"/>
                <a:gd name="T52" fmla="*/ 63 w 166"/>
                <a:gd name="T53" fmla="*/ 67 h 87"/>
                <a:gd name="T54" fmla="*/ 59 w 166"/>
                <a:gd name="T55" fmla="*/ 64 h 87"/>
                <a:gd name="T56" fmla="*/ 66 w 166"/>
                <a:gd name="T57" fmla="*/ 59 h 87"/>
                <a:gd name="T58" fmla="*/ 62 w 166"/>
                <a:gd name="T59" fmla="*/ 46 h 87"/>
                <a:gd name="T60" fmla="*/ 50 w 166"/>
                <a:gd name="T61" fmla="*/ 38 h 87"/>
                <a:gd name="T62" fmla="*/ 34 w 166"/>
                <a:gd name="T63" fmla="*/ 35 h 87"/>
                <a:gd name="T64" fmla="*/ 24 w 166"/>
                <a:gd name="T65" fmla="*/ 29 h 87"/>
                <a:gd name="T66" fmla="*/ 24 w 166"/>
                <a:gd name="T67" fmla="*/ 27 h 87"/>
                <a:gd name="T68" fmla="*/ 20 w 166"/>
                <a:gd name="T69" fmla="*/ 32 h 87"/>
                <a:gd name="T70" fmla="*/ 17 w 166"/>
                <a:gd name="T71" fmla="*/ 31 h 87"/>
                <a:gd name="T72" fmla="*/ 15 w 166"/>
                <a:gd name="T73" fmla="*/ 25 h 87"/>
                <a:gd name="T74" fmla="*/ 10 w 166"/>
                <a:gd name="T75" fmla="*/ 21 h 87"/>
                <a:gd name="T76" fmla="*/ 25 w 166"/>
                <a:gd name="T77" fmla="*/ 17 h 87"/>
                <a:gd name="T78" fmla="*/ 23 w 166"/>
                <a:gd name="T79" fmla="*/ 17 h 87"/>
                <a:gd name="T80" fmla="*/ 14 w 166"/>
                <a:gd name="T81" fmla="*/ 18 h 87"/>
                <a:gd name="T82" fmla="*/ 10 w 166"/>
                <a:gd name="T83" fmla="*/ 17 h 87"/>
                <a:gd name="T84" fmla="*/ 9 w 166"/>
                <a:gd name="T85" fmla="*/ 14 h 87"/>
                <a:gd name="T86" fmla="*/ 0 w 166"/>
                <a:gd name="T87" fmla="*/ 8 h 87"/>
                <a:gd name="T88" fmla="*/ 4 w 166"/>
                <a:gd name="T89" fmla="*/ 5 h 87"/>
                <a:gd name="T90" fmla="*/ 14 w 166"/>
                <a:gd name="T91" fmla="*/ 0 h 87"/>
                <a:gd name="T92" fmla="*/ 28 w 166"/>
                <a:gd name="T93" fmla="*/ 6 h 87"/>
                <a:gd name="T94" fmla="*/ 28 w 166"/>
                <a:gd name="T95" fmla="*/ 17 h 87"/>
                <a:gd name="T96" fmla="*/ 32 w 166"/>
                <a:gd name="T97" fmla="*/ 19 h 87"/>
                <a:gd name="T98" fmla="*/ 38 w 166"/>
                <a:gd name="T99" fmla="*/ 25 h 87"/>
                <a:gd name="T100" fmla="*/ 43 w 166"/>
                <a:gd name="T101" fmla="*/ 20 h 87"/>
                <a:gd name="T102" fmla="*/ 50 w 166"/>
                <a:gd name="T103" fmla="*/ 16 h 87"/>
                <a:gd name="T104" fmla="*/ 60 w 166"/>
                <a:gd name="T105" fmla="*/ 10 h 87"/>
                <a:gd name="T106" fmla="*/ 63 w 166"/>
                <a:gd name="T107" fmla="*/ 11 h 87"/>
                <a:gd name="T108" fmla="*/ 71 w 166"/>
                <a:gd name="T109" fmla="*/ 17 h 87"/>
                <a:gd name="T110" fmla="*/ 78 w 166"/>
                <a:gd name="T111" fmla="*/ 17 h 87"/>
                <a:gd name="T112" fmla="*/ 84 w 166"/>
                <a:gd name="T113" fmla="*/ 19 h 87"/>
                <a:gd name="T114" fmla="*/ 84 w 166"/>
                <a:gd name="T115" fmla="*/ 20 h 87"/>
                <a:gd name="T116" fmla="*/ 83 w 166"/>
                <a:gd name="T117" fmla="*/ 1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6" h="87">
                  <a:moveTo>
                    <a:pt x="83" y="18"/>
                  </a:moveTo>
                  <a:cubicBezTo>
                    <a:pt x="86" y="22"/>
                    <a:pt x="96" y="25"/>
                    <a:pt x="104" y="25"/>
                  </a:cubicBezTo>
                  <a:cubicBezTo>
                    <a:pt x="107" y="25"/>
                    <a:pt x="109" y="29"/>
                    <a:pt x="112" y="29"/>
                  </a:cubicBezTo>
                  <a:cubicBezTo>
                    <a:pt x="112" y="32"/>
                    <a:pt x="115" y="32"/>
                    <a:pt x="116" y="32"/>
                  </a:cubicBezTo>
                  <a:cubicBezTo>
                    <a:pt x="125" y="35"/>
                    <a:pt x="125" y="43"/>
                    <a:pt x="132" y="46"/>
                  </a:cubicBezTo>
                  <a:cubicBezTo>
                    <a:pt x="135" y="48"/>
                    <a:pt x="141" y="45"/>
                    <a:pt x="141" y="51"/>
                  </a:cubicBezTo>
                  <a:cubicBezTo>
                    <a:pt x="141" y="54"/>
                    <a:pt x="135" y="53"/>
                    <a:pt x="135" y="56"/>
                  </a:cubicBezTo>
                  <a:cubicBezTo>
                    <a:pt x="135" y="57"/>
                    <a:pt x="140" y="62"/>
                    <a:pt x="141" y="62"/>
                  </a:cubicBezTo>
                  <a:cubicBezTo>
                    <a:pt x="144" y="65"/>
                    <a:pt x="143" y="67"/>
                    <a:pt x="145" y="71"/>
                  </a:cubicBezTo>
                  <a:cubicBezTo>
                    <a:pt x="146" y="72"/>
                    <a:pt x="150" y="74"/>
                    <a:pt x="152" y="74"/>
                  </a:cubicBezTo>
                  <a:cubicBezTo>
                    <a:pt x="152" y="74"/>
                    <a:pt x="153" y="76"/>
                    <a:pt x="154" y="77"/>
                  </a:cubicBezTo>
                  <a:cubicBezTo>
                    <a:pt x="154" y="78"/>
                    <a:pt x="156" y="77"/>
                    <a:pt x="157" y="77"/>
                  </a:cubicBezTo>
                  <a:cubicBezTo>
                    <a:pt x="159" y="78"/>
                    <a:pt x="160" y="80"/>
                    <a:pt x="160" y="81"/>
                  </a:cubicBezTo>
                  <a:cubicBezTo>
                    <a:pt x="161" y="82"/>
                    <a:pt x="165" y="82"/>
                    <a:pt x="166" y="82"/>
                  </a:cubicBezTo>
                  <a:cubicBezTo>
                    <a:pt x="164" y="83"/>
                    <a:pt x="162" y="85"/>
                    <a:pt x="162" y="87"/>
                  </a:cubicBezTo>
                  <a:cubicBezTo>
                    <a:pt x="162" y="87"/>
                    <a:pt x="161" y="87"/>
                    <a:pt x="160" y="87"/>
                  </a:cubicBezTo>
                  <a:cubicBezTo>
                    <a:pt x="160" y="87"/>
                    <a:pt x="156" y="84"/>
                    <a:pt x="155" y="83"/>
                  </a:cubicBezTo>
                  <a:cubicBezTo>
                    <a:pt x="148" y="83"/>
                    <a:pt x="148" y="83"/>
                    <a:pt x="148" y="83"/>
                  </a:cubicBezTo>
                  <a:cubicBezTo>
                    <a:pt x="143" y="82"/>
                    <a:pt x="137" y="79"/>
                    <a:pt x="137" y="76"/>
                  </a:cubicBezTo>
                  <a:cubicBezTo>
                    <a:pt x="137" y="75"/>
                    <a:pt x="134" y="74"/>
                    <a:pt x="134" y="74"/>
                  </a:cubicBezTo>
                  <a:cubicBezTo>
                    <a:pt x="128" y="68"/>
                    <a:pt x="123" y="60"/>
                    <a:pt x="113" y="60"/>
                  </a:cubicBezTo>
                  <a:cubicBezTo>
                    <a:pt x="106" y="60"/>
                    <a:pt x="107" y="65"/>
                    <a:pt x="103" y="67"/>
                  </a:cubicBezTo>
                  <a:cubicBezTo>
                    <a:pt x="104" y="71"/>
                    <a:pt x="101" y="72"/>
                    <a:pt x="101" y="74"/>
                  </a:cubicBezTo>
                  <a:cubicBezTo>
                    <a:pt x="95" y="74"/>
                    <a:pt x="94" y="74"/>
                    <a:pt x="90" y="74"/>
                  </a:cubicBezTo>
                  <a:cubicBezTo>
                    <a:pt x="83" y="74"/>
                    <a:pt x="81" y="65"/>
                    <a:pt x="74" y="65"/>
                  </a:cubicBezTo>
                  <a:cubicBezTo>
                    <a:pt x="72" y="65"/>
                    <a:pt x="69" y="65"/>
                    <a:pt x="69" y="67"/>
                  </a:cubicBezTo>
                  <a:cubicBezTo>
                    <a:pt x="63" y="67"/>
                    <a:pt x="63" y="67"/>
                    <a:pt x="63" y="67"/>
                  </a:cubicBezTo>
                  <a:cubicBezTo>
                    <a:pt x="61" y="67"/>
                    <a:pt x="59" y="67"/>
                    <a:pt x="59" y="64"/>
                  </a:cubicBezTo>
                  <a:cubicBezTo>
                    <a:pt x="59" y="61"/>
                    <a:pt x="64" y="60"/>
                    <a:pt x="66" y="59"/>
                  </a:cubicBezTo>
                  <a:cubicBezTo>
                    <a:pt x="62" y="55"/>
                    <a:pt x="63" y="51"/>
                    <a:pt x="62" y="46"/>
                  </a:cubicBezTo>
                  <a:cubicBezTo>
                    <a:pt x="61" y="43"/>
                    <a:pt x="53" y="40"/>
                    <a:pt x="50" y="38"/>
                  </a:cubicBezTo>
                  <a:cubicBezTo>
                    <a:pt x="47" y="37"/>
                    <a:pt x="39" y="35"/>
                    <a:pt x="34" y="35"/>
                  </a:cubicBezTo>
                  <a:cubicBezTo>
                    <a:pt x="30" y="35"/>
                    <a:pt x="28" y="28"/>
                    <a:pt x="24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9"/>
                    <a:pt x="22" y="32"/>
                    <a:pt x="20" y="32"/>
                  </a:cubicBezTo>
                  <a:cubicBezTo>
                    <a:pt x="19" y="32"/>
                    <a:pt x="17" y="32"/>
                    <a:pt x="17" y="31"/>
                  </a:cubicBezTo>
                  <a:cubicBezTo>
                    <a:pt x="15" y="28"/>
                    <a:pt x="17" y="27"/>
                    <a:pt x="15" y="25"/>
                  </a:cubicBezTo>
                  <a:cubicBezTo>
                    <a:pt x="14" y="23"/>
                    <a:pt x="11" y="24"/>
                    <a:pt x="10" y="21"/>
                  </a:cubicBezTo>
                  <a:cubicBezTo>
                    <a:pt x="14" y="19"/>
                    <a:pt x="23" y="20"/>
                    <a:pt x="25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0" y="17"/>
                    <a:pt x="18" y="18"/>
                    <a:pt x="14" y="18"/>
                  </a:cubicBezTo>
                  <a:cubicBezTo>
                    <a:pt x="13" y="18"/>
                    <a:pt x="12" y="17"/>
                    <a:pt x="10" y="17"/>
                  </a:cubicBezTo>
                  <a:cubicBezTo>
                    <a:pt x="10" y="17"/>
                    <a:pt x="9" y="15"/>
                    <a:pt x="9" y="14"/>
                  </a:cubicBezTo>
                  <a:cubicBezTo>
                    <a:pt x="7" y="10"/>
                    <a:pt x="0" y="12"/>
                    <a:pt x="0" y="8"/>
                  </a:cubicBezTo>
                  <a:cubicBezTo>
                    <a:pt x="0" y="6"/>
                    <a:pt x="2" y="5"/>
                    <a:pt x="4" y="5"/>
                  </a:cubicBezTo>
                  <a:cubicBezTo>
                    <a:pt x="7" y="5"/>
                    <a:pt x="9" y="0"/>
                    <a:pt x="14" y="0"/>
                  </a:cubicBezTo>
                  <a:cubicBezTo>
                    <a:pt x="19" y="0"/>
                    <a:pt x="23" y="5"/>
                    <a:pt x="28" y="6"/>
                  </a:cubicBezTo>
                  <a:cubicBezTo>
                    <a:pt x="28" y="10"/>
                    <a:pt x="28" y="14"/>
                    <a:pt x="28" y="17"/>
                  </a:cubicBezTo>
                  <a:cubicBezTo>
                    <a:pt x="28" y="18"/>
                    <a:pt x="30" y="19"/>
                    <a:pt x="32" y="19"/>
                  </a:cubicBezTo>
                  <a:cubicBezTo>
                    <a:pt x="32" y="20"/>
                    <a:pt x="36" y="25"/>
                    <a:pt x="38" y="25"/>
                  </a:cubicBezTo>
                  <a:cubicBezTo>
                    <a:pt x="40" y="25"/>
                    <a:pt x="43" y="21"/>
                    <a:pt x="43" y="20"/>
                  </a:cubicBezTo>
                  <a:cubicBezTo>
                    <a:pt x="46" y="18"/>
                    <a:pt x="46" y="17"/>
                    <a:pt x="50" y="16"/>
                  </a:cubicBezTo>
                  <a:cubicBezTo>
                    <a:pt x="53" y="15"/>
                    <a:pt x="56" y="10"/>
                    <a:pt x="60" y="10"/>
                  </a:cubicBezTo>
                  <a:cubicBezTo>
                    <a:pt x="60" y="11"/>
                    <a:pt x="62" y="11"/>
                    <a:pt x="63" y="11"/>
                  </a:cubicBezTo>
                  <a:cubicBezTo>
                    <a:pt x="67" y="12"/>
                    <a:pt x="69" y="16"/>
                    <a:pt x="71" y="17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80" y="18"/>
                    <a:pt x="83" y="19"/>
                    <a:pt x="84" y="19"/>
                  </a:cubicBezTo>
                  <a:cubicBezTo>
                    <a:pt x="84" y="20"/>
                    <a:pt x="84" y="20"/>
                    <a:pt x="84" y="20"/>
                  </a:cubicBezTo>
                  <a:lnTo>
                    <a:pt x="83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7" name="Freeform 25">
              <a:extLst>
                <a:ext uri="{FF2B5EF4-FFF2-40B4-BE49-F238E27FC236}">
                  <a16:creationId xmlns:a16="http://schemas.microsoft.com/office/drawing/2014/main" id="{0E75CED1-3525-4459-80C7-C54A08B83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5732" y="4878899"/>
              <a:ext cx="39269" cy="41726"/>
            </a:xfrm>
            <a:custGeom>
              <a:avLst/>
              <a:gdLst>
                <a:gd name="T0" fmla="*/ 14 w 16"/>
                <a:gd name="T1" fmla="*/ 16 h 17"/>
                <a:gd name="T2" fmla="*/ 12 w 16"/>
                <a:gd name="T3" fmla="*/ 11 h 17"/>
                <a:gd name="T4" fmla="*/ 5 w 16"/>
                <a:gd name="T5" fmla="*/ 4 h 17"/>
                <a:gd name="T6" fmla="*/ 0 w 16"/>
                <a:gd name="T7" fmla="*/ 0 h 17"/>
                <a:gd name="T8" fmla="*/ 11 w 16"/>
                <a:gd name="T9" fmla="*/ 9 h 17"/>
                <a:gd name="T10" fmla="*/ 16 w 16"/>
                <a:gd name="T11" fmla="*/ 14 h 17"/>
                <a:gd name="T12" fmla="*/ 16 w 16"/>
                <a:gd name="T13" fmla="*/ 16 h 17"/>
                <a:gd name="T14" fmla="*/ 14 w 16"/>
                <a:gd name="T1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7">
                  <a:moveTo>
                    <a:pt x="14" y="16"/>
                  </a:moveTo>
                  <a:cubicBezTo>
                    <a:pt x="11" y="16"/>
                    <a:pt x="11" y="14"/>
                    <a:pt x="12" y="11"/>
                  </a:cubicBezTo>
                  <a:cubicBezTo>
                    <a:pt x="8" y="9"/>
                    <a:pt x="8" y="6"/>
                    <a:pt x="5" y="4"/>
                  </a:cubicBezTo>
                  <a:cubicBezTo>
                    <a:pt x="2" y="2"/>
                    <a:pt x="0" y="3"/>
                    <a:pt x="0" y="0"/>
                  </a:cubicBezTo>
                  <a:cubicBezTo>
                    <a:pt x="5" y="2"/>
                    <a:pt x="8" y="6"/>
                    <a:pt x="11" y="9"/>
                  </a:cubicBezTo>
                  <a:cubicBezTo>
                    <a:pt x="13" y="11"/>
                    <a:pt x="16" y="10"/>
                    <a:pt x="16" y="14"/>
                  </a:cubicBezTo>
                  <a:cubicBezTo>
                    <a:pt x="16" y="15"/>
                    <a:pt x="16" y="16"/>
                    <a:pt x="16" y="16"/>
                  </a:cubicBezTo>
                  <a:cubicBezTo>
                    <a:pt x="16" y="16"/>
                    <a:pt x="15" y="17"/>
                    <a:pt x="14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E01A1846-C665-43C5-B293-435BD3E9B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6908" y="4937802"/>
              <a:ext cx="18408" cy="25771"/>
            </a:xfrm>
            <a:custGeom>
              <a:avLst/>
              <a:gdLst>
                <a:gd name="T0" fmla="*/ 4 w 8"/>
                <a:gd name="T1" fmla="*/ 6 h 11"/>
                <a:gd name="T2" fmla="*/ 0 w 8"/>
                <a:gd name="T3" fmla="*/ 0 h 11"/>
                <a:gd name="T4" fmla="*/ 8 w 8"/>
                <a:gd name="T5" fmla="*/ 8 h 11"/>
                <a:gd name="T6" fmla="*/ 6 w 8"/>
                <a:gd name="T7" fmla="*/ 11 h 11"/>
                <a:gd name="T8" fmla="*/ 4 w 8"/>
                <a:gd name="T9" fmla="*/ 9 h 11"/>
                <a:gd name="T10" fmla="*/ 4 w 8"/>
                <a:gd name="T11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1">
                  <a:moveTo>
                    <a:pt x="4" y="6"/>
                  </a:moveTo>
                  <a:cubicBezTo>
                    <a:pt x="1" y="6"/>
                    <a:pt x="0" y="3"/>
                    <a:pt x="0" y="0"/>
                  </a:cubicBezTo>
                  <a:cubicBezTo>
                    <a:pt x="2" y="1"/>
                    <a:pt x="8" y="7"/>
                    <a:pt x="8" y="8"/>
                  </a:cubicBezTo>
                  <a:cubicBezTo>
                    <a:pt x="8" y="9"/>
                    <a:pt x="7" y="11"/>
                    <a:pt x="6" y="11"/>
                  </a:cubicBezTo>
                  <a:cubicBezTo>
                    <a:pt x="5" y="11"/>
                    <a:pt x="4" y="9"/>
                    <a:pt x="4" y="9"/>
                  </a:cubicBezTo>
                  <a:cubicBezTo>
                    <a:pt x="4" y="8"/>
                    <a:pt x="4" y="7"/>
                    <a:pt x="4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15B40256-96D4-4E05-A738-3BE5AF0E3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948" y="4975847"/>
              <a:ext cx="26997" cy="14725"/>
            </a:xfrm>
            <a:custGeom>
              <a:avLst/>
              <a:gdLst>
                <a:gd name="T0" fmla="*/ 1 w 11"/>
                <a:gd name="T1" fmla="*/ 0 h 6"/>
                <a:gd name="T2" fmla="*/ 11 w 11"/>
                <a:gd name="T3" fmla="*/ 5 h 6"/>
                <a:gd name="T4" fmla="*/ 9 w 11"/>
                <a:gd name="T5" fmla="*/ 6 h 6"/>
                <a:gd name="T6" fmla="*/ 0 w 11"/>
                <a:gd name="T7" fmla="*/ 1 h 6"/>
                <a:gd name="T8" fmla="*/ 1 w 11"/>
                <a:gd name="T9" fmla="*/ 1 h 6"/>
                <a:gd name="T10" fmla="*/ 1 w 1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1" y="0"/>
                  </a:moveTo>
                  <a:cubicBezTo>
                    <a:pt x="4" y="1"/>
                    <a:pt x="10" y="3"/>
                    <a:pt x="11" y="5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7" y="6"/>
                    <a:pt x="0" y="4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AB66050E-5851-47BA-899A-6684C1A14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0042" y="4958666"/>
              <a:ext cx="17181" cy="9818"/>
            </a:xfrm>
            <a:custGeom>
              <a:avLst/>
              <a:gdLst>
                <a:gd name="T0" fmla="*/ 0 w 7"/>
                <a:gd name="T1" fmla="*/ 0 h 4"/>
                <a:gd name="T2" fmla="*/ 7 w 7"/>
                <a:gd name="T3" fmla="*/ 4 h 4"/>
                <a:gd name="T4" fmla="*/ 4 w 7"/>
                <a:gd name="T5" fmla="*/ 4 h 4"/>
                <a:gd name="T6" fmla="*/ 0 w 7"/>
                <a:gd name="T7" fmla="*/ 1 h 4"/>
                <a:gd name="T8" fmla="*/ 2 w 7"/>
                <a:gd name="T9" fmla="*/ 0 h 4"/>
                <a:gd name="T10" fmla="*/ 0 w 7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">
                  <a:moveTo>
                    <a:pt x="0" y="0"/>
                  </a:moveTo>
                  <a:cubicBezTo>
                    <a:pt x="3" y="2"/>
                    <a:pt x="5" y="1"/>
                    <a:pt x="7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2" y="1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id="{67C1007E-F9A9-4D57-87CB-A9BD9D907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0742" y="5681471"/>
              <a:ext cx="77313" cy="77313"/>
            </a:xfrm>
            <a:custGeom>
              <a:avLst/>
              <a:gdLst>
                <a:gd name="T0" fmla="*/ 16 w 32"/>
                <a:gd name="T1" fmla="*/ 4 h 32"/>
                <a:gd name="T2" fmla="*/ 29 w 32"/>
                <a:gd name="T3" fmla="*/ 1 h 32"/>
                <a:gd name="T4" fmla="*/ 32 w 32"/>
                <a:gd name="T5" fmla="*/ 10 h 32"/>
                <a:gd name="T6" fmla="*/ 18 w 32"/>
                <a:gd name="T7" fmla="*/ 32 h 32"/>
                <a:gd name="T8" fmla="*/ 0 w 32"/>
                <a:gd name="T9" fmla="*/ 4 h 32"/>
                <a:gd name="T10" fmla="*/ 16 w 32"/>
                <a:gd name="T1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2">
                  <a:moveTo>
                    <a:pt x="16" y="4"/>
                  </a:moveTo>
                  <a:cubicBezTo>
                    <a:pt x="20" y="4"/>
                    <a:pt x="25" y="3"/>
                    <a:pt x="29" y="1"/>
                  </a:cubicBezTo>
                  <a:cubicBezTo>
                    <a:pt x="30" y="5"/>
                    <a:pt x="32" y="7"/>
                    <a:pt x="32" y="10"/>
                  </a:cubicBezTo>
                  <a:cubicBezTo>
                    <a:pt x="32" y="16"/>
                    <a:pt x="24" y="32"/>
                    <a:pt x="18" y="32"/>
                  </a:cubicBezTo>
                  <a:cubicBezTo>
                    <a:pt x="10" y="32"/>
                    <a:pt x="0" y="10"/>
                    <a:pt x="0" y="4"/>
                  </a:cubicBezTo>
                  <a:cubicBezTo>
                    <a:pt x="0" y="0"/>
                    <a:pt x="16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8D1A9186-3306-4B85-B62B-295221AD8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8238" y="5666745"/>
              <a:ext cx="7363" cy="12272"/>
            </a:xfrm>
            <a:custGeom>
              <a:avLst/>
              <a:gdLst>
                <a:gd name="T0" fmla="*/ 3 w 3"/>
                <a:gd name="T1" fmla="*/ 0 h 5"/>
                <a:gd name="T2" fmla="*/ 3 w 3"/>
                <a:gd name="T3" fmla="*/ 5 h 5"/>
                <a:gd name="T4" fmla="*/ 0 w 3"/>
                <a:gd name="T5" fmla="*/ 0 h 5"/>
                <a:gd name="T6" fmla="*/ 3 w 3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cubicBezTo>
                    <a:pt x="3" y="3"/>
                    <a:pt x="3" y="3"/>
                    <a:pt x="3" y="5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1" y="0"/>
                    <a:pt x="3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23" name="Freeform 31">
              <a:extLst>
                <a:ext uri="{FF2B5EF4-FFF2-40B4-BE49-F238E27FC236}">
                  <a16:creationId xmlns:a16="http://schemas.microsoft.com/office/drawing/2014/main" id="{71BBCC7B-D68A-421D-A9DF-753EEF75C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1209" y="5569798"/>
              <a:ext cx="23317" cy="12272"/>
            </a:xfrm>
            <a:custGeom>
              <a:avLst/>
              <a:gdLst>
                <a:gd name="T0" fmla="*/ 10 w 10"/>
                <a:gd name="T1" fmla="*/ 2 h 5"/>
                <a:gd name="T2" fmla="*/ 0 w 10"/>
                <a:gd name="T3" fmla="*/ 2 h 5"/>
                <a:gd name="T4" fmla="*/ 10 w 10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10" y="2"/>
                  </a:moveTo>
                  <a:cubicBezTo>
                    <a:pt x="7" y="4"/>
                    <a:pt x="3" y="5"/>
                    <a:pt x="0" y="2"/>
                  </a:cubicBezTo>
                  <a:cubicBezTo>
                    <a:pt x="6" y="0"/>
                    <a:pt x="6" y="0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24" name="Freeform 32">
              <a:extLst>
                <a:ext uri="{FF2B5EF4-FFF2-40B4-BE49-F238E27FC236}">
                  <a16:creationId xmlns:a16="http://schemas.microsoft.com/office/drawing/2014/main" id="{7E2C3D42-4BEC-42F9-AAD5-FC52FEABB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2357" y="5053159"/>
              <a:ext cx="26997" cy="12272"/>
            </a:xfrm>
            <a:custGeom>
              <a:avLst/>
              <a:gdLst>
                <a:gd name="T0" fmla="*/ 11 w 11"/>
                <a:gd name="T1" fmla="*/ 1 h 5"/>
                <a:gd name="T2" fmla="*/ 11 w 11"/>
                <a:gd name="T3" fmla="*/ 5 h 5"/>
                <a:gd name="T4" fmla="*/ 8 w 11"/>
                <a:gd name="T5" fmla="*/ 5 h 5"/>
                <a:gd name="T6" fmla="*/ 0 w 11"/>
                <a:gd name="T7" fmla="*/ 2 h 5"/>
                <a:gd name="T8" fmla="*/ 11 w 11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1" y="1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9" y="5"/>
                    <a:pt x="8" y="5"/>
                  </a:cubicBezTo>
                  <a:cubicBezTo>
                    <a:pt x="5" y="5"/>
                    <a:pt x="1" y="3"/>
                    <a:pt x="0" y="2"/>
                  </a:cubicBezTo>
                  <a:cubicBezTo>
                    <a:pt x="5" y="1"/>
                    <a:pt x="7" y="0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25" name="Freeform 33">
              <a:extLst>
                <a:ext uri="{FF2B5EF4-FFF2-40B4-BE49-F238E27FC236}">
                  <a16:creationId xmlns:a16="http://schemas.microsoft.com/office/drawing/2014/main" id="{BB953A50-0E33-4B7E-90FA-9C95492FC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021" y="5043340"/>
              <a:ext cx="798891" cy="606224"/>
            </a:xfrm>
            <a:custGeom>
              <a:avLst/>
              <a:gdLst>
                <a:gd name="T0" fmla="*/ 330 w 330"/>
                <a:gd name="T1" fmla="*/ 152 h 250"/>
                <a:gd name="T2" fmla="*/ 326 w 330"/>
                <a:gd name="T3" fmla="*/ 177 h 250"/>
                <a:gd name="T4" fmla="*/ 310 w 330"/>
                <a:gd name="T5" fmla="*/ 203 h 250"/>
                <a:gd name="T6" fmla="*/ 302 w 330"/>
                <a:gd name="T7" fmla="*/ 229 h 250"/>
                <a:gd name="T8" fmla="*/ 259 w 330"/>
                <a:gd name="T9" fmla="*/ 241 h 250"/>
                <a:gd name="T10" fmla="*/ 218 w 330"/>
                <a:gd name="T11" fmla="*/ 228 h 250"/>
                <a:gd name="T12" fmla="*/ 213 w 330"/>
                <a:gd name="T13" fmla="*/ 215 h 250"/>
                <a:gd name="T14" fmla="*/ 204 w 330"/>
                <a:gd name="T15" fmla="*/ 217 h 250"/>
                <a:gd name="T16" fmla="*/ 203 w 330"/>
                <a:gd name="T17" fmla="*/ 205 h 250"/>
                <a:gd name="T18" fmla="*/ 196 w 330"/>
                <a:gd name="T19" fmla="*/ 214 h 250"/>
                <a:gd name="T20" fmla="*/ 201 w 330"/>
                <a:gd name="T21" fmla="*/ 191 h 250"/>
                <a:gd name="T22" fmla="*/ 180 w 330"/>
                <a:gd name="T23" fmla="*/ 206 h 250"/>
                <a:gd name="T24" fmla="*/ 139 w 330"/>
                <a:gd name="T25" fmla="*/ 180 h 250"/>
                <a:gd name="T26" fmla="*/ 85 w 330"/>
                <a:gd name="T27" fmla="*/ 201 h 250"/>
                <a:gd name="T28" fmla="*/ 60 w 330"/>
                <a:gd name="T29" fmla="*/ 203 h 250"/>
                <a:gd name="T30" fmla="*/ 14 w 330"/>
                <a:gd name="T31" fmla="*/ 202 h 250"/>
                <a:gd name="T32" fmla="*/ 15 w 330"/>
                <a:gd name="T33" fmla="*/ 171 h 250"/>
                <a:gd name="T34" fmla="*/ 1 w 330"/>
                <a:gd name="T35" fmla="*/ 133 h 250"/>
                <a:gd name="T36" fmla="*/ 5 w 330"/>
                <a:gd name="T37" fmla="*/ 133 h 250"/>
                <a:gd name="T38" fmla="*/ 2 w 330"/>
                <a:gd name="T39" fmla="*/ 115 h 250"/>
                <a:gd name="T40" fmla="*/ 5 w 330"/>
                <a:gd name="T41" fmla="*/ 95 h 250"/>
                <a:gd name="T42" fmla="*/ 21 w 330"/>
                <a:gd name="T43" fmla="*/ 87 h 250"/>
                <a:gd name="T44" fmla="*/ 74 w 330"/>
                <a:gd name="T45" fmla="*/ 62 h 250"/>
                <a:gd name="T46" fmla="*/ 77 w 330"/>
                <a:gd name="T47" fmla="*/ 50 h 250"/>
                <a:gd name="T48" fmla="*/ 85 w 330"/>
                <a:gd name="T49" fmla="*/ 46 h 250"/>
                <a:gd name="T50" fmla="*/ 97 w 330"/>
                <a:gd name="T51" fmla="*/ 33 h 250"/>
                <a:gd name="T52" fmla="*/ 121 w 330"/>
                <a:gd name="T53" fmla="*/ 38 h 250"/>
                <a:gd name="T54" fmla="*/ 132 w 330"/>
                <a:gd name="T55" fmla="*/ 37 h 250"/>
                <a:gd name="T56" fmla="*/ 137 w 330"/>
                <a:gd name="T57" fmla="*/ 20 h 250"/>
                <a:gd name="T58" fmla="*/ 158 w 330"/>
                <a:gd name="T59" fmla="*/ 11 h 250"/>
                <a:gd name="T60" fmla="*/ 179 w 330"/>
                <a:gd name="T61" fmla="*/ 13 h 250"/>
                <a:gd name="T62" fmla="*/ 193 w 330"/>
                <a:gd name="T63" fmla="*/ 16 h 250"/>
                <a:gd name="T64" fmla="*/ 183 w 330"/>
                <a:gd name="T65" fmla="*/ 36 h 250"/>
                <a:gd name="T66" fmla="*/ 191 w 330"/>
                <a:gd name="T67" fmla="*/ 44 h 250"/>
                <a:gd name="T68" fmla="*/ 221 w 330"/>
                <a:gd name="T69" fmla="*/ 59 h 250"/>
                <a:gd name="T70" fmla="*/ 233 w 330"/>
                <a:gd name="T71" fmla="*/ 10 h 250"/>
                <a:gd name="T72" fmla="*/ 248 w 330"/>
                <a:gd name="T73" fmla="*/ 18 h 250"/>
                <a:gd name="T74" fmla="*/ 260 w 330"/>
                <a:gd name="T75" fmla="*/ 33 h 250"/>
                <a:gd name="T76" fmla="*/ 272 w 330"/>
                <a:gd name="T77" fmla="*/ 68 h 250"/>
                <a:gd name="T78" fmla="*/ 297 w 330"/>
                <a:gd name="T79" fmla="*/ 95 h 250"/>
                <a:gd name="T80" fmla="*/ 323 w 330"/>
                <a:gd name="T81" fmla="*/ 12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0" h="250">
                  <a:moveTo>
                    <a:pt x="322" y="122"/>
                  </a:moveTo>
                  <a:cubicBezTo>
                    <a:pt x="327" y="128"/>
                    <a:pt x="330" y="143"/>
                    <a:pt x="330" y="152"/>
                  </a:cubicBezTo>
                  <a:cubicBezTo>
                    <a:pt x="330" y="158"/>
                    <a:pt x="328" y="167"/>
                    <a:pt x="326" y="169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4" y="180"/>
                    <a:pt x="325" y="181"/>
                    <a:pt x="324" y="183"/>
                  </a:cubicBezTo>
                  <a:cubicBezTo>
                    <a:pt x="318" y="191"/>
                    <a:pt x="313" y="194"/>
                    <a:pt x="310" y="203"/>
                  </a:cubicBezTo>
                  <a:cubicBezTo>
                    <a:pt x="308" y="210"/>
                    <a:pt x="302" y="219"/>
                    <a:pt x="302" y="229"/>
                  </a:cubicBezTo>
                  <a:cubicBezTo>
                    <a:pt x="302" y="229"/>
                    <a:pt x="302" y="229"/>
                    <a:pt x="302" y="229"/>
                  </a:cubicBezTo>
                  <a:cubicBezTo>
                    <a:pt x="299" y="242"/>
                    <a:pt x="275" y="236"/>
                    <a:pt x="273" y="250"/>
                  </a:cubicBezTo>
                  <a:cubicBezTo>
                    <a:pt x="271" y="249"/>
                    <a:pt x="259" y="243"/>
                    <a:pt x="259" y="241"/>
                  </a:cubicBezTo>
                  <a:cubicBezTo>
                    <a:pt x="252" y="241"/>
                    <a:pt x="254" y="247"/>
                    <a:pt x="247" y="247"/>
                  </a:cubicBezTo>
                  <a:cubicBezTo>
                    <a:pt x="236" y="247"/>
                    <a:pt x="218" y="240"/>
                    <a:pt x="218" y="228"/>
                  </a:cubicBezTo>
                  <a:cubicBezTo>
                    <a:pt x="218" y="224"/>
                    <a:pt x="214" y="220"/>
                    <a:pt x="214" y="217"/>
                  </a:cubicBezTo>
                  <a:cubicBezTo>
                    <a:pt x="214" y="217"/>
                    <a:pt x="213" y="215"/>
                    <a:pt x="213" y="215"/>
                  </a:cubicBezTo>
                  <a:cubicBezTo>
                    <a:pt x="211" y="216"/>
                    <a:pt x="210" y="217"/>
                    <a:pt x="208" y="217"/>
                  </a:cubicBezTo>
                  <a:cubicBezTo>
                    <a:pt x="204" y="217"/>
                    <a:pt x="204" y="217"/>
                    <a:pt x="204" y="217"/>
                  </a:cubicBezTo>
                  <a:cubicBezTo>
                    <a:pt x="205" y="215"/>
                    <a:pt x="206" y="214"/>
                    <a:pt x="206" y="211"/>
                  </a:cubicBezTo>
                  <a:cubicBezTo>
                    <a:pt x="206" y="207"/>
                    <a:pt x="204" y="206"/>
                    <a:pt x="203" y="205"/>
                  </a:cubicBezTo>
                  <a:cubicBezTo>
                    <a:pt x="203" y="206"/>
                    <a:pt x="203" y="207"/>
                    <a:pt x="203" y="208"/>
                  </a:cubicBezTo>
                  <a:cubicBezTo>
                    <a:pt x="200" y="209"/>
                    <a:pt x="200" y="214"/>
                    <a:pt x="196" y="214"/>
                  </a:cubicBezTo>
                  <a:cubicBezTo>
                    <a:pt x="194" y="214"/>
                    <a:pt x="193" y="213"/>
                    <a:pt x="193" y="211"/>
                  </a:cubicBezTo>
                  <a:cubicBezTo>
                    <a:pt x="200" y="210"/>
                    <a:pt x="201" y="195"/>
                    <a:pt x="201" y="191"/>
                  </a:cubicBezTo>
                  <a:cubicBezTo>
                    <a:pt x="196" y="196"/>
                    <a:pt x="189" y="211"/>
                    <a:pt x="183" y="211"/>
                  </a:cubicBezTo>
                  <a:cubicBezTo>
                    <a:pt x="179" y="211"/>
                    <a:pt x="180" y="206"/>
                    <a:pt x="180" y="206"/>
                  </a:cubicBezTo>
                  <a:cubicBezTo>
                    <a:pt x="178" y="206"/>
                    <a:pt x="172" y="192"/>
                    <a:pt x="170" y="188"/>
                  </a:cubicBezTo>
                  <a:cubicBezTo>
                    <a:pt x="165" y="183"/>
                    <a:pt x="148" y="180"/>
                    <a:pt x="139" y="180"/>
                  </a:cubicBezTo>
                  <a:cubicBezTo>
                    <a:pt x="128" y="180"/>
                    <a:pt x="126" y="184"/>
                    <a:pt x="120" y="186"/>
                  </a:cubicBezTo>
                  <a:cubicBezTo>
                    <a:pt x="105" y="191"/>
                    <a:pt x="87" y="186"/>
                    <a:pt x="85" y="201"/>
                  </a:cubicBezTo>
                  <a:cubicBezTo>
                    <a:pt x="79" y="201"/>
                    <a:pt x="74" y="203"/>
                    <a:pt x="68" y="203"/>
                  </a:cubicBezTo>
                  <a:cubicBezTo>
                    <a:pt x="63" y="200"/>
                    <a:pt x="63" y="203"/>
                    <a:pt x="60" y="203"/>
                  </a:cubicBezTo>
                  <a:cubicBezTo>
                    <a:pt x="50" y="203"/>
                    <a:pt x="45" y="212"/>
                    <a:pt x="33" y="212"/>
                  </a:cubicBezTo>
                  <a:cubicBezTo>
                    <a:pt x="28" y="212"/>
                    <a:pt x="14" y="206"/>
                    <a:pt x="14" y="202"/>
                  </a:cubicBezTo>
                  <a:cubicBezTo>
                    <a:pt x="14" y="198"/>
                    <a:pt x="21" y="196"/>
                    <a:pt x="21" y="189"/>
                  </a:cubicBezTo>
                  <a:cubicBezTo>
                    <a:pt x="21" y="181"/>
                    <a:pt x="16" y="176"/>
                    <a:pt x="15" y="171"/>
                  </a:cubicBezTo>
                  <a:cubicBezTo>
                    <a:pt x="11" y="159"/>
                    <a:pt x="10" y="155"/>
                    <a:pt x="7" y="143"/>
                  </a:cubicBezTo>
                  <a:cubicBezTo>
                    <a:pt x="5" y="139"/>
                    <a:pt x="0" y="138"/>
                    <a:pt x="1" y="133"/>
                  </a:cubicBezTo>
                  <a:cubicBezTo>
                    <a:pt x="2" y="132"/>
                    <a:pt x="2" y="131"/>
                    <a:pt x="3" y="130"/>
                  </a:cubicBezTo>
                  <a:cubicBezTo>
                    <a:pt x="3" y="131"/>
                    <a:pt x="4" y="132"/>
                    <a:pt x="5" y="133"/>
                  </a:cubicBezTo>
                  <a:cubicBezTo>
                    <a:pt x="6" y="132"/>
                    <a:pt x="5" y="131"/>
                    <a:pt x="5" y="130"/>
                  </a:cubicBezTo>
                  <a:cubicBezTo>
                    <a:pt x="5" y="125"/>
                    <a:pt x="2" y="122"/>
                    <a:pt x="2" y="115"/>
                  </a:cubicBezTo>
                  <a:cubicBezTo>
                    <a:pt x="2" y="106"/>
                    <a:pt x="2" y="105"/>
                    <a:pt x="2" y="98"/>
                  </a:cubicBezTo>
                  <a:cubicBezTo>
                    <a:pt x="2" y="96"/>
                    <a:pt x="4" y="95"/>
                    <a:pt x="5" y="95"/>
                  </a:cubicBezTo>
                  <a:cubicBezTo>
                    <a:pt x="5" y="95"/>
                    <a:pt x="5" y="97"/>
                    <a:pt x="5" y="97"/>
                  </a:cubicBezTo>
                  <a:cubicBezTo>
                    <a:pt x="11" y="97"/>
                    <a:pt x="17" y="90"/>
                    <a:pt x="21" y="87"/>
                  </a:cubicBezTo>
                  <a:cubicBezTo>
                    <a:pt x="24" y="83"/>
                    <a:pt x="34" y="82"/>
                    <a:pt x="40" y="82"/>
                  </a:cubicBezTo>
                  <a:cubicBezTo>
                    <a:pt x="50" y="80"/>
                    <a:pt x="74" y="72"/>
                    <a:pt x="74" y="62"/>
                  </a:cubicBezTo>
                  <a:cubicBezTo>
                    <a:pt x="74" y="60"/>
                    <a:pt x="74" y="59"/>
                    <a:pt x="74" y="57"/>
                  </a:cubicBezTo>
                  <a:cubicBezTo>
                    <a:pt x="74" y="54"/>
                    <a:pt x="74" y="51"/>
                    <a:pt x="77" y="50"/>
                  </a:cubicBezTo>
                  <a:cubicBezTo>
                    <a:pt x="79" y="53"/>
                    <a:pt x="80" y="54"/>
                    <a:pt x="82" y="56"/>
                  </a:cubicBezTo>
                  <a:cubicBezTo>
                    <a:pt x="85" y="54"/>
                    <a:pt x="83" y="49"/>
                    <a:pt x="85" y="46"/>
                  </a:cubicBezTo>
                  <a:cubicBezTo>
                    <a:pt x="87" y="47"/>
                    <a:pt x="89" y="49"/>
                    <a:pt x="91" y="49"/>
                  </a:cubicBezTo>
                  <a:cubicBezTo>
                    <a:pt x="91" y="41"/>
                    <a:pt x="97" y="39"/>
                    <a:pt x="97" y="33"/>
                  </a:cubicBezTo>
                  <a:cubicBezTo>
                    <a:pt x="105" y="33"/>
                    <a:pt x="106" y="27"/>
                    <a:pt x="112" y="27"/>
                  </a:cubicBezTo>
                  <a:cubicBezTo>
                    <a:pt x="118" y="27"/>
                    <a:pt x="120" y="33"/>
                    <a:pt x="121" y="38"/>
                  </a:cubicBezTo>
                  <a:cubicBezTo>
                    <a:pt x="122" y="36"/>
                    <a:pt x="125" y="35"/>
                    <a:pt x="127" y="35"/>
                  </a:cubicBezTo>
                  <a:cubicBezTo>
                    <a:pt x="129" y="35"/>
                    <a:pt x="131" y="37"/>
                    <a:pt x="132" y="37"/>
                  </a:cubicBezTo>
                  <a:cubicBezTo>
                    <a:pt x="133" y="35"/>
                    <a:pt x="132" y="33"/>
                    <a:pt x="132" y="30"/>
                  </a:cubicBezTo>
                  <a:cubicBezTo>
                    <a:pt x="132" y="26"/>
                    <a:pt x="137" y="24"/>
                    <a:pt x="137" y="20"/>
                  </a:cubicBezTo>
                  <a:cubicBezTo>
                    <a:pt x="137" y="16"/>
                    <a:pt x="148" y="13"/>
                    <a:pt x="153" y="13"/>
                  </a:cubicBezTo>
                  <a:cubicBezTo>
                    <a:pt x="155" y="13"/>
                    <a:pt x="157" y="12"/>
                    <a:pt x="158" y="11"/>
                  </a:cubicBezTo>
                  <a:cubicBezTo>
                    <a:pt x="157" y="9"/>
                    <a:pt x="154" y="8"/>
                    <a:pt x="153" y="5"/>
                  </a:cubicBezTo>
                  <a:cubicBezTo>
                    <a:pt x="163" y="9"/>
                    <a:pt x="169" y="13"/>
                    <a:pt x="179" y="13"/>
                  </a:cubicBezTo>
                  <a:cubicBezTo>
                    <a:pt x="183" y="13"/>
                    <a:pt x="184" y="10"/>
                    <a:pt x="187" y="10"/>
                  </a:cubicBezTo>
                  <a:cubicBezTo>
                    <a:pt x="189" y="10"/>
                    <a:pt x="193" y="13"/>
                    <a:pt x="193" y="16"/>
                  </a:cubicBezTo>
                  <a:cubicBezTo>
                    <a:pt x="193" y="19"/>
                    <a:pt x="188" y="20"/>
                    <a:pt x="186" y="21"/>
                  </a:cubicBezTo>
                  <a:cubicBezTo>
                    <a:pt x="183" y="36"/>
                    <a:pt x="183" y="36"/>
                    <a:pt x="183" y="36"/>
                  </a:cubicBezTo>
                  <a:cubicBezTo>
                    <a:pt x="183" y="38"/>
                    <a:pt x="187" y="37"/>
                    <a:pt x="188" y="39"/>
                  </a:cubicBezTo>
                  <a:cubicBezTo>
                    <a:pt x="190" y="40"/>
                    <a:pt x="190" y="44"/>
                    <a:pt x="191" y="44"/>
                  </a:cubicBezTo>
                  <a:cubicBezTo>
                    <a:pt x="199" y="47"/>
                    <a:pt x="203" y="49"/>
                    <a:pt x="210" y="51"/>
                  </a:cubicBezTo>
                  <a:cubicBezTo>
                    <a:pt x="215" y="53"/>
                    <a:pt x="216" y="59"/>
                    <a:pt x="221" y="59"/>
                  </a:cubicBezTo>
                  <a:cubicBezTo>
                    <a:pt x="230" y="59"/>
                    <a:pt x="232" y="42"/>
                    <a:pt x="233" y="36"/>
                  </a:cubicBezTo>
                  <a:cubicBezTo>
                    <a:pt x="233" y="10"/>
                    <a:pt x="233" y="10"/>
                    <a:pt x="233" y="10"/>
                  </a:cubicBezTo>
                  <a:cubicBezTo>
                    <a:pt x="238" y="6"/>
                    <a:pt x="237" y="3"/>
                    <a:pt x="241" y="0"/>
                  </a:cubicBezTo>
                  <a:cubicBezTo>
                    <a:pt x="242" y="8"/>
                    <a:pt x="246" y="13"/>
                    <a:pt x="248" y="18"/>
                  </a:cubicBezTo>
                  <a:cubicBezTo>
                    <a:pt x="249" y="22"/>
                    <a:pt x="248" y="28"/>
                    <a:pt x="251" y="30"/>
                  </a:cubicBezTo>
                  <a:cubicBezTo>
                    <a:pt x="254" y="31"/>
                    <a:pt x="259" y="33"/>
                    <a:pt x="260" y="33"/>
                  </a:cubicBezTo>
                  <a:cubicBezTo>
                    <a:pt x="264" y="35"/>
                    <a:pt x="264" y="45"/>
                    <a:pt x="265" y="49"/>
                  </a:cubicBezTo>
                  <a:cubicBezTo>
                    <a:pt x="268" y="57"/>
                    <a:pt x="270" y="61"/>
                    <a:pt x="272" y="68"/>
                  </a:cubicBezTo>
                  <a:cubicBezTo>
                    <a:pt x="274" y="75"/>
                    <a:pt x="287" y="77"/>
                    <a:pt x="292" y="82"/>
                  </a:cubicBezTo>
                  <a:cubicBezTo>
                    <a:pt x="295" y="86"/>
                    <a:pt x="296" y="91"/>
                    <a:pt x="297" y="95"/>
                  </a:cubicBezTo>
                  <a:cubicBezTo>
                    <a:pt x="298" y="99"/>
                    <a:pt x="303" y="99"/>
                    <a:pt x="306" y="99"/>
                  </a:cubicBezTo>
                  <a:cubicBezTo>
                    <a:pt x="306" y="110"/>
                    <a:pt x="317" y="115"/>
                    <a:pt x="323" y="121"/>
                  </a:cubicBezTo>
                  <a:lnTo>
                    <a:pt x="322" y="1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26" name="Freeform 48">
              <a:extLst>
                <a:ext uri="{FF2B5EF4-FFF2-40B4-BE49-F238E27FC236}">
                  <a16:creationId xmlns:a16="http://schemas.microsoft.com/office/drawing/2014/main" id="{2642C3C2-3214-42B8-AF4C-CC86C01A3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489" y="4856810"/>
              <a:ext cx="33135" cy="31906"/>
            </a:xfrm>
            <a:custGeom>
              <a:avLst/>
              <a:gdLst>
                <a:gd name="T0" fmla="*/ 8 w 14"/>
                <a:gd name="T1" fmla="*/ 11 h 13"/>
                <a:gd name="T2" fmla="*/ 6 w 14"/>
                <a:gd name="T3" fmla="*/ 7 h 13"/>
                <a:gd name="T4" fmla="*/ 0 w 14"/>
                <a:gd name="T5" fmla="*/ 4 h 13"/>
                <a:gd name="T6" fmla="*/ 6 w 14"/>
                <a:gd name="T7" fmla="*/ 0 h 13"/>
                <a:gd name="T8" fmla="*/ 14 w 14"/>
                <a:gd name="T9" fmla="*/ 10 h 13"/>
                <a:gd name="T10" fmla="*/ 14 w 14"/>
                <a:gd name="T11" fmla="*/ 13 h 13"/>
                <a:gd name="T12" fmla="*/ 12 w 14"/>
                <a:gd name="T13" fmla="*/ 13 h 13"/>
                <a:gd name="T14" fmla="*/ 8 w 14"/>
                <a:gd name="T1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3">
                  <a:moveTo>
                    <a:pt x="8" y="11"/>
                  </a:moveTo>
                  <a:cubicBezTo>
                    <a:pt x="8" y="11"/>
                    <a:pt x="6" y="8"/>
                    <a:pt x="6" y="7"/>
                  </a:cubicBezTo>
                  <a:cubicBezTo>
                    <a:pt x="5" y="5"/>
                    <a:pt x="0" y="6"/>
                    <a:pt x="0" y="4"/>
                  </a:cubicBezTo>
                  <a:cubicBezTo>
                    <a:pt x="0" y="2"/>
                    <a:pt x="4" y="0"/>
                    <a:pt x="6" y="0"/>
                  </a:cubicBezTo>
                  <a:cubicBezTo>
                    <a:pt x="8" y="4"/>
                    <a:pt x="10" y="10"/>
                    <a:pt x="14" y="10"/>
                  </a:cubicBezTo>
                  <a:cubicBezTo>
                    <a:pt x="14" y="11"/>
                    <a:pt x="14" y="12"/>
                    <a:pt x="14" y="13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0" y="13"/>
                    <a:pt x="9" y="11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27" name="Freeform 49">
              <a:extLst>
                <a:ext uri="{FF2B5EF4-FFF2-40B4-BE49-F238E27FC236}">
                  <a16:creationId xmlns:a16="http://schemas.microsoft.com/office/drawing/2014/main" id="{40DB0402-7B44-425F-B06D-DE87F2FAC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801" y="4878899"/>
              <a:ext cx="14725" cy="12272"/>
            </a:xfrm>
            <a:custGeom>
              <a:avLst/>
              <a:gdLst>
                <a:gd name="T0" fmla="*/ 0 w 6"/>
                <a:gd name="T1" fmla="*/ 0 h 5"/>
                <a:gd name="T2" fmla="*/ 3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2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2"/>
                    <a:pt x="6" y="2"/>
                  </a:cubicBez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2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28" name="Freeform 50">
              <a:extLst>
                <a:ext uri="{FF2B5EF4-FFF2-40B4-BE49-F238E27FC236}">
                  <a16:creationId xmlns:a16="http://schemas.microsoft.com/office/drawing/2014/main" id="{27DE5CA6-0570-47CD-BBCF-1C26DBF51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5088" y="4849448"/>
              <a:ext cx="14725" cy="19634"/>
            </a:xfrm>
            <a:custGeom>
              <a:avLst/>
              <a:gdLst>
                <a:gd name="T0" fmla="*/ 1 w 6"/>
                <a:gd name="T1" fmla="*/ 0 h 8"/>
                <a:gd name="T2" fmla="*/ 5 w 6"/>
                <a:gd name="T3" fmla="*/ 8 h 8"/>
                <a:gd name="T4" fmla="*/ 0 w 6"/>
                <a:gd name="T5" fmla="*/ 1 h 8"/>
                <a:gd name="T6" fmla="*/ 0 w 6"/>
                <a:gd name="T7" fmla="*/ 0 h 8"/>
                <a:gd name="T8" fmla="*/ 2 w 6"/>
                <a:gd name="T9" fmla="*/ 0 h 8"/>
                <a:gd name="T10" fmla="*/ 2 w 6"/>
                <a:gd name="T11" fmla="*/ 1 h 8"/>
                <a:gd name="T12" fmla="*/ 1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1" y="0"/>
                  </a:moveTo>
                  <a:cubicBezTo>
                    <a:pt x="4" y="3"/>
                    <a:pt x="6" y="4"/>
                    <a:pt x="5" y="8"/>
                  </a:cubicBezTo>
                  <a:cubicBezTo>
                    <a:pt x="4" y="8"/>
                    <a:pt x="0" y="3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29" name="Freeform 51">
              <a:extLst>
                <a:ext uri="{FF2B5EF4-FFF2-40B4-BE49-F238E27FC236}">
                  <a16:creationId xmlns:a16="http://schemas.microsoft.com/office/drawing/2014/main" id="{6D8D10C7-6F00-4032-9C47-CD7E01A11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0546" y="4806496"/>
              <a:ext cx="19634" cy="17181"/>
            </a:xfrm>
            <a:custGeom>
              <a:avLst/>
              <a:gdLst>
                <a:gd name="T0" fmla="*/ 1 w 8"/>
                <a:gd name="T1" fmla="*/ 0 h 7"/>
                <a:gd name="T2" fmla="*/ 5 w 8"/>
                <a:gd name="T3" fmla="*/ 7 h 7"/>
                <a:gd name="T4" fmla="*/ 0 w 8"/>
                <a:gd name="T5" fmla="*/ 1 h 7"/>
                <a:gd name="T6" fmla="*/ 0 w 8"/>
                <a:gd name="T7" fmla="*/ 1 h 7"/>
                <a:gd name="T8" fmla="*/ 1 w 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3" y="1"/>
                    <a:pt x="8" y="7"/>
                    <a:pt x="5" y="7"/>
                  </a:cubicBezTo>
                  <a:cubicBezTo>
                    <a:pt x="4" y="7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30" name="Freeform 94">
              <a:extLst>
                <a:ext uri="{FF2B5EF4-FFF2-40B4-BE49-F238E27FC236}">
                  <a16:creationId xmlns:a16="http://schemas.microsoft.com/office/drawing/2014/main" id="{696670C8-1EE6-4989-B656-C18FD36B6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962" y="4835948"/>
              <a:ext cx="46634" cy="35588"/>
            </a:xfrm>
            <a:custGeom>
              <a:avLst/>
              <a:gdLst>
                <a:gd name="T0" fmla="*/ 7 w 19"/>
                <a:gd name="T1" fmla="*/ 0 h 15"/>
                <a:gd name="T2" fmla="*/ 13 w 19"/>
                <a:gd name="T3" fmla="*/ 3 h 15"/>
                <a:gd name="T4" fmla="*/ 17 w 19"/>
                <a:gd name="T5" fmla="*/ 3 h 15"/>
                <a:gd name="T6" fmla="*/ 19 w 19"/>
                <a:gd name="T7" fmla="*/ 6 h 15"/>
                <a:gd name="T8" fmla="*/ 11 w 19"/>
                <a:gd name="T9" fmla="*/ 15 h 15"/>
                <a:gd name="T10" fmla="*/ 0 w 19"/>
                <a:gd name="T11" fmla="*/ 7 h 15"/>
                <a:gd name="T12" fmla="*/ 5 w 19"/>
                <a:gd name="T13" fmla="*/ 0 h 15"/>
                <a:gd name="T14" fmla="*/ 7 w 19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5">
                  <a:moveTo>
                    <a:pt x="7" y="0"/>
                  </a:moveTo>
                  <a:cubicBezTo>
                    <a:pt x="8" y="1"/>
                    <a:pt x="10" y="3"/>
                    <a:pt x="13" y="3"/>
                  </a:cubicBezTo>
                  <a:cubicBezTo>
                    <a:pt x="13" y="7"/>
                    <a:pt x="16" y="3"/>
                    <a:pt x="17" y="3"/>
                  </a:cubicBezTo>
                  <a:cubicBezTo>
                    <a:pt x="18" y="3"/>
                    <a:pt x="19" y="5"/>
                    <a:pt x="19" y="6"/>
                  </a:cubicBezTo>
                  <a:cubicBezTo>
                    <a:pt x="19" y="9"/>
                    <a:pt x="15" y="15"/>
                    <a:pt x="11" y="15"/>
                  </a:cubicBezTo>
                  <a:cubicBezTo>
                    <a:pt x="7" y="15"/>
                    <a:pt x="0" y="10"/>
                    <a:pt x="0" y="7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6" y="0"/>
                    <a:pt x="7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31" name="Freeform 96">
              <a:extLst>
                <a:ext uri="{FF2B5EF4-FFF2-40B4-BE49-F238E27FC236}">
                  <a16:creationId xmlns:a16="http://schemas.microsoft.com/office/drawing/2014/main" id="{C2C87B31-09C2-4D13-8150-6AC1A3563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9966" y="4592967"/>
              <a:ext cx="922835" cy="1471383"/>
            </a:xfrm>
            <a:custGeom>
              <a:avLst/>
              <a:gdLst>
                <a:gd name="T0" fmla="*/ 57 w 381"/>
                <a:gd name="T1" fmla="*/ 584 h 607"/>
                <a:gd name="T2" fmla="*/ 63 w 381"/>
                <a:gd name="T3" fmla="*/ 573 h 607"/>
                <a:gd name="T4" fmla="*/ 51 w 381"/>
                <a:gd name="T5" fmla="*/ 536 h 607"/>
                <a:gd name="T6" fmla="*/ 53 w 381"/>
                <a:gd name="T7" fmla="*/ 512 h 607"/>
                <a:gd name="T8" fmla="*/ 63 w 381"/>
                <a:gd name="T9" fmla="*/ 514 h 607"/>
                <a:gd name="T10" fmla="*/ 70 w 381"/>
                <a:gd name="T11" fmla="*/ 467 h 607"/>
                <a:gd name="T12" fmla="*/ 65 w 381"/>
                <a:gd name="T13" fmla="*/ 447 h 607"/>
                <a:gd name="T14" fmla="*/ 65 w 381"/>
                <a:gd name="T15" fmla="*/ 432 h 607"/>
                <a:gd name="T16" fmla="*/ 77 w 381"/>
                <a:gd name="T17" fmla="*/ 405 h 607"/>
                <a:gd name="T18" fmla="*/ 82 w 381"/>
                <a:gd name="T19" fmla="*/ 351 h 607"/>
                <a:gd name="T20" fmla="*/ 90 w 381"/>
                <a:gd name="T21" fmla="*/ 311 h 607"/>
                <a:gd name="T22" fmla="*/ 91 w 381"/>
                <a:gd name="T23" fmla="*/ 259 h 607"/>
                <a:gd name="T24" fmla="*/ 59 w 381"/>
                <a:gd name="T25" fmla="*/ 235 h 607"/>
                <a:gd name="T26" fmla="*/ 35 w 381"/>
                <a:gd name="T27" fmla="*/ 203 h 607"/>
                <a:gd name="T28" fmla="*/ 15 w 381"/>
                <a:gd name="T29" fmla="*/ 167 h 607"/>
                <a:gd name="T30" fmla="*/ 0 w 381"/>
                <a:gd name="T31" fmla="*/ 143 h 607"/>
                <a:gd name="T32" fmla="*/ 7 w 381"/>
                <a:gd name="T33" fmla="*/ 124 h 607"/>
                <a:gd name="T34" fmla="*/ 21 w 381"/>
                <a:gd name="T35" fmla="*/ 84 h 607"/>
                <a:gd name="T36" fmla="*/ 32 w 381"/>
                <a:gd name="T37" fmla="*/ 66 h 607"/>
                <a:gd name="T38" fmla="*/ 30 w 381"/>
                <a:gd name="T39" fmla="*/ 59 h 607"/>
                <a:gd name="T40" fmla="*/ 33 w 381"/>
                <a:gd name="T41" fmla="*/ 33 h 607"/>
                <a:gd name="T42" fmla="*/ 38 w 381"/>
                <a:gd name="T43" fmla="*/ 30 h 607"/>
                <a:gd name="T44" fmla="*/ 53 w 381"/>
                <a:gd name="T45" fmla="*/ 11 h 607"/>
                <a:gd name="T46" fmla="*/ 83 w 381"/>
                <a:gd name="T47" fmla="*/ 3 h 607"/>
                <a:gd name="T48" fmla="*/ 82 w 381"/>
                <a:gd name="T49" fmla="*/ 27 h 607"/>
                <a:gd name="T50" fmla="*/ 89 w 381"/>
                <a:gd name="T51" fmla="*/ 8 h 607"/>
                <a:gd name="T52" fmla="*/ 95 w 381"/>
                <a:gd name="T53" fmla="*/ 3 h 607"/>
                <a:gd name="T54" fmla="*/ 126 w 381"/>
                <a:gd name="T55" fmla="*/ 15 h 607"/>
                <a:gd name="T56" fmla="*/ 148 w 381"/>
                <a:gd name="T57" fmla="*/ 13 h 607"/>
                <a:gd name="T58" fmla="*/ 152 w 381"/>
                <a:gd name="T59" fmla="*/ 17 h 607"/>
                <a:gd name="T60" fmla="*/ 176 w 381"/>
                <a:gd name="T61" fmla="*/ 32 h 607"/>
                <a:gd name="T62" fmla="*/ 214 w 381"/>
                <a:gd name="T63" fmla="*/ 54 h 607"/>
                <a:gd name="T64" fmla="*/ 230 w 381"/>
                <a:gd name="T65" fmla="*/ 58 h 607"/>
                <a:gd name="T66" fmla="*/ 253 w 381"/>
                <a:gd name="T67" fmla="*/ 84 h 607"/>
                <a:gd name="T68" fmla="*/ 249 w 381"/>
                <a:gd name="T69" fmla="*/ 110 h 607"/>
                <a:gd name="T70" fmla="*/ 262 w 381"/>
                <a:gd name="T71" fmla="*/ 120 h 607"/>
                <a:gd name="T72" fmla="*/ 296 w 381"/>
                <a:gd name="T73" fmla="*/ 114 h 607"/>
                <a:gd name="T74" fmla="*/ 304 w 381"/>
                <a:gd name="T75" fmla="*/ 124 h 607"/>
                <a:gd name="T76" fmla="*/ 334 w 381"/>
                <a:gd name="T77" fmla="*/ 124 h 607"/>
                <a:gd name="T78" fmla="*/ 374 w 381"/>
                <a:gd name="T79" fmla="*/ 143 h 607"/>
                <a:gd name="T80" fmla="*/ 357 w 381"/>
                <a:gd name="T81" fmla="*/ 201 h 607"/>
                <a:gd name="T82" fmla="*/ 346 w 381"/>
                <a:gd name="T83" fmla="*/ 243 h 607"/>
                <a:gd name="T84" fmla="*/ 339 w 381"/>
                <a:gd name="T85" fmla="*/ 263 h 607"/>
                <a:gd name="T86" fmla="*/ 315 w 381"/>
                <a:gd name="T87" fmla="*/ 292 h 607"/>
                <a:gd name="T88" fmla="*/ 279 w 381"/>
                <a:gd name="T89" fmla="*/ 308 h 607"/>
                <a:gd name="T90" fmla="*/ 268 w 381"/>
                <a:gd name="T91" fmla="*/ 341 h 607"/>
                <a:gd name="T92" fmla="*/ 252 w 381"/>
                <a:gd name="T93" fmla="*/ 363 h 607"/>
                <a:gd name="T94" fmla="*/ 202 w 381"/>
                <a:gd name="T95" fmla="*/ 399 h 607"/>
                <a:gd name="T96" fmla="*/ 193 w 381"/>
                <a:gd name="T97" fmla="*/ 402 h 607"/>
                <a:gd name="T98" fmla="*/ 201 w 381"/>
                <a:gd name="T99" fmla="*/ 425 h 607"/>
                <a:gd name="T100" fmla="*/ 159 w 381"/>
                <a:gd name="T101" fmla="*/ 440 h 607"/>
                <a:gd name="T102" fmla="*/ 156 w 381"/>
                <a:gd name="T103" fmla="*/ 460 h 607"/>
                <a:gd name="T104" fmla="*/ 133 w 381"/>
                <a:gd name="T105" fmla="*/ 462 h 607"/>
                <a:gd name="T106" fmla="*/ 146 w 381"/>
                <a:gd name="T107" fmla="*/ 475 h 607"/>
                <a:gd name="T108" fmla="*/ 139 w 381"/>
                <a:gd name="T109" fmla="*/ 480 h 607"/>
                <a:gd name="T110" fmla="*/ 116 w 381"/>
                <a:gd name="T111" fmla="*/ 512 h 607"/>
                <a:gd name="T112" fmla="*/ 114 w 381"/>
                <a:gd name="T113" fmla="*/ 550 h 607"/>
                <a:gd name="T114" fmla="*/ 104 w 381"/>
                <a:gd name="T115" fmla="*/ 57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81" h="607">
                  <a:moveTo>
                    <a:pt x="74" y="595"/>
                  </a:moveTo>
                  <a:cubicBezTo>
                    <a:pt x="66" y="595"/>
                    <a:pt x="64" y="591"/>
                    <a:pt x="60" y="587"/>
                  </a:cubicBezTo>
                  <a:cubicBezTo>
                    <a:pt x="59" y="586"/>
                    <a:pt x="57" y="585"/>
                    <a:pt x="57" y="584"/>
                  </a:cubicBezTo>
                  <a:cubicBezTo>
                    <a:pt x="57" y="582"/>
                    <a:pt x="63" y="582"/>
                    <a:pt x="63" y="580"/>
                  </a:cubicBezTo>
                  <a:cubicBezTo>
                    <a:pt x="62" y="579"/>
                    <a:pt x="61" y="579"/>
                    <a:pt x="61" y="578"/>
                  </a:cubicBezTo>
                  <a:cubicBezTo>
                    <a:pt x="61" y="577"/>
                    <a:pt x="63" y="575"/>
                    <a:pt x="63" y="573"/>
                  </a:cubicBezTo>
                  <a:cubicBezTo>
                    <a:pt x="63" y="566"/>
                    <a:pt x="55" y="568"/>
                    <a:pt x="55" y="561"/>
                  </a:cubicBezTo>
                  <a:cubicBezTo>
                    <a:pt x="55" y="559"/>
                    <a:pt x="55" y="559"/>
                    <a:pt x="55" y="557"/>
                  </a:cubicBezTo>
                  <a:cubicBezTo>
                    <a:pt x="55" y="551"/>
                    <a:pt x="51" y="541"/>
                    <a:pt x="51" y="536"/>
                  </a:cubicBezTo>
                  <a:cubicBezTo>
                    <a:pt x="51" y="531"/>
                    <a:pt x="57" y="529"/>
                    <a:pt x="57" y="524"/>
                  </a:cubicBezTo>
                  <a:cubicBezTo>
                    <a:pt x="57" y="522"/>
                    <a:pt x="54" y="518"/>
                    <a:pt x="53" y="514"/>
                  </a:cubicBezTo>
                  <a:cubicBezTo>
                    <a:pt x="53" y="512"/>
                    <a:pt x="53" y="512"/>
                    <a:pt x="53" y="512"/>
                  </a:cubicBezTo>
                  <a:cubicBezTo>
                    <a:pt x="53" y="512"/>
                    <a:pt x="53" y="512"/>
                    <a:pt x="53" y="512"/>
                  </a:cubicBezTo>
                  <a:cubicBezTo>
                    <a:pt x="53" y="510"/>
                    <a:pt x="55" y="508"/>
                    <a:pt x="56" y="508"/>
                  </a:cubicBezTo>
                  <a:cubicBezTo>
                    <a:pt x="61" y="508"/>
                    <a:pt x="59" y="514"/>
                    <a:pt x="63" y="514"/>
                  </a:cubicBezTo>
                  <a:cubicBezTo>
                    <a:pt x="73" y="471"/>
                    <a:pt x="73" y="471"/>
                    <a:pt x="73" y="471"/>
                  </a:cubicBezTo>
                  <a:cubicBezTo>
                    <a:pt x="73" y="467"/>
                    <a:pt x="73" y="467"/>
                    <a:pt x="73" y="467"/>
                  </a:cubicBezTo>
                  <a:cubicBezTo>
                    <a:pt x="72" y="467"/>
                    <a:pt x="71" y="467"/>
                    <a:pt x="70" y="467"/>
                  </a:cubicBezTo>
                  <a:cubicBezTo>
                    <a:pt x="68" y="468"/>
                    <a:pt x="68" y="470"/>
                    <a:pt x="66" y="470"/>
                  </a:cubicBezTo>
                  <a:cubicBezTo>
                    <a:pt x="64" y="470"/>
                    <a:pt x="62" y="463"/>
                    <a:pt x="62" y="460"/>
                  </a:cubicBezTo>
                  <a:cubicBezTo>
                    <a:pt x="62" y="455"/>
                    <a:pt x="64" y="452"/>
                    <a:pt x="65" y="447"/>
                  </a:cubicBezTo>
                  <a:cubicBezTo>
                    <a:pt x="67" y="447"/>
                    <a:pt x="68" y="446"/>
                    <a:pt x="68" y="446"/>
                  </a:cubicBezTo>
                  <a:cubicBezTo>
                    <a:pt x="68" y="444"/>
                    <a:pt x="66" y="442"/>
                    <a:pt x="66" y="442"/>
                  </a:cubicBezTo>
                  <a:cubicBezTo>
                    <a:pt x="65" y="442"/>
                    <a:pt x="65" y="434"/>
                    <a:pt x="65" y="432"/>
                  </a:cubicBezTo>
                  <a:cubicBezTo>
                    <a:pt x="65" y="426"/>
                    <a:pt x="69" y="419"/>
                    <a:pt x="71" y="415"/>
                  </a:cubicBezTo>
                  <a:cubicBezTo>
                    <a:pt x="72" y="413"/>
                    <a:pt x="73" y="409"/>
                    <a:pt x="74" y="407"/>
                  </a:cubicBezTo>
                  <a:cubicBezTo>
                    <a:pt x="75" y="406"/>
                    <a:pt x="77" y="406"/>
                    <a:pt x="77" y="405"/>
                  </a:cubicBezTo>
                  <a:cubicBezTo>
                    <a:pt x="79" y="398"/>
                    <a:pt x="79" y="394"/>
                    <a:pt x="81" y="387"/>
                  </a:cubicBezTo>
                  <a:cubicBezTo>
                    <a:pt x="80" y="365"/>
                    <a:pt x="80" y="365"/>
                    <a:pt x="80" y="365"/>
                  </a:cubicBezTo>
                  <a:cubicBezTo>
                    <a:pt x="79" y="360"/>
                    <a:pt x="82" y="356"/>
                    <a:pt x="82" y="351"/>
                  </a:cubicBezTo>
                  <a:cubicBezTo>
                    <a:pt x="82" y="341"/>
                    <a:pt x="88" y="333"/>
                    <a:pt x="88" y="324"/>
                  </a:cubicBezTo>
                  <a:cubicBezTo>
                    <a:pt x="88" y="323"/>
                    <a:pt x="88" y="322"/>
                    <a:pt x="88" y="321"/>
                  </a:cubicBezTo>
                  <a:cubicBezTo>
                    <a:pt x="88" y="319"/>
                    <a:pt x="90" y="314"/>
                    <a:pt x="90" y="311"/>
                  </a:cubicBezTo>
                  <a:cubicBezTo>
                    <a:pt x="90" y="302"/>
                    <a:pt x="90" y="302"/>
                    <a:pt x="90" y="298"/>
                  </a:cubicBezTo>
                  <a:cubicBezTo>
                    <a:pt x="90" y="294"/>
                    <a:pt x="93" y="287"/>
                    <a:pt x="93" y="282"/>
                  </a:cubicBezTo>
                  <a:cubicBezTo>
                    <a:pt x="93" y="279"/>
                    <a:pt x="92" y="262"/>
                    <a:pt x="91" y="259"/>
                  </a:cubicBezTo>
                  <a:cubicBezTo>
                    <a:pt x="88" y="252"/>
                    <a:pt x="84" y="248"/>
                    <a:pt x="78" y="245"/>
                  </a:cubicBezTo>
                  <a:cubicBezTo>
                    <a:pt x="74" y="243"/>
                    <a:pt x="71" y="244"/>
                    <a:pt x="68" y="241"/>
                  </a:cubicBezTo>
                  <a:cubicBezTo>
                    <a:pt x="64" y="237"/>
                    <a:pt x="63" y="236"/>
                    <a:pt x="59" y="235"/>
                  </a:cubicBezTo>
                  <a:cubicBezTo>
                    <a:pt x="51" y="232"/>
                    <a:pt x="47" y="228"/>
                    <a:pt x="41" y="223"/>
                  </a:cubicBezTo>
                  <a:cubicBezTo>
                    <a:pt x="39" y="221"/>
                    <a:pt x="40" y="218"/>
                    <a:pt x="40" y="214"/>
                  </a:cubicBezTo>
                  <a:cubicBezTo>
                    <a:pt x="40" y="210"/>
                    <a:pt x="36" y="207"/>
                    <a:pt x="35" y="203"/>
                  </a:cubicBezTo>
                  <a:cubicBezTo>
                    <a:pt x="32" y="196"/>
                    <a:pt x="27" y="191"/>
                    <a:pt x="25" y="185"/>
                  </a:cubicBezTo>
                  <a:cubicBezTo>
                    <a:pt x="23" y="178"/>
                    <a:pt x="21" y="175"/>
                    <a:pt x="18" y="169"/>
                  </a:cubicBezTo>
                  <a:cubicBezTo>
                    <a:pt x="18" y="167"/>
                    <a:pt x="16" y="168"/>
                    <a:pt x="15" y="167"/>
                  </a:cubicBezTo>
                  <a:cubicBezTo>
                    <a:pt x="13" y="165"/>
                    <a:pt x="12" y="161"/>
                    <a:pt x="11" y="159"/>
                  </a:cubicBezTo>
                  <a:cubicBezTo>
                    <a:pt x="10" y="157"/>
                    <a:pt x="8" y="158"/>
                    <a:pt x="7" y="157"/>
                  </a:cubicBezTo>
                  <a:cubicBezTo>
                    <a:pt x="4" y="154"/>
                    <a:pt x="0" y="148"/>
                    <a:pt x="0" y="143"/>
                  </a:cubicBezTo>
                  <a:cubicBezTo>
                    <a:pt x="0" y="139"/>
                    <a:pt x="2" y="135"/>
                    <a:pt x="3" y="134"/>
                  </a:cubicBezTo>
                  <a:cubicBezTo>
                    <a:pt x="5" y="130"/>
                    <a:pt x="11" y="129"/>
                    <a:pt x="12" y="124"/>
                  </a:cubicBezTo>
                  <a:cubicBezTo>
                    <a:pt x="9" y="122"/>
                    <a:pt x="9" y="124"/>
                    <a:pt x="7" y="124"/>
                  </a:cubicBezTo>
                  <a:cubicBezTo>
                    <a:pt x="3" y="124"/>
                    <a:pt x="3" y="118"/>
                    <a:pt x="3" y="114"/>
                  </a:cubicBezTo>
                  <a:cubicBezTo>
                    <a:pt x="3" y="107"/>
                    <a:pt x="10" y="109"/>
                    <a:pt x="9" y="96"/>
                  </a:cubicBezTo>
                  <a:cubicBezTo>
                    <a:pt x="17" y="96"/>
                    <a:pt x="19" y="88"/>
                    <a:pt x="21" y="84"/>
                  </a:cubicBezTo>
                  <a:cubicBezTo>
                    <a:pt x="24" y="77"/>
                    <a:pt x="32" y="79"/>
                    <a:pt x="33" y="72"/>
                  </a:cubicBezTo>
                  <a:cubicBezTo>
                    <a:pt x="32" y="71"/>
                    <a:pt x="30" y="70"/>
                    <a:pt x="30" y="69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6"/>
                    <a:pt x="32" y="66"/>
                    <a:pt x="32" y="65"/>
                  </a:cubicBezTo>
                  <a:cubicBezTo>
                    <a:pt x="32" y="63"/>
                    <a:pt x="30" y="61"/>
                    <a:pt x="30" y="59"/>
                  </a:cubicBezTo>
                  <a:cubicBezTo>
                    <a:pt x="30" y="55"/>
                    <a:pt x="31" y="54"/>
                    <a:pt x="31" y="51"/>
                  </a:cubicBezTo>
                  <a:cubicBezTo>
                    <a:pt x="31" y="45"/>
                    <a:pt x="26" y="46"/>
                    <a:pt x="26" y="41"/>
                  </a:cubicBezTo>
                  <a:cubicBezTo>
                    <a:pt x="26" y="37"/>
                    <a:pt x="32" y="35"/>
                    <a:pt x="33" y="33"/>
                  </a:cubicBezTo>
                  <a:cubicBezTo>
                    <a:pt x="36" y="33"/>
                    <a:pt x="35" y="33"/>
                    <a:pt x="37" y="33"/>
                  </a:cubicBezTo>
                  <a:cubicBezTo>
                    <a:pt x="37" y="32"/>
                    <a:pt x="37" y="32"/>
                    <a:pt x="37" y="31"/>
                  </a:cubicBezTo>
                  <a:cubicBezTo>
                    <a:pt x="37" y="31"/>
                    <a:pt x="38" y="30"/>
                    <a:pt x="38" y="30"/>
                  </a:cubicBezTo>
                  <a:cubicBezTo>
                    <a:pt x="38" y="27"/>
                    <a:pt x="41" y="26"/>
                    <a:pt x="43" y="25"/>
                  </a:cubicBezTo>
                  <a:cubicBezTo>
                    <a:pt x="45" y="24"/>
                    <a:pt x="45" y="20"/>
                    <a:pt x="46" y="18"/>
                  </a:cubicBezTo>
                  <a:cubicBezTo>
                    <a:pt x="47" y="13"/>
                    <a:pt x="50" y="12"/>
                    <a:pt x="53" y="11"/>
                  </a:cubicBezTo>
                  <a:cubicBezTo>
                    <a:pt x="60" y="9"/>
                    <a:pt x="65" y="8"/>
                    <a:pt x="72" y="5"/>
                  </a:cubicBezTo>
                  <a:cubicBezTo>
                    <a:pt x="76" y="4"/>
                    <a:pt x="77" y="0"/>
                    <a:pt x="80" y="0"/>
                  </a:cubicBezTo>
                  <a:cubicBezTo>
                    <a:pt x="82" y="0"/>
                    <a:pt x="83" y="3"/>
                    <a:pt x="83" y="3"/>
                  </a:cubicBezTo>
                  <a:cubicBezTo>
                    <a:pt x="83" y="6"/>
                    <a:pt x="81" y="7"/>
                    <a:pt x="80" y="7"/>
                  </a:cubicBezTo>
                  <a:cubicBezTo>
                    <a:pt x="79" y="11"/>
                    <a:pt x="77" y="16"/>
                    <a:pt x="77" y="19"/>
                  </a:cubicBezTo>
                  <a:cubicBezTo>
                    <a:pt x="77" y="22"/>
                    <a:pt x="79" y="27"/>
                    <a:pt x="82" y="27"/>
                  </a:cubicBezTo>
                  <a:cubicBezTo>
                    <a:pt x="83" y="27"/>
                    <a:pt x="85" y="24"/>
                    <a:pt x="85" y="23"/>
                  </a:cubicBezTo>
                  <a:cubicBezTo>
                    <a:pt x="85" y="19"/>
                    <a:pt x="82" y="17"/>
                    <a:pt x="82" y="14"/>
                  </a:cubicBezTo>
                  <a:cubicBezTo>
                    <a:pt x="82" y="9"/>
                    <a:pt x="86" y="10"/>
                    <a:pt x="89" y="8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4" y="5"/>
                    <a:pt x="90" y="6"/>
                    <a:pt x="90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6" y="7"/>
                    <a:pt x="103" y="9"/>
                    <a:pt x="107" y="10"/>
                  </a:cubicBezTo>
                  <a:cubicBezTo>
                    <a:pt x="107" y="13"/>
                    <a:pt x="109" y="15"/>
                    <a:pt x="111" y="15"/>
                  </a:cubicBezTo>
                  <a:cubicBezTo>
                    <a:pt x="115" y="15"/>
                    <a:pt x="123" y="15"/>
                    <a:pt x="126" y="15"/>
                  </a:cubicBezTo>
                  <a:cubicBezTo>
                    <a:pt x="126" y="18"/>
                    <a:pt x="129" y="18"/>
                    <a:pt x="132" y="18"/>
                  </a:cubicBezTo>
                  <a:cubicBezTo>
                    <a:pt x="136" y="18"/>
                    <a:pt x="139" y="18"/>
                    <a:pt x="141" y="14"/>
                  </a:cubicBezTo>
                  <a:cubicBezTo>
                    <a:pt x="141" y="13"/>
                    <a:pt x="147" y="13"/>
                    <a:pt x="148" y="13"/>
                  </a:cubicBezTo>
                  <a:cubicBezTo>
                    <a:pt x="151" y="13"/>
                    <a:pt x="156" y="14"/>
                    <a:pt x="156" y="14"/>
                  </a:cubicBezTo>
                  <a:cubicBezTo>
                    <a:pt x="155" y="15"/>
                    <a:pt x="152" y="15"/>
                    <a:pt x="152" y="14"/>
                  </a:cubicBezTo>
                  <a:cubicBezTo>
                    <a:pt x="152" y="17"/>
                    <a:pt x="152" y="17"/>
                    <a:pt x="152" y="17"/>
                  </a:cubicBezTo>
                  <a:cubicBezTo>
                    <a:pt x="154" y="21"/>
                    <a:pt x="160" y="21"/>
                    <a:pt x="164" y="23"/>
                  </a:cubicBezTo>
                  <a:cubicBezTo>
                    <a:pt x="168" y="24"/>
                    <a:pt x="167" y="28"/>
                    <a:pt x="168" y="32"/>
                  </a:cubicBezTo>
                  <a:cubicBezTo>
                    <a:pt x="176" y="32"/>
                    <a:pt x="176" y="32"/>
                    <a:pt x="176" y="32"/>
                  </a:cubicBezTo>
                  <a:cubicBezTo>
                    <a:pt x="181" y="37"/>
                    <a:pt x="184" y="37"/>
                    <a:pt x="187" y="44"/>
                  </a:cubicBezTo>
                  <a:cubicBezTo>
                    <a:pt x="188" y="45"/>
                    <a:pt x="190" y="46"/>
                    <a:pt x="192" y="46"/>
                  </a:cubicBezTo>
                  <a:cubicBezTo>
                    <a:pt x="194" y="54"/>
                    <a:pt x="206" y="53"/>
                    <a:pt x="214" y="54"/>
                  </a:cubicBezTo>
                  <a:cubicBezTo>
                    <a:pt x="221" y="54"/>
                    <a:pt x="221" y="54"/>
                    <a:pt x="221" y="54"/>
                  </a:cubicBezTo>
                  <a:cubicBezTo>
                    <a:pt x="223" y="55"/>
                    <a:pt x="228" y="57"/>
                    <a:pt x="230" y="57"/>
                  </a:cubicBezTo>
                  <a:cubicBezTo>
                    <a:pt x="230" y="58"/>
                    <a:pt x="230" y="58"/>
                    <a:pt x="230" y="58"/>
                  </a:cubicBezTo>
                  <a:cubicBezTo>
                    <a:pt x="231" y="58"/>
                    <a:pt x="232" y="58"/>
                    <a:pt x="232" y="58"/>
                  </a:cubicBezTo>
                  <a:cubicBezTo>
                    <a:pt x="237" y="58"/>
                    <a:pt x="243" y="67"/>
                    <a:pt x="248" y="68"/>
                  </a:cubicBezTo>
                  <a:cubicBezTo>
                    <a:pt x="248" y="72"/>
                    <a:pt x="251" y="81"/>
                    <a:pt x="253" y="84"/>
                  </a:cubicBezTo>
                  <a:cubicBezTo>
                    <a:pt x="254" y="87"/>
                    <a:pt x="258" y="87"/>
                    <a:pt x="258" y="90"/>
                  </a:cubicBezTo>
                  <a:cubicBezTo>
                    <a:pt x="253" y="96"/>
                    <a:pt x="245" y="99"/>
                    <a:pt x="245" y="107"/>
                  </a:cubicBezTo>
                  <a:cubicBezTo>
                    <a:pt x="245" y="110"/>
                    <a:pt x="248" y="110"/>
                    <a:pt x="249" y="110"/>
                  </a:cubicBezTo>
                  <a:cubicBezTo>
                    <a:pt x="252" y="112"/>
                    <a:pt x="253" y="114"/>
                    <a:pt x="254" y="117"/>
                  </a:cubicBezTo>
                  <a:cubicBezTo>
                    <a:pt x="261" y="117"/>
                    <a:pt x="261" y="117"/>
                    <a:pt x="261" y="117"/>
                  </a:cubicBezTo>
                  <a:cubicBezTo>
                    <a:pt x="261" y="118"/>
                    <a:pt x="261" y="120"/>
                    <a:pt x="262" y="120"/>
                  </a:cubicBezTo>
                  <a:cubicBezTo>
                    <a:pt x="263" y="120"/>
                    <a:pt x="265" y="118"/>
                    <a:pt x="265" y="117"/>
                  </a:cubicBezTo>
                  <a:cubicBezTo>
                    <a:pt x="268" y="112"/>
                    <a:pt x="272" y="106"/>
                    <a:pt x="276" y="106"/>
                  </a:cubicBezTo>
                  <a:cubicBezTo>
                    <a:pt x="282" y="106"/>
                    <a:pt x="292" y="112"/>
                    <a:pt x="296" y="114"/>
                  </a:cubicBezTo>
                  <a:cubicBezTo>
                    <a:pt x="298" y="115"/>
                    <a:pt x="300" y="115"/>
                    <a:pt x="301" y="117"/>
                  </a:cubicBezTo>
                  <a:cubicBezTo>
                    <a:pt x="302" y="120"/>
                    <a:pt x="302" y="122"/>
                    <a:pt x="302" y="124"/>
                  </a:cubicBezTo>
                  <a:cubicBezTo>
                    <a:pt x="304" y="124"/>
                    <a:pt x="304" y="124"/>
                    <a:pt x="304" y="124"/>
                  </a:cubicBezTo>
                  <a:cubicBezTo>
                    <a:pt x="306" y="123"/>
                    <a:pt x="307" y="121"/>
                    <a:pt x="310" y="121"/>
                  </a:cubicBezTo>
                  <a:cubicBezTo>
                    <a:pt x="316" y="121"/>
                    <a:pt x="317" y="126"/>
                    <a:pt x="323" y="126"/>
                  </a:cubicBezTo>
                  <a:cubicBezTo>
                    <a:pt x="334" y="124"/>
                    <a:pt x="334" y="124"/>
                    <a:pt x="334" y="124"/>
                  </a:cubicBezTo>
                  <a:cubicBezTo>
                    <a:pt x="339" y="125"/>
                    <a:pt x="344" y="127"/>
                    <a:pt x="347" y="129"/>
                  </a:cubicBezTo>
                  <a:cubicBezTo>
                    <a:pt x="350" y="133"/>
                    <a:pt x="359" y="141"/>
                    <a:pt x="363" y="143"/>
                  </a:cubicBezTo>
                  <a:cubicBezTo>
                    <a:pt x="367" y="144"/>
                    <a:pt x="370" y="142"/>
                    <a:pt x="374" y="143"/>
                  </a:cubicBezTo>
                  <a:cubicBezTo>
                    <a:pt x="380" y="145"/>
                    <a:pt x="381" y="151"/>
                    <a:pt x="381" y="157"/>
                  </a:cubicBezTo>
                  <a:cubicBezTo>
                    <a:pt x="381" y="178"/>
                    <a:pt x="369" y="184"/>
                    <a:pt x="362" y="195"/>
                  </a:cubicBezTo>
                  <a:cubicBezTo>
                    <a:pt x="360" y="198"/>
                    <a:pt x="359" y="199"/>
                    <a:pt x="357" y="201"/>
                  </a:cubicBezTo>
                  <a:cubicBezTo>
                    <a:pt x="354" y="206"/>
                    <a:pt x="351" y="206"/>
                    <a:pt x="348" y="209"/>
                  </a:cubicBezTo>
                  <a:cubicBezTo>
                    <a:pt x="344" y="213"/>
                    <a:pt x="348" y="223"/>
                    <a:pt x="348" y="230"/>
                  </a:cubicBezTo>
                  <a:cubicBezTo>
                    <a:pt x="348" y="235"/>
                    <a:pt x="346" y="239"/>
                    <a:pt x="346" y="243"/>
                  </a:cubicBezTo>
                  <a:cubicBezTo>
                    <a:pt x="346" y="245"/>
                    <a:pt x="345" y="246"/>
                    <a:pt x="345" y="247"/>
                  </a:cubicBezTo>
                  <a:cubicBezTo>
                    <a:pt x="344" y="248"/>
                    <a:pt x="341" y="251"/>
                    <a:pt x="341" y="253"/>
                  </a:cubicBezTo>
                  <a:cubicBezTo>
                    <a:pt x="341" y="256"/>
                    <a:pt x="340" y="262"/>
                    <a:pt x="339" y="263"/>
                  </a:cubicBezTo>
                  <a:cubicBezTo>
                    <a:pt x="335" y="270"/>
                    <a:pt x="334" y="273"/>
                    <a:pt x="329" y="278"/>
                  </a:cubicBezTo>
                  <a:cubicBezTo>
                    <a:pt x="328" y="280"/>
                    <a:pt x="329" y="283"/>
                    <a:pt x="328" y="285"/>
                  </a:cubicBezTo>
                  <a:cubicBezTo>
                    <a:pt x="326" y="288"/>
                    <a:pt x="320" y="292"/>
                    <a:pt x="315" y="292"/>
                  </a:cubicBezTo>
                  <a:cubicBezTo>
                    <a:pt x="310" y="292"/>
                    <a:pt x="306" y="292"/>
                    <a:pt x="301" y="294"/>
                  </a:cubicBezTo>
                  <a:cubicBezTo>
                    <a:pt x="300" y="295"/>
                    <a:pt x="299" y="296"/>
                    <a:pt x="298" y="297"/>
                  </a:cubicBezTo>
                  <a:cubicBezTo>
                    <a:pt x="292" y="304"/>
                    <a:pt x="284" y="300"/>
                    <a:pt x="279" y="308"/>
                  </a:cubicBezTo>
                  <a:cubicBezTo>
                    <a:pt x="277" y="312"/>
                    <a:pt x="273" y="312"/>
                    <a:pt x="271" y="314"/>
                  </a:cubicBezTo>
                  <a:cubicBezTo>
                    <a:pt x="267" y="318"/>
                    <a:pt x="268" y="322"/>
                    <a:pt x="268" y="327"/>
                  </a:cubicBezTo>
                  <a:cubicBezTo>
                    <a:pt x="268" y="341"/>
                    <a:pt x="268" y="341"/>
                    <a:pt x="268" y="341"/>
                  </a:cubicBezTo>
                  <a:cubicBezTo>
                    <a:pt x="262" y="343"/>
                    <a:pt x="259" y="348"/>
                    <a:pt x="256" y="354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4" y="358"/>
                    <a:pt x="255" y="360"/>
                    <a:pt x="252" y="363"/>
                  </a:cubicBezTo>
                  <a:cubicBezTo>
                    <a:pt x="247" y="371"/>
                    <a:pt x="241" y="372"/>
                    <a:pt x="236" y="380"/>
                  </a:cubicBezTo>
                  <a:cubicBezTo>
                    <a:pt x="231" y="388"/>
                    <a:pt x="229" y="402"/>
                    <a:pt x="215" y="402"/>
                  </a:cubicBezTo>
                  <a:cubicBezTo>
                    <a:pt x="211" y="402"/>
                    <a:pt x="204" y="399"/>
                    <a:pt x="202" y="399"/>
                  </a:cubicBezTo>
                  <a:cubicBezTo>
                    <a:pt x="198" y="399"/>
                    <a:pt x="195" y="396"/>
                    <a:pt x="190" y="396"/>
                  </a:cubicBezTo>
                  <a:cubicBezTo>
                    <a:pt x="189" y="396"/>
                    <a:pt x="188" y="396"/>
                    <a:pt x="188" y="397"/>
                  </a:cubicBezTo>
                  <a:cubicBezTo>
                    <a:pt x="188" y="400"/>
                    <a:pt x="192" y="401"/>
                    <a:pt x="193" y="402"/>
                  </a:cubicBezTo>
                  <a:cubicBezTo>
                    <a:pt x="195" y="404"/>
                    <a:pt x="195" y="408"/>
                    <a:pt x="197" y="411"/>
                  </a:cubicBezTo>
                  <a:cubicBezTo>
                    <a:pt x="197" y="414"/>
                    <a:pt x="202" y="414"/>
                    <a:pt x="202" y="417"/>
                  </a:cubicBezTo>
                  <a:cubicBezTo>
                    <a:pt x="202" y="421"/>
                    <a:pt x="202" y="423"/>
                    <a:pt x="201" y="425"/>
                  </a:cubicBezTo>
                  <a:cubicBezTo>
                    <a:pt x="198" y="429"/>
                    <a:pt x="196" y="431"/>
                    <a:pt x="193" y="434"/>
                  </a:cubicBezTo>
                  <a:cubicBezTo>
                    <a:pt x="188" y="439"/>
                    <a:pt x="182" y="437"/>
                    <a:pt x="175" y="440"/>
                  </a:cubicBezTo>
                  <a:cubicBezTo>
                    <a:pt x="171" y="441"/>
                    <a:pt x="161" y="438"/>
                    <a:pt x="159" y="440"/>
                  </a:cubicBezTo>
                  <a:cubicBezTo>
                    <a:pt x="155" y="444"/>
                    <a:pt x="158" y="453"/>
                    <a:pt x="156" y="457"/>
                  </a:cubicBezTo>
                  <a:cubicBezTo>
                    <a:pt x="156" y="456"/>
                    <a:pt x="156" y="456"/>
                    <a:pt x="156" y="456"/>
                  </a:cubicBezTo>
                  <a:cubicBezTo>
                    <a:pt x="156" y="457"/>
                    <a:pt x="156" y="459"/>
                    <a:pt x="156" y="460"/>
                  </a:cubicBezTo>
                  <a:cubicBezTo>
                    <a:pt x="156" y="461"/>
                    <a:pt x="151" y="463"/>
                    <a:pt x="149" y="463"/>
                  </a:cubicBezTo>
                  <a:cubicBezTo>
                    <a:pt x="143" y="463"/>
                    <a:pt x="142" y="459"/>
                    <a:pt x="136" y="459"/>
                  </a:cubicBezTo>
                  <a:cubicBezTo>
                    <a:pt x="134" y="459"/>
                    <a:pt x="133" y="461"/>
                    <a:pt x="133" y="462"/>
                  </a:cubicBezTo>
                  <a:cubicBezTo>
                    <a:pt x="133" y="467"/>
                    <a:pt x="137" y="474"/>
                    <a:pt x="139" y="474"/>
                  </a:cubicBezTo>
                  <a:cubicBezTo>
                    <a:pt x="141" y="474"/>
                    <a:pt x="143" y="472"/>
                    <a:pt x="144" y="472"/>
                  </a:cubicBezTo>
                  <a:cubicBezTo>
                    <a:pt x="145" y="473"/>
                    <a:pt x="146" y="473"/>
                    <a:pt x="146" y="475"/>
                  </a:cubicBezTo>
                  <a:cubicBezTo>
                    <a:pt x="146" y="477"/>
                    <a:pt x="144" y="479"/>
                    <a:pt x="143" y="479"/>
                  </a:cubicBezTo>
                  <a:cubicBezTo>
                    <a:pt x="140" y="479"/>
                    <a:pt x="139" y="476"/>
                    <a:pt x="136" y="476"/>
                  </a:cubicBezTo>
                  <a:cubicBezTo>
                    <a:pt x="136" y="479"/>
                    <a:pt x="137" y="480"/>
                    <a:pt x="139" y="480"/>
                  </a:cubicBezTo>
                  <a:cubicBezTo>
                    <a:pt x="134" y="485"/>
                    <a:pt x="134" y="491"/>
                    <a:pt x="132" y="498"/>
                  </a:cubicBezTo>
                  <a:cubicBezTo>
                    <a:pt x="131" y="501"/>
                    <a:pt x="126" y="501"/>
                    <a:pt x="124" y="502"/>
                  </a:cubicBezTo>
                  <a:cubicBezTo>
                    <a:pt x="120" y="503"/>
                    <a:pt x="116" y="507"/>
                    <a:pt x="116" y="512"/>
                  </a:cubicBezTo>
                  <a:cubicBezTo>
                    <a:pt x="116" y="523"/>
                    <a:pt x="129" y="519"/>
                    <a:pt x="129" y="528"/>
                  </a:cubicBezTo>
                  <a:cubicBezTo>
                    <a:pt x="129" y="536"/>
                    <a:pt x="121" y="537"/>
                    <a:pt x="117" y="541"/>
                  </a:cubicBezTo>
                  <a:cubicBezTo>
                    <a:pt x="115" y="543"/>
                    <a:pt x="116" y="547"/>
                    <a:pt x="114" y="550"/>
                  </a:cubicBezTo>
                  <a:cubicBezTo>
                    <a:pt x="112" y="554"/>
                    <a:pt x="108" y="553"/>
                    <a:pt x="105" y="555"/>
                  </a:cubicBezTo>
                  <a:cubicBezTo>
                    <a:pt x="102" y="559"/>
                    <a:pt x="100" y="563"/>
                    <a:pt x="100" y="568"/>
                  </a:cubicBezTo>
                  <a:cubicBezTo>
                    <a:pt x="100" y="571"/>
                    <a:pt x="103" y="574"/>
                    <a:pt x="104" y="575"/>
                  </a:cubicBezTo>
                  <a:cubicBezTo>
                    <a:pt x="110" y="578"/>
                    <a:pt x="109" y="591"/>
                    <a:pt x="113" y="594"/>
                  </a:cubicBezTo>
                  <a:cubicBezTo>
                    <a:pt x="119" y="601"/>
                    <a:pt x="127" y="603"/>
                    <a:pt x="135" y="607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61D6CCFF-6BC8-4547-B2B3-9121BB53A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1033" y="3536371"/>
              <a:ext cx="765757" cy="547320"/>
            </a:xfrm>
            <a:custGeom>
              <a:avLst/>
              <a:gdLst>
                <a:gd name="T0" fmla="*/ 308 w 316"/>
                <a:gd name="T1" fmla="*/ 151 h 226"/>
                <a:gd name="T2" fmla="*/ 306 w 316"/>
                <a:gd name="T3" fmla="*/ 178 h 226"/>
                <a:gd name="T4" fmla="*/ 278 w 316"/>
                <a:gd name="T5" fmla="*/ 178 h 226"/>
                <a:gd name="T6" fmla="*/ 261 w 316"/>
                <a:gd name="T7" fmla="*/ 184 h 226"/>
                <a:gd name="T8" fmla="*/ 262 w 316"/>
                <a:gd name="T9" fmla="*/ 197 h 226"/>
                <a:gd name="T10" fmla="*/ 268 w 316"/>
                <a:gd name="T11" fmla="*/ 209 h 226"/>
                <a:gd name="T12" fmla="*/ 260 w 316"/>
                <a:gd name="T13" fmla="*/ 207 h 226"/>
                <a:gd name="T14" fmla="*/ 258 w 316"/>
                <a:gd name="T15" fmla="*/ 219 h 226"/>
                <a:gd name="T16" fmla="*/ 248 w 316"/>
                <a:gd name="T17" fmla="*/ 205 h 226"/>
                <a:gd name="T18" fmla="*/ 233 w 316"/>
                <a:gd name="T19" fmla="*/ 180 h 226"/>
                <a:gd name="T20" fmla="*/ 214 w 316"/>
                <a:gd name="T21" fmla="*/ 155 h 226"/>
                <a:gd name="T22" fmla="*/ 188 w 316"/>
                <a:gd name="T23" fmla="*/ 138 h 226"/>
                <a:gd name="T24" fmla="*/ 176 w 316"/>
                <a:gd name="T25" fmla="*/ 137 h 226"/>
                <a:gd name="T26" fmla="*/ 188 w 316"/>
                <a:gd name="T27" fmla="*/ 159 h 226"/>
                <a:gd name="T28" fmla="*/ 205 w 316"/>
                <a:gd name="T29" fmla="*/ 171 h 226"/>
                <a:gd name="T30" fmla="*/ 215 w 316"/>
                <a:gd name="T31" fmla="*/ 184 h 226"/>
                <a:gd name="T32" fmla="*/ 210 w 316"/>
                <a:gd name="T33" fmla="*/ 198 h 226"/>
                <a:gd name="T34" fmla="*/ 205 w 316"/>
                <a:gd name="T35" fmla="*/ 197 h 226"/>
                <a:gd name="T36" fmla="*/ 189 w 316"/>
                <a:gd name="T37" fmla="*/ 178 h 226"/>
                <a:gd name="T38" fmla="*/ 149 w 316"/>
                <a:gd name="T39" fmla="*/ 145 h 226"/>
                <a:gd name="T40" fmla="*/ 109 w 316"/>
                <a:gd name="T41" fmla="*/ 154 h 226"/>
                <a:gd name="T42" fmla="*/ 88 w 316"/>
                <a:gd name="T43" fmla="*/ 177 h 226"/>
                <a:gd name="T44" fmla="*/ 66 w 316"/>
                <a:gd name="T45" fmla="*/ 212 h 226"/>
                <a:gd name="T46" fmla="*/ 47 w 316"/>
                <a:gd name="T47" fmla="*/ 220 h 226"/>
                <a:gd name="T48" fmla="*/ 6 w 316"/>
                <a:gd name="T49" fmla="*/ 217 h 226"/>
                <a:gd name="T50" fmla="*/ 0 w 316"/>
                <a:gd name="T51" fmla="*/ 199 h 226"/>
                <a:gd name="T52" fmla="*/ 2 w 316"/>
                <a:gd name="T53" fmla="*/ 160 h 226"/>
                <a:gd name="T54" fmla="*/ 31 w 316"/>
                <a:gd name="T55" fmla="*/ 153 h 226"/>
                <a:gd name="T56" fmla="*/ 58 w 316"/>
                <a:gd name="T57" fmla="*/ 156 h 226"/>
                <a:gd name="T58" fmla="*/ 68 w 316"/>
                <a:gd name="T59" fmla="*/ 134 h 226"/>
                <a:gd name="T60" fmla="*/ 67 w 316"/>
                <a:gd name="T61" fmla="*/ 125 h 226"/>
                <a:gd name="T62" fmla="*/ 39 w 316"/>
                <a:gd name="T63" fmla="*/ 106 h 226"/>
                <a:gd name="T64" fmla="*/ 57 w 316"/>
                <a:gd name="T65" fmla="*/ 102 h 226"/>
                <a:gd name="T66" fmla="*/ 62 w 316"/>
                <a:gd name="T67" fmla="*/ 93 h 226"/>
                <a:gd name="T68" fmla="*/ 74 w 316"/>
                <a:gd name="T69" fmla="*/ 94 h 226"/>
                <a:gd name="T70" fmla="*/ 95 w 316"/>
                <a:gd name="T71" fmla="*/ 76 h 226"/>
                <a:gd name="T72" fmla="*/ 114 w 316"/>
                <a:gd name="T73" fmla="*/ 58 h 226"/>
                <a:gd name="T74" fmla="*/ 135 w 316"/>
                <a:gd name="T75" fmla="*/ 47 h 226"/>
                <a:gd name="T76" fmla="*/ 147 w 316"/>
                <a:gd name="T77" fmla="*/ 35 h 226"/>
                <a:gd name="T78" fmla="*/ 159 w 316"/>
                <a:gd name="T79" fmla="*/ 3 h 226"/>
                <a:gd name="T80" fmla="*/ 163 w 316"/>
                <a:gd name="T81" fmla="*/ 16 h 226"/>
                <a:gd name="T82" fmla="*/ 156 w 316"/>
                <a:gd name="T83" fmla="*/ 35 h 226"/>
                <a:gd name="T84" fmla="*/ 165 w 316"/>
                <a:gd name="T85" fmla="*/ 42 h 226"/>
                <a:gd name="T86" fmla="*/ 188 w 316"/>
                <a:gd name="T87" fmla="*/ 44 h 226"/>
                <a:gd name="T88" fmla="*/ 217 w 316"/>
                <a:gd name="T89" fmla="*/ 32 h 226"/>
                <a:gd name="T90" fmla="*/ 246 w 316"/>
                <a:gd name="T91" fmla="*/ 35 h 226"/>
                <a:gd name="T92" fmla="*/ 265 w 316"/>
                <a:gd name="T93" fmla="*/ 61 h 226"/>
                <a:gd name="T94" fmla="*/ 260 w 316"/>
                <a:gd name="T95" fmla="*/ 100 h 226"/>
                <a:gd name="T96" fmla="*/ 306 w 316"/>
                <a:gd name="T97" fmla="*/ 117 h 226"/>
                <a:gd name="T98" fmla="*/ 308 w 316"/>
                <a:gd name="T99" fmla="*/ 133 h 226"/>
                <a:gd name="T100" fmla="*/ 310 w 316"/>
                <a:gd name="T101" fmla="*/ 14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6" h="226">
                  <a:moveTo>
                    <a:pt x="310" y="140"/>
                  </a:moveTo>
                  <a:cubicBezTo>
                    <a:pt x="309" y="145"/>
                    <a:pt x="309" y="142"/>
                    <a:pt x="308" y="144"/>
                  </a:cubicBezTo>
                  <a:cubicBezTo>
                    <a:pt x="308" y="151"/>
                    <a:pt x="308" y="151"/>
                    <a:pt x="308" y="151"/>
                  </a:cubicBezTo>
                  <a:cubicBezTo>
                    <a:pt x="305" y="154"/>
                    <a:pt x="300" y="160"/>
                    <a:pt x="300" y="164"/>
                  </a:cubicBezTo>
                  <a:cubicBezTo>
                    <a:pt x="300" y="170"/>
                    <a:pt x="308" y="174"/>
                    <a:pt x="309" y="176"/>
                  </a:cubicBezTo>
                  <a:cubicBezTo>
                    <a:pt x="308" y="178"/>
                    <a:pt x="307" y="177"/>
                    <a:pt x="306" y="178"/>
                  </a:cubicBezTo>
                  <a:cubicBezTo>
                    <a:pt x="303" y="178"/>
                    <a:pt x="301" y="177"/>
                    <a:pt x="298" y="178"/>
                  </a:cubicBezTo>
                  <a:cubicBezTo>
                    <a:pt x="295" y="180"/>
                    <a:pt x="294" y="184"/>
                    <a:pt x="290" y="184"/>
                  </a:cubicBezTo>
                  <a:cubicBezTo>
                    <a:pt x="286" y="184"/>
                    <a:pt x="283" y="178"/>
                    <a:pt x="278" y="178"/>
                  </a:cubicBezTo>
                  <a:cubicBezTo>
                    <a:pt x="273" y="178"/>
                    <a:pt x="272" y="181"/>
                    <a:pt x="268" y="182"/>
                  </a:cubicBezTo>
                  <a:cubicBezTo>
                    <a:pt x="269" y="184"/>
                    <a:pt x="269" y="186"/>
                    <a:pt x="268" y="188"/>
                  </a:cubicBezTo>
                  <a:cubicBezTo>
                    <a:pt x="264" y="188"/>
                    <a:pt x="264" y="184"/>
                    <a:pt x="261" y="184"/>
                  </a:cubicBezTo>
                  <a:cubicBezTo>
                    <a:pt x="260" y="184"/>
                    <a:pt x="258" y="186"/>
                    <a:pt x="258" y="187"/>
                  </a:cubicBezTo>
                  <a:cubicBezTo>
                    <a:pt x="263" y="193"/>
                    <a:pt x="263" y="193"/>
                    <a:pt x="263" y="193"/>
                  </a:cubicBezTo>
                  <a:cubicBezTo>
                    <a:pt x="263" y="195"/>
                    <a:pt x="262" y="196"/>
                    <a:pt x="262" y="197"/>
                  </a:cubicBezTo>
                  <a:cubicBezTo>
                    <a:pt x="262" y="198"/>
                    <a:pt x="270" y="205"/>
                    <a:pt x="272" y="205"/>
                  </a:cubicBezTo>
                  <a:cubicBezTo>
                    <a:pt x="272" y="206"/>
                    <a:pt x="273" y="207"/>
                    <a:pt x="273" y="207"/>
                  </a:cubicBezTo>
                  <a:cubicBezTo>
                    <a:pt x="272" y="208"/>
                    <a:pt x="269" y="207"/>
                    <a:pt x="268" y="209"/>
                  </a:cubicBezTo>
                  <a:cubicBezTo>
                    <a:pt x="268" y="209"/>
                    <a:pt x="268" y="209"/>
                    <a:pt x="268" y="209"/>
                  </a:cubicBezTo>
                  <a:cubicBezTo>
                    <a:pt x="265" y="209"/>
                    <a:pt x="262" y="206"/>
                    <a:pt x="260" y="205"/>
                  </a:cubicBezTo>
                  <a:cubicBezTo>
                    <a:pt x="260" y="207"/>
                    <a:pt x="260" y="207"/>
                    <a:pt x="260" y="207"/>
                  </a:cubicBezTo>
                  <a:cubicBezTo>
                    <a:pt x="261" y="209"/>
                    <a:pt x="262" y="210"/>
                    <a:pt x="262" y="212"/>
                  </a:cubicBezTo>
                  <a:cubicBezTo>
                    <a:pt x="262" y="214"/>
                    <a:pt x="259" y="217"/>
                    <a:pt x="262" y="219"/>
                  </a:cubicBezTo>
                  <a:cubicBezTo>
                    <a:pt x="261" y="219"/>
                    <a:pt x="258" y="219"/>
                    <a:pt x="258" y="219"/>
                  </a:cubicBezTo>
                  <a:cubicBezTo>
                    <a:pt x="254" y="219"/>
                    <a:pt x="250" y="214"/>
                    <a:pt x="250" y="209"/>
                  </a:cubicBezTo>
                  <a:cubicBezTo>
                    <a:pt x="250" y="207"/>
                    <a:pt x="252" y="206"/>
                    <a:pt x="253" y="205"/>
                  </a:cubicBezTo>
                  <a:cubicBezTo>
                    <a:pt x="252" y="205"/>
                    <a:pt x="250" y="205"/>
                    <a:pt x="248" y="205"/>
                  </a:cubicBezTo>
                  <a:cubicBezTo>
                    <a:pt x="247" y="205"/>
                    <a:pt x="247" y="202"/>
                    <a:pt x="247" y="202"/>
                  </a:cubicBezTo>
                  <a:cubicBezTo>
                    <a:pt x="246" y="198"/>
                    <a:pt x="243" y="195"/>
                    <a:pt x="241" y="193"/>
                  </a:cubicBezTo>
                  <a:cubicBezTo>
                    <a:pt x="237" y="189"/>
                    <a:pt x="233" y="186"/>
                    <a:pt x="233" y="180"/>
                  </a:cubicBezTo>
                  <a:cubicBezTo>
                    <a:pt x="233" y="177"/>
                    <a:pt x="233" y="175"/>
                    <a:pt x="233" y="173"/>
                  </a:cubicBezTo>
                  <a:cubicBezTo>
                    <a:pt x="233" y="169"/>
                    <a:pt x="226" y="163"/>
                    <a:pt x="222" y="161"/>
                  </a:cubicBezTo>
                  <a:cubicBezTo>
                    <a:pt x="218" y="159"/>
                    <a:pt x="214" y="159"/>
                    <a:pt x="214" y="155"/>
                  </a:cubicBezTo>
                  <a:cubicBezTo>
                    <a:pt x="212" y="155"/>
                    <a:pt x="211" y="155"/>
                    <a:pt x="210" y="155"/>
                  </a:cubicBezTo>
                  <a:cubicBezTo>
                    <a:pt x="203" y="155"/>
                    <a:pt x="196" y="145"/>
                    <a:pt x="196" y="138"/>
                  </a:cubicBezTo>
                  <a:cubicBezTo>
                    <a:pt x="193" y="138"/>
                    <a:pt x="191" y="138"/>
                    <a:pt x="188" y="138"/>
                  </a:cubicBezTo>
                  <a:cubicBezTo>
                    <a:pt x="184" y="138"/>
                    <a:pt x="186" y="132"/>
                    <a:pt x="184" y="131"/>
                  </a:cubicBezTo>
                  <a:cubicBezTo>
                    <a:pt x="181" y="133"/>
                    <a:pt x="174" y="133"/>
                    <a:pt x="174" y="136"/>
                  </a:cubicBezTo>
                  <a:cubicBezTo>
                    <a:pt x="174" y="136"/>
                    <a:pt x="175" y="137"/>
                    <a:pt x="176" y="137"/>
                  </a:cubicBezTo>
                  <a:cubicBezTo>
                    <a:pt x="175" y="139"/>
                    <a:pt x="175" y="141"/>
                    <a:pt x="175" y="143"/>
                  </a:cubicBezTo>
                  <a:cubicBezTo>
                    <a:pt x="175" y="147"/>
                    <a:pt x="177" y="149"/>
                    <a:pt x="181" y="150"/>
                  </a:cubicBezTo>
                  <a:cubicBezTo>
                    <a:pt x="185" y="151"/>
                    <a:pt x="187" y="156"/>
                    <a:pt x="188" y="159"/>
                  </a:cubicBezTo>
                  <a:cubicBezTo>
                    <a:pt x="189" y="163"/>
                    <a:pt x="191" y="167"/>
                    <a:pt x="194" y="168"/>
                  </a:cubicBezTo>
                  <a:cubicBezTo>
                    <a:pt x="198" y="170"/>
                    <a:pt x="201" y="169"/>
                    <a:pt x="205" y="169"/>
                  </a:cubicBezTo>
                  <a:cubicBezTo>
                    <a:pt x="205" y="170"/>
                    <a:pt x="205" y="171"/>
                    <a:pt x="205" y="171"/>
                  </a:cubicBezTo>
                  <a:cubicBezTo>
                    <a:pt x="203" y="175"/>
                    <a:pt x="210" y="176"/>
                    <a:pt x="212" y="177"/>
                  </a:cubicBezTo>
                  <a:cubicBezTo>
                    <a:pt x="218" y="180"/>
                    <a:pt x="225" y="182"/>
                    <a:pt x="224" y="188"/>
                  </a:cubicBezTo>
                  <a:cubicBezTo>
                    <a:pt x="221" y="188"/>
                    <a:pt x="219" y="184"/>
                    <a:pt x="215" y="184"/>
                  </a:cubicBezTo>
                  <a:cubicBezTo>
                    <a:pt x="211" y="184"/>
                    <a:pt x="208" y="186"/>
                    <a:pt x="208" y="188"/>
                  </a:cubicBezTo>
                  <a:cubicBezTo>
                    <a:pt x="208" y="192"/>
                    <a:pt x="213" y="193"/>
                    <a:pt x="213" y="197"/>
                  </a:cubicBezTo>
                  <a:cubicBezTo>
                    <a:pt x="213" y="198"/>
                    <a:pt x="210" y="198"/>
                    <a:pt x="210" y="198"/>
                  </a:cubicBezTo>
                  <a:cubicBezTo>
                    <a:pt x="207" y="201"/>
                    <a:pt x="208" y="207"/>
                    <a:pt x="204" y="207"/>
                  </a:cubicBezTo>
                  <a:cubicBezTo>
                    <a:pt x="202" y="207"/>
                    <a:pt x="200" y="206"/>
                    <a:pt x="200" y="205"/>
                  </a:cubicBezTo>
                  <a:cubicBezTo>
                    <a:pt x="204" y="205"/>
                    <a:pt x="205" y="201"/>
                    <a:pt x="205" y="197"/>
                  </a:cubicBezTo>
                  <a:cubicBezTo>
                    <a:pt x="205" y="193"/>
                    <a:pt x="203" y="192"/>
                    <a:pt x="202" y="189"/>
                  </a:cubicBezTo>
                  <a:cubicBezTo>
                    <a:pt x="202" y="189"/>
                    <a:pt x="195" y="182"/>
                    <a:pt x="194" y="181"/>
                  </a:cubicBezTo>
                  <a:cubicBezTo>
                    <a:pt x="193" y="181"/>
                    <a:pt x="189" y="179"/>
                    <a:pt x="189" y="178"/>
                  </a:cubicBezTo>
                  <a:cubicBezTo>
                    <a:pt x="180" y="176"/>
                    <a:pt x="178" y="173"/>
                    <a:pt x="173" y="168"/>
                  </a:cubicBezTo>
                  <a:cubicBezTo>
                    <a:pt x="171" y="166"/>
                    <a:pt x="167" y="165"/>
                    <a:pt x="166" y="163"/>
                  </a:cubicBezTo>
                  <a:cubicBezTo>
                    <a:pt x="161" y="156"/>
                    <a:pt x="159" y="145"/>
                    <a:pt x="149" y="145"/>
                  </a:cubicBezTo>
                  <a:cubicBezTo>
                    <a:pt x="143" y="145"/>
                    <a:pt x="143" y="148"/>
                    <a:pt x="141" y="149"/>
                  </a:cubicBezTo>
                  <a:cubicBezTo>
                    <a:pt x="135" y="152"/>
                    <a:pt x="131" y="157"/>
                    <a:pt x="125" y="157"/>
                  </a:cubicBezTo>
                  <a:cubicBezTo>
                    <a:pt x="119" y="157"/>
                    <a:pt x="115" y="154"/>
                    <a:pt x="109" y="154"/>
                  </a:cubicBezTo>
                  <a:cubicBezTo>
                    <a:pt x="105" y="154"/>
                    <a:pt x="100" y="157"/>
                    <a:pt x="100" y="161"/>
                  </a:cubicBezTo>
                  <a:cubicBezTo>
                    <a:pt x="102" y="168"/>
                    <a:pt x="102" y="168"/>
                    <a:pt x="102" y="168"/>
                  </a:cubicBezTo>
                  <a:cubicBezTo>
                    <a:pt x="100" y="173"/>
                    <a:pt x="94" y="175"/>
                    <a:pt x="88" y="177"/>
                  </a:cubicBezTo>
                  <a:cubicBezTo>
                    <a:pt x="83" y="178"/>
                    <a:pt x="74" y="190"/>
                    <a:pt x="74" y="196"/>
                  </a:cubicBezTo>
                  <a:cubicBezTo>
                    <a:pt x="74" y="198"/>
                    <a:pt x="76" y="199"/>
                    <a:pt x="77" y="200"/>
                  </a:cubicBezTo>
                  <a:cubicBezTo>
                    <a:pt x="73" y="205"/>
                    <a:pt x="72" y="209"/>
                    <a:pt x="66" y="212"/>
                  </a:cubicBezTo>
                  <a:cubicBezTo>
                    <a:pt x="62" y="213"/>
                    <a:pt x="62" y="221"/>
                    <a:pt x="56" y="219"/>
                  </a:cubicBezTo>
                  <a:cubicBezTo>
                    <a:pt x="56" y="219"/>
                    <a:pt x="56" y="219"/>
                    <a:pt x="56" y="219"/>
                  </a:cubicBezTo>
                  <a:cubicBezTo>
                    <a:pt x="53" y="218"/>
                    <a:pt x="48" y="220"/>
                    <a:pt x="47" y="220"/>
                  </a:cubicBezTo>
                  <a:cubicBezTo>
                    <a:pt x="40" y="220"/>
                    <a:pt x="36" y="226"/>
                    <a:pt x="30" y="226"/>
                  </a:cubicBezTo>
                  <a:cubicBezTo>
                    <a:pt x="26" y="226"/>
                    <a:pt x="25" y="215"/>
                    <a:pt x="19" y="215"/>
                  </a:cubicBezTo>
                  <a:cubicBezTo>
                    <a:pt x="14" y="215"/>
                    <a:pt x="11" y="217"/>
                    <a:pt x="6" y="217"/>
                  </a:cubicBezTo>
                  <a:cubicBezTo>
                    <a:pt x="5" y="217"/>
                    <a:pt x="4" y="215"/>
                    <a:pt x="4" y="215"/>
                  </a:cubicBezTo>
                  <a:cubicBezTo>
                    <a:pt x="4" y="209"/>
                    <a:pt x="4" y="207"/>
                    <a:pt x="4" y="203"/>
                  </a:cubicBezTo>
                  <a:cubicBezTo>
                    <a:pt x="2" y="203"/>
                    <a:pt x="0" y="201"/>
                    <a:pt x="0" y="199"/>
                  </a:cubicBezTo>
                  <a:cubicBezTo>
                    <a:pt x="0" y="195"/>
                    <a:pt x="3" y="195"/>
                    <a:pt x="3" y="193"/>
                  </a:cubicBezTo>
                  <a:cubicBezTo>
                    <a:pt x="3" y="185"/>
                    <a:pt x="5" y="178"/>
                    <a:pt x="5" y="170"/>
                  </a:cubicBezTo>
                  <a:cubicBezTo>
                    <a:pt x="5" y="166"/>
                    <a:pt x="2" y="162"/>
                    <a:pt x="2" y="160"/>
                  </a:cubicBezTo>
                  <a:cubicBezTo>
                    <a:pt x="2" y="158"/>
                    <a:pt x="12" y="152"/>
                    <a:pt x="14" y="152"/>
                  </a:cubicBezTo>
                  <a:cubicBezTo>
                    <a:pt x="15" y="152"/>
                    <a:pt x="16" y="153"/>
                    <a:pt x="18" y="153"/>
                  </a:cubicBezTo>
                  <a:cubicBezTo>
                    <a:pt x="31" y="153"/>
                    <a:pt x="31" y="153"/>
                    <a:pt x="31" y="153"/>
                  </a:cubicBezTo>
                  <a:cubicBezTo>
                    <a:pt x="32" y="154"/>
                    <a:pt x="34" y="154"/>
                    <a:pt x="36" y="155"/>
                  </a:cubicBezTo>
                  <a:cubicBezTo>
                    <a:pt x="50" y="155"/>
                    <a:pt x="50" y="155"/>
                    <a:pt x="50" y="155"/>
                  </a:cubicBezTo>
                  <a:cubicBezTo>
                    <a:pt x="53" y="154"/>
                    <a:pt x="55" y="156"/>
                    <a:pt x="58" y="156"/>
                  </a:cubicBezTo>
                  <a:cubicBezTo>
                    <a:pt x="60" y="156"/>
                    <a:pt x="64" y="154"/>
                    <a:pt x="65" y="154"/>
                  </a:cubicBezTo>
                  <a:cubicBezTo>
                    <a:pt x="65" y="149"/>
                    <a:pt x="68" y="147"/>
                    <a:pt x="68" y="141"/>
                  </a:cubicBezTo>
                  <a:cubicBezTo>
                    <a:pt x="68" y="140"/>
                    <a:pt x="68" y="135"/>
                    <a:pt x="68" y="134"/>
                  </a:cubicBezTo>
                  <a:cubicBezTo>
                    <a:pt x="68" y="134"/>
                    <a:pt x="68" y="134"/>
                    <a:pt x="68" y="134"/>
                  </a:cubicBezTo>
                  <a:cubicBezTo>
                    <a:pt x="68" y="133"/>
                    <a:pt x="69" y="131"/>
                    <a:pt x="69" y="130"/>
                  </a:cubicBezTo>
                  <a:cubicBezTo>
                    <a:pt x="69" y="127"/>
                    <a:pt x="67" y="128"/>
                    <a:pt x="67" y="125"/>
                  </a:cubicBezTo>
                  <a:cubicBezTo>
                    <a:pt x="61" y="125"/>
                    <a:pt x="60" y="120"/>
                    <a:pt x="60" y="116"/>
                  </a:cubicBezTo>
                  <a:cubicBezTo>
                    <a:pt x="58" y="115"/>
                    <a:pt x="58" y="114"/>
                    <a:pt x="56" y="114"/>
                  </a:cubicBezTo>
                  <a:cubicBezTo>
                    <a:pt x="52" y="112"/>
                    <a:pt x="39" y="110"/>
                    <a:pt x="39" y="106"/>
                  </a:cubicBezTo>
                  <a:cubicBezTo>
                    <a:pt x="39" y="106"/>
                    <a:pt x="39" y="105"/>
                    <a:pt x="39" y="104"/>
                  </a:cubicBezTo>
                  <a:cubicBezTo>
                    <a:pt x="39" y="102"/>
                    <a:pt x="47" y="100"/>
                    <a:pt x="50" y="99"/>
                  </a:cubicBezTo>
                  <a:cubicBezTo>
                    <a:pt x="50" y="101"/>
                    <a:pt x="55" y="102"/>
                    <a:pt x="57" y="102"/>
                  </a:cubicBezTo>
                  <a:cubicBezTo>
                    <a:pt x="60" y="102"/>
                    <a:pt x="63" y="101"/>
                    <a:pt x="64" y="101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62" y="98"/>
                    <a:pt x="63" y="94"/>
                    <a:pt x="62" y="93"/>
                  </a:cubicBezTo>
                  <a:cubicBezTo>
                    <a:pt x="62" y="91"/>
                    <a:pt x="62" y="91"/>
                    <a:pt x="62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8" y="93"/>
                    <a:pt x="70" y="94"/>
                    <a:pt x="74" y="94"/>
                  </a:cubicBezTo>
                  <a:cubicBezTo>
                    <a:pt x="76" y="94"/>
                    <a:pt x="78" y="92"/>
                    <a:pt x="79" y="90"/>
                  </a:cubicBezTo>
                  <a:cubicBezTo>
                    <a:pt x="87" y="90"/>
                    <a:pt x="90" y="84"/>
                    <a:pt x="91" y="77"/>
                  </a:cubicBezTo>
                  <a:cubicBezTo>
                    <a:pt x="93" y="77"/>
                    <a:pt x="94" y="77"/>
                    <a:pt x="95" y="76"/>
                  </a:cubicBezTo>
                  <a:cubicBezTo>
                    <a:pt x="97" y="76"/>
                    <a:pt x="109" y="71"/>
                    <a:pt x="110" y="70"/>
                  </a:cubicBezTo>
                  <a:cubicBezTo>
                    <a:pt x="112" y="68"/>
                    <a:pt x="111" y="64"/>
                    <a:pt x="111" y="61"/>
                  </a:cubicBezTo>
                  <a:cubicBezTo>
                    <a:pt x="111" y="60"/>
                    <a:pt x="114" y="58"/>
                    <a:pt x="114" y="58"/>
                  </a:cubicBezTo>
                  <a:cubicBezTo>
                    <a:pt x="118" y="54"/>
                    <a:pt x="122" y="49"/>
                    <a:pt x="129" y="49"/>
                  </a:cubicBezTo>
                  <a:cubicBezTo>
                    <a:pt x="132" y="49"/>
                    <a:pt x="131" y="50"/>
                    <a:pt x="133" y="49"/>
                  </a:cubicBezTo>
                  <a:cubicBezTo>
                    <a:pt x="134" y="50"/>
                    <a:pt x="134" y="48"/>
                    <a:pt x="135" y="47"/>
                  </a:cubicBezTo>
                  <a:cubicBezTo>
                    <a:pt x="137" y="45"/>
                    <a:pt x="140" y="47"/>
                    <a:pt x="142" y="47"/>
                  </a:cubicBezTo>
                  <a:cubicBezTo>
                    <a:pt x="144" y="47"/>
                    <a:pt x="149" y="44"/>
                    <a:pt x="149" y="42"/>
                  </a:cubicBezTo>
                  <a:cubicBezTo>
                    <a:pt x="149" y="40"/>
                    <a:pt x="147" y="35"/>
                    <a:pt x="147" y="35"/>
                  </a:cubicBezTo>
                  <a:cubicBezTo>
                    <a:pt x="145" y="27"/>
                    <a:pt x="141" y="25"/>
                    <a:pt x="141" y="18"/>
                  </a:cubicBezTo>
                  <a:cubicBezTo>
                    <a:pt x="141" y="6"/>
                    <a:pt x="152" y="5"/>
                    <a:pt x="159" y="0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8" y="6"/>
                    <a:pt x="157" y="8"/>
                    <a:pt x="157" y="11"/>
                  </a:cubicBezTo>
                  <a:cubicBezTo>
                    <a:pt x="157" y="13"/>
                    <a:pt x="161" y="14"/>
                    <a:pt x="163" y="14"/>
                  </a:cubicBezTo>
                  <a:cubicBezTo>
                    <a:pt x="163" y="15"/>
                    <a:pt x="163" y="15"/>
                    <a:pt x="163" y="16"/>
                  </a:cubicBezTo>
                  <a:cubicBezTo>
                    <a:pt x="163" y="17"/>
                    <a:pt x="160" y="18"/>
                    <a:pt x="159" y="19"/>
                  </a:cubicBezTo>
                  <a:cubicBezTo>
                    <a:pt x="157" y="22"/>
                    <a:pt x="153" y="24"/>
                    <a:pt x="153" y="30"/>
                  </a:cubicBezTo>
                  <a:cubicBezTo>
                    <a:pt x="153" y="32"/>
                    <a:pt x="155" y="34"/>
                    <a:pt x="156" y="35"/>
                  </a:cubicBezTo>
                  <a:cubicBezTo>
                    <a:pt x="156" y="36"/>
                    <a:pt x="157" y="37"/>
                    <a:pt x="156" y="38"/>
                  </a:cubicBezTo>
                  <a:cubicBezTo>
                    <a:pt x="159" y="38"/>
                    <a:pt x="161" y="39"/>
                    <a:pt x="163" y="39"/>
                  </a:cubicBezTo>
                  <a:cubicBezTo>
                    <a:pt x="164" y="40"/>
                    <a:pt x="164" y="42"/>
                    <a:pt x="165" y="42"/>
                  </a:cubicBezTo>
                  <a:cubicBezTo>
                    <a:pt x="173" y="42"/>
                    <a:pt x="178" y="36"/>
                    <a:pt x="185" y="37"/>
                  </a:cubicBezTo>
                  <a:cubicBezTo>
                    <a:pt x="185" y="38"/>
                    <a:pt x="183" y="39"/>
                    <a:pt x="183" y="40"/>
                  </a:cubicBezTo>
                  <a:cubicBezTo>
                    <a:pt x="183" y="40"/>
                    <a:pt x="188" y="44"/>
                    <a:pt x="188" y="44"/>
                  </a:cubicBezTo>
                  <a:cubicBezTo>
                    <a:pt x="191" y="44"/>
                    <a:pt x="192" y="42"/>
                    <a:pt x="193" y="41"/>
                  </a:cubicBezTo>
                  <a:cubicBezTo>
                    <a:pt x="198" y="39"/>
                    <a:pt x="202" y="40"/>
                    <a:pt x="206" y="38"/>
                  </a:cubicBezTo>
                  <a:cubicBezTo>
                    <a:pt x="209" y="37"/>
                    <a:pt x="213" y="32"/>
                    <a:pt x="217" y="32"/>
                  </a:cubicBezTo>
                  <a:cubicBezTo>
                    <a:pt x="220" y="32"/>
                    <a:pt x="224" y="33"/>
                    <a:pt x="226" y="34"/>
                  </a:cubicBezTo>
                  <a:cubicBezTo>
                    <a:pt x="226" y="35"/>
                    <a:pt x="225" y="36"/>
                    <a:pt x="225" y="37"/>
                  </a:cubicBezTo>
                  <a:cubicBezTo>
                    <a:pt x="233" y="37"/>
                    <a:pt x="240" y="35"/>
                    <a:pt x="246" y="35"/>
                  </a:cubicBezTo>
                  <a:cubicBezTo>
                    <a:pt x="251" y="35"/>
                    <a:pt x="255" y="35"/>
                    <a:pt x="260" y="35"/>
                  </a:cubicBezTo>
                  <a:cubicBezTo>
                    <a:pt x="266" y="35"/>
                    <a:pt x="269" y="46"/>
                    <a:pt x="269" y="52"/>
                  </a:cubicBezTo>
                  <a:cubicBezTo>
                    <a:pt x="269" y="56"/>
                    <a:pt x="265" y="58"/>
                    <a:pt x="265" y="61"/>
                  </a:cubicBezTo>
                  <a:cubicBezTo>
                    <a:pt x="265" y="67"/>
                    <a:pt x="271" y="71"/>
                    <a:pt x="271" y="77"/>
                  </a:cubicBezTo>
                  <a:cubicBezTo>
                    <a:pt x="271" y="80"/>
                    <a:pt x="265" y="81"/>
                    <a:pt x="264" y="83"/>
                  </a:cubicBezTo>
                  <a:cubicBezTo>
                    <a:pt x="261" y="88"/>
                    <a:pt x="260" y="93"/>
                    <a:pt x="260" y="100"/>
                  </a:cubicBezTo>
                  <a:cubicBezTo>
                    <a:pt x="260" y="108"/>
                    <a:pt x="265" y="106"/>
                    <a:pt x="272" y="106"/>
                  </a:cubicBezTo>
                  <a:cubicBezTo>
                    <a:pt x="281" y="106"/>
                    <a:pt x="285" y="102"/>
                    <a:pt x="292" y="102"/>
                  </a:cubicBezTo>
                  <a:cubicBezTo>
                    <a:pt x="300" y="102"/>
                    <a:pt x="298" y="117"/>
                    <a:pt x="306" y="117"/>
                  </a:cubicBezTo>
                  <a:cubicBezTo>
                    <a:pt x="306" y="129"/>
                    <a:pt x="306" y="129"/>
                    <a:pt x="306" y="129"/>
                  </a:cubicBezTo>
                  <a:cubicBezTo>
                    <a:pt x="306" y="130"/>
                    <a:pt x="306" y="130"/>
                    <a:pt x="307" y="131"/>
                  </a:cubicBezTo>
                  <a:cubicBezTo>
                    <a:pt x="308" y="133"/>
                    <a:pt x="308" y="133"/>
                    <a:pt x="308" y="133"/>
                  </a:cubicBezTo>
                  <a:cubicBezTo>
                    <a:pt x="310" y="133"/>
                    <a:pt x="313" y="131"/>
                    <a:pt x="315" y="131"/>
                  </a:cubicBezTo>
                  <a:cubicBezTo>
                    <a:pt x="316" y="132"/>
                    <a:pt x="315" y="134"/>
                    <a:pt x="316" y="135"/>
                  </a:cubicBezTo>
                  <a:cubicBezTo>
                    <a:pt x="313" y="136"/>
                    <a:pt x="310" y="137"/>
                    <a:pt x="310" y="1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33" name="Freeform 62">
              <a:extLst>
                <a:ext uri="{FF2B5EF4-FFF2-40B4-BE49-F238E27FC236}">
                  <a16:creationId xmlns:a16="http://schemas.microsoft.com/office/drawing/2014/main" id="{405BC03D-FDDC-4EE0-AB64-05B049CF6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4510" y="3099495"/>
              <a:ext cx="516641" cy="501915"/>
            </a:xfrm>
            <a:custGeom>
              <a:avLst/>
              <a:gdLst>
                <a:gd name="T0" fmla="*/ 43 w 213"/>
                <a:gd name="T1" fmla="*/ 154 h 207"/>
                <a:gd name="T2" fmla="*/ 3 w 213"/>
                <a:gd name="T3" fmla="*/ 165 h 207"/>
                <a:gd name="T4" fmla="*/ 8 w 213"/>
                <a:gd name="T5" fmla="*/ 157 h 207"/>
                <a:gd name="T6" fmla="*/ 5 w 213"/>
                <a:gd name="T7" fmla="*/ 151 h 207"/>
                <a:gd name="T8" fmla="*/ 6 w 213"/>
                <a:gd name="T9" fmla="*/ 124 h 207"/>
                <a:gd name="T10" fmla="*/ 36 w 213"/>
                <a:gd name="T11" fmla="*/ 106 h 207"/>
                <a:gd name="T12" fmla="*/ 55 w 213"/>
                <a:gd name="T13" fmla="*/ 84 h 207"/>
                <a:gd name="T14" fmla="*/ 63 w 213"/>
                <a:gd name="T15" fmla="*/ 66 h 207"/>
                <a:gd name="T16" fmla="*/ 92 w 213"/>
                <a:gd name="T17" fmla="*/ 36 h 207"/>
                <a:gd name="T18" fmla="*/ 81 w 213"/>
                <a:gd name="T19" fmla="*/ 37 h 207"/>
                <a:gd name="T20" fmla="*/ 81 w 213"/>
                <a:gd name="T21" fmla="*/ 32 h 207"/>
                <a:gd name="T22" fmla="*/ 86 w 213"/>
                <a:gd name="T23" fmla="*/ 29 h 207"/>
                <a:gd name="T24" fmla="*/ 96 w 213"/>
                <a:gd name="T25" fmla="*/ 37 h 207"/>
                <a:gd name="T26" fmla="*/ 97 w 213"/>
                <a:gd name="T27" fmla="*/ 29 h 207"/>
                <a:gd name="T28" fmla="*/ 109 w 213"/>
                <a:gd name="T29" fmla="*/ 24 h 207"/>
                <a:gd name="T30" fmla="*/ 119 w 213"/>
                <a:gd name="T31" fmla="*/ 18 h 207"/>
                <a:gd name="T32" fmla="*/ 130 w 213"/>
                <a:gd name="T33" fmla="*/ 14 h 207"/>
                <a:gd name="T34" fmla="*/ 143 w 213"/>
                <a:gd name="T35" fmla="*/ 11 h 207"/>
                <a:gd name="T36" fmla="*/ 145 w 213"/>
                <a:gd name="T37" fmla="*/ 3 h 207"/>
                <a:gd name="T38" fmla="*/ 166 w 213"/>
                <a:gd name="T39" fmla="*/ 4 h 207"/>
                <a:gd name="T40" fmla="*/ 173 w 213"/>
                <a:gd name="T41" fmla="*/ 5 h 207"/>
                <a:gd name="T42" fmla="*/ 185 w 213"/>
                <a:gd name="T43" fmla="*/ 2 h 207"/>
                <a:gd name="T44" fmla="*/ 192 w 213"/>
                <a:gd name="T45" fmla="*/ 4 h 207"/>
                <a:gd name="T46" fmla="*/ 191 w 213"/>
                <a:gd name="T47" fmla="*/ 16 h 207"/>
                <a:gd name="T48" fmla="*/ 205 w 213"/>
                <a:gd name="T49" fmla="*/ 21 h 207"/>
                <a:gd name="T50" fmla="*/ 201 w 213"/>
                <a:gd name="T51" fmla="*/ 47 h 207"/>
                <a:gd name="T52" fmla="*/ 201 w 213"/>
                <a:gd name="T53" fmla="*/ 73 h 207"/>
                <a:gd name="T54" fmla="*/ 207 w 213"/>
                <a:gd name="T55" fmla="*/ 96 h 207"/>
                <a:gd name="T56" fmla="*/ 213 w 213"/>
                <a:gd name="T57" fmla="*/ 112 h 207"/>
                <a:gd name="T58" fmla="*/ 166 w 213"/>
                <a:gd name="T59" fmla="*/ 146 h 207"/>
                <a:gd name="T60" fmla="*/ 142 w 213"/>
                <a:gd name="T61" fmla="*/ 147 h 207"/>
                <a:gd name="T62" fmla="*/ 134 w 213"/>
                <a:gd name="T63" fmla="*/ 130 h 207"/>
                <a:gd name="T64" fmla="*/ 128 w 213"/>
                <a:gd name="T65" fmla="*/ 114 h 207"/>
                <a:gd name="T66" fmla="*/ 165 w 213"/>
                <a:gd name="T67" fmla="*/ 85 h 207"/>
                <a:gd name="T68" fmla="*/ 131 w 213"/>
                <a:gd name="T69" fmla="*/ 88 h 207"/>
                <a:gd name="T70" fmla="*/ 112 w 213"/>
                <a:gd name="T71" fmla="*/ 110 h 207"/>
                <a:gd name="T72" fmla="*/ 95 w 213"/>
                <a:gd name="T73" fmla="*/ 131 h 207"/>
                <a:gd name="T74" fmla="*/ 98 w 213"/>
                <a:gd name="T75" fmla="*/ 142 h 207"/>
                <a:gd name="T76" fmla="*/ 99 w 213"/>
                <a:gd name="T77" fmla="*/ 165 h 207"/>
                <a:gd name="T78" fmla="*/ 95 w 213"/>
                <a:gd name="T79" fmla="*/ 184 h 207"/>
                <a:gd name="T80" fmla="*/ 79 w 213"/>
                <a:gd name="T81" fmla="*/ 198 h 207"/>
                <a:gd name="T82" fmla="*/ 59 w 213"/>
                <a:gd name="T83" fmla="*/ 193 h 207"/>
                <a:gd name="T84" fmla="*/ 53 w 213"/>
                <a:gd name="T85" fmla="*/ 175 h 207"/>
                <a:gd name="T86" fmla="*/ 49 w 213"/>
                <a:gd name="T87" fmla="*/ 16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3" h="207">
                  <a:moveTo>
                    <a:pt x="49" y="161"/>
                  </a:moveTo>
                  <a:cubicBezTo>
                    <a:pt x="46" y="159"/>
                    <a:pt x="45" y="157"/>
                    <a:pt x="43" y="154"/>
                  </a:cubicBezTo>
                  <a:cubicBezTo>
                    <a:pt x="37" y="162"/>
                    <a:pt x="28" y="173"/>
                    <a:pt x="16" y="173"/>
                  </a:cubicBezTo>
                  <a:cubicBezTo>
                    <a:pt x="14" y="173"/>
                    <a:pt x="3" y="166"/>
                    <a:pt x="3" y="165"/>
                  </a:cubicBezTo>
                  <a:cubicBezTo>
                    <a:pt x="3" y="163"/>
                    <a:pt x="7" y="162"/>
                    <a:pt x="8" y="161"/>
                  </a:cubicBezTo>
                  <a:cubicBezTo>
                    <a:pt x="8" y="157"/>
                    <a:pt x="8" y="157"/>
                    <a:pt x="8" y="157"/>
                  </a:cubicBezTo>
                  <a:cubicBezTo>
                    <a:pt x="4" y="157"/>
                    <a:pt x="4" y="157"/>
                    <a:pt x="0" y="158"/>
                  </a:cubicBezTo>
                  <a:cubicBezTo>
                    <a:pt x="0" y="156"/>
                    <a:pt x="3" y="153"/>
                    <a:pt x="5" y="151"/>
                  </a:cubicBezTo>
                  <a:cubicBezTo>
                    <a:pt x="1" y="146"/>
                    <a:pt x="0" y="138"/>
                    <a:pt x="0" y="130"/>
                  </a:cubicBezTo>
                  <a:cubicBezTo>
                    <a:pt x="0" y="126"/>
                    <a:pt x="5" y="126"/>
                    <a:pt x="6" y="124"/>
                  </a:cubicBezTo>
                  <a:cubicBezTo>
                    <a:pt x="10" y="119"/>
                    <a:pt x="13" y="115"/>
                    <a:pt x="19" y="114"/>
                  </a:cubicBezTo>
                  <a:cubicBezTo>
                    <a:pt x="24" y="112"/>
                    <a:pt x="26" y="105"/>
                    <a:pt x="36" y="106"/>
                  </a:cubicBezTo>
                  <a:cubicBezTo>
                    <a:pt x="33" y="106"/>
                    <a:pt x="32" y="105"/>
                    <a:pt x="29" y="104"/>
                  </a:cubicBezTo>
                  <a:cubicBezTo>
                    <a:pt x="42" y="101"/>
                    <a:pt x="46" y="91"/>
                    <a:pt x="55" y="84"/>
                  </a:cubicBezTo>
                  <a:cubicBezTo>
                    <a:pt x="59" y="82"/>
                    <a:pt x="58" y="73"/>
                    <a:pt x="60" y="73"/>
                  </a:cubicBezTo>
                  <a:cubicBezTo>
                    <a:pt x="60" y="73"/>
                    <a:pt x="63" y="67"/>
                    <a:pt x="63" y="66"/>
                  </a:cubicBezTo>
                  <a:cubicBezTo>
                    <a:pt x="67" y="61"/>
                    <a:pt x="71" y="57"/>
                    <a:pt x="77" y="54"/>
                  </a:cubicBezTo>
                  <a:cubicBezTo>
                    <a:pt x="83" y="52"/>
                    <a:pt x="91" y="42"/>
                    <a:pt x="92" y="36"/>
                  </a:cubicBezTo>
                  <a:cubicBezTo>
                    <a:pt x="85" y="38"/>
                    <a:pt x="82" y="41"/>
                    <a:pt x="75" y="41"/>
                  </a:cubicBezTo>
                  <a:cubicBezTo>
                    <a:pt x="77" y="39"/>
                    <a:pt x="80" y="38"/>
                    <a:pt x="81" y="37"/>
                  </a:cubicBezTo>
                  <a:cubicBezTo>
                    <a:pt x="79" y="37"/>
                    <a:pt x="77" y="36"/>
                    <a:pt x="77" y="36"/>
                  </a:cubicBezTo>
                  <a:cubicBezTo>
                    <a:pt x="77" y="34"/>
                    <a:pt x="79" y="32"/>
                    <a:pt x="81" y="32"/>
                  </a:cubicBezTo>
                  <a:cubicBezTo>
                    <a:pt x="82" y="32"/>
                    <a:pt x="82" y="33"/>
                    <a:pt x="83" y="33"/>
                  </a:cubicBezTo>
                  <a:cubicBezTo>
                    <a:pt x="84" y="31"/>
                    <a:pt x="85" y="30"/>
                    <a:pt x="86" y="29"/>
                  </a:cubicBezTo>
                  <a:cubicBezTo>
                    <a:pt x="87" y="31"/>
                    <a:pt x="88" y="32"/>
                    <a:pt x="87" y="34"/>
                  </a:cubicBezTo>
                  <a:cubicBezTo>
                    <a:pt x="91" y="34"/>
                    <a:pt x="92" y="37"/>
                    <a:pt x="96" y="37"/>
                  </a:cubicBezTo>
                  <a:cubicBezTo>
                    <a:pt x="98" y="37"/>
                    <a:pt x="101" y="30"/>
                    <a:pt x="101" y="30"/>
                  </a:cubicBezTo>
                  <a:cubicBezTo>
                    <a:pt x="99" y="29"/>
                    <a:pt x="99" y="29"/>
                    <a:pt x="97" y="29"/>
                  </a:cubicBezTo>
                  <a:cubicBezTo>
                    <a:pt x="98" y="27"/>
                    <a:pt x="100" y="25"/>
                    <a:pt x="103" y="25"/>
                  </a:cubicBezTo>
                  <a:cubicBezTo>
                    <a:pt x="105" y="25"/>
                    <a:pt x="107" y="25"/>
                    <a:pt x="109" y="24"/>
                  </a:cubicBezTo>
                  <a:cubicBezTo>
                    <a:pt x="108" y="23"/>
                    <a:pt x="108" y="23"/>
                    <a:pt x="107" y="22"/>
                  </a:cubicBezTo>
                  <a:cubicBezTo>
                    <a:pt x="110" y="19"/>
                    <a:pt x="115" y="19"/>
                    <a:pt x="119" y="18"/>
                  </a:cubicBezTo>
                  <a:cubicBezTo>
                    <a:pt x="119" y="22"/>
                    <a:pt x="119" y="22"/>
                    <a:pt x="119" y="22"/>
                  </a:cubicBezTo>
                  <a:cubicBezTo>
                    <a:pt x="123" y="21"/>
                    <a:pt x="124" y="14"/>
                    <a:pt x="130" y="14"/>
                  </a:cubicBezTo>
                  <a:cubicBezTo>
                    <a:pt x="130" y="19"/>
                    <a:pt x="130" y="19"/>
                    <a:pt x="130" y="19"/>
                  </a:cubicBezTo>
                  <a:cubicBezTo>
                    <a:pt x="133" y="12"/>
                    <a:pt x="138" y="14"/>
                    <a:pt x="143" y="11"/>
                  </a:cubicBezTo>
                  <a:cubicBezTo>
                    <a:pt x="141" y="10"/>
                    <a:pt x="139" y="9"/>
                    <a:pt x="139" y="7"/>
                  </a:cubicBezTo>
                  <a:cubicBezTo>
                    <a:pt x="139" y="6"/>
                    <a:pt x="144" y="5"/>
                    <a:pt x="145" y="3"/>
                  </a:cubicBezTo>
                  <a:cubicBezTo>
                    <a:pt x="147" y="5"/>
                    <a:pt x="149" y="7"/>
                    <a:pt x="151" y="7"/>
                  </a:cubicBezTo>
                  <a:cubicBezTo>
                    <a:pt x="156" y="7"/>
                    <a:pt x="166" y="0"/>
                    <a:pt x="166" y="4"/>
                  </a:cubicBezTo>
                  <a:cubicBezTo>
                    <a:pt x="166" y="8"/>
                    <a:pt x="162" y="9"/>
                    <a:pt x="160" y="13"/>
                  </a:cubicBezTo>
                  <a:cubicBezTo>
                    <a:pt x="166" y="14"/>
                    <a:pt x="168" y="7"/>
                    <a:pt x="173" y="5"/>
                  </a:cubicBezTo>
                  <a:cubicBezTo>
                    <a:pt x="174" y="7"/>
                    <a:pt x="174" y="8"/>
                    <a:pt x="174" y="10"/>
                  </a:cubicBezTo>
                  <a:cubicBezTo>
                    <a:pt x="178" y="6"/>
                    <a:pt x="180" y="5"/>
                    <a:pt x="185" y="2"/>
                  </a:cubicBezTo>
                  <a:cubicBezTo>
                    <a:pt x="185" y="5"/>
                    <a:pt x="185" y="8"/>
                    <a:pt x="188" y="8"/>
                  </a:cubicBezTo>
                  <a:cubicBezTo>
                    <a:pt x="189" y="6"/>
                    <a:pt x="190" y="4"/>
                    <a:pt x="192" y="4"/>
                  </a:cubicBezTo>
                  <a:cubicBezTo>
                    <a:pt x="194" y="4"/>
                    <a:pt x="200" y="7"/>
                    <a:pt x="202" y="9"/>
                  </a:cubicBezTo>
                  <a:cubicBezTo>
                    <a:pt x="200" y="16"/>
                    <a:pt x="197" y="13"/>
                    <a:pt x="191" y="16"/>
                  </a:cubicBezTo>
                  <a:cubicBezTo>
                    <a:pt x="194" y="18"/>
                    <a:pt x="196" y="18"/>
                    <a:pt x="196" y="20"/>
                  </a:cubicBezTo>
                  <a:cubicBezTo>
                    <a:pt x="198" y="20"/>
                    <a:pt x="204" y="21"/>
                    <a:pt x="205" y="21"/>
                  </a:cubicBezTo>
                  <a:cubicBezTo>
                    <a:pt x="201" y="24"/>
                    <a:pt x="191" y="29"/>
                    <a:pt x="191" y="36"/>
                  </a:cubicBezTo>
                  <a:cubicBezTo>
                    <a:pt x="191" y="41"/>
                    <a:pt x="201" y="41"/>
                    <a:pt x="201" y="47"/>
                  </a:cubicBezTo>
                  <a:cubicBezTo>
                    <a:pt x="201" y="52"/>
                    <a:pt x="196" y="54"/>
                    <a:pt x="196" y="59"/>
                  </a:cubicBezTo>
                  <a:cubicBezTo>
                    <a:pt x="196" y="65"/>
                    <a:pt x="201" y="68"/>
                    <a:pt x="201" y="73"/>
                  </a:cubicBezTo>
                  <a:cubicBezTo>
                    <a:pt x="201" y="77"/>
                    <a:pt x="199" y="79"/>
                    <a:pt x="199" y="82"/>
                  </a:cubicBezTo>
                  <a:cubicBezTo>
                    <a:pt x="199" y="88"/>
                    <a:pt x="207" y="90"/>
                    <a:pt x="207" y="96"/>
                  </a:cubicBezTo>
                  <a:cubicBezTo>
                    <a:pt x="207" y="98"/>
                    <a:pt x="205" y="100"/>
                    <a:pt x="204" y="100"/>
                  </a:cubicBezTo>
                  <a:cubicBezTo>
                    <a:pt x="206" y="105"/>
                    <a:pt x="213" y="106"/>
                    <a:pt x="213" y="112"/>
                  </a:cubicBezTo>
                  <a:cubicBezTo>
                    <a:pt x="213" y="122"/>
                    <a:pt x="193" y="132"/>
                    <a:pt x="187" y="140"/>
                  </a:cubicBezTo>
                  <a:cubicBezTo>
                    <a:pt x="184" y="146"/>
                    <a:pt x="171" y="147"/>
                    <a:pt x="166" y="146"/>
                  </a:cubicBezTo>
                  <a:cubicBezTo>
                    <a:pt x="160" y="148"/>
                    <a:pt x="153" y="150"/>
                    <a:pt x="148" y="150"/>
                  </a:cubicBezTo>
                  <a:cubicBezTo>
                    <a:pt x="145" y="150"/>
                    <a:pt x="142" y="150"/>
                    <a:pt x="142" y="147"/>
                  </a:cubicBezTo>
                  <a:cubicBezTo>
                    <a:pt x="136" y="147"/>
                    <a:pt x="130" y="143"/>
                    <a:pt x="130" y="137"/>
                  </a:cubicBezTo>
                  <a:cubicBezTo>
                    <a:pt x="130" y="134"/>
                    <a:pt x="133" y="132"/>
                    <a:pt x="134" y="130"/>
                  </a:cubicBezTo>
                  <a:cubicBezTo>
                    <a:pt x="131" y="129"/>
                    <a:pt x="128" y="123"/>
                    <a:pt x="128" y="119"/>
                  </a:cubicBezTo>
                  <a:cubicBezTo>
                    <a:pt x="128" y="117"/>
                    <a:pt x="129" y="116"/>
                    <a:pt x="128" y="114"/>
                  </a:cubicBezTo>
                  <a:cubicBezTo>
                    <a:pt x="140" y="114"/>
                    <a:pt x="147" y="98"/>
                    <a:pt x="154" y="94"/>
                  </a:cubicBezTo>
                  <a:cubicBezTo>
                    <a:pt x="158" y="91"/>
                    <a:pt x="165" y="90"/>
                    <a:pt x="165" y="85"/>
                  </a:cubicBezTo>
                  <a:cubicBezTo>
                    <a:pt x="165" y="78"/>
                    <a:pt x="156" y="76"/>
                    <a:pt x="148" y="76"/>
                  </a:cubicBezTo>
                  <a:cubicBezTo>
                    <a:pt x="139" y="76"/>
                    <a:pt x="131" y="80"/>
                    <a:pt x="131" y="88"/>
                  </a:cubicBezTo>
                  <a:cubicBezTo>
                    <a:pt x="131" y="91"/>
                    <a:pt x="132" y="93"/>
                    <a:pt x="131" y="94"/>
                  </a:cubicBezTo>
                  <a:cubicBezTo>
                    <a:pt x="131" y="101"/>
                    <a:pt x="118" y="107"/>
                    <a:pt x="112" y="110"/>
                  </a:cubicBezTo>
                  <a:cubicBezTo>
                    <a:pt x="107" y="113"/>
                    <a:pt x="102" y="114"/>
                    <a:pt x="99" y="119"/>
                  </a:cubicBezTo>
                  <a:cubicBezTo>
                    <a:pt x="97" y="123"/>
                    <a:pt x="100" y="129"/>
                    <a:pt x="95" y="131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97" y="138"/>
                    <a:pt x="98" y="140"/>
                    <a:pt x="98" y="142"/>
                  </a:cubicBezTo>
                  <a:cubicBezTo>
                    <a:pt x="103" y="143"/>
                    <a:pt x="110" y="148"/>
                    <a:pt x="110" y="153"/>
                  </a:cubicBezTo>
                  <a:cubicBezTo>
                    <a:pt x="110" y="158"/>
                    <a:pt x="102" y="165"/>
                    <a:pt x="99" y="165"/>
                  </a:cubicBezTo>
                  <a:cubicBezTo>
                    <a:pt x="93" y="165"/>
                    <a:pt x="91" y="173"/>
                    <a:pt x="91" y="179"/>
                  </a:cubicBezTo>
                  <a:cubicBezTo>
                    <a:pt x="91" y="183"/>
                    <a:pt x="94" y="184"/>
                    <a:pt x="95" y="184"/>
                  </a:cubicBezTo>
                  <a:cubicBezTo>
                    <a:pt x="94" y="192"/>
                    <a:pt x="88" y="192"/>
                    <a:pt x="87" y="198"/>
                  </a:cubicBezTo>
                  <a:cubicBezTo>
                    <a:pt x="83" y="198"/>
                    <a:pt x="81" y="198"/>
                    <a:pt x="79" y="198"/>
                  </a:cubicBezTo>
                  <a:cubicBezTo>
                    <a:pt x="74" y="198"/>
                    <a:pt x="72" y="207"/>
                    <a:pt x="65" y="207"/>
                  </a:cubicBezTo>
                  <a:cubicBezTo>
                    <a:pt x="63" y="207"/>
                    <a:pt x="59" y="195"/>
                    <a:pt x="59" y="193"/>
                  </a:cubicBezTo>
                  <a:cubicBezTo>
                    <a:pt x="59" y="193"/>
                    <a:pt x="59" y="191"/>
                    <a:pt x="59" y="191"/>
                  </a:cubicBezTo>
                  <a:cubicBezTo>
                    <a:pt x="55" y="186"/>
                    <a:pt x="55" y="182"/>
                    <a:pt x="53" y="175"/>
                  </a:cubicBezTo>
                  <a:cubicBezTo>
                    <a:pt x="52" y="171"/>
                    <a:pt x="47" y="170"/>
                    <a:pt x="47" y="165"/>
                  </a:cubicBezTo>
                  <a:cubicBezTo>
                    <a:pt x="47" y="163"/>
                    <a:pt x="49" y="160"/>
                    <a:pt x="49" y="160"/>
                  </a:cubicBezTo>
                  <a:lnTo>
                    <a:pt x="49" y="16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34" name="Freeform 80">
              <a:extLst>
                <a:ext uri="{FF2B5EF4-FFF2-40B4-BE49-F238E27FC236}">
                  <a16:creationId xmlns:a16="http://schemas.microsoft.com/office/drawing/2014/main" id="{AC20CD04-791D-4156-937C-F5964D974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275" y="2738708"/>
              <a:ext cx="276115" cy="153399"/>
            </a:xfrm>
            <a:custGeom>
              <a:avLst/>
              <a:gdLst>
                <a:gd name="T0" fmla="*/ 96 w 114"/>
                <a:gd name="T1" fmla="*/ 51 h 63"/>
                <a:gd name="T2" fmla="*/ 96 w 114"/>
                <a:gd name="T3" fmla="*/ 46 h 63"/>
                <a:gd name="T4" fmla="*/ 83 w 114"/>
                <a:gd name="T5" fmla="*/ 45 h 63"/>
                <a:gd name="T6" fmla="*/ 87 w 114"/>
                <a:gd name="T7" fmla="*/ 37 h 63"/>
                <a:gd name="T8" fmla="*/ 81 w 114"/>
                <a:gd name="T9" fmla="*/ 29 h 63"/>
                <a:gd name="T10" fmla="*/ 85 w 114"/>
                <a:gd name="T11" fmla="*/ 29 h 63"/>
                <a:gd name="T12" fmla="*/ 78 w 114"/>
                <a:gd name="T13" fmla="*/ 24 h 63"/>
                <a:gd name="T14" fmla="*/ 63 w 114"/>
                <a:gd name="T15" fmla="*/ 45 h 63"/>
                <a:gd name="T16" fmla="*/ 58 w 114"/>
                <a:gd name="T17" fmla="*/ 47 h 63"/>
                <a:gd name="T18" fmla="*/ 50 w 114"/>
                <a:gd name="T19" fmla="*/ 63 h 63"/>
                <a:gd name="T20" fmla="*/ 28 w 114"/>
                <a:gd name="T21" fmla="*/ 45 h 63"/>
                <a:gd name="T22" fmla="*/ 38 w 114"/>
                <a:gd name="T23" fmla="*/ 45 h 63"/>
                <a:gd name="T24" fmla="*/ 48 w 114"/>
                <a:gd name="T25" fmla="*/ 43 h 63"/>
                <a:gd name="T26" fmla="*/ 35 w 114"/>
                <a:gd name="T27" fmla="*/ 41 h 63"/>
                <a:gd name="T28" fmla="*/ 24 w 114"/>
                <a:gd name="T29" fmla="*/ 37 h 63"/>
                <a:gd name="T30" fmla="*/ 32 w 114"/>
                <a:gd name="T31" fmla="*/ 35 h 63"/>
                <a:gd name="T32" fmla="*/ 47 w 114"/>
                <a:gd name="T33" fmla="*/ 27 h 63"/>
                <a:gd name="T34" fmla="*/ 39 w 114"/>
                <a:gd name="T35" fmla="*/ 27 h 63"/>
                <a:gd name="T36" fmla="*/ 35 w 114"/>
                <a:gd name="T37" fmla="*/ 25 h 63"/>
                <a:gd name="T38" fmla="*/ 33 w 114"/>
                <a:gd name="T39" fmla="*/ 25 h 63"/>
                <a:gd name="T40" fmla="*/ 24 w 114"/>
                <a:gd name="T41" fmla="*/ 32 h 63"/>
                <a:gd name="T42" fmla="*/ 15 w 114"/>
                <a:gd name="T43" fmla="*/ 28 h 63"/>
                <a:gd name="T44" fmla="*/ 17 w 114"/>
                <a:gd name="T45" fmla="*/ 27 h 63"/>
                <a:gd name="T46" fmla="*/ 9 w 114"/>
                <a:gd name="T47" fmla="*/ 18 h 63"/>
                <a:gd name="T48" fmla="*/ 7 w 114"/>
                <a:gd name="T49" fmla="*/ 17 h 63"/>
                <a:gd name="T50" fmla="*/ 0 w 114"/>
                <a:gd name="T51" fmla="*/ 10 h 63"/>
                <a:gd name="T52" fmla="*/ 10 w 114"/>
                <a:gd name="T53" fmla="*/ 3 h 63"/>
                <a:gd name="T54" fmla="*/ 24 w 114"/>
                <a:gd name="T55" fmla="*/ 4 h 63"/>
                <a:gd name="T56" fmla="*/ 21 w 114"/>
                <a:gd name="T57" fmla="*/ 8 h 63"/>
                <a:gd name="T58" fmla="*/ 28 w 114"/>
                <a:gd name="T59" fmla="*/ 12 h 63"/>
                <a:gd name="T60" fmla="*/ 26 w 114"/>
                <a:gd name="T61" fmla="*/ 9 h 63"/>
                <a:gd name="T62" fmla="*/ 31 w 114"/>
                <a:gd name="T63" fmla="*/ 4 h 63"/>
                <a:gd name="T64" fmla="*/ 44 w 114"/>
                <a:gd name="T65" fmla="*/ 16 h 63"/>
                <a:gd name="T66" fmla="*/ 41 w 114"/>
                <a:gd name="T67" fmla="*/ 4 h 63"/>
                <a:gd name="T68" fmla="*/ 46 w 114"/>
                <a:gd name="T69" fmla="*/ 0 h 63"/>
                <a:gd name="T70" fmla="*/ 58 w 114"/>
                <a:gd name="T71" fmla="*/ 5 h 63"/>
                <a:gd name="T72" fmla="*/ 57 w 114"/>
                <a:gd name="T73" fmla="*/ 11 h 63"/>
                <a:gd name="T74" fmla="*/ 62 w 114"/>
                <a:gd name="T75" fmla="*/ 7 h 63"/>
                <a:gd name="T76" fmla="*/ 66 w 114"/>
                <a:gd name="T77" fmla="*/ 14 h 63"/>
                <a:gd name="T78" fmla="*/ 68 w 114"/>
                <a:gd name="T79" fmla="*/ 14 h 63"/>
                <a:gd name="T80" fmla="*/ 91 w 114"/>
                <a:gd name="T81" fmla="*/ 26 h 63"/>
                <a:gd name="T82" fmla="*/ 89 w 114"/>
                <a:gd name="T83" fmla="*/ 27 h 63"/>
                <a:gd name="T84" fmla="*/ 94 w 114"/>
                <a:gd name="T85" fmla="*/ 27 h 63"/>
                <a:gd name="T86" fmla="*/ 94 w 114"/>
                <a:gd name="T87" fmla="*/ 31 h 63"/>
                <a:gd name="T88" fmla="*/ 103 w 114"/>
                <a:gd name="T89" fmla="*/ 31 h 63"/>
                <a:gd name="T90" fmla="*/ 114 w 114"/>
                <a:gd name="T91" fmla="*/ 41 h 63"/>
                <a:gd name="T92" fmla="*/ 96 w 114"/>
                <a:gd name="T93" fmla="*/ 5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4" h="63">
                  <a:moveTo>
                    <a:pt x="96" y="51"/>
                  </a:moveTo>
                  <a:cubicBezTo>
                    <a:pt x="95" y="49"/>
                    <a:pt x="95" y="47"/>
                    <a:pt x="96" y="46"/>
                  </a:cubicBezTo>
                  <a:cubicBezTo>
                    <a:pt x="93" y="45"/>
                    <a:pt x="87" y="46"/>
                    <a:pt x="83" y="45"/>
                  </a:cubicBezTo>
                  <a:cubicBezTo>
                    <a:pt x="83" y="40"/>
                    <a:pt x="87" y="42"/>
                    <a:pt x="87" y="37"/>
                  </a:cubicBezTo>
                  <a:cubicBezTo>
                    <a:pt x="85" y="37"/>
                    <a:pt x="83" y="32"/>
                    <a:pt x="81" y="29"/>
                  </a:cubicBezTo>
                  <a:cubicBezTo>
                    <a:pt x="83" y="29"/>
                    <a:pt x="84" y="29"/>
                    <a:pt x="85" y="29"/>
                  </a:cubicBezTo>
                  <a:cubicBezTo>
                    <a:pt x="81" y="28"/>
                    <a:pt x="78" y="24"/>
                    <a:pt x="78" y="24"/>
                  </a:cubicBezTo>
                  <a:cubicBezTo>
                    <a:pt x="69" y="24"/>
                    <a:pt x="66" y="37"/>
                    <a:pt x="63" y="45"/>
                  </a:cubicBezTo>
                  <a:cubicBezTo>
                    <a:pt x="62" y="46"/>
                    <a:pt x="60" y="46"/>
                    <a:pt x="58" y="47"/>
                  </a:cubicBezTo>
                  <a:cubicBezTo>
                    <a:pt x="54" y="51"/>
                    <a:pt x="54" y="59"/>
                    <a:pt x="50" y="63"/>
                  </a:cubicBezTo>
                  <a:cubicBezTo>
                    <a:pt x="43" y="58"/>
                    <a:pt x="28" y="54"/>
                    <a:pt x="28" y="45"/>
                  </a:cubicBezTo>
                  <a:cubicBezTo>
                    <a:pt x="32" y="44"/>
                    <a:pt x="38" y="45"/>
                    <a:pt x="38" y="45"/>
                  </a:cubicBezTo>
                  <a:cubicBezTo>
                    <a:pt x="41" y="43"/>
                    <a:pt x="44" y="43"/>
                    <a:pt x="48" y="43"/>
                  </a:cubicBezTo>
                  <a:cubicBezTo>
                    <a:pt x="46" y="41"/>
                    <a:pt x="37" y="41"/>
                    <a:pt x="35" y="41"/>
                  </a:cubicBezTo>
                  <a:cubicBezTo>
                    <a:pt x="31" y="41"/>
                    <a:pt x="24" y="44"/>
                    <a:pt x="24" y="37"/>
                  </a:cubicBezTo>
                  <a:cubicBezTo>
                    <a:pt x="24" y="35"/>
                    <a:pt x="31" y="35"/>
                    <a:pt x="32" y="35"/>
                  </a:cubicBezTo>
                  <a:cubicBezTo>
                    <a:pt x="36" y="33"/>
                    <a:pt x="44" y="30"/>
                    <a:pt x="47" y="27"/>
                  </a:cubicBezTo>
                  <a:cubicBezTo>
                    <a:pt x="43" y="27"/>
                    <a:pt x="40" y="27"/>
                    <a:pt x="39" y="27"/>
                  </a:cubicBezTo>
                  <a:cubicBezTo>
                    <a:pt x="39" y="27"/>
                    <a:pt x="36" y="26"/>
                    <a:pt x="35" y="25"/>
                  </a:cubicBezTo>
                  <a:cubicBezTo>
                    <a:pt x="34" y="25"/>
                    <a:pt x="33" y="25"/>
                    <a:pt x="33" y="25"/>
                  </a:cubicBezTo>
                  <a:cubicBezTo>
                    <a:pt x="30" y="26"/>
                    <a:pt x="30" y="32"/>
                    <a:pt x="24" y="32"/>
                  </a:cubicBezTo>
                  <a:cubicBezTo>
                    <a:pt x="19" y="32"/>
                    <a:pt x="16" y="31"/>
                    <a:pt x="15" y="28"/>
                  </a:cubicBezTo>
                  <a:cubicBezTo>
                    <a:pt x="16" y="28"/>
                    <a:pt x="16" y="27"/>
                    <a:pt x="17" y="27"/>
                  </a:cubicBezTo>
                  <a:cubicBezTo>
                    <a:pt x="12" y="25"/>
                    <a:pt x="8" y="22"/>
                    <a:pt x="9" y="18"/>
                  </a:cubicBezTo>
                  <a:cubicBezTo>
                    <a:pt x="8" y="18"/>
                    <a:pt x="8" y="17"/>
                    <a:pt x="7" y="17"/>
                  </a:cubicBezTo>
                  <a:cubicBezTo>
                    <a:pt x="5" y="17"/>
                    <a:pt x="2" y="12"/>
                    <a:pt x="0" y="10"/>
                  </a:cubicBezTo>
                  <a:cubicBezTo>
                    <a:pt x="1" y="8"/>
                    <a:pt x="7" y="3"/>
                    <a:pt x="10" y="3"/>
                  </a:cubicBezTo>
                  <a:cubicBezTo>
                    <a:pt x="14" y="3"/>
                    <a:pt x="17" y="3"/>
                    <a:pt x="24" y="4"/>
                  </a:cubicBezTo>
                  <a:cubicBezTo>
                    <a:pt x="23" y="6"/>
                    <a:pt x="21" y="7"/>
                    <a:pt x="21" y="8"/>
                  </a:cubicBezTo>
                  <a:cubicBezTo>
                    <a:pt x="23" y="10"/>
                    <a:pt x="26" y="10"/>
                    <a:pt x="28" y="12"/>
                  </a:cubicBezTo>
                  <a:cubicBezTo>
                    <a:pt x="27" y="12"/>
                    <a:pt x="26" y="10"/>
                    <a:pt x="26" y="9"/>
                  </a:cubicBezTo>
                  <a:cubicBezTo>
                    <a:pt x="26" y="6"/>
                    <a:pt x="29" y="4"/>
                    <a:pt x="31" y="4"/>
                  </a:cubicBezTo>
                  <a:cubicBezTo>
                    <a:pt x="39" y="4"/>
                    <a:pt x="37" y="14"/>
                    <a:pt x="44" y="16"/>
                  </a:cubicBezTo>
                  <a:cubicBezTo>
                    <a:pt x="42" y="12"/>
                    <a:pt x="41" y="9"/>
                    <a:pt x="41" y="4"/>
                  </a:cubicBezTo>
                  <a:cubicBezTo>
                    <a:pt x="41" y="0"/>
                    <a:pt x="43" y="0"/>
                    <a:pt x="46" y="0"/>
                  </a:cubicBezTo>
                  <a:cubicBezTo>
                    <a:pt x="50" y="0"/>
                    <a:pt x="58" y="2"/>
                    <a:pt x="58" y="5"/>
                  </a:cubicBezTo>
                  <a:cubicBezTo>
                    <a:pt x="58" y="7"/>
                    <a:pt x="57" y="9"/>
                    <a:pt x="57" y="11"/>
                  </a:cubicBezTo>
                  <a:cubicBezTo>
                    <a:pt x="59" y="10"/>
                    <a:pt x="60" y="7"/>
                    <a:pt x="62" y="7"/>
                  </a:cubicBezTo>
                  <a:cubicBezTo>
                    <a:pt x="67" y="7"/>
                    <a:pt x="66" y="12"/>
                    <a:pt x="66" y="14"/>
                  </a:cubicBezTo>
                  <a:cubicBezTo>
                    <a:pt x="66" y="14"/>
                    <a:pt x="68" y="14"/>
                    <a:pt x="68" y="14"/>
                  </a:cubicBezTo>
                  <a:cubicBezTo>
                    <a:pt x="73" y="14"/>
                    <a:pt x="89" y="23"/>
                    <a:pt x="91" y="26"/>
                  </a:cubicBezTo>
                  <a:cubicBezTo>
                    <a:pt x="91" y="27"/>
                    <a:pt x="89" y="27"/>
                    <a:pt x="89" y="27"/>
                  </a:cubicBezTo>
                  <a:cubicBezTo>
                    <a:pt x="91" y="27"/>
                    <a:pt x="92" y="27"/>
                    <a:pt x="94" y="27"/>
                  </a:cubicBezTo>
                  <a:cubicBezTo>
                    <a:pt x="94" y="28"/>
                    <a:pt x="95" y="30"/>
                    <a:pt x="94" y="31"/>
                  </a:cubicBezTo>
                  <a:cubicBezTo>
                    <a:pt x="98" y="31"/>
                    <a:pt x="99" y="31"/>
                    <a:pt x="103" y="31"/>
                  </a:cubicBezTo>
                  <a:cubicBezTo>
                    <a:pt x="103" y="40"/>
                    <a:pt x="111" y="38"/>
                    <a:pt x="114" y="41"/>
                  </a:cubicBezTo>
                  <a:cubicBezTo>
                    <a:pt x="106" y="44"/>
                    <a:pt x="103" y="49"/>
                    <a:pt x="96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35" name="Freeform 81">
              <a:extLst>
                <a:ext uri="{FF2B5EF4-FFF2-40B4-BE49-F238E27FC236}">
                  <a16:creationId xmlns:a16="http://schemas.microsoft.com/office/drawing/2014/main" id="{C224B218-4EFB-4105-93E0-E192EDBAC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854" y="2714163"/>
              <a:ext cx="181621" cy="66267"/>
            </a:xfrm>
            <a:custGeom>
              <a:avLst/>
              <a:gdLst>
                <a:gd name="T0" fmla="*/ 75 w 75"/>
                <a:gd name="T1" fmla="*/ 12 h 27"/>
                <a:gd name="T2" fmla="*/ 45 w 75"/>
                <a:gd name="T3" fmla="*/ 27 h 27"/>
                <a:gd name="T4" fmla="*/ 35 w 75"/>
                <a:gd name="T5" fmla="*/ 22 h 27"/>
                <a:gd name="T6" fmla="*/ 19 w 75"/>
                <a:gd name="T7" fmla="*/ 22 h 27"/>
                <a:gd name="T8" fmla="*/ 15 w 75"/>
                <a:gd name="T9" fmla="*/ 17 h 27"/>
                <a:gd name="T10" fmla="*/ 21 w 75"/>
                <a:gd name="T11" fmla="*/ 17 h 27"/>
                <a:gd name="T12" fmla="*/ 28 w 75"/>
                <a:gd name="T13" fmla="*/ 15 h 27"/>
                <a:gd name="T14" fmla="*/ 15 w 75"/>
                <a:gd name="T15" fmla="*/ 14 h 27"/>
                <a:gd name="T16" fmla="*/ 5 w 75"/>
                <a:gd name="T17" fmla="*/ 11 h 27"/>
                <a:gd name="T18" fmla="*/ 0 w 75"/>
                <a:gd name="T19" fmla="*/ 4 h 27"/>
                <a:gd name="T20" fmla="*/ 5 w 75"/>
                <a:gd name="T21" fmla="*/ 4 h 27"/>
                <a:gd name="T22" fmla="*/ 10 w 75"/>
                <a:gd name="T23" fmla="*/ 5 h 27"/>
                <a:gd name="T24" fmla="*/ 10 w 75"/>
                <a:gd name="T25" fmla="*/ 4 h 27"/>
                <a:gd name="T26" fmla="*/ 15 w 75"/>
                <a:gd name="T27" fmla="*/ 4 h 27"/>
                <a:gd name="T28" fmla="*/ 14 w 75"/>
                <a:gd name="T29" fmla="*/ 1 h 27"/>
                <a:gd name="T30" fmla="*/ 22 w 75"/>
                <a:gd name="T31" fmla="*/ 1 h 27"/>
                <a:gd name="T32" fmla="*/ 33 w 75"/>
                <a:gd name="T33" fmla="*/ 7 h 27"/>
                <a:gd name="T34" fmla="*/ 40 w 75"/>
                <a:gd name="T35" fmla="*/ 0 h 27"/>
                <a:gd name="T36" fmla="*/ 44 w 75"/>
                <a:gd name="T37" fmla="*/ 0 h 27"/>
                <a:gd name="T38" fmla="*/ 44 w 75"/>
                <a:gd name="T39" fmla="*/ 7 h 27"/>
                <a:gd name="T40" fmla="*/ 53 w 75"/>
                <a:gd name="T41" fmla="*/ 4 h 27"/>
                <a:gd name="T42" fmla="*/ 62 w 75"/>
                <a:gd name="T43" fmla="*/ 4 h 27"/>
                <a:gd name="T44" fmla="*/ 75 w 75"/>
                <a:gd name="T45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" h="27">
                  <a:moveTo>
                    <a:pt x="75" y="12"/>
                  </a:moveTo>
                  <a:cubicBezTo>
                    <a:pt x="68" y="17"/>
                    <a:pt x="54" y="27"/>
                    <a:pt x="45" y="27"/>
                  </a:cubicBezTo>
                  <a:cubicBezTo>
                    <a:pt x="40" y="27"/>
                    <a:pt x="37" y="25"/>
                    <a:pt x="35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6" y="21"/>
                    <a:pt x="16" y="19"/>
                    <a:pt x="15" y="17"/>
                  </a:cubicBezTo>
                  <a:cubicBezTo>
                    <a:pt x="17" y="17"/>
                    <a:pt x="20" y="17"/>
                    <a:pt x="21" y="17"/>
                  </a:cubicBezTo>
                  <a:cubicBezTo>
                    <a:pt x="24" y="16"/>
                    <a:pt x="27" y="16"/>
                    <a:pt x="28" y="15"/>
                  </a:cubicBezTo>
                  <a:cubicBezTo>
                    <a:pt x="27" y="15"/>
                    <a:pt x="15" y="14"/>
                    <a:pt x="15" y="14"/>
                  </a:cubicBezTo>
                  <a:cubicBezTo>
                    <a:pt x="10" y="14"/>
                    <a:pt x="4" y="18"/>
                    <a:pt x="5" y="11"/>
                  </a:cubicBezTo>
                  <a:cubicBezTo>
                    <a:pt x="2" y="10"/>
                    <a:pt x="1" y="7"/>
                    <a:pt x="0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9" y="6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4" y="3"/>
                    <a:pt x="32" y="7"/>
                    <a:pt x="33" y="7"/>
                  </a:cubicBezTo>
                  <a:cubicBezTo>
                    <a:pt x="37" y="7"/>
                    <a:pt x="39" y="1"/>
                    <a:pt x="4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4"/>
                    <a:pt x="43" y="5"/>
                    <a:pt x="44" y="7"/>
                  </a:cubicBezTo>
                  <a:cubicBezTo>
                    <a:pt x="46" y="7"/>
                    <a:pt x="48" y="4"/>
                    <a:pt x="53" y="4"/>
                  </a:cubicBezTo>
                  <a:cubicBezTo>
                    <a:pt x="59" y="4"/>
                    <a:pt x="58" y="4"/>
                    <a:pt x="62" y="4"/>
                  </a:cubicBezTo>
                  <a:cubicBezTo>
                    <a:pt x="68" y="4"/>
                    <a:pt x="73" y="9"/>
                    <a:pt x="75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36" name="Freeform 82">
              <a:extLst>
                <a:ext uri="{FF2B5EF4-FFF2-40B4-BE49-F238E27FC236}">
                  <a16:creationId xmlns:a16="http://schemas.microsoft.com/office/drawing/2014/main" id="{412AB603-2536-48CC-A987-CE277649F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9001" y="2787794"/>
              <a:ext cx="34362" cy="28225"/>
            </a:xfrm>
            <a:custGeom>
              <a:avLst/>
              <a:gdLst>
                <a:gd name="T0" fmla="*/ 5 w 14"/>
                <a:gd name="T1" fmla="*/ 0 h 12"/>
                <a:gd name="T2" fmla="*/ 14 w 14"/>
                <a:gd name="T3" fmla="*/ 12 h 12"/>
                <a:gd name="T4" fmla="*/ 5 w 14"/>
                <a:gd name="T5" fmla="*/ 0 h 12"/>
                <a:gd name="T6" fmla="*/ 5 w 14"/>
                <a:gd name="T7" fmla="*/ 1 h 12"/>
                <a:gd name="T8" fmla="*/ 5 w 1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5" y="0"/>
                  </a:moveTo>
                  <a:cubicBezTo>
                    <a:pt x="8" y="5"/>
                    <a:pt x="12" y="6"/>
                    <a:pt x="14" y="12"/>
                  </a:cubicBezTo>
                  <a:cubicBezTo>
                    <a:pt x="9" y="11"/>
                    <a:pt x="0" y="2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37" name="Freeform 83">
              <a:extLst>
                <a:ext uri="{FF2B5EF4-FFF2-40B4-BE49-F238E27FC236}">
                  <a16:creationId xmlns:a16="http://schemas.microsoft.com/office/drawing/2014/main" id="{C1A9F6A6-291B-497D-9E12-06BC3A352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7532" y="3603867"/>
              <a:ext cx="87131" cy="104310"/>
            </a:xfrm>
            <a:custGeom>
              <a:avLst/>
              <a:gdLst>
                <a:gd name="T0" fmla="*/ 6 w 36"/>
                <a:gd name="T1" fmla="*/ 12 h 43"/>
                <a:gd name="T2" fmla="*/ 14 w 36"/>
                <a:gd name="T3" fmla="*/ 9 h 43"/>
                <a:gd name="T4" fmla="*/ 12 w 36"/>
                <a:gd name="T5" fmla="*/ 6 h 43"/>
                <a:gd name="T6" fmla="*/ 21 w 36"/>
                <a:gd name="T7" fmla="*/ 0 h 43"/>
                <a:gd name="T8" fmla="*/ 26 w 36"/>
                <a:gd name="T9" fmla="*/ 0 h 43"/>
                <a:gd name="T10" fmla="*/ 36 w 36"/>
                <a:gd name="T11" fmla="*/ 12 h 43"/>
                <a:gd name="T12" fmla="*/ 31 w 36"/>
                <a:gd name="T13" fmla="*/ 16 h 43"/>
                <a:gd name="T14" fmla="*/ 31 w 36"/>
                <a:gd name="T15" fmla="*/ 26 h 43"/>
                <a:gd name="T16" fmla="*/ 30 w 36"/>
                <a:gd name="T17" fmla="*/ 34 h 43"/>
                <a:gd name="T18" fmla="*/ 23 w 36"/>
                <a:gd name="T19" fmla="*/ 35 h 43"/>
                <a:gd name="T20" fmla="*/ 12 w 36"/>
                <a:gd name="T21" fmla="*/ 42 h 43"/>
                <a:gd name="T22" fmla="*/ 7 w 36"/>
                <a:gd name="T23" fmla="*/ 43 h 43"/>
                <a:gd name="T24" fmla="*/ 0 w 36"/>
                <a:gd name="T25" fmla="*/ 36 h 43"/>
                <a:gd name="T26" fmla="*/ 8 w 36"/>
                <a:gd name="T27" fmla="*/ 22 h 43"/>
                <a:gd name="T28" fmla="*/ 3 w 36"/>
                <a:gd name="T29" fmla="*/ 16 h 43"/>
                <a:gd name="T30" fmla="*/ 6 w 36"/>
                <a:gd name="T31" fmla="*/ 1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43">
                  <a:moveTo>
                    <a:pt x="6" y="12"/>
                  </a:moveTo>
                  <a:cubicBezTo>
                    <a:pt x="8" y="12"/>
                    <a:pt x="12" y="11"/>
                    <a:pt x="14" y="9"/>
                  </a:cubicBezTo>
                  <a:cubicBezTo>
                    <a:pt x="13" y="8"/>
                    <a:pt x="12" y="7"/>
                    <a:pt x="12" y="6"/>
                  </a:cubicBezTo>
                  <a:cubicBezTo>
                    <a:pt x="12" y="4"/>
                    <a:pt x="18" y="0"/>
                    <a:pt x="21" y="0"/>
                  </a:cubicBezTo>
                  <a:cubicBezTo>
                    <a:pt x="23" y="0"/>
                    <a:pt x="24" y="0"/>
                    <a:pt x="26" y="0"/>
                  </a:cubicBezTo>
                  <a:cubicBezTo>
                    <a:pt x="33" y="0"/>
                    <a:pt x="36" y="7"/>
                    <a:pt x="36" y="12"/>
                  </a:cubicBezTo>
                  <a:cubicBezTo>
                    <a:pt x="36" y="14"/>
                    <a:pt x="31" y="14"/>
                    <a:pt x="31" y="16"/>
                  </a:cubicBezTo>
                  <a:cubicBezTo>
                    <a:pt x="31" y="18"/>
                    <a:pt x="31" y="26"/>
                    <a:pt x="31" y="26"/>
                  </a:cubicBezTo>
                  <a:cubicBezTo>
                    <a:pt x="31" y="28"/>
                    <a:pt x="33" y="32"/>
                    <a:pt x="30" y="34"/>
                  </a:cubicBezTo>
                  <a:cubicBezTo>
                    <a:pt x="29" y="36"/>
                    <a:pt x="26" y="35"/>
                    <a:pt x="23" y="35"/>
                  </a:cubicBezTo>
                  <a:cubicBezTo>
                    <a:pt x="18" y="35"/>
                    <a:pt x="15" y="40"/>
                    <a:pt x="12" y="42"/>
                  </a:cubicBezTo>
                  <a:cubicBezTo>
                    <a:pt x="11" y="43"/>
                    <a:pt x="9" y="43"/>
                    <a:pt x="7" y="43"/>
                  </a:cubicBezTo>
                  <a:cubicBezTo>
                    <a:pt x="4" y="43"/>
                    <a:pt x="0" y="40"/>
                    <a:pt x="0" y="36"/>
                  </a:cubicBezTo>
                  <a:cubicBezTo>
                    <a:pt x="0" y="29"/>
                    <a:pt x="7" y="28"/>
                    <a:pt x="8" y="22"/>
                  </a:cubicBezTo>
                  <a:cubicBezTo>
                    <a:pt x="5" y="20"/>
                    <a:pt x="3" y="18"/>
                    <a:pt x="3" y="16"/>
                  </a:cubicBezTo>
                  <a:cubicBezTo>
                    <a:pt x="3" y="12"/>
                    <a:pt x="5" y="12"/>
                    <a:pt x="6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38" name="Freeform 84">
              <a:extLst>
                <a:ext uri="{FF2B5EF4-FFF2-40B4-BE49-F238E27FC236}">
                  <a16:creationId xmlns:a16="http://schemas.microsoft.com/office/drawing/2014/main" id="{208941BE-B337-475E-8199-0EC8FC7C7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211" y="3516737"/>
              <a:ext cx="17181" cy="14725"/>
            </a:xfrm>
            <a:custGeom>
              <a:avLst/>
              <a:gdLst>
                <a:gd name="T0" fmla="*/ 2 w 7"/>
                <a:gd name="T1" fmla="*/ 6 h 6"/>
                <a:gd name="T2" fmla="*/ 0 w 7"/>
                <a:gd name="T3" fmla="*/ 3 h 6"/>
                <a:gd name="T4" fmla="*/ 7 w 7"/>
                <a:gd name="T5" fmla="*/ 0 h 6"/>
                <a:gd name="T6" fmla="*/ 2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2" y="6"/>
                  </a:move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5" y="0"/>
                    <a:pt x="7" y="0"/>
                  </a:cubicBezTo>
                  <a:cubicBezTo>
                    <a:pt x="7" y="3"/>
                    <a:pt x="5" y="6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39" name="Freeform 85">
              <a:extLst>
                <a:ext uri="{FF2B5EF4-FFF2-40B4-BE49-F238E27FC236}">
                  <a16:creationId xmlns:a16="http://schemas.microsoft.com/office/drawing/2014/main" id="{F80039BE-F98F-49D8-8D72-9A59A738F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029" y="3506919"/>
              <a:ext cx="164442" cy="240526"/>
            </a:xfrm>
            <a:custGeom>
              <a:avLst/>
              <a:gdLst>
                <a:gd name="T0" fmla="*/ 62 w 68"/>
                <a:gd name="T1" fmla="*/ 66 h 99"/>
                <a:gd name="T2" fmla="*/ 59 w 68"/>
                <a:gd name="T3" fmla="*/ 83 h 99"/>
                <a:gd name="T4" fmla="*/ 65 w 68"/>
                <a:gd name="T5" fmla="*/ 86 h 99"/>
                <a:gd name="T6" fmla="*/ 45 w 68"/>
                <a:gd name="T7" fmla="*/ 91 h 99"/>
                <a:gd name="T8" fmla="*/ 25 w 68"/>
                <a:gd name="T9" fmla="*/ 91 h 99"/>
                <a:gd name="T10" fmla="*/ 17 w 68"/>
                <a:gd name="T11" fmla="*/ 96 h 99"/>
                <a:gd name="T12" fmla="*/ 11 w 68"/>
                <a:gd name="T13" fmla="*/ 99 h 99"/>
                <a:gd name="T14" fmla="*/ 21 w 68"/>
                <a:gd name="T15" fmla="*/ 86 h 99"/>
                <a:gd name="T16" fmla="*/ 30 w 68"/>
                <a:gd name="T17" fmla="*/ 81 h 99"/>
                <a:gd name="T18" fmla="*/ 17 w 68"/>
                <a:gd name="T19" fmla="*/ 80 h 99"/>
                <a:gd name="T20" fmla="*/ 12 w 68"/>
                <a:gd name="T21" fmla="*/ 80 h 99"/>
                <a:gd name="T22" fmla="*/ 18 w 68"/>
                <a:gd name="T23" fmla="*/ 63 h 99"/>
                <a:gd name="T24" fmla="*/ 31 w 68"/>
                <a:gd name="T25" fmla="*/ 53 h 99"/>
                <a:gd name="T26" fmla="*/ 26 w 68"/>
                <a:gd name="T27" fmla="*/ 46 h 99"/>
                <a:gd name="T28" fmla="*/ 17 w 68"/>
                <a:gd name="T29" fmla="*/ 47 h 99"/>
                <a:gd name="T30" fmla="*/ 15 w 68"/>
                <a:gd name="T31" fmla="*/ 39 h 99"/>
                <a:gd name="T32" fmla="*/ 10 w 68"/>
                <a:gd name="T33" fmla="*/ 32 h 99"/>
                <a:gd name="T34" fmla="*/ 8 w 68"/>
                <a:gd name="T35" fmla="*/ 36 h 99"/>
                <a:gd name="T36" fmla="*/ 9 w 68"/>
                <a:gd name="T37" fmla="*/ 29 h 99"/>
                <a:gd name="T38" fmla="*/ 5 w 68"/>
                <a:gd name="T39" fmla="*/ 25 h 99"/>
                <a:gd name="T40" fmla="*/ 7 w 68"/>
                <a:gd name="T41" fmla="*/ 19 h 99"/>
                <a:gd name="T42" fmla="*/ 5 w 68"/>
                <a:gd name="T43" fmla="*/ 13 h 99"/>
                <a:gd name="T44" fmla="*/ 8 w 68"/>
                <a:gd name="T45" fmla="*/ 14 h 99"/>
                <a:gd name="T46" fmla="*/ 11 w 68"/>
                <a:gd name="T47" fmla="*/ 9 h 99"/>
                <a:gd name="T48" fmla="*/ 16 w 68"/>
                <a:gd name="T49" fmla="*/ 0 h 99"/>
                <a:gd name="T50" fmla="*/ 28 w 68"/>
                <a:gd name="T51" fmla="*/ 3 h 99"/>
                <a:gd name="T52" fmla="*/ 21 w 68"/>
                <a:gd name="T53" fmla="*/ 13 h 99"/>
                <a:gd name="T54" fmla="*/ 30 w 68"/>
                <a:gd name="T55" fmla="*/ 30 h 99"/>
                <a:gd name="T56" fmla="*/ 35 w 68"/>
                <a:gd name="T57" fmla="*/ 33 h 99"/>
                <a:gd name="T58" fmla="*/ 55 w 68"/>
                <a:gd name="T59" fmla="*/ 58 h 99"/>
                <a:gd name="T60" fmla="*/ 57 w 68"/>
                <a:gd name="T61" fmla="*/ 66 h 99"/>
                <a:gd name="T62" fmla="*/ 60 w 68"/>
                <a:gd name="T63" fmla="*/ 6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8" h="99">
                  <a:moveTo>
                    <a:pt x="59" y="67"/>
                  </a:moveTo>
                  <a:cubicBezTo>
                    <a:pt x="61" y="66"/>
                    <a:pt x="60" y="66"/>
                    <a:pt x="62" y="66"/>
                  </a:cubicBezTo>
                  <a:cubicBezTo>
                    <a:pt x="66" y="66"/>
                    <a:pt x="68" y="69"/>
                    <a:pt x="68" y="72"/>
                  </a:cubicBezTo>
                  <a:cubicBezTo>
                    <a:pt x="68" y="77"/>
                    <a:pt x="61" y="79"/>
                    <a:pt x="59" y="83"/>
                  </a:cubicBezTo>
                  <a:cubicBezTo>
                    <a:pt x="62" y="84"/>
                    <a:pt x="63" y="84"/>
                    <a:pt x="65" y="84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2" y="89"/>
                    <a:pt x="60" y="91"/>
                    <a:pt x="57" y="91"/>
                  </a:cubicBezTo>
                  <a:cubicBezTo>
                    <a:pt x="53" y="91"/>
                    <a:pt x="47" y="91"/>
                    <a:pt x="45" y="91"/>
                  </a:cubicBezTo>
                  <a:cubicBezTo>
                    <a:pt x="42" y="91"/>
                    <a:pt x="35" y="93"/>
                    <a:pt x="30" y="93"/>
                  </a:cubicBezTo>
                  <a:cubicBezTo>
                    <a:pt x="28" y="93"/>
                    <a:pt x="27" y="91"/>
                    <a:pt x="25" y="91"/>
                  </a:cubicBezTo>
                  <a:cubicBezTo>
                    <a:pt x="22" y="91"/>
                    <a:pt x="21" y="94"/>
                    <a:pt x="21" y="96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5" y="96"/>
                    <a:pt x="14" y="97"/>
                    <a:pt x="13" y="99"/>
                  </a:cubicBezTo>
                  <a:cubicBezTo>
                    <a:pt x="11" y="99"/>
                    <a:pt x="11" y="99"/>
                    <a:pt x="11" y="99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11" y="96"/>
                    <a:pt x="20" y="87"/>
                    <a:pt x="21" y="86"/>
                  </a:cubicBezTo>
                  <a:cubicBezTo>
                    <a:pt x="25" y="85"/>
                    <a:pt x="30" y="87"/>
                    <a:pt x="30" y="83"/>
                  </a:cubicBezTo>
                  <a:cubicBezTo>
                    <a:pt x="30" y="82"/>
                    <a:pt x="30" y="81"/>
                    <a:pt x="30" y="81"/>
                  </a:cubicBezTo>
                  <a:cubicBezTo>
                    <a:pt x="29" y="82"/>
                    <a:pt x="27" y="83"/>
                    <a:pt x="25" y="83"/>
                  </a:cubicBezTo>
                  <a:cubicBezTo>
                    <a:pt x="21" y="83"/>
                    <a:pt x="20" y="80"/>
                    <a:pt x="17" y="80"/>
                  </a:cubicBezTo>
                  <a:cubicBezTo>
                    <a:pt x="15" y="80"/>
                    <a:pt x="15" y="81"/>
                    <a:pt x="14" y="81"/>
                  </a:cubicBezTo>
                  <a:cubicBezTo>
                    <a:pt x="13" y="81"/>
                    <a:pt x="12" y="81"/>
                    <a:pt x="12" y="80"/>
                  </a:cubicBezTo>
                  <a:cubicBezTo>
                    <a:pt x="12" y="76"/>
                    <a:pt x="20" y="75"/>
                    <a:pt x="20" y="71"/>
                  </a:cubicBezTo>
                  <a:cubicBezTo>
                    <a:pt x="20" y="67"/>
                    <a:pt x="18" y="66"/>
                    <a:pt x="18" y="63"/>
                  </a:cubicBezTo>
                  <a:cubicBezTo>
                    <a:pt x="23" y="63"/>
                    <a:pt x="30" y="60"/>
                    <a:pt x="31" y="57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28" y="53"/>
                    <a:pt x="24" y="53"/>
                    <a:pt x="24" y="50"/>
                  </a:cubicBezTo>
                  <a:cubicBezTo>
                    <a:pt x="24" y="48"/>
                    <a:pt x="26" y="47"/>
                    <a:pt x="26" y="46"/>
                  </a:cubicBezTo>
                  <a:cubicBezTo>
                    <a:pt x="25" y="46"/>
                    <a:pt x="24" y="46"/>
                    <a:pt x="24" y="46"/>
                  </a:cubicBezTo>
                  <a:cubicBezTo>
                    <a:pt x="21" y="46"/>
                    <a:pt x="19" y="47"/>
                    <a:pt x="17" y="47"/>
                  </a:cubicBezTo>
                  <a:cubicBezTo>
                    <a:pt x="14" y="47"/>
                    <a:pt x="12" y="47"/>
                    <a:pt x="12" y="45"/>
                  </a:cubicBezTo>
                  <a:cubicBezTo>
                    <a:pt x="12" y="42"/>
                    <a:pt x="15" y="41"/>
                    <a:pt x="15" y="39"/>
                  </a:cubicBezTo>
                  <a:cubicBezTo>
                    <a:pt x="15" y="36"/>
                    <a:pt x="14" y="35"/>
                    <a:pt x="15" y="33"/>
                  </a:cubicBezTo>
                  <a:cubicBezTo>
                    <a:pt x="13" y="33"/>
                    <a:pt x="11" y="32"/>
                    <a:pt x="10" y="32"/>
                  </a:cubicBezTo>
                  <a:cubicBezTo>
                    <a:pt x="9" y="34"/>
                    <a:pt x="10" y="35"/>
                    <a:pt x="10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4"/>
                    <a:pt x="8" y="33"/>
                    <a:pt x="8" y="31"/>
                  </a:cubicBezTo>
                  <a:cubicBezTo>
                    <a:pt x="8" y="31"/>
                    <a:pt x="8" y="30"/>
                    <a:pt x="9" y="29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7" y="27"/>
                    <a:pt x="5" y="26"/>
                    <a:pt x="5" y="25"/>
                  </a:cubicBezTo>
                  <a:cubicBezTo>
                    <a:pt x="5" y="23"/>
                    <a:pt x="7" y="21"/>
                    <a:pt x="7" y="21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3" y="18"/>
                    <a:pt x="0" y="17"/>
                    <a:pt x="0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5"/>
                    <a:pt x="6" y="16"/>
                    <a:pt x="7" y="16"/>
                  </a:cubicBezTo>
                  <a:cubicBezTo>
                    <a:pt x="7" y="16"/>
                    <a:pt x="8" y="15"/>
                    <a:pt x="8" y="14"/>
                  </a:cubicBezTo>
                  <a:cubicBezTo>
                    <a:pt x="7" y="14"/>
                    <a:pt x="7" y="13"/>
                    <a:pt x="7" y="12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1" y="6"/>
                    <a:pt x="12" y="5"/>
                    <a:pt x="12" y="4"/>
                  </a:cubicBezTo>
                  <a:cubicBezTo>
                    <a:pt x="12" y="2"/>
                    <a:pt x="15" y="0"/>
                    <a:pt x="16" y="0"/>
                  </a:cubicBezTo>
                  <a:cubicBezTo>
                    <a:pt x="19" y="0"/>
                    <a:pt x="23" y="0"/>
                    <a:pt x="25" y="0"/>
                  </a:cubicBezTo>
                  <a:cubicBezTo>
                    <a:pt x="26" y="0"/>
                    <a:pt x="28" y="2"/>
                    <a:pt x="28" y="3"/>
                  </a:cubicBezTo>
                  <a:cubicBezTo>
                    <a:pt x="28" y="7"/>
                    <a:pt x="21" y="6"/>
                    <a:pt x="20" y="10"/>
                  </a:cubicBezTo>
                  <a:cubicBezTo>
                    <a:pt x="20" y="11"/>
                    <a:pt x="21" y="12"/>
                    <a:pt x="21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9" y="21"/>
                    <a:pt x="30" y="24"/>
                    <a:pt x="30" y="30"/>
                  </a:cubicBezTo>
                  <a:cubicBezTo>
                    <a:pt x="29" y="30"/>
                    <a:pt x="28" y="31"/>
                    <a:pt x="28" y="32"/>
                  </a:cubicBezTo>
                  <a:cubicBezTo>
                    <a:pt x="31" y="33"/>
                    <a:pt x="32" y="32"/>
                    <a:pt x="35" y="33"/>
                  </a:cubicBezTo>
                  <a:cubicBezTo>
                    <a:pt x="40" y="34"/>
                    <a:pt x="39" y="41"/>
                    <a:pt x="43" y="45"/>
                  </a:cubicBezTo>
                  <a:cubicBezTo>
                    <a:pt x="47" y="49"/>
                    <a:pt x="55" y="51"/>
                    <a:pt x="55" y="58"/>
                  </a:cubicBezTo>
                  <a:cubicBezTo>
                    <a:pt x="55" y="60"/>
                    <a:pt x="58" y="62"/>
                    <a:pt x="58" y="64"/>
                  </a:cubicBezTo>
                  <a:cubicBezTo>
                    <a:pt x="58" y="65"/>
                    <a:pt x="57" y="66"/>
                    <a:pt x="57" y="66"/>
                  </a:cubicBezTo>
                  <a:cubicBezTo>
                    <a:pt x="57" y="68"/>
                    <a:pt x="57" y="68"/>
                    <a:pt x="57" y="68"/>
                  </a:cubicBezTo>
                  <a:cubicBezTo>
                    <a:pt x="59" y="68"/>
                    <a:pt x="59" y="67"/>
                    <a:pt x="60" y="66"/>
                  </a:cubicBezTo>
                  <a:lnTo>
                    <a:pt x="59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40" name="Freeform 86">
              <a:extLst>
                <a:ext uri="{FF2B5EF4-FFF2-40B4-BE49-F238E27FC236}">
                  <a16:creationId xmlns:a16="http://schemas.microsoft.com/office/drawing/2014/main" id="{F417421D-2E51-4A35-B873-A973D6F42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615" y="3630863"/>
              <a:ext cx="7363" cy="7363"/>
            </a:xfrm>
            <a:custGeom>
              <a:avLst/>
              <a:gdLst>
                <a:gd name="T0" fmla="*/ 2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41" name="Freeform 150">
              <a:extLst>
                <a:ext uri="{FF2B5EF4-FFF2-40B4-BE49-F238E27FC236}">
                  <a16:creationId xmlns:a16="http://schemas.microsoft.com/office/drawing/2014/main" id="{77D7DF14-643E-4B31-80F6-BC0A54854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8090" y="4033378"/>
              <a:ext cx="55222" cy="35588"/>
            </a:xfrm>
            <a:custGeom>
              <a:avLst/>
              <a:gdLst>
                <a:gd name="T0" fmla="*/ 0 w 23"/>
                <a:gd name="T1" fmla="*/ 3 h 15"/>
                <a:gd name="T2" fmla="*/ 0 w 23"/>
                <a:gd name="T3" fmla="*/ 5 h 15"/>
                <a:gd name="T4" fmla="*/ 4 w 23"/>
                <a:gd name="T5" fmla="*/ 6 h 15"/>
                <a:gd name="T6" fmla="*/ 18 w 23"/>
                <a:gd name="T7" fmla="*/ 14 h 15"/>
                <a:gd name="T8" fmla="*/ 20 w 23"/>
                <a:gd name="T9" fmla="*/ 15 h 15"/>
                <a:gd name="T10" fmla="*/ 22 w 23"/>
                <a:gd name="T11" fmla="*/ 13 h 15"/>
                <a:gd name="T12" fmla="*/ 20 w 23"/>
                <a:gd name="T13" fmla="*/ 8 h 15"/>
                <a:gd name="T14" fmla="*/ 22 w 23"/>
                <a:gd name="T15" fmla="*/ 5 h 15"/>
                <a:gd name="T16" fmla="*/ 23 w 23"/>
                <a:gd name="T17" fmla="*/ 2 h 15"/>
                <a:gd name="T18" fmla="*/ 13 w 23"/>
                <a:gd name="T19" fmla="*/ 4 h 15"/>
                <a:gd name="T20" fmla="*/ 0 w 23"/>
                <a:gd name="T21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5">
                  <a:moveTo>
                    <a:pt x="0" y="3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4" y="6"/>
                    <a:pt x="4" y="6"/>
                  </a:cubicBezTo>
                  <a:cubicBezTo>
                    <a:pt x="9" y="8"/>
                    <a:pt x="13" y="12"/>
                    <a:pt x="18" y="14"/>
                  </a:cubicBezTo>
                  <a:cubicBezTo>
                    <a:pt x="18" y="14"/>
                    <a:pt x="19" y="15"/>
                    <a:pt x="20" y="15"/>
                  </a:cubicBezTo>
                  <a:cubicBezTo>
                    <a:pt x="21" y="15"/>
                    <a:pt x="22" y="14"/>
                    <a:pt x="22" y="13"/>
                  </a:cubicBezTo>
                  <a:cubicBezTo>
                    <a:pt x="22" y="10"/>
                    <a:pt x="20" y="10"/>
                    <a:pt x="20" y="8"/>
                  </a:cubicBezTo>
                  <a:cubicBezTo>
                    <a:pt x="20" y="7"/>
                    <a:pt x="22" y="5"/>
                    <a:pt x="22" y="5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18" y="1"/>
                    <a:pt x="17" y="4"/>
                    <a:pt x="13" y="4"/>
                  </a:cubicBezTo>
                  <a:cubicBezTo>
                    <a:pt x="9" y="4"/>
                    <a:pt x="6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42" name="Freeform 151">
              <a:extLst>
                <a:ext uri="{FF2B5EF4-FFF2-40B4-BE49-F238E27FC236}">
                  <a16:creationId xmlns:a16="http://schemas.microsoft.com/office/drawing/2014/main" id="{6BB60E0F-4381-45EF-BC49-F61D372C9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3231" y="3924157"/>
              <a:ext cx="18408" cy="36815"/>
            </a:xfrm>
            <a:custGeom>
              <a:avLst/>
              <a:gdLst>
                <a:gd name="T0" fmla="*/ 2 w 8"/>
                <a:gd name="T1" fmla="*/ 3 h 15"/>
                <a:gd name="T2" fmla="*/ 7 w 8"/>
                <a:gd name="T3" fmla="*/ 0 h 15"/>
                <a:gd name="T4" fmla="*/ 8 w 8"/>
                <a:gd name="T5" fmla="*/ 3 h 15"/>
                <a:gd name="T6" fmla="*/ 5 w 8"/>
                <a:gd name="T7" fmla="*/ 15 h 15"/>
                <a:gd name="T8" fmla="*/ 0 w 8"/>
                <a:gd name="T9" fmla="*/ 4 h 15"/>
                <a:gd name="T10" fmla="*/ 2 w 8"/>
                <a:gd name="T11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5">
                  <a:moveTo>
                    <a:pt x="2" y="3"/>
                  </a:moveTo>
                  <a:cubicBezTo>
                    <a:pt x="4" y="3"/>
                    <a:pt x="5" y="0"/>
                    <a:pt x="7" y="0"/>
                  </a:cubicBezTo>
                  <a:cubicBezTo>
                    <a:pt x="7" y="2"/>
                    <a:pt x="7" y="3"/>
                    <a:pt x="8" y="3"/>
                  </a:cubicBezTo>
                  <a:cubicBezTo>
                    <a:pt x="7" y="7"/>
                    <a:pt x="6" y="13"/>
                    <a:pt x="5" y="15"/>
                  </a:cubicBezTo>
                  <a:cubicBezTo>
                    <a:pt x="2" y="14"/>
                    <a:pt x="2" y="6"/>
                    <a:pt x="0" y="4"/>
                  </a:cubicBezTo>
                  <a:cubicBezTo>
                    <a:pt x="1" y="4"/>
                    <a:pt x="2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43" name="Freeform 152">
              <a:extLst>
                <a:ext uri="{FF2B5EF4-FFF2-40B4-BE49-F238E27FC236}">
                  <a16:creationId xmlns:a16="http://schemas.microsoft.com/office/drawing/2014/main" id="{BE3E6EB1-0996-4259-8803-9B86CA953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8324" y="3965883"/>
              <a:ext cx="28225" cy="50314"/>
            </a:xfrm>
            <a:custGeom>
              <a:avLst/>
              <a:gdLst>
                <a:gd name="T0" fmla="*/ 3 w 12"/>
                <a:gd name="T1" fmla="*/ 9 h 21"/>
                <a:gd name="T2" fmla="*/ 0 w 12"/>
                <a:gd name="T3" fmla="*/ 3 h 21"/>
                <a:gd name="T4" fmla="*/ 6 w 12"/>
                <a:gd name="T5" fmla="*/ 0 h 21"/>
                <a:gd name="T6" fmla="*/ 10 w 12"/>
                <a:gd name="T7" fmla="*/ 1 h 21"/>
                <a:gd name="T8" fmla="*/ 12 w 12"/>
                <a:gd name="T9" fmla="*/ 13 h 21"/>
                <a:gd name="T10" fmla="*/ 4 w 12"/>
                <a:gd name="T11" fmla="*/ 21 h 21"/>
                <a:gd name="T12" fmla="*/ 1 w 12"/>
                <a:gd name="T13" fmla="*/ 15 h 21"/>
                <a:gd name="T14" fmla="*/ 3 w 12"/>
                <a:gd name="T15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1">
                  <a:moveTo>
                    <a:pt x="3" y="9"/>
                  </a:moveTo>
                  <a:cubicBezTo>
                    <a:pt x="3" y="7"/>
                    <a:pt x="0" y="6"/>
                    <a:pt x="0" y="3"/>
                  </a:cubicBezTo>
                  <a:cubicBezTo>
                    <a:pt x="3" y="3"/>
                    <a:pt x="4" y="0"/>
                    <a:pt x="6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2" y="6"/>
                    <a:pt x="12" y="9"/>
                    <a:pt x="12" y="13"/>
                  </a:cubicBezTo>
                  <a:cubicBezTo>
                    <a:pt x="12" y="17"/>
                    <a:pt x="6" y="21"/>
                    <a:pt x="4" y="21"/>
                  </a:cubicBezTo>
                  <a:cubicBezTo>
                    <a:pt x="1" y="21"/>
                    <a:pt x="1" y="18"/>
                    <a:pt x="1" y="15"/>
                  </a:cubicBezTo>
                  <a:cubicBezTo>
                    <a:pt x="2" y="13"/>
                    <a:pt x="3" y="11"/>
                    <a:pt x="3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44" name="Freeform 153">
              <a:extLst>
                <a:ext uri="{FF2B5EF4-FFF2-40B4-BE49-F238E27FC236}">
                  <a16:creationId xmlns:a16="http://schemas.microsoft.com/office/drawing/2014/main" id="{31B301C2-CE55-4CC8-94FB-F5094CEAA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6651" y="3996560"/>
              <a:ext cx="14725" cy="9818"/>
            </a:xfrm>
            <a:custGeom>
              <a:avLst/>
              <a:gdLst>
                <a:gd name="T0" fmla="*/ 6 w 6"/>
                <a:gd name="T1" fmla="*/ 3 h 4"/>
                <a:gd name="T2" fmla="*/ 4 w 6"/>
                <a:gd name="T3" fmla="*/ 4 h 4"/>
                <a:gd name="T4" fmla="*/ 0 w 6"/>
                <a:gd name="T5" fmla="*/ 2 h 4"/>
                <a:gd name="T6" fmla="*/ 4 w 6"/>
                <a:gd name="T7" fmla="*/ 0 h 4"/>
                <a:gd name="T8" fmla="*/ 6 w 6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6" y="3"/>
                  </a:moveTo>
                  <a:cubicBezTo>
                    <a:pt x="6" y="4"/>
                    <a:pt x="4" y="4"/>
                    <a:pt x="4" y="4"/>
                  </a:cubicBezTo>
                  <a:cubicBezTo>
                    <a:pt x="2" y="4"/>
                    <a:pt x="0" y="2"/>
                    <a:pt x="0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0"/>
                    <a:pt x="6" y="2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45" name="Freeform 154">
              <a:extLst>
                <a:ext uri="{FF2B5EF4-FFF2-40B4-BE49-F238E27FC236}">
                  <a16:creationId xmlns:a16="http://schemas.microsoft.com/office/drawing/2014/main" id="{0D3F0761-EBF0-400C-A0E1-B5F240943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9002" y="3596501"/>
              <a:ext cx="19634" cy="22089"/>
            </a:xfrm>
            <a:custGeom>
              <a:avLst/>
              <a:gdLst>
                <a:gd name="T0" fmla="*/ 7 w 8"/>
                <a:gd name="T1" fmla="*/ 6 h 9"/>
                <a:gd name="T2" fmla="*/ 0 w 8"/>
                <a:gd name="T3" fmla="*/ 3 h 9"/>
                <a:gd name="T4" fmla="*/ 0 w 8"/>
                <a:gd name="T5" fmla="*/ 0 h 9"/>
                <a:gd name="T6" fmla="*/ 6 w 8"/>
                <a:gd name="T7" fmla="*/ 0 h 9"/>
                <a:gd name="T8" fmla="*/ 8 w 8"/>
                <a:gd name="T9" fmla="*/ 5 h 9"/>
                <a:gd name="T10" fmla="*/ 7 w 8"/>
                <a:gd name="T11" fmla="*/ 9 h 9"/>
                <a:gd name="T12" fmla="*/ 7 w 8"/>
                <a:gd name="T13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7" y="6"/>
                  </a:moveTo>
                  <a:cubicBezTo>
                    <a:pt x="3" y="6"/>
                    <a:pt x="0" y="5"/>
                    <a:pt x="0" y="3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3"/>
                    <a:pt x="8" y="3"/>
                    <a:pt x="8" y="5"/>
                  </a:cubicBezTo>
                  <a:cubicBezTo>
                    <a:pt x="8" y="8"/>
                    <a:pt x="7" y="7"/>
                    <a:pt x="7" y="9"/>
                  </a:cubicBezTo>
                  <a:cubicBezTo>
                    <a:pt x="7" y="8"/>
                    <a:pt x="7" y="7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46" name="Freeform 155">
              <a:extLst>
                <a:ext uri="{FF2B5EF4-FFF2-40B4-BE49-F238E27FC236}">
                  <a16:creationId xmlns:a16="http://schemas.microsoft.com/office/drawing/2014/main" id="{6ADA80FC-6AF4-4303-AFCE-6B48667F9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093" y="3575640"/>
              <a:ext cx="31906" cy="45406"/>
            </a:xfrm>
            <a:custGeom>
              <a:avLst/>
              <a:gdLst>
                <a:gd name="T0" fmla="*/ 2 w 13"/>
                <a:gd name="T1" fmla="*/ 17 h 19"/>
                <a:gd name="T2" fmla="*/ 6 w 13"/>
                <a:gd name="T3" fmla="*/ 14 h 19"/>
                <a:gd name="T4" fmla="*/ 0 w 13"/>
                <a:gd name="T5" fmla="*/ 9 h 19"/>
                <a:gd name="T6" fmla="*/ 6 w 13"/>
                <a:gd name="T7" fmla="*/ 0 h 19"/>
                <a:gd name="T8" fmla="*/ 13 w 13"/>
                <a:gd name="T9" fmla="*/ 8 h 19"/>
                <a:gd name="T10" fmla="*/ 4 w 13"/>
                <a:gd name="T11" fmla="*/ 19 h 19"/>
                <a:gd name="T12" fmla="*/ 0 w 13"/>
                <a:gd name="T13" fmla="*/ 18 h 19"/>
                <a:gd name="T14" fmla="*/ 2 w 13"/>
                <a:gd name="T15" fmla="*/ 16 h 19"/>
                <a:gd name="T16" fmla="*/ 2 w 13"/>
                <a:gd name="T1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9">
                  <a:moveTo>
                    <a:pt x="2" y="17"/>
                  </a:moveTo>
                  <a:cubicBezTo>
                    <a:pt x="4" y="17"/>
                    <a:pt x="6" y="15"/>
                    <a:pt x="6" y="14"/>
                  </a:cubicBezTo>
                  <a:cubicBezTo>
                    <a:pt x="3" y="13"/>
                    <a:pt x="0" y="11"/>
                    <a:pt x="0" y="9"/>
                  </a:cubicBezTo>
                  <a:cubicBezTo>
                    <a:pt x="0" y="8"/>
                    <a:pt x="4" y="0"/>
                    <a:pt x="6" y="0"/>
                  </a:cubicBezTo>
                  <a:cubicBezTo>
                    <a:pt x="11" y="0"/>
                    <a:pt x="12" y="3"/>
                    <a:pt x="13" y="8"/>
                  </a:cubicBezTo>
                  <a:cubicBezTo>
                    <a:pt x="8" y="9"/>
                    <a:pt x="11" y="19"/>
                    <a:pt x="4" y="19"/>
                  </a:cubicBezTo>
                  <a:cubicBezTo>
                    <a:pt x="2" y="19"/>
                    <a:pt x="0" y="18"/>
                    <a:pt x="0" y="18"/>
                  </a:cubicBezTo>
                  <a:cubicBezTo>
                    <a:pt x="0" y="17"/>
                    <a:pt x="1" y="16"/>
                    <a:pt x="2" y="16"/>
                  </a:cubicBezTo>
                  <a:lnTo>
                    <a:pt x="2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47" name="Freeform 156">
              <a:extLst>
                <a:ext uri="{FF2B5EF4-FFF2-40B4-BE49-F238E27FC236}">
                  <a16:creationId xmlns:a16="http://schemas.microsoft.com/office/drawing/2014/main" id="{157C1C4B-5021-4EB6-90FB-168A1C979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7307" y="3524098"/>
              <a:ext cx="18408" cy="26998"/>
            </a:xfrm>
            <a:custGeom>
              <a:avLst/>
              <a:gdLst>
                <a:gd name="T0" fmla="*/ 6 w 8"/>
                <a:gd name="T1" fmla="*/ 4 h 11"/>
                <a:gd name="T2" fmla="*/ 1 w 8"/>
                <a:gd name="T3" fmla="*/ 11 h 11"/>
                <a:gd name="T4" fmla="*/ 1 w 8"/>
                <a:gd name="T5" fmla="*/ 8 h 11"/>
                <a:gd name="T6" fmla="*/ 8 w 8"/>
                <a:gd name="T7" fmla="*/ 0 h 11"/>
                <a:gd name="T8" fmla="*/ 6 w 8"/>
                <a:gd name="T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6" y="4"/>
                  </a:moveTo>
                  <a:cubicBezTo>
                    <a:pt x="6" y="7"/>
                    <a:pt x="3" y="9"/>
                    <a:pt x="1" y="11"/>
                  </a:cubicBezTo>
                  <a:cubicBezTo>
                    <a:pt x="0" y="10"/>
                    <a:pt x="1" y="9"/>
                    <a:pt x="1" y="8"/>
                  </a:cubicBezTo>
                  <a:cubicBezTo>
                    <a:pt x="1" y="6"/>
                    <a:pt x="3" y="1"/>
                    <a:pt x="8" y="0"/>
                  </a:cubicBezTo>
                  <a:cubicBezTo>
                    <a:pt x="7" y="2"/>
                    <a:pt x="6" y="3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22C6CA19-F6AB-4DEC-8CEB-A81431DEE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6840" y="3924156"/>
              <a:ext cx="759003" cy="656539"/>
            </a:xfrm>
            <a:custGeom>
              <a:avLst/>
              <a:gdLst>
                <a:gd name="T0" fmla="*/ 66 w 304"/>
                <a:gd name="T1" fmla="*/ 100 h 263"/>
                <a:gd name="T2" fmla="*/ 73 w 304"/>
                <a:gd name="T3" fmla="*/ 81 h 263"/>
                <a:gd name="T4" fmla="*/ 79 w 304"/>
                <a:gd name="T5" fmla="*/ 55 h 263"/>
                <a:gd name="T6" fmla="*/ 81 w 304"/>
                <a:gd name="T7" fmla="*/ 49 h 263"/>
                <a:gd name="T8" fmla="*/ 70 w 304"/>
                <a:gd name="T9" fmla="*/ 50 h 263"/>
                <a:gd name="T10" fmla="*/ 41 w 304"/>
                <a:gd name="T11" fmla="*/ 50 h 263"/>
                <a:gd name="T12" fmla="*/ 17 w 304"/>
                <a:gd name="T13" fmla="*/ 51 h 263"/>
                <a:gd name="T14" fmla="*/ 17 w 304"/>
                <a:gd name="T15" fmla="*/ 49 h 263"/>
                <a:gd name="T16" fmla="*/ 0 w 304"/>
                <a:gd name="T17" fmla="*/ 35 h 263"/>
                <a:gd name="T18" fmla="*/ 6 w 304"/>
                <a:gd name="T19" fmla="*/ 24 h 263"/>
                <a:gd name="T20" fmla="*/ 27 w 304"/>
                <a:gd name="T21" fmla="*/ 13 h 263"/>
                <a:gd name="T22" fmla="*/ 31 w 304"/>
                <a:gd name="T23" fmla="*/ 8 h 263"/>
                <a:gd name="T24" fmla="*/ 52 w 304"/>
                <a:gd name="T25" fmla="*/ 2 h 263"/>
                <a:gd name="T26" fmla="*/ 83 w 304"/>
                <a:gd name="T27" fmla="*/ 4 h 263"/>
                <a:gd name="T28" fmla="*/ 113 w 304"/>
                <a:gd name="T29" fmla="*/ 10 h 263"/>
                <a:gd name="T30" fmla="*/ 145 w 304"/>
                <a:gd name="T31" fmla="*/ 13 h 263"/>
                <a:gd name="T32" fmla="*/ 166 w 304"/>
                <a:gd name="T33" fmla="*/ 28 h 263"/>
                <a:gd name="T34" fmla="*/ 180 w 304"/>
                <a:gd name="T35" fmla="*/ 21 h 263"/>
                <a:gd name="T36" fmla="*/ 182 w 304"/>
                <a:gd name="T37" fmla="*/ 28 h 263"/>
                <a:gd name="T38" fmla="*/ 188 w 304"/>
                <a:gd name="T39" fmla="*/ 42 h 263"/>
                <a:gd name="T40" fmla="*/ 201 w 304"/>
                <a:gd name="T41" fmla="*/ 49 h 263"/>
                <a:gd name="T42" fmla="*/ 227 w 304"/>
                <a:gd name="T43" fmla="*/ 49 h 263"/>
                <a:gd name="T44" fmla="*/ 233 w 304"/>
                <a:gd name="T45" fmla="*/ 40 h 263"/>
                <a:gd name="T46" fmla="*/ 252 w 304"/>
                <a:gd name="T47" fmla="*/ 33 h 263"/>
                <a:gd name="T48" fmla="*/ 285 w 304"/>
                <a:gd name="T49" fmla="*/ 47 h 263"/>
                <a:gd name="T50" fmla="*/ 289 w 304"/>
                <a:gd name="T51" fmla="*/ 62 h 263"/>
                <a:gd name="T52" fmla="*/ 283 w 304"/>
                <a:gd name="T53" fmla="*/ 77 h 263"/>
                <a:gd name="T54" fmla="*/ 284 w 304"/>
                <a:gd name="T55" fmla="*/ 89 h 263"/>
                <a:gd name="T56" fmla="*/ 292 w 304"/>
                <a:gd name="T57" fmla="*/ 101 h 263"/>
                <a:gd name="T58" fmla="*/ 289 w 304"/>
                <a:gd name="T59" fmla="*/ 116 h 263"/>
                <a:gd name="T60" fmla="*/ 291 w 304"/>
                <a:gd name="T61" fmla="*/ 151 h 263"/>
                <a:gd name="T62" fmla="*/ 291 w 304"/>
                <a:gd name="T63" fmla="*/ 156 h 263"/>
                <a:gd name="T64" fmla="*/ 255 w 304"/>
                <a:gd name="T65" fmla="*/ 150 h 263"/>
                <a:gd name="T66" fmla="*/ 240 w 304"/>
                <a:gd name="T67" fmla="*/ 142 h 263"/>
                <a:gd name="T68" fmla="*/ 216 w 304"/>
                <a:gd name="T69" fmla="*/ 134 h 263"/>
                <a:gd name="T70" fmla="*/ 204 w 304"/>
                <a:gd name="T71" fmla="*/ 124 h 263"/>
                <a:gd name="T72" fmla="*/ 180 w 304"/>
                <a:gd name="T73" fmla="*/ 118 h 263"/>
                <a:gd name="T74" fmla="*/ 197 w 304"/>
                <a:gd name="T75" fmla="*/ 146 h 263"/>
                <a:gd name="T76" fmla="*/ 205 w 304"/>
                <a:gd name="T77" fmla="*/ 147 h 263"/>
                <a:gd name="T78" fmla="*/ 203 w 304"/>
                <a:gd name="T79" fmla="*/ 159 h 263"/>
                <a:gd name="T80" fmla="*/ 246 w 304"/>
                <a:gd name="T81" fmla="*/ 146 h 263"/>
                <a:gd name="T82" fmla="*/ 264 w 304"/>
                <a:gd name="T83" fmla="*/ 169 h 263"/>
                <a:gd name="T84" fmla="*/ 269 w 304"/>
                <a:gd name="T85" fmla="*/ 175 h 263"/>
                <a:gd name="T86" fmla="*/ 266 w 304"/>
                <a:gd name="T87" fmla="*/ 196 h 263"/>
                <a:gd name="T88" fmla="*/ 254 w 304"/>
                <a:gd name="T89" fmla="*/ 209 h 263"/>
                <a:gd name="T90" fmla="*/ 237 w 304"/>
                <a:gd name="T91" fmla="*/ 225 h 263"/>
                <a:gd name="T92" fmla="*/ 213 w 304"/>
                <a:gd name="T93" fmla="*/ 239 h 263"/>
                <a:gd name="T94" fmla="*/ 172 w 304"/>
                <a:gd name="T95" fmla="*/ 256 h 263"/>
                <a:gd name="T96" fmla="*/ 152 w 304"/>
                <a:gd name="T97" fmla="*/ 262 h 263"/>
                <a:gd name="T98" fmla="*/ 141 w 304"/>
                <a:gd name="T99" fmla="*/ 259 h 263"/>
                <a:gd name="T100" fmla="*/ 136 w 304"/>
                <a:gd name="T101" fmla="*/ 241 h 263"/>
                <a:gd name="T102" fmla="*/ 129 w 304"/>
                <a:gd name="T103" fmla="*/ 221 h 263"/>
                <a:gd name="T104" fmla="*/ 105 w 304"/>
                <a:gd name="T105" fmla="*/ 182 h 263"/>
                <a:gd name="T106" fmla="*/ 100 w 304"/>
                <a:gd name="T107" fmla="*/ 168 h 263"/>
                <a:gd name="T108" fmla="*/ 91 w 304"/>
                <a:gd name="T109" fmla="*/ 163 h 263"/>
                <a:gd name="T110" fmla="*/ 85 w 304"/>
                <a:gd name="T111" fmla="*/ 148 h 263"/>
                <a:gd name="T112" fmla="*/ 70 w 304"/>
                <a:gd name="T113" fmla="*/ 127 h 263"/>
                <a:gd name="T114" fmla="*/ 72 w 304"/>
                <a:gd name="T115" fmla="*/ 115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4" h="263">
                  <a:moveTo>
                    <a:pt x="72" y="115"/>
                  </a:moveTo>
                  <a:cubicBezTo>
                    <a:pt x="66" y="100"/>
                    <a:pt x="66" y="100"/>
                    <a:pt x="66" y="100"/>
                  </a:cubicBezTo>
                  <a:cubicBezTo>
                    <a:pt x="66" y="98"/>
                    <a:pt x="68" y="98"/>
                    <a:pt x="68" y="97"/>
                  </a:cubicBezTo>
                  <a:cubicBezTo>
                    <a:pt x="70" y="90"/>
                    <a:pt x="71" y="87"/>
                    <a:pt x="73" y="81"/>
                  </a:cubicBezTo>
                  <a:cubicBezTo>
                    <a:pt x="75" y="76"/>
                    <a:pt x="81" y="74"/>
                    <a:pt x="81" y="68"/>
                  </a:cubicBezTo>
                  <a:cubicBezTo>
                    <a:pt x="81" y="63"/>
                    <a:pt x="79" y="59"/>
                    <a:pt x="79" y="55"/>
                  </a:cubicBezTo>
                  <a:cubicBezTo>
                    <a:pt x="79" y="53"/>
                    <a:pt x="81" y="53"/>
                    <a:pt x="81" y="52"/>
                  </a:cubicBezTo>
                  <a:cubicBezTo>
                    <a:pt x="81" y="49"/>
                    <a:pt x="81" y="49"/>
                    <a:pt x="81" y="49"/>
                  </a:cubicBezTo>
                  <a:cubicBezTo>
                    <a:pt x="79" y="50"/>
                    <a:pt x="78" y="52"/>
                    <a:pt x="76" y="52"/>
                  </a:cubicBezTo>
                  <a:cubicBezTo>
                    <a:pt x="73" y="52"/>
                    <a:pt x="71" y="51"/>
                    <a:pt x="70" y="50"/>
                  </a:cubicBezTo>
                  <a:cubicBezTo>
                    <a:pt x="65" y="53"/>
                    <a:pt x="64" y="57"/>
                    <a:pt x="56" y="57"/>
                  </a:cubicBezTo>
                  <a:cubicBezTo>
                    <a:pt x="50" y="57"/>
                    <a:pt x="47" y="50"/>
                    <a:pt x="41" y="50"/>
                  </a:cubicBezTo>
                  <a:cubicBezTo>
                    <a:pt x="35" y="50"/>
                    <a:pt x="36" y="56"/>
                    <a:pt x="31" y="56"/>
                  </a:cubicBezTo>
                  <a:cubicBezTo>
                    <a:pt x="26" y="56"/>
                    <a:pt x="23" y="49"/>
                    <a:pt x="17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5" y="51"/>
                    <a:pt x="16" y="50"/>
                    <a:pt x="17" y="49"/>
                  </a:cubicBezTo>
                  <a:cubicBezTo>
                    <a:pt x="15" y="48"/>
                    <a:pt x="6" y="43"/>
                    <a:pt x="9" y="41"/>
                  </a:cubicBezTo>
                  <a:cubicBezTo>
                    <a:pt x="7" y="37"/>
                    <a:pt x="4" y="37"/>
                    <a:pt x="0" y="35"/>
                  </a:cubicBezTo>
                  <a:cubicBezTo>
                    <a:pt x="2" y="32"/>
                    <a:pt x="6" y="33"/>
                    <a:pt x="6" y="27"/>
                  </a:cubicBezTo>
                  <a:cubicBezTo>
                    <a:pt x="6" y="25"/>
                    <a:pt x="5" y="25"/>
                    <a:pt x="6" y="24"/>
                  </a:cubicBezTo>
                  <a:cubicBezTo>
                    <a:pt x="4" y="24"/>
                    <a:pt x="1" y="24"/>
                    <a:pt x="1" y="22"/>
                  </a:cubicBezTo>
                  <a:cubicBezTo>
                    <a:pt x="1" y="14"/>
                    <a:pt x="21" y="15"/>
                    <a:pt x="27" y="13"/>
                  </a:cubicBezTo>
                  <a:cubicBezTo>
                    <a:pt x="26" y="10"/>
                    <a:pt x="24" y="11"/>
                    <a:pt x="24" y="9"/>
                  </a:cubicBezTo>
                  <a:cubicBezTo>
                    <a:pt x="24" y="7"/>
                    <a:pt x="30" y="8"/>
                    <a:pt x="31" y="8"/>
                  </a:cubicBezTo>
                  <a:cubicBezTo>
                    <a:pt x="35" y="8"/>
                    <a:pt x="40" y="8"/>
                    <a:pt x="40" y="8"/>
                  </a:cubicBezTo>
                  <a:cubicBezTo>
                    <a:pt x="43" y="8"/>
                    <a:pt x="49" y="4"/>
                    <a:pt x="52" y="2"/>
                  </a:cubicBezTo>
                  <a:cubicBezTo>
                    <a:pt x="56" y="0"/>
                    <a:pt x="64" y="0"/>
                    <a:pt x="68" y="0"/>
                  </a:cubicBezTo>
                  <a:cubicBezTo>
                    <a:pt x="76" y="0"/>
                    <a:pt x="76" y="4"/>
                    <a:pt x="83" y="4"/>
                  </a:cubicBezTo>
                  <a:cubicBezTo>
                    <a:pt x="83" y="7"/>
                    <a:pt x="94" y="9"/>
                    <a:pt x="97" y="10"/>
                  </a:cubicBezTo>
                  <a:cubicBezTo>
                    <a:pt x="105" y="10"/>
                    <a:pt x="110" y="10"/>
                    <a:pt x="113" y="10"/>
                  </a:cubicBezTo>
                  <a:cubicBezTo>
                    <a:pt x="121" y="10"/>
                    <a:pt x="124" y="2"/>
                    <a:pt x="133" y="2"/>
                  </a:cubicBezTo>
                  <a:cubicBezTo>
                    <a:pt x="142" y="2"/>
                    <a:pt x="142" y="7"/>
                    <a:pt x="145" y="13"/>
                  </a:cubicBezTo>
                  <a:cubicBezTo>
                    <a:pt x="145" y="14"/>
                    <a:pt x="151" y="18"/>
                    <a:pt x="152" y="18"/>
                  </a:cubicBezTo>
                  <a:cubicBezTo>
                    <a:pt x="157" y="20"/>
                    <a:pt x="158" y="28"/>
                    <a:pt x="166" y="28"/>
                  </a:cubicBezTo>
                  <a:cubicBezTo>
                    <a:pt x="172" y="28"/>
                    <a:pt x="172" y="23"/>
                    <a:pt x="176" y="22"/>
                  </a:cubicBezTo>
                  <a:cubicBezTo>
                    <a:pt x="179" y="21"/>
                    <a:pt x="178" y="21"/>
                    <a:pt x="180" y="21"/>
                  </a:cubicBezTo>
                  <a:cubicBezTo>
                    <a:pt x="181" y="22"/>
                    <a:pt x="181" y="25"/>
                    <a:pt x="182" y="26"/>
                  </a:cubicBezTo>
                  <a:cubicBezTo>
                    <a:pt x="182" y="27"/>
                    <a:pt x="182" y="27"/>
                    <a:pt x="182" y="28"/>
                  </a:cubicBezTo>
                  <a:cubicBezTo>
                    <a:pt x="182" y="31"/>
                    <a:pt x="185" y="30"/>
                    <a:pt x="186" y="33"/>
                  </a:cubicBezTo>
                  <a:cubicBezTo>
                    <a:pt x="188" y="36"/>
                    <a:pt x="186" y="38"/>
                    <a:pt x="188" y="42"/>
                  </a:cubicBezTo>
                  <a:cubicBezTo>
                    <a:pt x="189" y="45"/>
                    <a:pt x="193" y="43"/>
                    <a:pt x="196" y="44"/>
                  </a:cubicBezTo>
                  <a:cubicBezTo>
                    <a:pt x="198" y="44"/>
                    <a:pt x="199" y="47"/>
                    <a:pt x="201" y="49"/>
                  </a:cubicBezTo>
                  <a:cubicBezTo>
                    <a:pt x="203" y="51"/>
                    <a:pt x="210" y="51"/>
                    <a:pt x="214" y="51"/>
                  </a:cubicBezTo>
                  <a:cubicBezTo>
                    <a:pt x="219" y="51"/>
                    <a:pt x="224" y="50"/>
                    <a:pt x="227" y="49"/>
                  </a:cubicBezTo>
                  <a:cubicBezTo>
                    <a:pt x="227" y="46"/>
                    <a:pt x="227" y="46"/>
                    <a:pt x="227" y="44"/>
                  </a:cubicBezTo>
                  <a:cubicBezTo>
                    <a:pt x="227" y="41"/>
                    <a:pt x="231" y="41"/>
                    <a:pt x="233" y="40"/>
                  </a:cubicBezTo>
                  <a:cubicBezTo>
                    <a:pt x="237" y="39"/>
                    <a:pt x="236" y="38"/>
                    <a:pt x="239" y="37"/>
                  </a:cubicBezTo>
                  <a:cubicBezTo>
                    <a:pt x="244" y="35"/>
                    <a:pt x="248" y="36"/>
                    <a:pt x="252" y="33"/>
                  </a:cubicBezTo>
                  <a:cubicBezTo>
                    <a:pt x="258" y="37"/>
                    <a:pt x="262" y="37"/>
                    <a:pt x="268" y="39"/>
                  </a:cubicBezTo>
                  <a:cubicBezTo>
                    <a:pt x="275" y="41"/>
                    <a:pt x="277" y="47"/>
                    <a:pt x="285" y="47"/>
                  </a:cubicBezTo>
                  <a:cubicBezTo>
                    <a:pt x="286" y="49"/>
                    <a:pt x="287" y="50"/>
                    <a:pt x="288" y="51"/>
                  </a:cubicBezTo>
                  <a:cubicBezTo>
                    <a:pt x="289" y="55"/>
                    <a:pt x="287" y="60"/>
                    <a:pt x="289" y="62"/>
                  </a:cubicBezTo>
                  <a:cubicBezTo>
                    <a:pt x="287" y="63"/>
                    <a:pt x="283" y="74"/>
                    <a:pt x="283" y="74"/>
                  </a:cubicBezTo>
                  <a:cubicBezTo>
                    <a:pt x="283" y="75"/>
                    <a:pt x="283" y="76"/>
                    <a:pt x="283" y="77"/>
                  </a:cubicBezTo>
                  <a:cubicBezTo>
                    <a:pt x="283" y="78"/>
                    <a:pt x="283" y="79"/>
                    <a:pt x="284" y="80"/>
                  </a:cubicBezTo>
                  <a:cubicBezTo>
                    <a:pt x="284" y="89"/>
                    <a:pt x="284" y="89"/>
                    <a:pt x="284" y="89"/>
                  </a:cubicBezTo>
                  <a:cubicBezTo>
                    <a:pt x="285" y="92"/>
                    <a:pt x="284" y="94"/>
                    <a:pt x="285" y="96"/>
                  </a:cubicBezTo>
                  <a:cubicBezTo>
                    <a:pt x="286" y="99"/>
                    <a:pt x="292" y="96"/>
                    <a:pt x="292" y="101"/>
                  </a:cubicBezTo>
                  <a:cubicBezTo>
                    <a:pt x="292" y="107"/>
                    <a:pt x="286" y="106"/>
                    <a:pt x="286" y="111"/>
                  </a:cubicBezTo>
                  <a:cubicBezTo>
                    <a:pt x="286" y="115"/>
                    <a:pt x="288" y="115"/>
                    <a:pt x="289" y="116"/>
                  </a:cubicBezTo>
                  <a:cubicBezTo>
                    <a:pt x="294" y="126"/>
                    <a:pt x="304" y="127"/>
                    <a:pt x="304" y="140"/>
                  </a:cubicBezTo>
                  <a:cubicBezTo>
                    <a:pt x="296" y="141"/>
                    <a:pt x="291" y="143"/>
                    <a:pt x="291" y="151"/>
                  </a:cubicBezTo>
                  <a:cubicBezTo>
                    <a:pt x="291" y="153"/>
                    <a:pt x="293" y="154"/>
                    <a:pt x="293" y="156"/>
                  </a:cubicBezTo>
                  <a:cubicBezTo>
                    <a:pt x="293" y="156"/>
                    <a:pt x="291" y="156"/>
                    <a:pt x="291" y="156"/>
                  </a:cubicBezTo>
                  <a:cubicBezTo>
                    <a:pt x="286" y="156"/>
                    <a:pt x="273" y="152"/>
                    <a:pt x="265" y="152"/>
                  </a:cubicBezTo>
                  <a:cubicBezTo>
                    <a:pt x="264" y="152"/>
                    <a:pt x="256" y="150"/>
                    <a:pt x="255" y="150"/>
                  </a:cubicBezTo>
                  <a:cubicBezTo>
                    <a:pt x="252" y="147"/>
                    <a:pt x="252" y="138"/>
                    <a:pt x="246" y="138"/>
                  </a:cubicBezTo>
                  <a:cubicBezTo>
                    <a:pt x="243" y="138"/>
                    <a:pt x="242" y="141"/>
                    <a:pt x="240" y="142"/>
                  </a:cubicBezTo>
                  <a:cubicBezTo>
                    <a:pt x="226" y="142"/>
                    <a:pt x="226" y="142"/>
                    <a:pt x="226" y="142"/>
                  </a:cubicBezTo>
                  <a:cubicBezTo>
                    <a:pt x="221" y="141"/>
                    <a:pt x="219" y="137"/>
                    <a:pt x="216" y="134"/>
                  </a:cubicBezTo>
                  <a:cubicBezTo>
                    <a:pt x="213" y="131"/>
                    <a:pt x="208" y="133"/>
                    <a:pt x="205" y="130"/>
                  </a:cubicBezTo>
                  <a:cubicBezTo>
                    <a:pt x="203" y="128"/>
                    <a:pt x="204" y="126"/>
                    <a:pt x="204" y="124"/>
                  </a:cubicBezTo>
                  <a:cubicBezTo>
                    <a:pt x="200" y="118"/>
                    <a:pt x="194" y="109"/>
                    <a:pt x="186" y="109"/>
                  </a:cubicBezTo>
                  <a:cubicBezTo>
                    <a:pt x="182" y="109"/>
                    <a:pt x="180" y="114"/>
                    <a:pt x="180" y="118"/>
                  </a:cubicBezTo>
                  <a:cubicBezTo>
                    <a:pt x="180" y="121"/>
                    <a:pt x="180" y="123"/>
                    <a:pt x="181" y="125"/>
                  </a:cubicBezTo>
                  <a:cubicBezTo>
                    <a:pt x="183" y="132"/>
                    <a:pt x="191" y="144"/>
                    <a:pt x="197" y="146"/>
                  </a:cubicBezTo>
                  <a:cubicBezTo>
                    <a:pt x="197" y="149"/>
                    <a:pt x="199" y="150"/>
                    <a:pt x="199" y="152"/>
                  </a:cubicBezTo>
                  <a:cubicBezTo>
                    <a:pt x="203" y="151"/>
                    <a:pt x="202" y="148"/>
                    <a:pt x="205" y="147"/>
                  </a:cubicBezTo>
                  <a:cubicBezTo>
                    <a:pt x="205" y="148"/>
                    <a:pt x="205" y="149"/>
                    <a:pt x="205" y="150"/>
                  </a:cubicBezTo>
                  <a:cubicBezTo>
                    <a:pt x="205" y="154"/>
                    <a:pt x="203" y="156"/>
                    <a:pt x="203" y="159"/>
                  </a:cubicBezTo>
                  <a:cubicBezTo>
                    <a:pt x="203" y="163"/>
                    <a:pt x="211" y="165"/>
                    <a:pt x="215" y="165"/>
                  </a:cubicBezTo>
                  <a:cubicBezTo>
                    <a:pt x="234" y="165"/>
                    <a:pt x="236" y="154"/>
                    <a:pt x="246" y="146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50" y="165"/>
                    <a:pt x="256" y="166"/>
                    <a:pt x="264" y="169"/>
                  </a:cubicBezTo>
                  <a:cubicBezTo>
                    <a:pt x="267" y="170"/>
                    <a:pt x="267" y="175"/>
                    <a:pt x="269" y="176"/>
                  </a:cubicBezTo>
                  <a:cubicBezTo>
                    <a:pt x="269" y="175"/>
                    <a:pt x="269" y="175"/>
                    <a:pt x="269" y="175"/>
                  </a:cubicBezTo>
                  <a:cubicBezTo>
                    <a:pt x="271" y="178"/>
                    <a:pt x="275" y="177"/>
                    <a:pt x="275" y="180"/>
                  </a:cubicBezTo>
                  <a:cubicBezTo>
                    <a:pt x="275" y="187"/>
                    <a:pt x="266" y="189"/>
                    <a:pt x="266" y="196"/>
                  </a:cubicBezTo>
                  <a:cubicBezTo>
                    <a:pt x="262" y="196"/>
                    <a:pt x="259" y="197"/>
                    <a:pt x="258" y="200"/>
                  </a:cubicBezTo>
                  <a:cubicBezTo>
                    <a:pt x="257" y="204"/>
                    <a:pt x="257" y="209"/>
                    <a:pt x="254" y="209"/>
                  </a:cubicBezTo>
                  <a:cubicBezTo>
                    <a:pt x="250" y="209"/>
                    <a:pt x="250" y="217"/>
                    <a:pt x="246" y="217"/>
                  </a:cubicBezTo>
                  <a:cubicBezTo>
                    <a:pt x="243" y="217"/>
                    <a:pt x="237" y="222"/>
                    <a:pt x="237" y="225"/>
                  </a:cubicBezTo>
                  <a:cubicBezTo>
                    <a:pt x="230" y="227"/>
                    <a:pt x="212" y="230"/>
                    <a:pt x="212" y="236"/>
                  </a:cubicBezTo>
                  <a:cubicBezTo>
                    <a:pt x="212" y="237"/>
                    <a:pt x="213" y="238"/>
                    <a:pt x="213" y="239"/>
                  </a:cubicBezTo>
                  <a:cubicBezTo>
                    <a:pt x="207" y="242"/>
                    <a:pt x="198" y="244"/>
                    <a:pt x="191" y="246"/>
                  </a:cubicBezTo>
                  <a:cubicBezTo>
                    <a:pt x="188" y="247"/>
                    <a:pt x="176" y="255"/>
                    <a:pt x="172" y="256"/>
                  </a:cubicBezTo>
                  <a:cubicBezTo>
                    <a:pt x="163" y="256"/>
                    <a:pt x="163" y="256"/>
                    <a:pt x="163" y="256"/>
                  </a:cubicBezTo>
                  <a:cubicBezTo>
                    <a:pt x="159" y="260"/>
                    <a:pt x="158" y="262"/>
                    <a:pt x="152" y="262"/>
                  </a:cubicBezTo>
                  <a:cubicBezTo>
                    <a:pt x="150" y="263"/>
                    <a:pt x="150" y="263"/>
                    <a:pt x="150" y="263"/>
                  </a:cubicBezTo>
                  <a:cubicBezTo>
                    <a:pt x="149" y="263"/>
                    <a:pt x="142" y="260"/>
                    <a:pt x="141" y="259"/>
                  </a:cubicBezTo>
                  <a:cubicBezTo>
                    <a:pt x="140" y="259"/>
                    <a:pt x="143" y="259"/>
                    <a:pt x="141" y="256"/>
                  </a:cubicBezTo>
                  <a:cubicBezTo>
                    <a:pt x="138" y="252"/>
                    <a:pt x="136" y="247"/>
                    <a:pt x="136" y="241"/>
                  </a:cubicBezTo>
                  <a:cubicBezTo>
                    <a:pt x="132" y="241"/>
                    <a:pt x="135" y="236"/>
                    <a:pt x="135" y="233"/>
                  </a:cubicBezTo>
                  <a:cubicBezTo>
                    <a:pt x="137" y="227"/>
                    <a:pt x="132" y="224"/>
                    <a:pt x="129" y="221"/>
                  </a:cubicBezTo>
                  <a:cubicBezTo>
                    <a:pt x="125" y="218"/>
                    <a:pt x="117" y="208"/>
                    <a:pt x="117" y="201"/>
                  </a:cubicBezTo>
                  <a:cubicBezTo>
                    <a:pt x="107" y="199"/>
                    <a:pt x="105" y="193"/>
                    <a:pt x="105" y="182"/>
                  </a:cubicBezTo>
                  <a:cubicBezTo>
                    <a:pt x="105" y="175"/>
                    <a:pt x="101" y="174"/>
                    <a:pt x="100" y="168"/>
                  </a:cubicBezTo>
                  <a:cubicBezTo>
                    <a:pt x="100" y="168"/>
                    <a:pt x="100" y="168"/>
                    <a:pt x="100" y="168"/>
                  </a:cubicBezTo>
                  <a:cubicBezTo>
                    <a:pt x="99" y="167"/>
                    <a:pt x="97" y="165"/>
                    <a:pt x="96" y="165"/>
                  </a:cubicBezTo>
                  <a:cubicBezTo>
                    <a:pt x="95" y="163"/>
                    <a:pt x="91" y="164"/>
                    <a:pt x="91" y="163"/>
                  </a:cubicBezTo>
                  <a:cubicBezTo>
                    <a:pt x="89" y="161"/>
                    <a:pt x="89" y="157"/>
                    <a:pt x="89" y="155"/>
                  </a:cubicBezTo>
                  <a:cubicBezTo>
                    <a:pt x="88" y="153"/>
                    <a:pt x="86" y="150"/>
                    <a:pt x="85" y="148"/>
                  </a:cubicBezTo>
                  <a:cubicBezTo>
                    <a:pt x="81" y="143"/>
                    <a:pt x="78" y="139"/>
                    <a:pt x="75" y="134"/>
                  </a:cubicBezTo>
                  <a:cubicBezTo>
                    <a:pt x="74" y="133"/>
                    <a:pt x="70" y="128"/>
                    <a:pt x="70" y="127"/>
                  </a:cubicBezTo>
                  <a:cubicBezTo>
                    <a:pt x="70" y="124"/>
                    <a:pt x="72" y="118"/>
                    <a:pt x="72" y="113"/>
                  </a:cubicBezTo>
                  <a:lnTo>
                    <a:pt x="72" y="1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B912CF46-75E3-41FF-B447-69F948E9B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4664" y="4637145"/>
              <a:ext cx="41726" cy="77313"/>
            </a:xfrm>
            <a:custGeom>
              <a:avLst/>
              <a:gdLst>
                <a:gd name="T0" fmla="*/ 17 w 17"/>
                <a:gd name="T1" fmla="*/ 20 h 32"/>
                <a:gd name="T2" fmla="*/ 7 w 17"/>
                <a:gd name="T3" fmla="*/ 32 h 32"/>
                <a:gd name="T4" fmla="*/ 0 w 17"/>
                <a:gd name="T5" fmla="*/ 23 h 32"/>
                <a:gd name="T6" fmla="*/ 4 w 17"/>
                <a:gd name="T7" fmla="*/ 0 h 32"/>
                <a:gd name="T8" fmla="*/ 17 w 17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2">
                  <a:moveTo>
                    <a:pt x="17" y="20"/>
                  </a:moveTo>
                  <a:cubicBezTo>
                    <a:pt x="17" y="25"/>
                    <a:pt x="13" y="32"/>
                    <a:pt x="7" y="32"/>
                  </a:cubicBezTo>
                  <a:cubicBezTo>
                    <a:pt x="3" y="32"/>
                    <a:pt x="0" y="28"/>
                    <a:pt x="0" y="23"/>
                  </a:cubicBezTo>
                  <a:cubicBezTo>
                    <a:pt x="0" y="15"/>
                    <a:pt x="4" y="9"/>
                    <a:pt x="4" y="0"/>
                  </a:cubicBezTo>
                  <a:cubicBezTo>
                    <a:pt x="8" y="7"/>
                    <a:pt x="17" y="11"/>
                    <a:pt x="17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E76B94A0-B5C8-445D-A1FB-A3AC09188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1602" y="3996561"/>
              <a:ext cx="834797" cy="673719"/>
            </a:xfrm>
            <a:custGeom>
              <a:avLst/>
              <a:gdLst>
                <a:gd name="T0" fmla="*/ 96 w 331"/>
                <a:gd name="T1" fmla="*/ 175 h 267"/>
                <a:gd name="T2" fmla="*/ 113 w 331"/>
                <a:gd name="T3" fmla="*/ 221 h 267"/>
                <a:gd name="T4" fmla="*/ 130 w 331"/>
                <a:gd name="T5" fmla="*/ 261 h 267"/>
                <a:gd name="T6" fmla="*/ 140 w 331"/>
                <a:gd name="T7" fmla="*/ 261 h 267"/>
                <a:gd name="T8" fmla="*/ 154 w 331"/>
                <a:gd name="T9" fmla="*/ 246 h 267"/>
                <a:gd name="T10" fmla="*/ 158 w 331"/>
                <a:gd name="T11" fmla="*/ 221 h 267"/>
                <a:gd name="T12" fmla="*/ 174 w 331"/>
                <a:gd name="T13" fmla="*/ 194 h 267"/>
                <a:gd name="T14" fmla="*/ 212 w 331"/>
                <a:gd name="T15" fmla="*/ 156 h 267"/>
                <a:gd name="T16" fmla="*/ 243 w 331"/>
                <a:gd name="T17" fmla="*/ 141 h 267"/>
                <a:gd name="T18" fmla="*/ 266 w 331"/>
                <a:gd name="T19" fmla="*/ 169 h 267"/>
                <a:gd name="T20" fmla="*/ 275 w 331"/>
                <a:gd name="T21" fmla="*/ 196 h 267"/>
                <a:gd name="T22" fmla="*/ 297 w 331"/>
                <a:gd name="T23" fmla="*/ 195 h 267"/>
                <a:gd name="T24" fmla="*/ 310 w 331"/>
                <a:gd name="T25" fmla="*/ 238 h 267"/>
                <a:gd name="T26" fmla="*/ 318 w 331"/>
                <a:gd name="T27" fmla="*/ 233 h 267"/>
                <a:gd name="T28" fmla="*/ 307 w 331"/>
                <a:gd name="T29" fmla="*/ 206 h 267"/>
                <a:gd name="T30" fmla="*/ 307 w 331"/>
                <a:gd name="T31" fmla="*/ 187 h 267"/>
                <a:gd name="T32" fmla="*/ 314 w 331"/>
                <a:gd name="T33" fmla="*/ 165 h 267"/>
                <a:gd name="T34" fmla="*/ 317 w 331"/>
                <a:gd name="T35" fmla="*/ 138 h 267"/>
                <a:gd name="T36" fmla="*/ 304 w 331"/>
                <a:gd name="T37" fmla="*/ 128 h 267"/>
                <a:gd name="T38" fmla="*/ 289 w 331"/>
                <a:gd name="T39" fmla="*/ 81 h 267"/>
                <a:gd name="T40" fmla="*/ 275 w 331"/>
                <a:gd name="T41" fmla="*/ 84 h 267"/>
                <a:gd name="T42" fmla="*/ 242 w 331"/>
                <a:gd name="T43" fmla="*/ 93 h 267"/>
                <a:gd name="T44" fmla="*/ 222 w 331"/>
                <a:gd name="T45" fmla="*/ 96 h 267"/>
                <a:gd name="T46" fmla="*/ 192 w 331"/>
                <a:gd name="T47" fmla="*/ 88 h 267"/>
                <a:gd name="T48" fmla="*/ 165 w 331"/>
                <a:gd name="T49" fmla="*/ 75 h 267"/>
                <a:gd name="T50" fmla="*/ 147 w 331"/>
                <a:gd name="T51" fmla="*/ 58 h 267"/>
                <a:gd name="T52" fmla="*/ 149 w 331"/>
                <a:gd name="T53" fmla="*/ 45 h 267"/>
                <a:gd name="T54" fmla="*/ 139 w 331"/>
                <a:gd name="T55" fmla="*/ 28 h 267"/>
                <a:gd name="T56" fmla="*/ 115 w 331"/>
                <a:gd name="T57" fmla="*/ 10 h 267"/>
                <a:gd name="T58" fmla="*/ 85 w 331"/>
                <a:gd name="T59" fmla="*/ 0 h 267"/>
                <a:gd name="T60" fmla="*/ 61 w 331"/>
                <a:gd name="T61" fmla="*/ 14 h 267"/>
                <a:gd name="T62" fmla="*/ 42 w 331"/>
                <a:gd name="T63" fmla="*/ 8 h 267"/>
                <a:gd name="T64" fmla="*/ 15 w 331"/>
                <a:gd name="T65" fmla="*/ 30 h 267"/>
                <a:gd name="T66" fmla="*/ 0 w 331"/>
                <a:gd name="T67" fmla="*/ 41 h 267"/>
                <a:gd name="T68" fmla="*/ 1 w 331"/>
                <a:gd name="T69" fmla="*/ 56 h 267"/>
                <a:gd name="T70" fmla="*/ 3 w 331"/>
                <a:gd name="T71" fmla="*/ 78 h 267"/>
                <a:gd name="T72" fmla="*/ 8 w 331"/>
                <a:gd name="T73" fmla="*/ 118 h 267"/>
                <a:gd name="T74" fmla="*/ 22 w 331"/>
                <a:gd name="T75" fmla="*/ 120 h 267"/>
                <a:gd name="T76" fmla="*/ 45 w 331"/>
                <a:gd name="T77" fmla="*/ 120 h 267"/>
                <a:gd name="T78" fmla="*/ 76 w 331"/>
                <a:gd name="T79" fmla="*/ 142 h 267"/>
                <a:gd name="T80" fmla="*/ 82 w 331"/>
                <a:gd name="T81" fmla="*/ 161 h 267"/>
                <a:gd name="T82" fmla="*/ 94 w 331"/>
                <a:gd name="T83" fmla="*/ 151 h 267"/>
                <a:gd name="T84" fmla="*/ 97 w 331"/>
                <a:gd name="T85" fmla="*/ 17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1" h="267">
                  <a:moveTo>
                    <a:pt x="97" y="172"/>
                  </a:moveTo>
                  <a:cubicBezTo>
                    <a:pt x="95" y="171"/>
                    <a:pt x="95" y="171"/>
                    <a:pt x="95" y="171"/>
                  </a:cubicBezTo>
                  <a:cubicBezTo>
                    <a:pt x="95" y="172"/>
                    <a:pt x="96" y="174"/>
                    <a:pt x="96" y="175"/>
                  </a:cubicBezTo>
                  <a:cubicBezTo>
                    <a:pt x="96" y="181"/>
                    <a:pt x="99" y="186"/>
                    <a:pt x="101" y="192"/>
                  </a:cubicBezTo>
                  <a:cubicBezTo>
                    <a:pt x="103" y="198"/>
                    <a:pt x="108" y="208"/>
                    <a:pt x="109" y="212"/>
                  </a:cubicBezTo>
                  <a:cubicBezTo>
                    <a:pt x="111" y="216"/>
                    <a:pt x="111" y="217"/>
                    <a:pt x="113" y="221"/>
                  </a:cubicBezTo>
                  <a:cubicBezTo>
                    <a:pt x="115" y="225"/>
                    <a:pt x="114" y="228"/>
                    <a:pt x="116" y="233"/>
                  </a:cubicBezTo>
                  <a:cubicBezTo>
                    <a:pt x="117" y="235"/>
                    <a:pt x="121" y="238"/>
                    <a:pt x="122" y="242"/>
                  </a:cubicBezTo>
                  <a:cubicBezTo>
                    <a:pt x="124" y="248"/>
                    <a:pt x="128" y="254"/>
                    <a:pt x="130" y="261"/>
                  </a:cubicBezTo>
                  <a:cubicBezTo>
                    <a:pt x="130" y="262"/>
                    <a:pt x="131" y="264"/>
                    <a:pt x="132" y="264"/>
                  </a:cubicBezTo>
                  <a:cubicBezTo>
                    <a:pt x="133" y="266"/>
                    <a:pt x="134" y="267"/>
                    <a:pt x="137" y="266"/>
                  </a:cubicBezTo>
                  <a:cubicBezTo>
                    <a:pt x="139" y="266"/>
                    <a:pt x="139" y="263"/>
                    <a:pt x="140" y="261"/>
                  </a:cubicBezTo>
                  <a:cubicBezTo>
                    <a:pt x="142" y="258"/>
                    <a:pt x="142" y="259"/>
                    <a:pt x="146" y="257"/>
                  </a:cubicBezTo>
                  <a:cubicBezTo>
                    <a:pt x="148" y="256"/>
                    <a:pt x="147" y="249"/>
                    <a:pt x="151" y="248"/>
                  </a:cubicBezTo>
                  <a:cubicBezTo>
                    <a:pt x="152" y="247"/>
                    <a:pt x="154" y="247"/>
                    <a:pt x="154" y="246"/>
                  </a:cubicBezTo>
                  <a:cubicBezTo>
                    <a:pt x="156" y="246"/>
                    <a:pt x="156" y="246"/>
                    <a:pt x="156" y="246"/>
                  </a:cubicBezTo>
                  <a:cubicBezTo>
                    <a:pt x="154" y="239"/>
                    <a:pt x="154" y="239"/>
                    <a:pt x="154" y="239"/>
                  </a:cubicBezTo>
                  <a:cubicBezTo>
                    <a:pt x="154" y="233"/>
                    <a:pt x="158" y="229"/>
                    <a:pt x="158" y="221"/>
                  </a:cubicBezTo>
                  <a:cubicBezTo>
                    <a:pt x="158" y="217"/>
                    <a:pt x="156" y="214"/>
                    <a:pt x="156" y="209"/>
                  </a:cubicBezTo>
                  <a:cubicBezTo>
                    <a:pt x="156" y="203"/>
                    <a:pt x="162" y="202"/>
                    <a:pt x="167" y="200"/>
                  </a:cubicBezTo>
                  <a:cubicBezTo>
                    <a:pt x="169" y="200"/>
                    <a:pt x="172" y="196"/>
                    <a:pt x="174" y="194"/>
                  </a:cubicBezTo>
                  <a:cubicBezTo>
                    <a:pt x="180" y="188"/>
                    <a:pt x="185" y="183"/>
                    <a:pt x="191" y="177"/>
                  </a:cubicBezTo>
                  <a:cubicBezTo>
                    <a:pt x="195" y="172"/>
                    <a:pt x="204" y="171"/>
                    <a:pt x="209" y="166"/>
                  </a:cubicBezTo>
                  <a:cubicBezTo>
                    <a:pt x="211" y="163"/>
                    <a:pt x="211" y="160"/>
                    <a:pt x="212" y="156"/>
                  </a:cubicBezTo>
                  <a:cubicBezTo>
                    <a:pt x="213" y="153"/>
                    <a:pt x="219" y="153"/>
                    <a:pt x="221" y="149"/>
                  </a:cubicBezTo>
                  <a:cubicBezTo>
                    <a:pt x="223" y="150"/>
                    <a:pt x="223" y="152"/>
                    <a:pt x="228" y="152"/>
                  </a:cubicBezTo>
                  <a:cubicBezTo>
                    <a:pt x="235" y="152"/>
                    <a:pt x="243" y="150"/>
                    <a:pt x="243" y="141"/>
                  </a:cubicBezTo>
                  <a:cubicBezTo>
                    <a:pt x="248" y="142"/>
                    <a:pt x="253" y="144"/>
                    <a:pt x="254" y="148"/>
                  </a:cubicBezTo>
                  <a:cubicBezTo>
                    <a:pt x="255" y="151"/>
                    <a:pt x="254" y="156"/>
                    <a:pt x="257" y="159"/>
                  </a:cubicBezTo>
                  <a:cubicBezTo>
                    <a:pt x="259" y="163"/>
                    <a:pt x="262" y="165"/>
                    <a:pt x="266" y="169"/>
                  </a:cubicBezTo>
                  <a:cubicBezTo>
                    <a:pt x="269" y="173"/>
                    <a:pt x="272" y="178"/>
                    <a:pt x="274" y="184"/>
                  </a:cubicBezTo>
                  <a:cubicBezTo>
                    <a:pt x="275" y="185"/>
                    <a:pt x="276" y="186"/>
                    <a:pt x="276" y="188"/>
                  </a:cubicBezTo>
                  <a:cubicBezTo>
                    <a:pt x="276" y="191"/>
                    <a:pt x="275" y="192"/>
                    <a:pt x="275" y="196"/>
                  </a:cubicBezTo>
                  <a:cubicBezTo>
                    <a:pt x="275" y="200"/>
                    <a:pt x="275" y="203"/>
                    <a:pt x="279" y="203"/>
                  </a:cubicBezTo>
                  <a:cubicBezTo>
                    <a:pt x="287" y="203"/>
                    <a:pt x="289" y="195"/>
                    <a:pt x="294" y="190"/>
                  </a:cubicBezTo>
                  <a:cubicBezTo>
                    <a:pt x="296" y="192"/>
                    <a:pt x="295" y="193"/>
                    <a:pt x="297" y="195"/>
                  </a:cubicBezTo>
                  <a:cubicBezTo>
                    <a:pt x="297" y="195"/>
                    <a:pt x="300" y="195"/>
                    <a:pt x="301" y="196"/>
                  </a:cubicBezTo>
                  <a:cubicBezTo>
                    <a:pt x="303" y="200"/>
                    <a:pt x="299" y="209"/>
                    <a:pt x="302" y="209"/>
                  </a:cubicBezTo>
                  <a:cubicBezTo>
                    <a:pt x="302" y="218"/>
                    <a:pt x="310" y="226"/>
                    <a:pt x="310" y="238"/>
                  </a:cubicBezTo>
                  <a:cubicBezTo>
                    <a:pt x="310" y="241"/>
                    <a:pt x="307" y="248"/>
                    <a:pt x="310" y="249"/>
                  </a:cubicBezTo>
                  <a:cubicBezTo>
                    <a:pt x="312" y="244"/>
                    <a:pt x="313" y="241"/>
                    <a:pt x="315" y="236"/>
                  </a:cubicBezTo>
                  <a:cubicBezTo>
                    <a:pt x="316" y="235"/>
                    <a:pt x="318" y="234"/>
                    <a:pt x="318" y="233"/>
                  </a:cubicBezTo>
                  <a:cubicBezTo>
                    <a:pt x="318" y="230"/>
                    <a:pt x="314" y="217"/>
                    <a:pt x="312" y="215"/>
                  </a:cubicBezTo>
                  <a:cubicBezTo>
                    <a:pt x="310" y="213"/>
                    <a:pt x="307" y="211"/>
                    <a:pt x="307" y="208"/>
                  </a:cubicBezTo>
                  <a:cubicBezTo>
                    <a:pt x="307" y="207"/>
                    <a:pt x="307" y="206"/>
                    <a:pt x="307" y="206"/>
                  </a:cubicBezTo>
                  <a:cubicBezTo>
                    <a:pt x="307" y="206"/>
                    <a:pt x="307" y="206"/>
                    <a:pt x="307" y="206"/>
                  </a:cubicBezTo>
                  <a:cubicBezTo>
                    <a:pt x="307" y="205"/>
                    <a:pt x="310" y="202"/>
                    <a:pt x="310" y="200"/>
                  </a:cubicBezTo>
                  <a:cubicBezTo>
                    <a:pt x="310" y="196"/>
                    <a:pt x="309" y="190"/>
                    <a:pt x="307" y="187"/>
                  </a:cubicBezTo>
                  <a:cubicBezTo>
                    <a:pt x="306" y="185"/>
                    <a:pt x="302" y="185"/>
                    <a:pt x="302" y="179"/>
                  </a:cubicBezTo>
                  <a:cubicBezTo>
                    <a:pt x="302" y="174"/>
                    <a:pt x="304" y="170"/>
                    <a:pt x="307" y="167"/>
                  </a:cubicBezTo>
                  <a:cubicBezTo>
                    <a:pt x="308" y="166"/>
                    <a:pt x="311" y="167"/>
                    <a:pt x="314" y="165"/>
                  </a:cubicBezTo>
                  <a:cubicBezTo>
                    <a:pt x="321" y="161"/>
                    <a:pt x="325" y="158"/>
                    <a:pt x="331" y="150"/>
                  </a:cubicBezTo>
                  <a:cubicBezTo>
                    <a:pt x="329" y="150"/>
                    <a:pt x="328" y="150"/>
                    <a:pt x="326" y="150"/>
                  </a:cubicBezTo>
                  <a:cubicBezTo>
                    <a:pt x="320" y="150"/>
                    <a:pt x="317" y="144"/>
                    <a:pt x="317" y="138"/>
                  </a:cubicBezTo>
                  <a:cubicBezTo>
                    <a:pt x="314" y="138"/>
                    <a:pt x="313" y="130"/>
                    <a:pt x="311" y="130"/>
                  </a:cubicBezTo>
                  <a:cubicBezTo>
                    <a:pt x="309" y="130"/>
                    <a:pt x="307" y="131"/>
                    <a:pt x="305" y="131"/>
                  </a:cubicBezTo>
                  <a:cubicBezTo>
                    <a:pt x="304" y="131"/>
                    <a:pt x="304" y="129"/>
                    <a:pt x="304" y="128"/>
                  </a:cubicBezTo>
                  <a:cubicBezTo>
                    <a:pt x="304" y="117"/>
                    <a:pt x="311" y="117"/>
                    <a:pt x="311" y="106"/>
                  </a:cubicBezTo>
                  <a:cubicBezTo>
                    <a:pt x="311" y="100"/>
                    <a:pt x="307" y="98"/>
                    <a:pt x="305" y="93"/>
                  </a:cubicBezTo>
                  <a:cubicBezTo>
                    <a:pt x="297" y="90"/>
                    <a:pt x="291" y="91"/>
                    <a:pt x="289" y="81"/>
                  </a:cubicBezTo>
                  <a:cubicBezTo>
                    <a:pt x="287" y="81"/>
                    <a:pt x="287" y="81"/>
                    <a:pt x="287" y="81"/>
                  </a:cubicBezTo>
                  <a:cubicBezTo>
                    <a:pt x="285" y="84"/>
                    <a:pt x="285" y="84"/>
                    <a:pt x="285" y="84"/>
                  </a:cubicBezTo>
                  <a:cubicBezTo>
                    <a:pt x="281" y="85"/>
                    <a:pt x="278" y="82"/>
                    <a:pt x="275" y="84"/>
                  </a:cubicBezTo>
                  <a:cubicBezTo>
                    <a:pt x="274" y="85"/>
                    <a:pt x="274" y="86"/>
                    <a:pt x="272" y="88"/>
                  </a:cubicBezTo>
                  <a:cubicBezTo>
                    <a:pt x="270" y="89"/>
                    <a:pt x="260" y="97"/>
                    <a:pt x="256" y="97"/>
                  </a:cubicBezTo>
                  <a:cubicBezTo>
                    <a:pt x="251" y="97"/>
                    <a:pt x="249" y="93"/>
                    <a:pt x="242" y="93"/>
                  </a:cubicBezTo>
                  <a:cubicBezTo>
                    <a:pt x="235" y="93"/>
                    <a:pt x="234" y="99"/>
                    <a:pt x="230" y="101"/>
                  </a:cubicBezTo>
                  <a:cubicBezTo>
                    <a:pt x="230" y="99"/>
                    <a:pt x="229" y="94"/>
                    <a:pt x="227" y="94"/>
                  </a:cubicBezTo>
                  <a:cubicBezTo>
                    <a:pt x="225" y="94"/>
                    <a:pt x="225" y="96"/>
                    <a:pt x="222" y="96"/>
                  </a:cubicBezTo>
                  <a:cubicBezTo>
                    <a:pt x="218" y="96"/>
                    <a:pt x="214" y="96"/>
                    <a:pt x="210" y="96"/>
                  </a:cubicBezTo>
                  <a:cubicBezTo>
                    <a:pt x="203" y="96"/>
                    <a:pt x="201" y="91"/>
                    <a:pt x="196" y="89"/>
                  </a:cubicBezTo>
                  <a:cubicBezTo>
                    <a:pt x="195" y="88"/>
                    <a:pt x="193" y="90"/>
                    <a:pt x="192" y="88"/>
                  </a:cubicBezTo>
                  <a:cubicBezTo>
                    <a:pt x="191" y="86"/>
                    <a:pt x="191" y="84"/>
                    <a:pt x="188" y="82"/>
                  </a:cubicBezTo>
                  <a:cubicBezTo>
                    <a:pt x="184" y="80"/>
                    <a:pt x="181" y="82"/>
                    <a:pt x="178" y="78"/>
                  </a:cubicBezTo>
                  <a:cubicBezTo>
                    <a:pt x="174" y="75"/>
                    <a:pt x="171" y="76"/>
                    <a:pt x="165" y="75"/>
                  </a:cubicBezTo>
                  <a:cubicBezTo>
                    <a:pt x="160" y="74"/>
                    <a:pt x="158" y="70"/>
                    <a:pt x="153" y="68"/>
                  </a:cubicBezTo>
                  <a:cubicBezTo>
                    <a:pt x="152" y="68"/>
                    <a:pt x="149" y="68"/>
                    <a:pt x="148" y="67"/>
                  </a:cubicBezTo>
                  <a:cubicBezTo>
                    <a:pt x="147" y="63"/>
                    <a:pt x="148" y="61"/>
                    <a:pt x="147" y="58"/>
                  </a:cubicBezTo>
                  <a:cubicBezTo>
                    <a:pt x="147" y="55"/>
                    <a:pt x="147" y="55"/>
                    <a:pt x="147" y="55"/>
                  </a:cubicBezTo>
                  <a:cubicBezTo>
                    <a:pt x="150" y="55"/>
                    <a:pt x="153" y="56"/>
                    <a:pt x="153" y="52"/>
                  </a:cubicBezTo>
                  <a:cubicBezTo>
                    <a:pt x="153" y="49"/>
                    <a:pt x="149" y="48"/>
                    <a:pt x="149" y="45"/>
                  </a:cubicBezTo>
                  <a:cubicBezTo>
                    <a:pt x="149" y="37"/>
                    <a:pt x="160" y="38"/>
                    <a:pt x="160" y="31"/>
                  </a:cubicBezTo>
                  <a:cubicBezTo>
                    <a:pt x="160" y="28"/>
                    <a:pt x="153" y="23"/>
                    <a:pt x="151" y="23"/>
                  </a:cubicBezTo>
                  <a:cubicBezTo>
                    <a:pt x="146" y="23"/>
                    <a:pt x="144" y="27"/>
                    <a:pt x="139" y="28"/>
                  </a:cubicBezTo>
                  <a:cubicBezTo>
                    <a:pt x="133" y="26"/>
                    <a:pt x="130" y="26"/>
                    <a:pt x="126" y="22"/>
                  </a:cubicBezTo>
                  <a:cubicBezTo>
                    <a:pt x="124" y="20"/>
                    <a:pt x="126" y="16"/>
                    <a:pt x="122" y="15"/>
                  </a:cubicBezTo>
                  <a:cubicBezTo>
                    <a:pt x="118" y="14"/>
                    <a:pt x="115" y="15"/>
                    <a:pt x="115" y="10"/>
                  </a:cubicBezTo>
                  <a:cubicBezTo>
                    <a:pt x="112" y="10"/>
                    <a:pt x="109" y="10"/>
                    <a:pt x="106" y="10"/>
                  </a:cubicBezTo>
                  <a:cubicBezTo>
                    <a:pt x="100" y="10"/>
                    <a:pt x="98" y="14"/>
                    <a:pt x="91" y="14"/>
                  </a:cubicBezTo>
                  <a:cubicBezTo>
                    <a:pt x="84" y="14"/>
                    <a:pt x="91" y="0"/>
                    <a:pt x="85" y="0"/>
                  </a:cubicBezTo>
                  <a:cubicBezTo>
                    <a:pt x="79" y="0"/>
                    <a:pt x="78" y="6"/>
                    <a:pt x="75" y="6"/>
                  </a:cubicBezTo>
                  <a:cubicBezTo>
                    <a:pt x="75" y="6"/>
                    <a:pt x="74" y="7"/>
                    <a:pt x="74" y="6"/>
                  </a:cubicBezTo>
                  <a:cubicBezTo>
                    <a:pt x="71" y="10"/>
                    <a:pt x="67" y="14"/>
                    <a:pt x="61" y="14"/>
                  </a:cubicBezTo>
                  <a:cubicBezTo>
                    <a:pt x="59" y="14"/>
                    <a:pt x="58" y="10"/>
                    <a:pt x="56" y="10"/>
                  </a:cubicBezTo>
                  <a:cubicBezTo>
                    <a:pt x="54" y="10"/>
                    <a:pt x="47" y="13"/>
                    <a:pt x="47" y="9"/>
                  </a:cubicBezTo>
                  <a:cubicBezTo>
                    <a:pt x="44" y="9"/>
                    <a:pt x="45" y="8"/>
                    <a:pt x="42" y="8"/>
                  </a:cubicBezTo>
                  <a:cubicBezTo>
                    <a:pt x="35" y="8"/>
                    <a:pt x="34" y="16"/>
                    <a:pt x="29" y="20"/>
                  </a:cubicBezTo>
                  <a:cubicBezTo>
                    <a:pt x="27" y="23"/>
                    <a:pt x="24" y="23"/>
                    <a:pt x="21" y="25"/>
                  </a:cubicBezTo>
                  <a:cubicBezTo>
                    <a:pt x="20" y="27"/>
                    <a:pt x="18" y="30"/>
                    <a:pt x="15" y="30"/>
                  </a:cubicBezTo>
                  <a:cubicBezTo>
                    <a:pt x="12" y="30"/>
                    <a:pt x="10" y="27"/>
                    <a:pt x="8" y="27"/>
                  </a:cubicBezTo>
                  <a:cubicBezTo>
                    <a:pt x="7" y="27"/>
                    <a:pt x="7" y="29"/>
                    <a:pt x="6" y="29"/>
                  </a:cubicBezTo>
                  <a:cubicBezTo>
                    <a:pt x="4" y="30"/>
                    <a:pt x="0" y="41"/>
                    <a:pt x="0" y="41"/>
                  </a:cubicBezTo>
                  <a:cubicBezTo>
                    <a:pt x="0" y="42"/>
                    <a:pt x="0" y="43"/>
                    <a:pt x="0" y="44"/>
                  </a:cubicBezTo>
                  <a:cubicBezTo>
                    <a:pt x="0" y="45"/>
                    <a:pt x="0" y="46"/>
                    <a:pt x="1" y="47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2" y="59"/>
                    <a:pt x="1" y="61"/>
                    <a:pt x="2" y="63"/>
                  </a:cubicBezTo>
                  <a:cubicBezTo>
                    <a:pt x="3" y="66"/>
                    <a:pt x="9" y="63"/>
                    <a:pt x="9" y="68"/>
                  </a:cubicBezTo>
                  <a:cubicBezTo>
                    <a:pt x="9" y="74"/>
                    <a:pt x="3" y="73"/>
                    <a:pt x="3" y="78"/>
                  </a:cubicBezTo>
                  <a:cubicBezTo>
                    <a:pt x="3" y="82"/>
                    <a:pt x="5" y="82"/>
                    <a:pt x="6" y="83"/>
                  </a:cubicBezTo>
                  <a:cubicBezTo>
                    <a:pt x="11" y="93"/>
                    <a:pt x="21" y="94"/>
                    <a:pt x="21" y="107"/>
                  </a:cubicBezTo>
                  <a:cubicBezTo>
                    <a:pt x="13" y="108"/>
                    <a:pt x="8" y="110"/>
                    <a:pt x="8" y="118"/>
                  </a:cubicBezTo>
                  <a:cubicBezTo>
                    <a:pt x="8" y="120"/>
                    <a:pt x="10" y="121"/>
                    <a:pt x="10" y="123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0" y="122"/>
                    <a:pt x="21" y="121"/>
                    <a:pt x="22" y="120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33" y="122"/>
                    <a:pt x="33" y="120"/>
                    <a:pt x="37" y="120"/>
                  </a:cubicBezTo>
                  <a:cubicBezTo>
                    <a:pt x="40" y="120"/>
                    <a:pt x="42" y="119"/>
                    <a:pt x="45" y="120"/>
                  </a:cubicBezTo>
                  <a:cubicBezTo>
                    <a:pt x="49" y="121"/>
                    <a:pt x="51" y="128"/>
                    <a:pt x="53" y="132"/>
                  </a:cubicBezTo>
                  <a:cubicBezTo>
                    <a:pt x="56" y="136"/>
                    <a:pt x="64" y="142"/>
                    <a:pt x="70" y="142"/>
                  </a:cubicBezTo>
                  <a:cubicBezTo>
                    <a:pt x="72" y="142"/>
                    <a:pt x="74" y="142"/>
                    <a:pt x="76" y="142"/>
                  </a:cubicBezTo>
                  <a:cubicBezTo>
                    <a:pt x="75" y="143"/>
                    <a:pt x="75" y="146"/>
                    <a:pt x="73" y="146"/>
                  </a:cubicBezTo>
                  <a:cubicBezTo>
                    <a:pt x="70" y="147"/>
                    <a:pt x="68" y="146"/>
                    <a:pt x="66" y="148"/>
                  </a:cubicBezTo>
                  <a:cubicBezTo>
                    <a:pt x="70" y="152"/>
                    <a:pt x="73" y="161"/>
                    <a:pt x="82" y="161"/>
                  </a:cubicBezTo>
                  <a:cubicBezTo>
                    <a:pt x="90" y="161"/>
                    <a:pt x="90" y="151"/>
                    <a:pt x="94" y="147"/>
                  </a:cubicBezTo>
                  <a:cubicBezTo>
                    <a:pt x="96" y="147"/>
                    <a:pt x="96" y="147"/>
                    <a:pt x="96" y="147"/>
                  </a:cubicBezTo>
                  <a:cubicBezTo>
                    <a:pt x="96" y="148"/>
                    <a:pt x="94" y="151"/>
                    <a:pt x="94" y="151"/>
                  </a:cubicBezTo>
                  <a:cubicBezTo>
                    <a:pt x="94" y="155"/>
                    <a:pt x="97" y="159"/>
                    <a:pt x="97" y="163"/>
                  </a:cubicBezTo>
                  <a:cubicBezTo>
                    <a:pt x="97" y="167"/>
                    <a:pt x="96" y="167"/>
                    <a:pt x="96" y="172"/>
                  </a:cubicBezTo>
                  <a:lnTo>
                    <a:pt x="97" y="1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07F9FDC7-7B10-4FE4-8A95-4E9B7A935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6346" y="4689913"/>
              <a:ext cx="201256" cy="223347"/>
            </a:xfrm>
            <a:custGeom>
              <a:avLst/>
              <a:gdLst>
                <a:gd name="T0" fmla="*/ 24 w 83"/>
                <a:gd name="T1" fmla="*/ 85 h 92"/>
                <a:gd name="T2" fmla="*/ 23 w 83"/>
                <a:gd name="T3" fmla="*/ 80 h 92"/>
                <a:gd name="T4" fmla="*/ 17 w 83"/>
                <a:gd name="T5" fmla="*/ 82 h 92"/>
                <a:gd name="T6" fmla="*/ 8 w 83"/>
                <a:gd name="T7" fmla="*/ 66 h 92"/>
                <a:gd name="T8" fmla="*/ 8 w 83"/>
                <a:gd name="T9" fmla="*/ 65 h 92"/>
                <a:gd name="T10" fmla="*/ 4 w 83"/>
                <a:gd name="T11" fmla="*/ 63 h 92"/>
                <a:gd name="T12" fmla="*/ 0 w 83"/>
                <a:gd name="T13" fmla="*/ 51 h 92"/>
                <a:gd name="T14" fmla="*/ 10 w 83"/>
                <a:gd name="T15" fmla="*/ 48 h 92"/>
                <a:gd name="T16" fmla="*/ 22 w 83"/>
                <a:gd name="T17" fmla="*/ 35 h 92"/>
                <a:gd name="T18" fmla="*/ 30 w 83"/>
                <a:gd name="T19" fmla="*/ 32 h 92"/>
                <a:gd name="T20" fmla="*/ 36 w 83"/>
                <a:gd name="T21" fmla="*/ 26 h 92"/>
                <a:gd name="T22" fmla="*/ 38 w 83"/>
                <a:gd name="T23" fmla="*/ 23 h 92"/>
                <a:gd name="T24" fmla="*/ 41 w 83"/>
                <a:gd name="T25" fmla="*/ 21 h 92"/>
                <a:gd name="T26" fmla="*/ 43 w 83"/>
                <a:gd name="T27" fmla="*/ 19 h 92"/>
                <a:gd name="T28" fmla="*/ 53 w 83"/>
                <a:gd name="T29" fmla="*/ 15 h 92"/>
                <a:gd name="T30" fmla="*/ 66 w 83"/>
                <a:gd name="T31" fmla="*/ 0 h 92"/>
                <a:gd name="T32" fmla="*/ 71 w 83"/>
                <a:gd name="T33" fmla="*/ 7 h 92"/>
                <a:gd name="T34" fmla="*/ 83 w 83"/>
                <a:gd name="T35" fmla="*/ 15 h 92"/>
                <a:gd name="T36" fmla="*/ 76 w 83"/>
                <a:gd name="T37" fmla="*/ 19 h 92"/>
                <a:gd name="T38" fmla="*/ 78 w 83"/>
                <a:gd name="T39" fmla="*/ 20 h 92"/>
                <a:gd name="T40" fmla="*/ 69 w 83"/>
                <a:gd name="T41" fmla="*/ 24 h 92"/>
                <a:gd name="T42" fmla="*/ 70 w 83"/>
                <a:gd name="T43" fmla="*/ 27 h 92"/>
                <a:gd name="T44" fmla="*/ 68 w 83"/>
                <a:gd name="T45" fmla="*/ 29 h 92"/>
                <a:gd name="T46" fmla="*/ 81 w 83"/>
                <a:gd name="T47" fmla="*/ 47 h 92"/>
                <a:gd name="T48" fmla="*/ 75 w 83"/>
                <a:gd name="T49" fmla="*/ 50 h 92"/>
                <a:gd name="T50" fmla="*/ 72 w 83"/>
                <a:gd name="T51" fmla="*/ 51 h 92"/>
                <a:gd name="T52" fmla="*/ 71 w 83"/>
                <a:gd name="T53" fmla="*/ 54 h 92"/>
                <a:gd name="T54" fmla="*/ 67 w 83"/>
                <a:gd name="T55" fmla="*/ 67 h 92"/>
                <a:gd name="T56" fmla="*/ 61 w 83"/>
                <a:gd name="T57" fmla="*/ 73 h 92"/>
                <a:gd name="T58" fmla="*/ 62 w 83"/>
                <a:gd name="T59" fmla="*/ 77 h 92"/>
                <a:gd name="T60" fmla="*/ 59 w 83"/>
                <a:gd name="T61" fmla="*/ 87 h 92"/>
                <a:gd name="T62" fmla="*/ 50 w 83"/>
                <a:gd name="T63" fmla="*/ 92 h 92"/>
                <a:gd name="T64" fmla="*/ 46 w 83"/>
                <a:gd name="T65" fmla="*/ 88 h 92"/>
                <a:gd name="T66" fmla="*/ 33 w 83"/>
                <a:gd name="T67" fmla="*/ 83 h 92"/>
                <a:gd name="T68" fmla="*/ 26 w 83"/>
                <a:gd name="T69" fmla="*/ 86 h 92"/>
                <a:gd name="T70" fmla="*/ 24 w 83"/>
                <a:gd name="T71" fmla="*/ 8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3" h="92">
                  <a:moveTo>
                    <a:pt x="24" y="85"/>
                  </a:moveTo>
                  <a:cubicBezTo>
                    <a:pt x="23" y="85"/>
                    <a:pt x="24" y="82"/>
                    <a:pt x="23" y="80"/>
                  </a:cubicBezTo>
                  <a:cubicBezTo>
                    <a:pt x="21" y="80"/>
                    <a:pt x="20" y="82"/>
                    <a:pt x="17" y="82"/>
                  </a:cubicBezTo>
                  <a:cubicBezTo>
                    <a:pt x="7" y="82"/>
                    <a:pt x="11" y="72"/>
                    <a:pt x="8" y="66"/>
                  </a:cubicBezTo>
                  <a:cubicBezTo>
                    <a:pt x="8" y="66"/>
                    <a:pt x="8" y="65"/>
                    <a:pt x="8" y="65"/>
                  </a:cubicBezTo>
                  <a:cubicBezTo>
                    <a:pt x="7" y="63"/>
                    <a:pt x="6" y="63"/>
                    <a:pt x="4" y="63"/>
                  </a:cubicBezTo>
                  <a:cubicBezTo>
                    <a:pt x="3" y="63"/>
                    <a:pt x="0" y="52"/>
                    <a:pt x="0" y="51"/>
                  </a:cubicBezTo>
                  <a:cubicBezTo>
                    <a:pt x="0" y="46"/>
                    <a:pt x="6" y="48"/>
                    <a:pt x="10" y="48"/>
                  </a:cubicBezTo>
                  <a:cubicBezTo>
                    <a:pt x="19" y="48"/>
                    <a:pt x="18" y="39"/>
                    <a:pt x="22" y="35"/>
                  </a:cubicBezTo>
                  <a:cubicBezTo>
                    <a:pt x="24" y="33"/>
                    <a:pt x="27" y="33"/>
                    <a:pt x="30" y="32"/>
                  </a:cubicBezTo>
                  <a:cubicBezTo>
                    <a:pt x="34" y="32"/>
                    <a:pt x="34" y="29"/>
                    <a:pt x="36" y="26"/>
                  </a:cubicBezTo>
                  <a:cubicBezTo>
                    <a:pt x="35" y="25"/>
                    <a:pt x="38" y="23"/>
                    <a:pt x="38" y="23"/>
                  </a:cubicBezTo>
                  <a:cubicBezTo>
                    <a:pt x="40" y="22"/>
                    <a:pt x="40" y="22"/>
                    <a:pt x="41" y="21"/>
                  </a:cubicBezTo>
                  <a:cubicBezTo>
                    <a:pt x="42" y="21"/>
                    <a:pt x="42" y="19"/>
                    <a:pt x="43" y="19"/>
                  </a:cubicBezTo>
                  <a:cubicBezTo>
                    <a:pt x="45" y="16"/>
                    <a:pt x="52" y="18"/>
                    <a:pt x="53" y="15"/>
                  </a:cubicBezTo>
                  <a:cubicBezTo>
                    <a:pt x="56" y="11"/>
                    <a:pt x="62" y="0"/>
                    <a:pt x="66" y="0"/>
                  </a:cubicBezTo>
                  <a:cubicBezTo>
                    <a:pt x="71" y="0"/>
                    <a:pt x="71" y="3"/>
                    <a:pt x="71" y="7"/>
                  </a:cubicBezTo>
                  <a:cubicBezTo>
                    <a:pt x="71" y="13"/>
                    <a:pt x="83" y="10"/>
                    <a:pt x="83" y="15"/>
                  </a:cubicBezTo>
                  <a:cubicBezTo>
                    <a:pt x="83" y="18"/>
                    <a:pt x="76" y="16"/>
                    <a:pt x="76" y="19"/>
                  </a:cubicBezTo>
                  <a:cubicBezTo>
                    <a:pt x="76" y="19"/>
                    <a:pt x="77" y="20"/>
                    <a:pt x="78" y="20"/>
                  </a:cubicBezTo>
                  <a:cubicBezTo>
                    <a:pt x="77" y="21"/>
                    <a:pt x="69" y="24"/>
                    <a:pt x="69" y="24"/>
                  </a:cubicBezTo>
                  <a:cubicBezTo>
                    <a:pt x="70" y="25"/>
                    <a:pt x="70" y="26"/>
                    <a:pt x="70" y="27"/>
                  </a:cubicBezTo>
                  <a:cubicBezTo>
                    <a:pt x="70" y="27"/>
                    <a:pt x="68" y="28"/>
                    <a:pt x="68" y="29"/>
                  </a:cubicBezTo>
                  <a:cubicBezTo>
                    <a:pt x="68" y="33"/>
                    <a:pt x="76" y="47"/>
                    <a:pt x="81" y="47"/>
                  </a:cubicBezTo>
                  <a:cubicBezTo>
                    <a:pt x="80" y="52"/>
                    <a:pt x="78" y="50"/>
                    <a:pt x="75" y="50"/>
                  </a:cubicBezTo>
                  <a:cubicBezTo>
                    <a:pt x="74" y="50"/>
                    <a:pt x="73" y="51"/>
                    <a:pt x="72" y="51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69" y="60"/>
                    <a:pt x="67" y="62"/>
                    <a:pt x="67" y="67"/>
                  </a:cubicBezTo>
                  <a:cubicBezTo>
                    <a:pt x="64" y="67"/>
                    <a:pt x="61" y="72"/>
                    <a:pt x="61" y="73"/>
                  </a:cubicBezTo>
                  <a:cubicBezTo>
                    <a:pt x="61" y="75"/>
                    <a:pt x="62" y="76"/>
                    <a:pt x="62" y="77"/>
                  </a:cubicBezTo>
                  <a:cubicBezTo>
                    <a:pt x="62" y="80"/>
                    <a:pt x="59" y="84"/>
                    <a:pt x="59" y="87"/>
                  </a:cubicBezTo>
                  <a:cubicBezTo>
                    <a:pt x="54" y="88"/>
                    <a:pt x="54" y="92"/>
                    <a:pt x="50" y="92"/>
                  </a:cubicBezTo>
                  <a:cubicBezTo>
                    <a:pt x="47" y="92"/>
                    <a:pt x="46" y="89"/>
                    <a:pt x="46" y="88"/>
                  </a:cubicBezTo>
                  <a:cubicBezTo>
                    <a:pt x="41" y="86"/>
                    <a:pt x="38" y="83"/>
                    <a:pt x="33" y="83"/>
                  </a:cubicBezTo>
                  <a:cubicBezTo>
                    <a:pt x="31" y="83"/>
                    <a:pt x="30" y="86"/>
                    <a:pt x="26" y="86"/>
                  </a:cubicBezTo>
                  <a:cubicBezTo>
                    <a:pt x="25" y="86"/>
                    <a:pt x="25" y="85"/>
                    <a:pt x="24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13A2CFFA-9FCC-46CE-9F0A-EE6C234EC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7733" y="4634693"/>
              <a:ext cx="89583" cy="82220"/>
            </a:xfrm>
            <a:custGeom>
              <a:avLst/>
              <a:gdLst>
                <a:gd name="T0" fmla="*/ 31 w 37"/>
                <a:gd name="T1" fmla="*/ 24 h 34"/>
                <a:gd name="T2" fmla="*/ 29 w 37"/>
                <a:gd name="T3" fmla="*/ 22 h 34"/>
                <a:gd name="T4" fmla="*/ 27 w 37"/>
                <a:gd name="T5" fmla="*/ 26 h 34"/>
                <a:gd name="T6" fmla="*/ 30 w 37"/>
                <a:gd name="T7" fmla="*/ 31 h 34"/>
                <a:gd name="T8" fmla="*/ 27 w 37"/>
                <a:gd name="T9" fmla="*/ 34 h 34"/>
                <a:gd name="T10" fmla="*/ 26 w 37"/>
                <a:gd name="T11" fmla="*/ 32 h 34"/>
                <a:gd name="T12" fmla="*/ 23 w 37"/>
                <a:gd name="T13" fmla="*/ 33 h 34"/>
                <a:gd name="T14" fmla="*/ 16 w 37"/>
                <a:gd name="T15" fmla="*/ 24 h 34"/>
                <a:gd name="T16" fmla="*/ 18 w 37"/>
                <a:gd name="T17" fmla="*/ 21 h 34"/>
                <a:gd name="T18" fmla="*/ 17 w 37"/>
                <a:gd name="T19" fmla="*/ 18 h 34"/>
                <a:gd name="T20" fmla="*/ 13 w 37"/>
                <a:gd name="T21" fmla="*/ 18 h 34"/>
                <a:gd name="T22" fmla="*/ 13 w 37"/>
                <a:gd name="T23" fmla="*/ 20 h 34"/>
                <a:gd name="T24" fmla="*/ 10 w 37"/>
                <a:gd name="T25" fmla="*/ 19 h 34"/>
                <a:gd name="T26" fmla="*/ 10 w 37"/>
                <a:gd name="T27" fmla="*/ 20 h 34"/>
                <a:gd name="T28" fmla="*/ 7 w 37"/>
                <a:gd name="T29" fmla="*/ 18 h 34"/>
                <a:gd name="T30" fmla="*/ 2 w 37"/>
                <a:gd name="T31" fmla="*/ 29 h 34"/>
                <a:gd name="T32" fmla="*/ 2 w 37"/>
                <a:gd name="T33" fmla="*/ 23 h 34"/>
                <a:gd name="T34" fmla="*/ 1 w 37"/>
                <a:gd name="T35" fmla="*/ 20 h 34"/>
                <a:gd name="T36" fmla="*/ 3 w 37"/>
                <a:gd name="T37" fmla="*/ 14 h 34"/>
                <a:gd name="T38" fmla="*/ 12 w 37"/>
                <a:gd name="T39" fmla="*/ 9 h 34"/>
                <a:gd name="T40" fmla="*/ 16 w 37"/>
                <a:gd name="T41" fmla="*/ 13 h 34"/>
                <a:gd name="T42" fmla="*/ 18 w 37"/>
                <a:gd name="T43" fmla="*/ 13 h 34"/>
                <a:gd name="T44" fmla="*/ 20 w 37"/>
                <a:gd name="T45" fmla="*/ 10 h 34"/>
                <a:gd name="T46" fmla="*/ 26 w 37"/>
                <a:gd name="T47" fmla="*/ 6 h 34"/>
                <a:gd name="T48" fmla="*/ 27 w 37"/>
                <a:gd name="T49" fmla="*/ 0 h 34"/>
                <a:gd name="T50" fmla="*/ 31 w 37"/>
                <a:gd name="T51" fmla="*/ 2 h 34"/>
                <a:gd name="T52" fmla="*/ 37 w 37"/>
                <a:gd name="T53" fmla="*/ 21 h 34"/>
                <a:gd name="T54" fmla="*/ 34 w 37"/>
                <a:gd name="T55" fmla="*/ 29 h 34"/>
                <a:gd name="T56" fmla="*/ 31 w 37"/>
                <a:gd name="T57" fmla="*/ 23 h 34"/>
                <a:gd name="T58" fmla="*/ 31 w 37"/>
                <a:gd name="T59" fmla="*/ 2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4">
                  <a:moveTo>
                    <a:pt x="31" y="24"/>
                  </a:moveTo>
                  <a:cubicBezTo>
                    <a:pt x="31" y="23"/>
                    <a:pt x="30" y="23"/>
                    <a:pt x="29" y="22"/>
                  </a:cubicBezTo>
                  <a:cubicBezTo>
                    <a:pt x="28" y="24"/>
                    <a:pt x="27" y="24"/>
                    <a:pt x="27" y="26"/>
                  </a:cubicBezTo>
                  <a:cubicBezTo>
                    <a:pt x="27" y="27"/>
                    <a:pt x="30" y="28"/>
                    <a:pt x="30" y="31"/>
                  </a:cubicBezTo>
                  <a:cubicBezTo>
                    <a:pt x="30" y="33"/>
                    <a:pt x="29" y="34"/>
                    <a:pt x="27" y="34"/>
                  </a:cubicBezTo>
                  <a:cubicBezTo>
                    <a:pt x="26" y="34"/>
                    <a:pt x="26" y="33"/>
                    <a:pt x="26" y="32"/>
                  </a:cubicBezTo>
                  <a:cubicBezTo>
                    <a:pt x="25" y="33"/>
                    <a:pt x="24" y="33"/>
                    <a:pt x="23" y="33"/>
                  </a:cubicBezTo>
                  <a:cubicBezTo>
                    <a:pt x="19" y="32"/>
                    <a:pt x="16" y="28"/>
                    <a:pt x="16" y="24"/>
                  </a:cubicBezTo>
                  <a:cubicBezTo>
                    <a:pt x="16" y="22"/>
                    <a:pt x="17" y="21"/>
                    <a:pt x="18" y="21"/>
                  </a:cubicBezTo>
                  <a:cubicBezTo>
                    <a:pt x="17" y="20"/>
                    <a:pt x="17" y="19"/>
                    <a:pt x="17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20"/>
                    <a:pt x="13" y="20"/>
                  </a:cubicBezTo>
                  <a:cubicBezTo>
                    <a:pt x="11" y="20"/>
                    <a:pt x="11" y="20"/>
                    <a:pt x="10" y="19"/>
                  </a:cubicBezTo>
                  <a:cubicBezTo>
                    <a:pt x="10" y="19"/>
                    <a:pt x="10" y="20"/>
                    <a:pt x="10" y="20"/>
                  </a:cubicBezTo>
                  <a:cubicBezTo>
                    <a:pt x="9" y="20"/>
                    <a:pt x="7" y="18"/>
                    <a:pt x="7" y="18"/>
                  </a:cubicBezTo>
                  <a:cubicBezTo>
                    <a:pt x="4" y="20"/>
                    <a:pt x="5" y="29"/>
                    <a:pt x="2" y="29"/>
                  </a:cubicBezTo>
                  <a:cubicBezTo>
                    <a:pt x="0" y="29"/>
                    <a:pt x="2" y="24"/>
                    <a:pt x="2" y="23"/>
                  </a:cubicBezTo>
                  <a:cubicBezTo>
                    <a:pt x="2" y="22"/>
                    <a:pt x="1" y="21"/>
                    <a:pt x="1" y="20"/>
                  </a:cubicBezTo>
                  <a:cubicBezTo>
                    <a:pt x="1" y="18"/>
                    <a:pt x="2" y="16"/>
                    <a:pt x="3" y="14"/>
                  </a:cubicBezTo>
                  <a:cubicBezTo>
                    <a:pt x="8" y="14"/>
                    <a:pt x="7" y="9"/>
                    <a:pt x="12" y="9"/>
                  </a:cubicBezTo>
                  <a:cubicBezTo>
                    <a:pt x="15" y="9"/>
                    <a:pt x="14" y="13"/>
                    <a:pt x="16" y="13"/>
                  </a:cubicBezTo>
                  <a:cubicBezTo>
                    <a:pt x="17" y="13"/>
                    <a:pt x="17" y="13"/>
                    <a:pt x="18" y="13"/>
                  </a:cubicBezTo>
                  <a:cubicBezTo>
                    <a:pt x="18" y="11"/>
                    <a:pt x="19" y="10"/>
                    <a:pt x="20" y="10"/>
                  </a:cubicBezTo>
                  <a:cubicBezTo>
                    <a:pt x="20" y="6"/>
                    <a:pt x="25" y="7"/>
                    <a:pt x="26" y="6"/>
                  </a:cubicBezTo>
                  <a:cubicBezTo>
                    <a:pt x="27" y="4"/>
                    <a:pt x="26" y="0"/>
                    <a:pt x="27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3" y="4"/>
                    <a:pt x="37" y="19"/>
                    <a:pt x="37" y="21"/>
                  </a:cubicBezTo>
                  <a:cubicBezTo>
                    <a:pt x="37" y="24"/>
                    <a:pt x="34" y="25"/>
                    <a:pt x="34" y="29"/>
                  </a:cubicBezTo>
                  <a:cubicBezTo>
                    <a:pt x="33" y="29"/>
                    <a:pt x="31" y="24"/>
                    <a:pt x="31" y="23"/>
                  </a:cubicBezTo>
                  <a:lnTo>
                    <a:pt x="31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1C93D55A-08BF-4FF8-B9EE-5EAD430F4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513" y="4612602"/>
              <a:ext cx="42950" cy="45406"/>
            </a:xfrm>
            <a:custGeom>
              <a:avLst/>
              <a:gdLst>
                <a:gd name="T0" fmla="*/ 1 w 18"/>
                <a:gd name="T1" fmla="*/ 19 h 19"/>
                <a:gd name="T2" fmla="*/ 0 w 18"/>
                <a:gd name="T3" fmla="*/ 19 h 19"/>
                <a:gd name="T4" fmla="*/ 14 w 18"/>
                <a:gd name="T5" fmla="*/ 3 h 19"/>
                <a:gd name="T6" fmla="*/ 16 w 18"/>
                <a:gd name="T7" fmla="*/ 0 h 19"/>
                <a:gd name="T8" fmla="*/ 18 w 18"/>
                <a:gd name="T9" fmla="*/ 4 h 19"/>
                <a:gd name="T10" fmla="*/ 15 w 18"/>
                <a:gd name="T11" fmla="*/ 5 h 19"/>
                <a:gd name="T12" fmla="*/ 11 w 18"/>
                <a:gd name="T13" fmla="*/ 8 h 19"/>
                <a:gd name="T14" fmla="*/ 1 w 18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9"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2" y="11"/>
                    <a:pt x="11" y="8"/>
                    <a:pt x="14" y="3"/>
                  </a:cubicBezTo>
                  <a:cubicBezTo>
                    <a:pt x="15" y="2"/>
                    <a:pt x="15" y="0"/>
                    <a:pt x="16" y="0"/>
                  </a:cubicBezTo>
                  <a:cubicBezTo>
                    <a:pt x="16" y="2"/>
                    <a:pt x="17" y="3"/>
                    <a:pt x="18" y="4"/>
                  </a:cubicBezTo>
                  <a:cubicBezTo>
                    <a:pt x="17" y="4"/>
                    <a:pt x="17" y="5"/>
                    <a:pt x="15" y="5"/>
                  </a:cubicBezTo>
                  <a:cubicBezTo>
                    <a:pt x="15" y="7"/>
                    <a:pt x="13" y="8"/>
                    <a:pt x="11" y="8"/>
                  </a:cubicBezTo>
                  <a:cubicBezTo>
                    <a:pt x="10" y="13"/>
                    <a:pt x="5" y="17"/>
                    <a:pt x="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78DEA86F-E9CE-4048-AAFF-9C96E1B71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190" y="4459206"/>
              <a:ext cx="87131" cy="121490"/>
            </a:xfrm>
            <a:custGeom>
              <a:avLst/>
              <a:gdLst>
                <a:gd name="T0" fmla="*/ 3 w 36"/>
                <a:gd name="T1" fmla="*/ 20 h 50"/>
                <a:gd name="T2" fmla="*/ 5 w 36"/>
                <a:gd name="T3" fmla="*/ 13 h 50"/>
                <a:gd name="T4" fmla="*/ 3 w 36"/>
                <a:gd name="T5" fmla="*/ 5 h 50"/>
                <a:gd name="T6" fmla="*/ 6 w 36"/>
                <a:gd name="T7" fmla="*/ 0 h 50"/>
                <a:gd name="T8" fmla="*/ 11 w 36"/>
                <a:gd name="T9" fmla="*/ 4 h 50"/>
                <a:gd name="T10" fmla="*/ 14 w 36"/>
                <a:gd name="T11" fmla="*/ 2 h 50"/>
                <a:gd name="T12" fmla="*/ 15 w 36"/>
                <a:gd name="T13" fmla="*/ 3 h 50"/>
                <a:gd name="T14" fmla="*/ 15 w 36"/>
                <a:gd name="T15" fmla="*/ 5 h 50"/>
                <a:gd name="T16" fmla="*/ 18 w 36"/>
                <a:gd name="T17" fmla="*/ 16 h 50"/>
                <a:gd name="T18" fmla="*/ 13 w 36"/>
                <a:gd name="T19" fmla="*/ 27 h 50"/>
                <a:gd name="T20" fmla="*/ 20 w 36"/>
                <a:gd name="T21" fmla="*/ 39 h 50"/>
                <a:gd name="T22" fmla="*/ 20 w 36"/>
                <a:gd name="T23" fmla="*/ 37 h 50"/>
                <a:gd name="T24" fmla="*/ 23 w 36"/>
                <a:gd name="T25" fmla="*/ 35 h 50"/>
                <a:gd name="T26" fmla="*/ 28 w 36"/>
                <a:gd name="T27" fmla="*/ 41 h 50"/>
                <a:gd name="T28" fmla="*/ 31 w 36"/>
                <a:gd name="T29" fmla="*/ 40 h 50"/>
                <a:gd name="T30" fmla="*/ 32 w 36"/>
                <a:gd name="T31" fmla="*/ 40 h 50"/>
                <a:gd name="T32" fmla="*/ 30 w 36"/>
                <a:gd name="T33" fmla="*/ 43 h 50"/>
                <a:gd name="T34" fmla="*/ 32 w 36"/>
                <a:gd name="T35" fmla="*/ 43 h 50"/>
                <a:gd name="T36" fmla="*/ 36 w 36"/>
                <a:gd name="T37" fmla="*/ 46 h 50"/>
                <a:gd name="T38" fmla="*/ 36 w 36"/>
                <a:gd name="T39" fmla="*/ 48 h 50"/>
                <a:gd name="T40" fmla="*/ 35 w 36"/>
                <a:gd name="T41" fmla="*/ 50 h 50"/>
                <a:gd name="T42" fmla="*/ 33 w 36"/>
                <a:gd name="T43" fmla="*/ 48 h 50"/>
                <a:gd name="T44" fmla="*/ 24 w 36"/>
                <a:gd name="T45" fmla="*/ 40 h 50"/>
                <a:gd name="T46" fmla="*/ 24 w 36"/>
                <a:gd name="T47" fmla="*/ 45 h 50"/>
                <a:gd name="T48" fmla="*/ 17 w 36"/>
                <a:gd name="T49" fmla="*/ 39 h 50"/>
                <a:gd name="T50" fmla="*/ 12 w 36"/>
                <a:gd name="T51" fmla="*/ 41 h 50"/>
                <a:gd name="T52" fmla="*/ 9 w 36"/>
                <a:gd name="T53" fmla="*/ 37 h 50"/>
                <a:gd name="T54" fmla="*/ 10 w 36"/>
                <a:gd name="T55" fmla="*/ 34 h 50"/>
                <a:gd name="T56" fmla="*/ 10 w 36"/>
                <a:gd name="T57" fmla="*/ 32 h 50"/>
                <a:gd name="T58" fmla="*/ 9 w 36"/>
                <a:gd name="T59" fmla="*/ 32 h 50"/>
                <a:gd name="T60" fmla="*/ 7 w 36"/>
                <a:gd name="T61" fmla="*/ 33 h 50"/>
                <a:gd name="T62" fmla="*/ 1 w 36"/>
                <a:gd name="T63" fmla="*/ 29 h 50"/>
                <a:gd name="T64" fmla="*/ 3 w 36"/>
                <a:gd name="T65" fmla="*/ 2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" h="50">
                  <a:moveTo>
                    <a:pt x="3" y="20"/>
                  </a:moveTo>
                  <a:cubicBezTo>
                    <a:pt x="4" y="18"/>
                    <a:pt x="4" y="15"/>
                    <a:pt x="5" y="13"/>
                  </a:cubicBezTo>
                  <a:cubicBezTo>
                    <a:pt x="5" y="10"/>
                    <a:pt x="3" y="8"/>
                    <a:pt x="3" y="5"/>
                  </a:cubicBezTo>
                  <a:cubicBezTo>
                    <a:pt x="3" y="2"/>
                    <a:pt x="4" y="0"/>
                    <a:pt x="6" y="0"/>
                  </a:cubicBezTo>
                  <a:cubicBezTo>
                    <a:pt x="9" y="0"/>
                    <a:pt x="8" y="4"/>
                    <a:pt x="11" y="4"/>
                  </a:cubicBezTo>
                  <a:cubicBezTo>
                    <a:pt x="12" y="4"/>
                    <a:pt x="13" y="2"/>
                    <a:pt x="14" y="2"/>
                  </a:cubicBezTo>
                  <a:cubicBezTo>
                    <a:pt x="14" y="2"/>
                    <a:pt x="15" y="3"/>
                    <a:pt x="15" y="3"/>
                  </a:cubicBezTo>
                  <a:cubicBezTo>
                    <a:pt x="15" y="4"/>
                    <a:pt x="15" y="4"/>
                    <a:pt x="15" y="5"/>
                  </a:cubicBezTo>
                  <a:cubicBezTo>
                    <a:pt x="15" y="8"/>
                    <a:pt x="18" y="12"/>
                    <a:pt x="18" y="16"/>
                  </a:cubicBezTo>
                  <a:cubicBezTo>
                    <a:pt x="18" y="22"/>
                    <a:pt x="14" y="22"/>
                    <a:pt x="13" y="27"/>
                  </a:cubicBezTo>
                  <a:cubicBezTo>
                    <a:pt x="13" y="31"/>
                    <a:pt x="17" y="37"/>
                    <a:pt x="20" y="39"/>
                  </a:cubicBezTo>
                  <a:cubicBezTo>
                    <a:pt x="20" y="38"/>
                    <a:pt x="20" y="38"/>
                    <a:pt x="20" y="37"/>
                  </a:cubicBezTo>
                  <a:cubicBezTo>
                    <a:pt x="20" y="36"/>
                    <a:pt x="21" y="35"/>
                    <a:pt x="23" y="35"/>
                  </a:cubicBezTo>
                  <a:cubicBezTo>
                    <a:pt x="26" y="36"/>
                    <a:pt x="27" y="41"/>
                    <a:pt x="28" y="41"/>
                  </a:cubicBezTo>
                  <a:cubicBezTo>
                    <a:pt x="29" y="41"/>
                    <a:pt x="29" y="40"/>
                    <a:pt x="31" y="40"/>
                  </a:cubicBezTo>
                  <a:cubicBezTo>
                    <a:pt x="31" y="40"/>
                    <a:pt x="32" y="40"/>
                    <a:pt x="32" y="40"/>
                  </a:cubicBezTo>
                  <a:cubicBezTo>
                    <a:pt x="32" y="42"/>
                    <a:pt x="30" y="42"/>
                    <a:pt x="30" y="43"/>
                  </a:cubicBezTo>
                  <a:cubicBezTo>
                    <a:pt x="30" y="44"/>
                    <a:pt x="32" y="43"/>
                    <a:pt x="32" y="43"/>
                  </a:cubicBezTo>
                  <a:cubicBezTo>
                    <a:pt x="32" y="45"/>
                    <a:pt x="34" y="46"/>
                    <a:pt x="36" y="46"/>
                  </a:cubicBezTo>
                  <a:cubicBezTo>
                    <a:pt x="36" y="47"/>
                    <a:pt x="36" y="47"/>
                    <a:pt x="36" y="48"/>
                  </a:cubicBezTo>
                  <a:cubicBezTo>
                    <a:pt x="36" y="49"/>
                    <a:pt x="35" y="50"/>
                    <a:pt x="35" y="50"/>
                  </a:cubicBezTo>
                  <a:cubicBezTo>
                    <a:pt x="34" y="50"/>
                    <a:pt x="33" y="48"/>
                    <a:pt x="33" y="48"/>
                  </a:cubicBezTo>
                  <a:cubicBezTo>
                    <a:pt x="32" y="45"/>
                    <a:pt x="25" y="42"/>
                    <a:pt x="24" y="40"/>
                  </a:cubicBezTo>
                  <a:cubicBezTo>
                    <a:pt x="23" y="42"/>
                    <a:pt x="23" y="43"/>
                    <a:pt x="24" y="45"/>
                  </a:cubicBezTo>
                  <a:cubicBezTo>
                    <a:pt x="20" y="45"/>
                    <a:pt x="20" y="39"/>
                    <a:pt x="17" y="39"/>
                  </a:cubicBezTo>
                  <a:cubicBezTo>
                    <a:pt x="15" y="39"/>
                    <a:pt x="14" y="41"/>
                    <a:pt x="12" y="41"/>
                  </a:cubicBezTo>
                  <a:cubicBezTo>
                    <a:pt x="11" y="41"/>
                    <a:pt x="9" y="38"/>
                    <a:pt x="9" y="37"/>
                  </a:cubicBezTo>
                  <a:cubicBezTo>
                    <a:pt x="9" y="35"/>
                    <a:pt x="10" y="35"/>
                    <a:pt x="10" y="34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8" y="33"/>
                    <a:pt x="7" y="33"/>
                  </a:cubicBezTo>
                  <a:cubicBezTo>
                    <a:pt x="6" y="33"/>
                    <a:pt x="1" y="30"/>
                    <a:pt x="1" y="29"/>
                  </a:cubicBezTo>
                  <a:cubicBezTo>
                    <a:pt x="1" y="25"/>
                    <a:pt x="0" y="20"/>
                    <a:pt x="3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97EFC3B9-EE46-4555-9424-8AC22B6C2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5775" y="4580695"/>
              <a:ext cx="26997" cy="49086"/>
            </a:xfrm>
            <a:custGeom>
              <a:avLst/>
              <a:gdLst>
                <a:gd name="T0" fmla="*/ 10 w 11"/>
                <a:gd name="T1" fmla="*/ 13 h 20"/>
                <a:gd name="T2" fmla="*/ 6 w 11"/>
                <a:gd name="T3" fmla="*/ 13 h 20"/>
                <a:gd name="T4" fmla="*/ 9 w 11"/>
                <a:gd name="T5" fmla="*/ 18 h 20"/>
                <a:gd name="T6" fmla="*/ 9 w 11"/>
                <a:gd name="T7" fmla="*/ 20 h 20"/>
                <a:gd name="T8" fmla="*/ 6 w 11"/>
                <a:gd name="T9" fmla="*/ 20 h 20"/>
                <a:gd name="T10" fmla="*/ 5 w 11"/>
                <a:gd name="T11" fmla="*/ 16 h 20"/>
                <a:gd name="T12" fmla="*/ 5 w 11"/>
                <a:gd name="T13" fmla="*/ 15 h 20"/>
                <a:gd name="T14" fmla="*/ 1 w 11"/>
                <a:gd name="T15" fmla="*/ 11 h 20"/>
                <a:gd name="T16" fmla="*/ 1 w 11"/>
                <a:gd name="T17" fmla="*/ 10 h 20"/>
                <a:gd name="T18" fmla="*/ 5 w 11"/>
                <a:gd name="T19" fmla="*/ 10 h 20"/>
                <a:gd name="T20" fmla="*/ 6 w 11"/>
                <a:gd name="T21" fmla="*/ 9 h 20"/>
                <a:gd name="T22" fmla="*/ 0 w 11"/>
                <a:gd name="T23" fmla="*/ 1 h 20"/>
                <a:gd name="T24" fmla="*/ 2 w 11"/>
                <a:gd name="T25" fmla="*/ 0 h 20"/>
                <a:gd name="T26" fmla="*/ 8 w 11"/>
                <a:gd name="T27" fmla="*/ 1 h 20"/>
                <a:gd name="T28" fmla="*/ 8 w 11"/>
                <a:gd name="T29" fmla="*/ 4 h 20"/>
                <a:gd name="T30" fmla="*/ 9 w 11"/>
                <a:gd name="T31" fmla="*/ 4 h 20"/>
                <a:gd name="T32" fmla="*/ 9 w 11"/>
                <a:gd name="T33" fmla="*/ 8 h 20"/>
                <a:gd name="T34" fmla="*/ 11 w 11"/>
                <a:gd name="T35" fmla="*/ 10 h 20"/>
                <a:gd name="T36" fmla="*/ 10 w 11"/>
                <a:gd name="T37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20">
                  <a:moveTo>
                    <a:pt x="10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7" y="15"/>
                    <a:pt x="8" y="18"/>
                    <a:pt x="9" y="18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0"/>
                    <a:pt x="7" y="20"/>
                    <a:pt x="6" y="20"/>
                  </a:cubicBezTo>
                  <a:cubicBezTo>
                    <a:pt x="4" y="20"/>
                    <a:pt x="4" y="18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5"/>
                    <a:pt x="1" y="12"/>
                    <a:pt x="1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0"/>
                    <a:pt x="4" y="10"/>
                    <a:pt x="5" y="10"/>
                  </a:cubicBezTo>
                  <a:cubicBezTo>
                    <a:pt x="5" y="10"/>
                    <a:pt x="6" y="9"/>
                    <a:pt x="6" y="9"/>
                  </a:cubicBezTo>
                  <a:cubicBezTo>
                    <a:pt x="6" y="5"/>
                    <a:pt x="0" y="3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4" y="0"/>
                    <a:pt x="6" y="1"/>
                    <a:pt x="8" y="1"/>
                  </a:cubicBezTo>
                  <a:cubicBezTo>
                    <a:pt x="8" y="2"/>
                    <a:pt x="8" y="3"/>
                    <a:pt x="8" y="4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10" y="5"/>
                    <a:pt x="9" y="8"/>
                    <a:pt x="9" y="8"/>
                  </a:cubicBezTo>
                  <a:cubicBezTo>
                    <a:pt x="9" y="8"/>
                    <a:pt x="11" y="10"/>
                    <a:pt x="11" y="10"/>
                  </a:cubicBezTo>
                  <a:cubicBezTo>
                    <a:pt x="11" y="12"/>
                    <a:pt x="11" y="12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B54867A5-7C6F-4F44-A894-B786F2F50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5279" y="4592966"/>
              <a:ext cx="22089" cy="31906"/>
            </a:xfrm>
            <a:custGeom>
              <a:avLst/>
              <a:gdLst>
                <a:gd name="T0" fmla="*/ 2 w 9"/>
                <a:gd name="T1" fmla="*/ 1 h 13"/>
                <a:gd name="T2" fmla="*/ 9 w 9"/>
                <a:gd name="T3" fmla="*/ 5 h 13"/>
                <a:gd name="T4" fmla="*/ 1 w 9"/>
                <a:gd name="T5" fmla="*/ 13 h 13"/>
                <a:gd name="T6" fmla="*/ 0 w 9"/>
                <a:gd name="T7" fmla="*/ 2 h 13"/>
                <a:gd name="T8" fmla="*/ 1 w 9"/>
                <a:gd name="T9" fmla="*/ 0 h 13"/>
                <a:gd name="T10" fmla="*/ 3 w 9"/>
                <a:gd name="T11" fmla="*/ 2 h 13"/>
                <a:gd name="T12" fmla="*/ 2 w 9"/>
                <a:gd name="T13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3">
                  <a:moveTo>
                    <a:pt x="2" y="1"/>
                  </a:moveTo>
                  <a:cubicBezTo>
                    <a:pt x="3" y="2"/>
                    <a:pt x="9" y="3"/>
                    <a:pt x="9" y="5"/>
                  </a:cubicBezTo>
                  <a:cubicBezTo>
                    <a:pt x="9" y="9"/>
                    <a:pt x="3" y="11"/>
                    <a:pt x="1" y="13"/>
                  </a:cubicBezTo>
                  <a:cubicBezTo>
                    <a:pt x="1" y="9"/>
                    <a:pt x="0" y="4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lnTo>
                    <a:pt x="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A410BB64-BB8D-4F3D-A1C9-D514C8B6D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7552" y="4612602"/>
              <a:ext cx="20862" cy="38043"/>
            </a:xfrm>
            <a:custGeom>
              <a:avLst/>
              <a:gdLst>
                <a:gd name="T0" fmla="*/ 9 w 9"/>
                <a:gd name="T1" fmla="*/ 3 h 16"/>
                <a:gd name="T2" fmla="*/ 6 w 9"/>
                <a:gd name="T3" fmla="*/ 11 h 16"/>
                <a:gd name="T4" fmla="*/ 7 w 9"/>
                <a:gd name="T5" fmla="*/ 15 h 16"/>
                <a:gd name="T6" fmla="*/ 6 w 9"/>
                <a:gd name="T7" fmla="*/ 16 h 16"/>
                <a:gd name="T8" fmla="*/ 0 w 9"/>
                <a:gd name="T9" fmla="*/ 9 h 16"/>
                <a:gd name="T10" fmla="*/ 3 w 9"/>
                <a:gd name="T11" fmla="*/ 8 h 16"/>
                <a:gd name="T12" fmla="*/ 5 w 9"/>
                <a:gd name="T13" fmla="*/ 1 h 16"/>
                <a:gd name="T14" fmla="*/ 9 w 9"/>
                <a:gd name="T15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6">
                  <a:moveTo>
                    <a:pt x="9" y="3"/>
                  </a:moveTo>
                  <a:cubicBezTo>
                    <a:pt x="9" y="6"/>
                    <a:pt x="6" y="8"/>
                    <a:pt x="6" y="11"/>
                  </a:cubicBezTo>
                  <a:cubicBezTo>
                    <a:pt x="6" y="14"/>
                    <a:pt x="7" y="13"/>
                    <a:pt x="7" y="15"/>
                  </a:cubicBezTo>
                  <a:cubicBezTo>
                    <a:pt x="7" y="15"/>
                    <a:pt x="6" y="16"/>
                    <a:pt x="6" y="16"/>
                  </a:cubicBezTo>
                  <a:cubicBezTo>
                    <a:pt x="5" y="16"/>
                    <a:pt x="0" y="11"/>
                    <a:pt x="0" y="9"/>
                  </a:cubicBezTo>
                  <a:cubicBezTo>
                    <a:pt x="0" y="8"/>
                    <a:pt x="2" y="8"/>
                    <a:pt x="3" y="8"/>
                  </a:cubicBezTo>
                  <a:cubicBezTo>
                    <a:pt x="3" y="7"/>
                    <a:pt x="4" y="1"/>
                    <a:pt x="5" y="1"/>
                  </a:cubicBezTo>
                  <a:cubicBezTo>
                    <a:pt x="8" y="0"/>
                    <a:pt x="9" y="2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C71BA10E-0EE5-4D5C-87DB-B55886BCA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7186" y="4615058"/>
              <a:ext cx="11045" cy="22089"/>
            </a:xfrm>
            <a:custGeom>
              <a:avLst/>
              <a:gdLst>
                <a:gd name="T0" fmla="*/ 5 w 5"/>
                <a:gd name="T1" fmla="*/ 0 h 9"/>
                <a:gd name="T2" fmla="*/ 1 w 5"/>
                <a:gd name="T3" fmla="*/ 9 h 9"/>
                <a:gd name="T4" fmla="*/ 0 w 5"/>
                <a:gd name="T5" fmla="*/ 9 h 9"/>
                <a:gd name="T6" fmla="*/ 2 w 5"/>
                <a:gd name="T7" fmla="*/ 0 h 9"/>
                <a:gd name="T8" fmla="*/ 5 w 5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5" y="0"/>
                  </a:moveTo>
                  <a:cubicBezTo>
                    <a:pt x="5" y="4"/>
                    <a:pt x="1" y="6"/>
                    <a:pt x="1" y="9"/>
                  </a:cubicBezTo>
                  <a:cubicBezTo>
                    <a:pt x="1" y="9"/>
                    <a:pt x="0" y="9"/>
                    <a:pt x="0" y="9"/>
                  </a:cubicBezTo>
                  <a:cubicBezTo>
                    <a:pt x="1" y="6"/>
                    <a:pt x="2" y="4"/>
                    <a:pt x="2" y="0"/>
                  </a:cubicBezTo>
                  <a:cubicBezTo>
                    <a:pt x="3" y="0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ADA476A1-E29F-43A7-8A16-C378A4381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866" y="4629784"/>
              <a:ext cx="14725" cy="12272"/>
            </a:xfrm>
            <a:custGeom>
              <a:avLst/>
              <a:gdLst>
                <a:gd name="T0" fmla="*/ 6 w 6"/>
                <a:gd name="T1" fmla="*/ 0 h 5"/>
                <a:gd name="T2" fmla="*/ 2 w 6"/>
                <a:gd name="T3" fmla="*/ 5 h 5"/>
                <a:gd name="T4" fmla="*/ 0 w 6"/>
                <a:gd name="T5" fmla="*/ 4 h 5"/>
                <a:gd name="T6" fmla="*/ 3 w 6"/>
                <a:gd name="T7" fmla="*/ 0 h 5"/>
                <a:gd name="T8" fmla="*/ 6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cubicBezTo>
                    <a:pt x="6" y="3"/>
                    <a:pt x="4" y="5"/>
                    <a:pt x="2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0" y="2"/>
                    <a:pt x="2" y="2"/>
                    <a:pt x="3" y="0"/>
                  </a:cubicBezTo>
                  <a:cubicBezTo>
                    <a:pt x="4" y="1"/>
                    <a:pt x="5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EE4CD3E7-C508-426F-B760-AEE2A2D53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7368" y="4580696"/>
              <a:ext cx="15954" cy="19634"/>
            </a:xfrm>
            <a:custGeom>
              <a:avLst/>
              <a:gdLst>
                <a:gd name="T0" fmla="*/ 0 w 7"/>
                <a:gd name="T1" fmla="*/ 4 h 8"/>
                <a:gd name="T2" fmla="*/ 0 w 7"/>
                <a:gd name="T3" fmla="*/ 0 h 8"/>
                <a:gd name="T4" fmla="*/ 2 w 7"/>
                <a:gd name="T5" fmla="*/ 0 h 8"/>
                <a:gd name="T6" fmla="*/ 6 w 7"/>
                <a:gd name="T7" fmla="*/ 6 h 8"/>
                <a:gd name="T8" fmla="*/ 4 w 7"/>
                <a:gd name="T9" fmla="*/ 4 h 8"/>
                <a:gd name="T10" fmla="*/ 0 w 7"/>
                <a:gd name="T1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0" y="4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2"/>
                    <a:pt x="7" y="3"/>
                    <a:pt x="6" y="6"/>
                  </a:cubicBezTo>
                  <a:cubicBezTo>
                    <a:pt x="6" y="8"/>
                    <a:pt x="4" y="5"/>
                    <a:pt x="4" y="4"/>
                  </a:cubicBezTo>
                  <a:cubicBezTo>
                    <a:pt x="2" y="4"/>
                    <a:pt x="1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61" name="Freeform 43">
              <a:extLst>
                <a:ext uri="{FF2B5EF4-FFF2-40B4-BE49-F238E27FC236}">
                  <a16:creationId xmlns:a16="http://schemas.microsoft.com/office/drawing/2014/main" id="{1E83E178-644A-485F-B017-885984194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3371" y="4561061"/>
              <a:ext cx="24545" cy="24545"/>
            </a:xfrm>
            <a:custGeom>
              <a:avLst/>
              <a:gdLst>
                <a:gd name="T0" fmla="*/ 8 w 10"/>
                <a:gd name="T1" fmla="*/ 10 h 10"/>
                <a:gd name="T2" fmla="*/ 0 w 10"/>
                <a:gd name="T3" fmla="*/ 0 h 10"/>
                <a:gd name="T4" fmla="*/ 3 w 10"/>
                <a:gd name="T5" fmla="*/ 0 h 10"/>
                <a:gd name="T6" fmla="*/ 9 w 10"/>
                <a:gd name="T7" fmla="*/ 5 h 10"/>
                <a:gd name="T8" fmla="*/ 8 w 10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10"/>
                  </a:moveTo>
                  <a:cubicBezTo>
                    <a:pt x="6" y="1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6" y="2"/>
                    <a:pt x="9" y="2"/>
                    <a:pt x="9" y="5"/>
                  </a:cubicBezTo>
                  <a:cubicBezTo>
                    <a:pt x="10" y="7"/>
                    <a:pt x="9" y="10"/>
                    <a:pt x="8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62" name="Freeform 44">
              <a:extLst>
                <a:ext uri="{FF2B5EF4-FFF2-40B4-BE49-F238E27FC236}">
                  <a16:creationId xmlns:a16="http://schemas.microsoft.com/office/drawing/2014/main" id="{068034FF-8C65-421A-835A-857D215C2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916" y="4563514"/>
              <a:ext cx="7363" cy="2454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924D051F-2F0F-47CB-9E0F-98844750D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3555" y="4314399"/>
              <a:ext cx="44178" cy="60131"/>
            </a:xfrm>
            <a:custGeom>
              <a:avLst/>
              <a:gdLst>
                <a:gd name="T0" fmla="*/ 5 w 18"/>
                <a:gd name="T1" fmla="*/ 25 h 25"/>
                <a:gd name="T2" fmla="*/ 1 w 18"/>
                <a:gd name="T3" fmla="*/ 17 h 25"/>
                <a:gd name="T4" fmla="*/ 11 w 18"/>
                <a:gd name="T5" fmla="*/ 0 h 25"/>
                <a:gd name="T6" fmla="*/ 5 w 18"/>
                <a:gd name="T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5">
                  <a:moveTo>
                    <a:pt x="5" y="25"/>
                  </a:moveTo>
                  <a:cubicBezTo>
                    <a:pt x="0" y="25"/>
                    <a:pt x="1" y="22"/>
                    <a:pt x="1" y="17"/>
                  </a:cubicBezTo>
                  <a:cubicBezTo>
                    <a:pt x="1" y="11"/>
                    <a:pt x="7" y="0"/>
                    <a:pt x="11" y="0"/>
                  </a:cubicBezTo>
                  <a:cubicBezTo>
                    <a:pt x="18" y="0"/>
                    <a:pt x="11" y="25"/>
                    <a:pt x="5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95E52263-ECD5-4E2C-AFAF-6AC88997C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4074" y="4423617"/>
              <a:ext cx="50314" cy="40497"/>
            </a:xfrm>
            <a:custGeom>
              <a:avLst/>
              <a:gdLst>
                <a:gd name="T0" fmla="*/ 2 w 21"/>
                <a:gd name="T1" fmla="*/ 7 h 17"/>
                <a:gd name="T2" fmla="*/ 17 w 21"/>
                <a:gd name="T3" fmla="*/ 0 h 17"/>
                <a:gd name="T4" fmla="*/ 21 w 21"/>
                <a:gd name="T5" fmla="*/ 4 h 17"/>
                <a:gd name="T6" fmla="*/ 8 w 21"/>
                <a:gd name="T7" fmla="*/ 17 h 17"/>
                <a:gd name="T8" fmla="*/ 2 w 21"/>
                <a:gd name="T9" fmla="*/ 11 h 17"/>
                <a:gd name="T10" fmla="*/ 2 w 21"/>
                <a:gd name="T1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7">
                  <a:moveTo>
                    <a:pt x="2" y="7"/>
                  </a:moveTo>
                  <a:cubicBezTo>
                    <a:pt x="4" y="7"/>
                    <a:pt x="14" y="0"/>
                    <a:pt x="17" y="0"/>
                  </a:cubicBezTo>
                  <a:cubicBezTo>
                    <a:pt x="19" y="0"/>
                    <a:pt x="21" y="2"/>
                    <a:pt x="21" y="4"/>
                  </a:cubicBezTo>
                  <a:cubicBezTo>
                    <a:pt x="21" y="8"/>
                    <a:pt x="12" y="17"/>
                    <a:pt x="8" y="17"/>
                  </a:cubicBezTo>
                  <a:cubicBezTo>
                    <a:pt x="4" y="17"/>
                    <a:pt x="2" y="15"/>
                    <a:pt x="2" y="11"/>
                  </a:cubicBezTo>
                  <a:cubicBezTo>
                    <a:pt x="2" y="9"/>
                    <a:pt x="0" y="7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id="{674DDCF4-978F-46D5-B107-57CF222B3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3182" y="4337172"/>
              <a:ext cx="240525" cy="464419"/>
            </a:xfrm>
            <a:custGeom>
              <a:avLst/>
              <a:gdLst>
                <a:gd name="T0" fmla="*/ 8 w 95"/>
                <a:gd name="T1" fmla="*/ 112 h 184"/>
                <a:gd name="T2" fmla="*/ 13 w 95"/>
                <a:gd name="T3" fmla="*/ 99 h 184"/>
                <a:gd name="T4" fmla="*/ 16 w 95"/>
                <a:gd name="T5" fmla="*/ 96 h 184"/>
                <a:gd name="T6" fmla="*/ 10 w 95"/>
                <a:gd name="T7" fmla="*/ 78 h 184"/>
                <a:gd name="T8" fmla="*/ 5 w 95"/>
                <a:gd name="T9" fmla="*/ 71 h 184"/>
                <a:gd name="T10" fmla="*/ 5 w 95"/>
                <a:gd name="T11" fmla="*/ 69 h 184"/>
                <a:gd name="T12" fmla="*/ 5 w 95"/>
                <a:gd name="T13" fmla="*/ 69 h 184"/>
                <a:gd name="T14" fmla="*/ 8 w 95"/>
                <a:gd name="T15" fmla="*/ 63 h 184"/>
                <a:gd name="T16" fmla="*/ 5 w 95"/>
                <a:gd name="T17" fmla="*/ 50 h 184"/>
                <a:gd name="T18" fmla="*/ 0 w 95"/>
                <a:gd name="T19" fmla="*/ 42 h 184"/>
                <a:gd name="T20" fmla="*/ 5 w 95"/>
                <a:gd name="T21" fmla="*/ 30 h 184"/>
                <a:gd name="T22" fmla="*/ 12 w 95"/>
                <a:gd name="T23" fmla="*/ 28 h 184"/>
                <a:gd name="T24" fmla="*/ 29 w 95"/>
                <a:gd name="T25" fmla="*/ 13 h 184"/>
                <a:gd name="T26" fmla="*/ 30 w 95"/>
                <a:gd name="T27" fmla="*/ 13 h 184"/>
                <a:gd name="T28" fmla="*/ 32 w 95"/>
                <a:gd name="T29" fmla="*/ 16 h 184"/>
                <a:gd name="T30" fmla="*/ 34 w 95"/>
                <a:gd name="T31" fmla="*/ 13 h 184"/>
                <a:gd name="T32" fmla="*/ 34 w 95"/>
                <a:gd name="T33" fmla="*/ 6 h 184"/>
                <a:gd name="T34" fmla="*/ 41 w 95"/>
                <a:gd name="T35" fmla="*/ 4 h 184"/>
                <a:gd name="T36" fmla="*/ 51 w 95"/>
                <a:gd name="T37" fmla="*/ 4 h 184"/>
                <a:gd name="T38" fmla="*/ 62 w 95"/>
                <a:gd name="T39" fmla="*/ 0 h 184"/>
                <a:gd name="T40" fmla="*/ 74 w 95"/>
                <a:gd name="T41" fmla="*/ 3 h 184"/>
                <a:gd name="T42" fmla="*/ 84 w 95"/>
                <a:gd name="T43" fmla="*/ 14 h 184"/>
                <a:gd name="T44" fmla="*/ 65 w 95"/>
                <a:gd name="T45" fmla="*/ 38 h 184"/>
                <a:gd name="T46" fmla="*/ 67 w 95"/>
                <a:gd name="T47" fmla="*/ 42 h 184"/>
                <a:gd name="T48" fmla="*/ 84 w 95"/>
                <a:gd name="T49" fmla="*/ 61 h 184"/>
                <a:gd name="T50" fmla="*/ 95 w 95"/>
                <a:gd name="T51" fmla="*/ 87 h 184"/>
                <a:gd name="T52" fmla="*/ 92 w 95"/>
                <a:gd name="T53" fmla="*/ 102 h 184"/>
                <a:gd name="T54" fmla="*/ 74 w 95"/>
                <a:gd name="T55" fmla="*/ 111 h 184"/>
                <a:gd name="T56" fmla="*/ 68 w 95"/>
                <a:gd name="T57" fmla="*/ 117 h 184"/>
                <a:gd name="T58" fmla="*/ 67 w 95"/>
                <a:gd name="T59" fmla="*/ 115 h 184"/>
                <a:gd name="T60" fmla="*/ 67 w 95"/>
                <a:gd name="T61" fmla="*/ 118 h 184"/>
                <a:gd name="T62" fmla="*/ 60 w 95"/>
                <a:gd name="T63" fmla="*/ 125 h 184"/>
                <a:gd name="T64" fmla="*/ 58 w 95"/>
                <a:gd name="T65" fmla="*/ 119 h 184"/>
                <a:gd name="T66" fmla="*/ 59 w 95"/>
                <a:gd name="T67" fmla="*/ 115 h 184"/>
                <a:gd name="T68" fmla="*/ 57 w 95"/>
                <a:gd name="T69" fmla="*/ 111 h 184"/>
                <a:gd name="T70" fmla="*/ 47 w 95"/>
                <a:gd name="T71" fmla="*/ 105 h 184"/>
                <a:gd name="T72" fmla="*/ 40 w 95"/>
                <a:gd name="T73" fmla="*/ 97 h 184"/>
                <a:gd name="T74" fmla="*/ 28 w 95"/>
                <a:gd name="T75" fmla="*/ 92 h 184"/>
                <a:gd name="T76" fmla="*/ 26 w 95"/>
                <a:gd name="T77" fmla="*/ 88 h 184"/>
                <a:gd name="T78" fmla="*/ 19 w 95"/>
                <a:gd name="T79" fmla="*/ 84 h 184"/>
                <a:gd name="T80" fmla="*/ 17 w 95"/>
                <a:gd name="T81" fmla="*/ 87 h 184"/>
                <a:gd name="T82" fmla="*/ 18 w 95"/>
                <a:gd name="T83" fmla="*/ 93 h 184"/>
                <a:gd name="T84" fmla="*/ 10 w 95"/>
                <a:gd name="T85" fmla="*/ 111 h 184"/>
                <a:gd name="T86" fmla="*/ 20 w 95"/>
                <a:gd name="T87" fmla="*/ 125 h 184"/>
                <a:gd name="T88" fmla="*/ 19 w 95"/>
                <a:gd name="T89" fmla="*/ 125 h 184"/>
                <a:gd name="T90" fmla="*/ 23 w 95"/>
                <a:gd name="T91" fmla="*/ 134 h 184"/>
                <a:gd name="T92" fmla="*/ 47 w 95"/>
                <a:gd name="T93" fmla="*/ 158 h 184"/>
                <a:gd name="T94" fmla="*/ 46 w 95"/>
                <a:gd name="T95" fmla="*/ 164 h 184"/>
                <a:gd name="T96" fmla="*/ 52 w 95"/>
                <a:gd name="T97" fmla="*/ 174 h 184"/>
                <a:gd name="T98" fmla="*/ 54 w 95"/>
                <a:gd name="T99" fmla="*/ 182 h 184"/>
                <a:gd name="T100" fmla="*/ 51 w 95"/>
                <a:gd name="T101" fmla="*/ 183 h 184"/>
                <a:gd name="T102" fmla="*/ 48 w 95"/>
                <a:gd name="T103" fmla="*/ 184 h 184"/>
                <a:gd name="T104" fmla="*/ 44 w 95"/>
                <a:gd name="T105" fmla="*/ 181 h 184"/>
                <a:gd name="T106" fmla="*/ 24 w 95"/>
                <a:gd name="T107" fmla="*/ 160 h 184"/>
                <a:gd name="T108" fmla="*/ 17 w 95"/>
                <a:gd name="T109" fmla="*/ 139 h 184"/>
                <a:gd name="T110" fmla="*/ 9 w 95"/>
                <a:gd name="T111" fmla="*/ 125 h 184"/>
                <a:gd name="T112" fmla="*/ 5 w 95"/>
                <a:gd name="T113" fmla="*/ 125 h 184"/>
                <a:gd name="T114" fmla="*/ 5 w 95"/>
                <a:gd name="T115" fmla="*/ 123 h 184"/>
                <a:gd name="T116" fmla="*/ 6 w 95"/>
                <a:gd name="T117" fmla="*/ 112 h 184"/>
                <a:gd name="T118" fmla="*/ 7 w 95"/>
                <a:gd name="T119" fmla="*/ 112 h 184"/>
                <a:gd name="T120" fmla="*/ 8 w 95"/>
                <a:gd name="T121" fmla="*/ 11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" h="184">
                  <a:moveTo>
                    <a:pt x="8" y="112"/>
                  </a:moveTo>
                  <a:cubicBezTo>
                    <a:pt x="10" y="107"/>
                    <a:pt x="11" y="104"/>
                    <a:pt x="13" y="99"/>
                  </a:cubicBezTo>
                  <a:cubicBezTo>
                    <a:pt x="14" y="98"/>
                    <a:pt x="16" y="97"/>
                    <a:pt x="16" y="96"/>
                  </a:cubicBezTo>
                  <a:cubicBezTo>
                    <a:pt x="16" y="93"/>
                    <a:pt x="12" y="80"/>
                    <a:pt x="10" y="78"/>
                  </a:cubicBezTo>
                  <a:cubicBezTo>
                    <a:pt x="8" y="76"/>
                    <a:pt x="5" y="74"/>
                    <a:pt x="5" y="71"/>
                  </a:cubicBezTo>
                  <a:cubicBezTo>
                    <a:pt x="5" y="70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8"/>
                    <a:pt x="8" y="65"/>
                    <a:pt x="8" y="63"/>
                  </a:cubicBezTo>
                  <a:cubicBezTo>
                    <a:pt x="8" y="59"/>
                    <a:pt x="7" y="53"/>
                    <a:pt x="5" y="50"/>
                  </a:cubicBezTo>
                  <a:cubicBezTo>
                    <a:pt x="4" y="48"/>
                    <a:pt x="0" y="48"/>
                    <a:pt x="0" y="42"/>
                  </a:cubicBezTo>
                  <a:cubicBezTo>
                    <a:pt x="0" y="37"/>
                    <a:pt x="2" y="33"/>
                    <a:pt x="5" y="30"/>
                  </a:cubicBezTo>
                  <a:cubicBezTo>
                    <a:pt x="6" y="29"/>
                    <a:pt x="9" y="30"/>
                    <a:pt x="12" y="28"/>
                  </a:cubicBezTo>
                  <a:cubicBezTo>
                    <a:pt x="19" y="24"/>
                    <a:pt x="23" y="21"/>
                    <a:pt x="29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5"/>
                    <a:pt x="32" y="16"/>
                    <a:pt x="32" y="16"/>
                  </a:cubicBezTo>
                  <a:cubicBezTo>
                    <a:pt x="33" y="16"/>
                    <a:pt x="34" y="14"/>
                    <a:pt x="34" y="13"/>
                  </a:cubicBezTo>
                  <a:cubicBezTo>
                    <a:pt x="34" y="10"/>
                    <a:pt x="34" y="9"/>
                    <a:pt x="34" y="6"/>
                  </a:cubicBezTo>
                  <a:cubicBezTo>
                    <a:pt x="34" y="6"/>
                    <a:pt x="40" y="4"/>
                    <a:pt x="4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5" y="6"/>
                    <a:pt x="58" y="0"/>
                    <a:pt x="62" y="0"/>
                  </a:cubicBezTo>
                  <a:cubicBezTo>
                    <a:pt x="67" y="0"/>
                    <a:pt x="69" y="3"/>
                    <a:pt x="74" y="3"/>
                  </a:cubicBezTo>
                  <a:cubicBezTo>
                    <a:pt x="74" y="11"/>
                    <a:pt x="80" y="13"/>
                    <a:pt x="84" y="14"/>
                  </a:cubicBezTo>
                  <a:cubicBezTo>
                    <a:pt x="79" y="23"/>
                    <a:pt x="65" y="25"/>
                    <a:pt x="65" y="38"/>
                  </a:cubicBezTo>
                  <a:cubicBezTo>
                    <a:pt x="65" y="40"/>
                    <a:pt x="66" y="41"/>
                    <a:pt x="67" y="42"/>
                  </a:cubicBezTo>
                  <a:cubicBezTo>
                    <a:pt x="74" y="48"/>
                    <a:pt x="77" y="56"/>
                    <a:pt x="84" y="61"/>
                  </a:cubicBezTo>
                  <a:cubicBezTo>
                    <a:pt x="91" y="65"/>
                    <a:pt x="95" y="78"/>
                    <a:pt x="95" y="87"/>
                  </a:cubicBezTo>
                  <a:cubicBezTo>
                    <a:pt x="95" y="94"/>
                    <a:pt x="92" y="96"/>
                    <a:pt x="92" y="102"/>
                  </a:cubicBezTo>
                  <a:cubicBezTo>
                    <a:pt x="83" y="104"/>
                    <a:pt x="82" y="107"/>
                    <a:pt x="74" y="111"/>
                  </a:cubicBezTo>
                  <a:cubicBezTo>
                    <a:pt x="71" y="113"/>
                    <a:pt x="71" y="117"/>
                    <a:pt x="68" y="117"/>
                  </a:cubicBezTo>
                  <a:cubicBezTo>
                    <a:pt x="67" y="117"/>
                    <a:pt x="67" y="115"/>
                    <a:pt x="67" y="115"/>
                  </a:cubicBezTo>
                  <a:cubicBezTo>
                    <a:pt x="67" y="116"/>
                    <a:pt x="67" y="117"/>
                    <a:pt x="67" y="118"/>
                  </a:cubicBezTo>
                  <a:cubicBezTo>
                    <a:pt x="67" y="121"/>
                    <a:pt x="61" y="125"/>
                    <a:pt x="60" y="125"/>
                  </a:cubicBezTo>
                  <a:cubicBezTo>
                    <a:pt x="59" y="125"/>
                    <a:pt x="58" y="121"/>
                    <a:pt x="58" y="119"/>
                  </a:cubicBezTo>
                  <a:cubicBezTo>
                    <a:pt x="58" y="117"/>
                    <a:pt x="58" y="116"/>
                    <a:pt x="59" y="115"/>
                  </a:cubicBezTo>
                  <a:cubicBezTo>
                    <a:pt x="58" y="115"/>
                    <a:pt x="57" y="112"/>
                    <a:pt x="57" y="111"/>
                  </a:cubicBezTo>
                  <a:cubicBezTo>
                    <a:pt x="53" y="111"/>
                    <a:pt x="47" y="109"/>
                    <a:pt x="47" y="105"/>
                  </a:cubicBezTo>
                  <a:cubicBezTo>
                    <a:pt x="41" y="105"/>
                    <a:pt x="44" y="101"/>
                    <a:pt x="40" y="97"/>
                  </a:cubicBezTo>
                  <a:cubicBezTo>
                    <a:pt x="36" y="93"/>
                    <a:pt x="32" y="93"/>
                    <a:pt x="28" y="92"/>
                  </a:cubicBezTo>
                  <a:cubicBezTo>
                    <a:pt x="27" y="92"/>
                    <a:pt x="26" y="88"/>
                    <a:pt x="26" y="88"/>
                  </a:cubicBezTo>
                  <a:cubicBezTo>
                    <a:pt x="26" y="85"/>
                    <a:pt x="22" y="84"/>
                    <a:pt x="19" y="84"/>
                  </a:cubicBezTo>
                  <a:cubicBezTo>
                    <a:pt x="17" y="84"/>
                    <a:pt x="17" y="86"/>
                    <a:pt x="17" y="87"/>
                  </a:cubicBezTo>
                  <a:cubicBezTo>
                    <a:pt x="17" y="90"/>
                    <a:pt x="18" y="90"/>
                    <a:pt x="18" y="93"/>
                  </a:cubicBezTo>
                  <a:cubicBezTo>
                    <a:pt x="18" y="101"/>
                    <a:pt x="10" y="104"/>
                    <a:pt x="10" y="111"/>
                  </a:cubicBezTo>
                  <a:cubicBezTo>
                    <a:pt x="10" y="120"/>
                    <a:pt x="20" y="117"/>
                    <a:pt x="20" y="125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20" y="127"/>
                    <a:pt x="21" y="132"/>
                    <a:pt x="23" y="134"/>
                  </a:cubicBezTo>
                  <a:cubicBezTo>
                    <a:pt x="30" y="142"/>
                    <a:pt x="47" y="144"/>
                    <a:pt x="47" y="158"/>
                  </a:cubicBezTo>
                  <a:cubicBezTo>
                    <a:pt x="47" y="161"/>
                    <a:pt x="46" y="161"/>
                    <a:pt x="46" y="164"/>
                  </a:cubicBezTo>
                  <a:cubicBezTo>
                    <a:pt x="46" y="169"/>
                    <a:pt x="51" y="170"/>
                    <a:pt x="52" y="174"/>
                  </a:cubicBezTo>
                  <a:cubicBezTo>
                    <a:pt x="53" y="178"/>
                    <a:pt x="53" y="179"/>
                    <a:pt x="54" y="182"/>
                  </a:cubicBezTo>
                  <a:cubicBezTo>
                    <a:pt x="52" y="183"/>
                    <a:pt x="52" y="183"/>
                    <a:pt x="51" y="183"/>
                  </a:cubicBezTo>
                  <a:cubicBezTo>
                    <a:pt x="50" y="183"/>
                    <a:pt x="49" y="184"/>
                    <a:pt x="48" y="184"/>
                  </a:cubicBezTo>
                  <a:cubicBezTo>
                    <a:pt x="46" y="184"/>
                    <a:pt x="45" y="182"/>
                    <a:pt x="44" y="181"/>
                  </a:cubicBezTo>
                  <a:cubicBezTo>
                    <a:pt x="35" y="178"/>
                    <a:pt x="27" y="170"/>
                    <a:pt x="24" y="160"/>
                  </a:cubicBezTo>
                  <a:cubicBezTo>
                    <a:pt x="21" y="152"/>
                    <a:pt x="20" y="146"/>
                    <a:pt x="17" y="139"/>
                  </a:cubicBezTo>
                  <a:cubicBezTo>
                    <a:pt x="15" y="135"/>
                    <a:pt x="13" y="125"/>
                    <a:pt x="9" y="125"/>
                  </a:cubicBezTo>
                  <a:cubicBezTo>
                    <a:pt x="6" y="125"/>
                    <a:pt x="7" y="127"/>
                    <a:pt x="5" y="125"/>
                  </a:cubicBezTo>
                  <a:cubicBezTo>
                    <a:pt x="4" y="125"/>
                    <a:pt x="5" y="124"/>
                    <a:pt x="5" y="123"/>
                  </a:cubicBezTo>
                  <a:cubicBezTo>
                    <a:pt x="5" y="119"/>
                    <a:pt x="5" y="116"/>
                    <a:pt x="6" y="112"/>
                  </a:cubicBezTo>
                  <a:cubicBezTo>
                    <a:pt x="7" y="112"/>
                    <a:pt x="7" y="112"/>
                    <a:pt x="7" y="112"/>
                  </a:cubicBezTo>
                  <a:lnTo>
                    <a:pt x="8" y="1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66" name="Freeform 10">
              <a:extLst>
                <a:ext uri="{FF2B5EF4-FFF2-40B4-BE49-F238E27FC236}">
                  <a16:creationId xmlns:a16="http://schemas.microsoft.com/office/drawing/2014/main" id="{CE349005-FCAC-46D6-AC4C-27E139F3B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5139" y="4719365"/>
              <a:ext cx="209848" cy="224573"/>
            </a:xfrm>
            <a:custGeom>
              <a:avLst/>
              <a:gdLst>
                <a:gd name="T0" fmla="*/ 39 w 87"/>
                <a:gd name="T1" fmla="*/ 48 h 93"/>
                <a:gd name="T2" fmla="*/ 38 w 87"/>
                <a:gd name="T3" fmla="*/ 45 h 93"/>
                <a:gd name="T4" fmla="*/ 33 w 87"/>
                <a:gd name="T5" fmla="*/ 44 h 93"/>
                <a:gd name="T6" fmla="*/ 29 w 87"/>
                <a:gd name="T7" fmla="*/ 34 h 93"/>
                <a:gd name="T8" fmla="*/ 19 w 87"/>
                <a:gd name="T9" fmla="*/ 24 h 93"/>
                <a:gd name="T10" fmla="*/ 14 w 87"/>
                <a:gd name="T11" fmla="*/ 16 h 93"/>
                <a:gd name="T12" fmla="*/ 8 w 87"/>
                <a:gd name="T13" fmla="*/ 13 h 93"/>
                <a:gd name="T14" fmla="*/ 0 w 87"/>
                <a:gd name="T15" fmla="*/ 2 h 93"/>
                <a:gd name="T16" fmla="*/ 0 w 87"/>
                <a:gd name="T17" fmla="*/ 0 h 93"/>
                <a:gd name="T18" fmla="*/ 2 w 87"/>
                <a:gd name="T19" fmla="*/ 0 h 93"/>
                <a:gd name="T20" fmla="*/ 7 w 87"/>
                <a:gd name="T21" fmla="*/ 2 h 93"/>
                <a:gd name="T22" fmla="*/ 17 w 87"/>
                <a:gd name="T23" fmla="*/ 2 h 93"/>
                <a:gd name="T24" fmla="*/ 27 w 87"/>
                <a:gd name="T25" fmla="*/ 13 h 93"/>
                <a:gd name="T26" fmla="*/ 31 w 87"/>
                <a:gd name="T27" fmla="*/ 14 h 93"/>
                <a:gd name="T28" fmla="*/ 40 w 87"/>
                <a:gd name="T29" fmla="*/ 22 h 93"/>
                <a:gd name="T30" fmla="*/ 56 w 87"/>
                <a:gd name="T31" fmla="*/ 34 h 93"/>
                <a:gd name="T32" fmla="*/ 66 w 87"/>
                <a:gd name="T33" fmla="*/ 41 h 93"/>
                <a:gd name="T34" fmla="*/ 65 w 87"/>
                <a:gd name="T35" fmla="*/ 43 h 93"/>
                <a:gd name="T36" fmla="*/ 67 w 87"/>
                <a:gd name="T37" fmla="*/ 43 h 93"/>
                <a:gd name="T38" fmla="*/ 70 w 87"/>
                <a:gd name="T39" fmla="*/ 45 h 93"/>
                <a:gd name="T40" fmla="*/ 69 w 87"/>
                <a:gd name="T41" fmla="*/ 48 h 93"/>
                <a:gd name="T42" fmla="*/ 74 w 87"/>
                <a:gd name="T43" fmla="*/ 53 h 93"/>
                <a:gd name="T44" fmla="*/ 81 w 87"/>
                <a:gd name="T45" fmla="*/ 64 h 93"/>
                <a:gd name="T46" fmla="*/ 87 w 87"/>
                <a:gd name="T47" fmla="*/ 69 h 93"/>
                <a:gd name="T48" fmla="*/ 87 w 87"/>
                <a:gd name="T49" fmla="*/ 81 h 93"/>
                <a:gd name="T50" fmla="*/ 85 w 87"/>
                <a:gd name="T51" fmla="*/ 89 h 93"/>
                <a:gd name="T52" fmla="*/ 77 w 87"/>
                <a:gd name="T53" fmla="*/ 93 h 93"/>
                <a:gd name="T54" fmla="*/ 71 w 87"/>
                <a:gd name="T55" fmla="*/ 86 h 93"/>
                <a:gd name="T56" fmla="*/ 55 w 87"/>
                <a:gd name="T57" fmla="*/ 73 h 93"/>
                <a:gd name="T58" fmla="*/ 44 w 87"/>
                <a:gd name="T59" fmla="*/ 55 h 93"/>
                <a:gd name="T60" fmla="*/ 39 w 87"/>
                <a:gd name="T61" fmla="*/ 4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7" h="93">
                  <a:moveTo>
                    <a:pt x="39" y="48"/>
                  </a:moveTo>
                  <a:cubicBezTo>
                    <a:pt x="38" y="48"/>
                    <a:pt x="38" y="46"/>
                    <a:pt x="38" y="45"/>
                  </a:cubicBezTo>
                  <a:cubicBezTo>
                    <a:pt x="38" y="45"/>
                    <a:pt x="34" y="45"/>
                    <a:pt x="33" y="44"/>
                  </a:cubicBezTo>
                  <a:cubicBezTo>
                    <a:pt x="32" y="43"/>
                    <a:pt x="30" y="36"/>
                    <a:pt x="29" y="34"/>
                  </a:cubicBezTo>
                  <a:cubicBezTo>
                    <a:pt x="27" y="27"/>
                    <a:pt x="21" y="29"/>
                    <a:pt x="19" y="24"/>
                  </a:cubicBezTo>
                  <a:cubicBezTo>
                    <a:pt x="17" y="21"/>
                    <a:pt x="16" y="19"/>
                    <a:pt x="14" y="16"/>
                  </a:cubicBezTo>
                  <a:cubicBezTo>
                    <a:pt x="13" y="13"/>
                    <a:pt x="10" y="14"/>
                    <a:pt x="8" y="13"/>
                  </a:cubicBezTo>
                  <a:cubicBezTo>
                    <a:pt x="5" y="13"/>
                    <a:pt x="1" y="5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5" y="0"/>
                    <a:pt x="5" y="1"/>
                    <a:pt x="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3" y="4"/>
                    <a:pt x="25" y="8"/>
                    <a:pt x="27" y="13"/>
                  </a:cubicBezTo>
                  <a:cubicBezTo>
                    <a:pt x="28" y="14"/>
                    <a:pt x="29" y="14"/>
                    <a:pt x="31" y="14"/>
                  </a:cubicBezTo>
                  <a:cubicBezTo>
                    <a:pt x="35" y="16"/>
                    <a:pt x="37" y="19"/>
                    <a:pt x="40" y="22"/>
                  </a:cubicBezTo>
                  <a:cubicBezTo>
                    <a:pt x="45" y="28"/>
                    <a:pt x="48" y="31"/>
                    <a:pt x="56" y="34"/>
                  </a:cubicBezTo>
                  <a:cubicBezTo>
                    <a:pt x="61" y="35"/>
                    <a:pt x="66" y="37"/>
                    <a:pt x="66" y="41"/>
                  </a:cubicBezTo>
                  <a:cubicBezTo>
                    <a:pt x="66" y="41"/>
                    <a:pt x="65" y="42"/>
                    <a:pt x="65" y="43"/>
                  </a:cubicBezTo>
                  <a:cubicBezTo>
                    <a:pt x="66" y="43"/>
                    <a:pt x="66" y="43"/>
                    <a:pt x="67" y="43"/>
                  </a:cubicBezTo>
                  <a:cubicBezTo>
                    <a:pt x="68" y="43"/>
                    <a:pt x="69" y="44"/>
                    <a:pt x="70" y="45"/>
                  </a:cubicBezTo>
                  <a:cubicBezTo>
                    <a:pt x="69" y="48"/>
                    <a:pt x="69" y="48"/>
                    <a:pt x="69" y="48"/>
                  </a:cubicBezTo>
                  <a:cubicBezTo>
                    <a:pt x="69" y="52"/>
                    <a:pt x="71" y="53"/>
                    <a:pt x="74" y="53"/>
                  </a:cubicBezTo>
                  <a:cubicBezTo>
                    <a:pt x="74" y="59"/>
                    <a:pt x="78" y="60"/>
                    <a:pt x="81" y="64"/>
                  </a:cubicBezTo>
                  <a:cubicBezTo>
                    <a:pt x="83" y="65"/>
                    <a:pt x="87" y="66"/>
                    <a:pt x="87" y="69"/>
                  </a:cubicBezTo>
                  <a:cubicBezTo>
                    <a:pt x="87" y="73"/>
                    <a:pt x="87" y="75"/>
                    <a:pt x="87" y="81"/>
                  </a:cubicBezTo>
                  <a:cubicBezTo>
                    <a:pt x="84" y="82"/>
                    <a:pt x="85" y="86"/>
                    <a:pt x="85" y="89"/>
                  </a:cubicBezTo>
                  <a:cubicBezTo>
                    <a:pt x="85" y="93"/>
                    <a:pt x="79" y="93"/>
                    <a:pt x="77" y="93"/>
                  </a:cubicBezTo>
                  <a:cubicBezTo>
                    <a:pt x="76" y="93"/>
                    <a:pt x="71" y="86"/>
                    <a:pt x="71" y="86"/>
                  </a:cubicBezTo>
                  <a:cubicBezTo>
                    <a:pt x="65" y="80"/>
                    <a:pt x="60" y="78"/>
                    <a:pt x="55" y="73"/>
                  </a:cubicBezTo>
                  <a:cubicBezTo>
                    <a:pt x="49" y="67"/>
                    <a:pt x="47" y="62"/>
                    <a:pt x="44" y="55"/>
                  </a:cubicBezTo>
                  <a:cubicBezTo>
                    <a:pt x="43" y="54"/>
                    <a:pt x="40" y="48"/>
                    <a:pt x="39" y="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67" name="Freeform 52">
              <a:extLst>
                <a:ext uri="{FF2B5EF4-FFF2-40B4-BE49-F238E27FC236}">
                  <a16:creationId xmlns:a16="http://schemas.microsoft.com/office/drawing/2014/main" id="{2C604903-0BEE-4115-B23E-53E5FCF3D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993" y="4127869"/>
              <a:ext cx="46634" cy="60131"/>
            </a:xfrm>
            <a:custGeom>
              <a:avLst/>
              <a:gdLst>
                <a:gd name="T0" fmla="*/ 7 w 19"/>
                <a:gd name="T1" fmla="*/ 15 h 25"/>
                <a:gd name="T2" fmla="*/ 8 w 19"/>
                <a:gd name="T3" fmla="*/ 11 h 25"/>
                <a:gd name="T4" fmla="*/ 6 w 19"/>
                <a:gd name="T5" fmla="*/ 7 h 25"/>
                <a:gd name="T6" fmla="*/ 6 w 19"/>
                <a:gd name="T7" fmla="*/ 9 h 25"/>
                <a:gd name="T8" fmla="*/ 3 w 19"/>
                <a:gd name="T9" fmla="*/ 11 h 25"/>
                <a:gd name="T10" fmla="*/ 0 w 19"/>
                <a:gd name="T11" fmla="*/ 7 h 25"/>
                <a:gd name="T12" fmla="*/ 9 w 19"/>
                <a:gd name="T13" fmla="*/ 0 h 25"/>
                <a:gd name="T14" fmla="*/ 16 w 19"/>
                <a:gd name="T15" fmla="*/ 2 h 25"/>
                <a:gd name="T16" fmla="*/ 17 w 19"/>
                <a:gd name="T17" fmla="*/ 5 h 25"/>
                <a:gd name="T18" fmla="*/ 19 w 19"/>
                <a:gd name="T19" fmla="*/ 8 h 25"/>
                <a:gd name="T20" fmla="*/ 19 w 19"/>
                <a:gd name="T21" fmla="*/ 11 h 25"/>
                <a:gd name="T22" fmla="*/ 17 w 19"/>
                <a:gd name="T23" fmla="*/ 11 h 25"/>
                <a:gd name="T24" fmla="*/ 9 w 19"/>
                <a:gd name="T25" fmla="*/ 25 h 25"/>
                <a:gd name="T26" fmla="*/ 8 w 19"/>
                <a:gd name="T27" fmla="*/ 22 h 25"/>
                <a:gd name="T28" fmla="*/ 8 w 19"/>
                <a:gd name="T29" fmla="*/ 24 h 25"/>
                <a:gd name="T30" fmla="*/ 4 w 19"/>
                <a:gd name="T31" fmla="*/ 19 h 25"/>
                <a:gd name="T32" fmla="*/ 7 w 19"/>
                <a:gd name="T33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25">
                  <a:moveTo>
                    <a:pt x="7" y="15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7" y="10"/>
                    <a:pt x="6" y="8"/>
                    <a:pt x="6" y="7"/>
                  </a:cubicBezTo>
                  <a:cubicBezTo>
                    <a:pt x="6" y="8"/>
                    <a:pt x="6" y="8"/>
                    <a:pt x="6" y="9"/>
                  </a:cubicBezTo>
                  <a:cubicBezTo>
                    <a:pt x="5" y="9"/>
                    <a:pt x="4" y="11"/>
                    <a:pt x="3" y="11"/>
                  </a:cubicBezTo>
                  <a:cubicBezTo>
                    <a:pt x="1" y="11"/>
                    <a:pt x="0" y="9"/>
                    <a:pt x="0" y="7"/>
                  </a:cubicBezTo>
                  <a:cubicBezTo>
                    <a:pt x="0" y="6"/>
                    <a:pt x="8" y="0"/>
                    <a:pt x="9" y="0"/>
                  </a:cubicBezTo>
                  <a:cubicBezTo>
                    <a:pt x="11" y="0"/>
                    <a:pt x="13" y="2"/>
                    <a:pt x="16" y="2"/>
                  </a:cubicBezTo>
                  <a:cubicBezTo>
                    <a:pt x="16" y="3"/>
                    <a:pt x="16" y="5"/>
                    <a:pt x="17" y="5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10"/>
                    <a:pt x="19" y="11"/>
                  </a:cubicBezTo>
                  <a:cubicBezTo>
                    <a:pt x="18" y="11"/>
                    <a:pt x="17" y="11"/>
                    <a:pt x="17" y="11"/>
                  </a:cubicBezTo>
                  <a:cubicBezTo>
                    <a:pt x="16" y="16"/>
                    <a:pt x="13" y="25"/>
                    <a:pt x="9" y="25"/>
                  </a:cubicBezTo>
                  <a:cubicBezTo>
                    <a:pt x="8" y="25"/>
                    <a:pt x="8" y="23"/>
                    <a:pt x="8" y="2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6" y="24"/>
                    <a:pt x="4" y="20"/>
                    <a:pt x="4" y="19"/>
                  </a:cubicBezTo>
                  <a:cubicBezTo>
                    <a:pt x="4" y="19"/>
                    <a:pt x="7" y="15"/>
                    <a:pt x="7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68" name="Freeform 53">
              <a:extLst>
                <a:ext uri="{FF2B5EF4-FFF2-40B4-BE49-F238E27FC236}">
                  <a16:creationId xmlns:a16="http://schemas.microsoft.com/office/drawing/2014/main" id="{23FD9F0B-14B2-4711-93F8-9C45B6647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8989" y="4113144"/>
              <a:ext cx="52769" cy="39269"/>
            </a:xfrm>
            <a:custGeom>
              <a:avLst/>
              <a:gdLst>
                <a:gd name="T0" fmla="*/ 15 w 22"/>
                <a:gd name="T1" fmla="*/ 10 h 16"/>
                <a:gd name="T2" fmla="*/ 11 w 22"/>
                <a:gd name="T3" fmla="*/ 8 h 16"/>
                <a:gd name="T4" fmla="*/ 4 w 22"/>
                <a:gd name="T5" fmla="*/ 16 h 16"/>
                <a:gd name="T6" fmla="*/ 3 w 22"/>
                <a:gd name="T7" fmla="*/ 11 h 16"/>
                <a:gd name="T8" fmla="*/ 0 w 22"/>
                <a:gd name="T9" fmla="*/ 8 h 16"/>
                <a:gd name="T10" fmla="*/ 6 w 22"/>
                <a:gd name="T11" fmla="*/ 4 h 16"/>
                <a:gd name="T12" fmla="*/ 15 w 22"/>
                <a:gd name="T13" fmla="*/ 0 h 16"/>
                <a:gd name="T14" fmla="*/ 15 w 22"/>
                <a:gd name="T1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6">
                  <a:moveTo>
                    <a:pt x="15" y="10"/>
                  </a:moveTo>
                  <a:cubicBezTo>
                    <a:pt x="13" y="10"/>
                    <a:pt x="12" y="9"/>
                    <a:pt x="11" y="8"/>
                  </a:cubicBezTo>
                  <a:cubicBezTo>
                    <a:pt x="9" y="11"/>
                    <a:pt x="8" y="16"/>
                    <a:pt x="4" y="16"/>
                  </a:cubicBezTo>
                  <a:cubicBezTo>
                    <a:pt x="3" y="16"/>
                    <a:pt x="2" y="13"/>
                    <a:pt x="3" y="11"/>
                  </a:cubicBezTo>
                  <a:cubicBezTo>
                    <a:pt x="1" y="10"/>
                    <a:pt x="0" y="10"/>
                    <a:pt x="0" y="8"/>
                  </a:cubicBezTo>
                  <a:cubicBezTo>
                    <a:pt x="0" y="8"/>
                    <a:pt x="6" y="4"/>
                    <a:pt x="6" y="4"/>
                  </a:cubicBezTo>
                  <a:cubicBezTo>
                    <a:pt x="11" y="5"/>
                    <a:pt x="11" y="0"/>
                    <a:pt x="15" y="0"/>
                  </a:cubicBezTo>
                  <a:cubicBezTo>
                    <a:pt x="22" y="0"/>
                    <a:pt x="18" y="10"/>
                    <a:pt x="15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69" name="Freeform 54">
              <a:extLst>
                <a:ext uri="{FF2B5EF4-FFF2-40B4-BE49-F238E27FC236}">
                  <a16:creationId xmlns:a16="http://schemas.microsoft.com/office/drawing/2014/main" id="{6FF5BE46-9431-45A8-92A2-3DDCFE056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9537" y="3956064"/>
              <a:ext cx="222119" cy="179167"/>
            </a:xfrm>
            <a:custGeom>
              <a:avLst/>
              <a:gdLst>
                <a:gd name="T0" fmla="*/ 36 w 92"/>
                <a:gd name="T1" fmla="*/ 71 h 74"/>
                <a:gd name="T2" fmla="*/ 36 w 92"/>
                <a:gd name="T3" fmla="*/ 69 h 74"/>
                <a:gd name="T4" fmla="*/ 37 w 92"/>
                <a:gd name="T5" fmla="*/ 64 h 74"/>
                <a:gd name="T6" fmla="*/ 29 w 92"/>
                <a:gd name="T7" fmla="*/ 62 h 74"/>
                <a:gd name="T8" fmla="*/ 26 w 92"/>
                <a:gd name="T9" fmla="*/ 64 h 74"/>
                <a:gd name="T10" fmla="*/ 19 w 92"/>
                <a:gd name="T11" fmla="*/ 65 h 74"/>
                <a:gd name="T12" fmla="*/ 5 w 92"/>
                <a:gd name="T13" fmla="*/ 69 h 74"/>
                <a:gd name="T14" fmla="*/ 0 w 92"/>
                <a:gd name="T15" fmla="*/ 68 h 74"/>
                <a:gd name="T16" fmla="*/ 4 w 92"/>
                <a:gd name="T17" fmla="*/ 66 h 74"/>
                <a:gd name="T18" fmla="*/ 20 w 92"/>
                <a:gd name="T19" fmla="*/ 55 h 74"/>
                <a:gd name="T20" fmla="*/ 38 w 92"/>
                <a:gd name="T21" fmla="*/ 55 h 74"/>
                <a:gd name="T22" fmla="*/ 47 w 92"/>
                <a:gd name="T23" fmla="*/ 46 h 74"/>
                <a:gd name="T24" fmla="*/ 52 w 92"/>
                <a:gd name="T25" fmla="*/ 38 h 74"/>
                <a:gd name="T26" fmla="*/ 51 w 92"/>
                <a:gd name="T27" fmla="*/ 42 h 74"/>
                <a:gd name="T28" fmla="*/ 52 w 92"/>
                <a:gd name="T29" fmla="*/ 43 h 74"/>
                <a:gd name="T30" fmla="*/ 60 w 92"/>
                <a:gd name="T31" fmla="*/ 39 h 74"/>
                <a:gd name="T32" fmla="*/ 76 w 92"/>
                <a:gd name="T33" fmla="*/ 16 h 74"/>
                <a:gd name="T34" fmla="*/ 75 w 92"/>
                <a:gd name="T35" fmla="*/ 12 h 74"/>
                <a:gd name="T36" fmla="*/ 82 w 92"/>
                <a:gd name="T37" fmla="*/ 2 h 74"/>
                <a:gd name="T38" fmla="*/ 85 w 92"/>
                <a:gd name="T39" fmla="*/ 3 h 74"/>
                <a:gd name="T40" fmla="*/ 85 w 92"/>
                <a:gd name="T41" fmla="*/ 2 h 74"/>
                <a:gd name="T42" fmla="*/ 84 w 92"/>
                <a:gd name="T43" fmla="*/ 0 h 74"/>
                <a:gd name="T44" fmla="*/ 87 w 92"/>
                <a:gd name="T45" fmla="*/ 1 h 74"/>
                <a:gd name="T46" fmla="*/ 88 w 92"/>
                <a:gd name="T47" fmla="*/ 7 h 74"/>
                <a:gd name="T48" fmla="*/ 92 w 92"/>
                <a:gd name="T49" fmla="*/ 17 h 74"/>
                <a:gd name="T50" fmla="*/ 88 w 92"/>
                <a:gd name="T51" fmla="*/ 26 h 74"/>
                <a:gd name="T52" fmla="*/ 88 w 92"/>
                <a:gd name="T53" fmla="*/ 28 h 74"/>
                <a:gd name="T54" fmla="*/ 85 w 92"/>
                <a:gd name="T55" fmla="*/ 28 h 74"/>
                <a:gd name="T56" fmla="*/ 83 w 92"/>
                <a:gd name="T57" fmla="*/ 41 h 74"/>
                <a:gd name="T58" fmla="*/ 80 w 92"/>
                <a:gd name="T59" fmla="*/ 49 h 74"/>
                <a:gd name="T60" fmla="*/ 82 w 92"/>
                <a:gd name="T61" fmla="*/ 55 h 74"/>
                <a:gd name="T62" fmla="*/ 75 w 92"/>
                <a:gd name="T63" fmla="*/ 60 h 74"/>
                <a:gd name="T64" fmla="*/ 75 w 92"/>
                <a:gd name="T65" fmla="*/ 56 h 74"/>
                <a:gd name="T66" fmla="*/ 67 w 92"/>
                <a:gd name="T67" fmla="*/ 63 h 74"/>
                <a:gd name="T68" fmla="*/ 66 w 92"/>
                <a:gd name="T69" fmla="*/ 61 h 74"/>
                <a:gd name="T70" fmla="*/ 63 w 92"/>
                <a:gd name="T71" fmla="*/ 61 h 74"/>
                <a:gd name="T72" fmla="*/ 57 w 92"/>
                <a:gd name="T73" fmla="*/ 65 h 74"/>
                <a:gd name="T74" fmla="*/ 49 w 92"/>
                <a:gd name="T75" fmla="*/ 60 h 74"/>
                <a:gd name="T76" fmla="*/ 47 w 92"/>
                <a:gd name="T77" fmla="*/ 62 h 74"/>
                <a:gd name="T78" fmla="*/ 50 w 92"/>
                <a:gd name="T79" fmla="*/ 67 h 74"/>
                <a:gd name="T80" fmla="*/ 47 w 92"/>
                <a:gd name="T81" fmla="*/ 67 h 74"/>
                <a:gd name="T82" fmla="*/ 40 w 92"/>
                <a:gd name="T83" fmla="*/ 74 h 74"/>
                <a:gd name="T84" fmla="*/ 36 w 92"/>
                <a:gd name="T85" fmla="*/ 7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2" h="74">
                  <a:moveTo>
                    <a:pt x="36" y="71"/>
                  </a:moveTo>
                  <a:cubicBezTo>
                    <a:pt x="35" y="71"/>
                    <a:pt x="36" y="70"/>
                    <a:pt x="36" y="69"/>
                  </a:cubicBezTo>
                  <a:cubicBezTo>
                    <a:pt x="36" y="67"/>
                    <a:pt x="37" y="65"/>
                    <a:pt x="37" y="64"/>
                  </a:cubicBezTo>
                  <a:cubicBezTo>
                    <a:pt x="34" y="63"/>
                    <a:pt x="32" y="62"/>
                    <a:pt x="29" y="62"/>
                  </a:cubicBezTo>
                  <a:cubicBezTo>
                    <a:pt x="27" y="62"/>
                    <a:pt x="27" y="64"/>
                    <a:pt x="26" y="64"/>
                  </a:cubicBezTo>
                  <a:cubicBezTo>
                    <a:pt x="23" y="65"/>
                    <a:pt x="22" y="64"/>
                    <a:pt x="19" y="65"/>
                  </a:cubicBezTo>
                  <a:cubicBezTo>
                    <a:pt x="16" y="67"/>
                    <a:pt x="11" y="69"/>
                    <a:pt x="5" y="69"/>
                  </a:cubicBezTo>
                  <a:cubicBezTo>
                    <a:pt x="2" y="69"/>
                    <a:pt x="0" y="69"/>
                    <a:pt x="0" y="68"/>
                  </a:cubicBezTo>
                  <a:cubicBezTo>
                    <a:pt x="0" y="67"/>
                    <a:pt x="3" y="66"/>
                    <a:pt x="4" y="66"/>
                  </a:cubicBezTo>
                  <a:cubicBezTo>
                    <a:pt x="10" y="62"/>
                    <a:pt x="13" y="55"/>
                    <a:pt x="20" y="55"/>
                  </a:cubicBezTo>
                  <a:cubicBezTo>
                    <a:pt x="29" y="55"/>
                    <a:pt x="31" y="55"/>
                    <a:pt x="38" y="55"/>
                  </a:cubicBezTo>
                  <a:cubicBezTo>
                    <a:pt x="43" y="55"/>
                    <a:pt x="45" y="46"/>
                    <a:pt x="47" y="46"/>
                  </a:cubicBezTo>
                  <a:cubicBezTo>
                    <a:pt x="48" y="46"/>
                    <a:pt x="51" y="39"/>
                    <a:pt x="52" y="38"/>
                  </a:cubicBezTo>
                  <a:cubicBezTo>
                    <a:pt x="51" y="39"/>
                    <a:pt x="51" y="40"/>
                    <a:pt x="51" y="42"/>
                  </a:cubicBezTo>
                  <a:cubicBezTo>
                    <a:pt x="51" y="42"/>
                    <a:pt x="52" y="43"/>
                    <a:pt x="52" y="43"/>
                  </a:cubicBezTo>
                  <a:cubicBezTo>
                    <a:pt x="56" y="43"/>
                    <a:pt x="57" y="40"/>
                    <a:pt x="60" y="39"/>
                  </a:cubicBezTo>
                  <a:cubicBezTo>
                    <a:pt x="66" y="37"/>
                    <a:pt x="76" y="25"/>
                    <a:pt x="76" y="16"/>
                  </a:cubicBezTo>
                  <a:cubicBezTo>
                    <a:pt x="76" y="14"/>
                    <a:pt x="75" y="14"/>
                    <a:pt x="75" y="12"/>
                  </a:cubicBezTo>
                  <a:cubicBezTo>
                    <a:pt x="75" y="9"/>
                    <a:pt x="78" y="2"/>
                    <a:pt x="82" y="2"/>
                  </a:cubicBezTo>
                  <a:cubicBezTo>
                    <a:pt x="82" y="2"/>
                    <a:pt x="82" y="5"/>
                    <a:pt x="85" y="3"/>
                  </a:cubicBezTo>
                  <a:cubicBezTo>
                    <a:pt x="85" y="3"/>
                    <a:pt x="85" y="2"/>
                    <a:pt x="85" y="2"/>
                  </a:cubicBezTo>
                  <a:cubicBezTo>
                    <a:pt x="84" y="2"/>
                    <a:pt x="83" y="0"/>
                    <a:pt x="84" y="0"/>
                  </a:cubicBezTo>
                  <a:cubicBezTo>
                    <a:pt x="86" y="0"/>
                    <a:pt x="87" y="0"/>
                    <a:pt x="87" y="1"/>
                  </a:cubicBezTo>
                  <a:cubicBezTo>
                    <a:pt x="88" y="3"/>
                    <a:pt x="88" y="5"/>
                    <a:pt x="88" y="7"/>
                  </a:cubicBezTo>
                  <a:cubicBezTo>
                    <a:pt x="88" y="11"/>
                    <a:pt x="92" y="13"/>
                    <a:pt x="92" y="17"/>
                  </a:cubicBezTo>
                  <a:cubicBezTo>
                    <a:pt x="92" y="22"/>
                    <a:pt x="88" y="22"/>
                    <a:pt x="88" y="26"/>
                  </a:cubicBezTo>
                  <a:cubicBezTo>
                    <a:pt x="88" y="26"/>
                    <a:pt x="88" y="27"/>
                    <a:pt x="88" y="28"/>
                  </a:cubicBezTo>
                  <a:cubicBezTo>
                    <a:pt x="87" y="28"/>
                    <a:pt x="86" y="28"/>
                    <a:pt x="85" y="28"/>
                  </a:cubicBezTo>
                  <a:cubicBezTo>
                    <a:pt x="83" y="29"/>
                    <a:pt x="83" y="38"/>
                    <a:pt x="83" y="41"/>
                  </a:cubicBezTo>
                  <a:cubicBezTo>
                    <a:pt x="83" y="44"/>
                    <a:pt x="80" y="45"/>
                    <a:pt x="80" y="49"/>
                  </a:cubicBezTo>
                  <a:cubicBezTo>
                    <a:pt x="80" y="52"/>
                    <a:pt x="81" y="53"/>
                    <a:pt x="82" y="55"/>
                  </a:cubicBezTo>
                  <a:cubicBezTo>
                    <a:pt x="78" y="56"/>
                    <a:pt x="78" y="59"/>
                    <a:pt x="75" y="60"/>
                  </a:cubicBezTo>
                  <a:cubicBezTo>
                    <a:pt x="74" y="58"/>
                    <a:pt x="75" y="58"/>
                    <a:pt x="75" y="56"/>
                  </a:cubicBezTo>
                  <a:cubicBezTo>
                    <a:pt x="71" y="58"/>
                    <a:pt x="69" y="59"/>
                    <a:pt x="67" y="63"/>
                  </a:cubicBezTo>
                  <a:cubicBezTo>
                    <a:pt x="67" y="63"/>
                    <a:pt x="66" y="62"/>
                    <a:pt x="66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1" y="63"/>
                    <a:pt x="60" y="65"/>
                    <a:pt x="57" y="65"/>
                  </a:cubicBezTo>
                  <a:cubicBezTo>
                    <a:pt x="51" y="65"/>
                    <a:pt x="52" y="60"/>
                    <a:pt x="49" y="60"/>
                  </a:cubicBezTo>
                  <a:cubicBezTo>
                    <a:pt x="48" y="60"/>
                    <a:pt x="47" y="61"/>
                    <a:pt x="47" y="62"/>
                  </a:cubicBezTo>
                  <a:cubicBezTo>
                    <a:pt x="47" y="63"/>
                    <a:pt x="50" y="67"/>
                    <a:pt x="50" y="67"/>
                  </a:cubicBezTo>
                  <a:cubicBezTo>
                    <a:pt x="49" y="67"/>
                    <a:pt x="48" y="67"/>
                    <a:pt x="47" y="67"/>
                  </a:cubicBezTo>
                  <a:cubicBezTo>
                    <a:pt x="45" y="67"/>
                    <a:pt x="42" y="71"/>
                    <a:pt x="40" y="74"/>
                  </a:cubicBezTo>
                  <a:cubicBezTo>
                    <a:pt x="38" y="74"/>
                    <a:pt x="38" y="71"/>
                    <a:pt x="36" y="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70" name="Freeform 55">
              <a:extLst>
                <a:ext uri="{FF2B5EF4-FFF2-40B4-BE49-F238E27FC236}">
                  <a16:creationId xmlns:a16="http://schemas.microsoft.com/office/drawing/2014/main" id="{33A744E9-7A66-4DDD-A491-1368CA675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159" y="3856662"/>
              <a:ext cx="111673" cy="94492"/>
            </a:xfrm>
            <a:custGeom>
              <a:avLst/>
              <a:gdLst>
                <a:gd name="T0" fmla="*/ 6 w 46"/>
                <a:gd name="T1" fmla="*/ 21 h 39"/>
                <a:gd name="T2" fmla="*/ 9 w 46"/>
                <a:gd name="T3" fmla="*/ 21 h 39"/>
                <a:gd name="T4" fmla="*/ 16 w 46"/>
                <a:gd name="T5" fmla="*/ 6 h 39"/>
                <a:gd name="T6" fmla="*/ 14 w 46"/>
                <a:gd name="T7" fmla="*/ 3 h 39"/>
                <a:gd name="T8" fmla="*/ 16 w 46"/>
                <a:gd name="T9" fmla="*/ 0 h 39"/>
                <a:gd name="T10" fmla="*/ 39 w 46"/>
                <a:gd name="T11" fmla="*/ 14 h 39"/>
                <a:gd name="T12" fmla="*/ 45 w 46"/>
                <a:gd name="T13" fmla="*/ 13 h 39"/>
                <a:gd name="T14" fmla="*/ 43 w 46"/>
                <a:gd name="T15" fmla="*/ 17 h 39"/>
                <a:gd name="T16" fmla="*/ 46 w 46"/>
                <a:gd name="T17" fmla="*/ 21 h 39"/>
                <a:gd name="T18" fmla="*/ 37 w 46"/>
                <a:gd name="T19" fmla="*/ 23 h 39"/>
                <a:gd name="T20" fmla="*/ 27 w 46"/>
                <a:gd name="T21" fmla="*/ 33 h 39"/>
                <a:gd name="T22" fmla="*/ 15 w 46"/>
                <a:gd name="T23" fmla="*/ 27 h 39"/>
                <a:gd name="T24" fmla="*/ 13 w 46"/>
                <a:gd name="T25" fmla="*/ 29 h 39"/>
                <a:gd name="T26" fmla="*/ 4 w 46"/>
                <a:gd name="T27" fmla="*/ 31 h 39"/>
                <a:gd name="T28" fmla="*/ 10 w 46"/>
                <a:gd name="T29" fmla="*/ 35 h 39"/>
                <a:gd name="T30" fmla="*/ 3 w 46"/>
                <a:gd name="T31" fmla="*/ 39 h 39"/>
                <a:gd name="T32" fmla="*/ 1 w 46"/>
                <a:gd name="T33" fmla="*/ 39 h 39"/>
                <a:gd name="T34" fmla="*/ 1 w 46"/>
                <a:gd name="T35" fmla="*/ 33 h 39"/>
                <a:gd name="T36" fmla="*/ 0 w 46"/>
                <a:gd name="T37" fmla="*/ 30 h 39"/>
                <a:gd name="T38" fmla="*/ 5 w 46"/>
                <a:gd name="T39" fmla="*/ 23 h 39"/>
                <a:gd name="T40" fmla="*/ 5 w 46"/>
                <a:gd name="T41" fmla="*/ 20 h 39"/>
                <a:gd name="T42" fmla="*/ 7 w 46"/>
                <a:gd name="T43" fmla="*/ 22 h 39"/>
                <a:gd name="T44" fmla="*/ 6 w 46"/>
                <a:gd name="T45" fmla="*/ 2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" h="39">
                  <a:moveTo>
                    <a:pt x="6" y="21"/>
                  </a:moveTo>
                  <a:cubicBezTo>
                    <a:pt x="7" y="21"/>
                    <a:pt x="8" y="21"/>
                    <a:pt x="9" y="21"/>
                  </a:cubicBezTo>
                  <a:cubicBezTo>
                    <a:pt x="14" y="21"/>
                    <a:pt x="16" y="10"/>
                    <a:pt x="16" y="6"/>
                  </a:cubicBezTo>
                  <a:cubicBezTo>
                    <a:pt x="16" y="5"/>
                    <a:pt x="14" y="5"/>
                    <a:pt x="14" y="3"/>
                  </a:cubicBezTo>
                  <a:cubicBezTo>
                    <a:pt x="14" y="1"/>
                    <a:pt x="16" y="1"/>
                    <a:pt x="16" y="0"/>
                  </a:cubicBezTo>
                  <a:cubicBezTo>
                    <a:pt x="24" y="5"/>
                    <a:pt x="27" y="14"/>
                    <a:pt x="39" y="14"/>
                  </a:cubicBezTo>
                  <a:cubicBezTo>
                    <a:pt x="41" y="14"/>
                    <a:pt x="43" y="12"/>
                    <a:pt x="45" y="13"/>
                  </a:cubicBezTo>
                  <a:cubicBezTo>
                    <a:pt x="44" y="15"/>
                    <a:pt x="43" y="15"/>
                    <a:pt x="43" y="17"/>
                  </a:cubicBezTo>
                  <a:cubicBezTo>
                    <a:pt x="43" y="19"/>
                    <a:pt x="45" y="20"/>
                    <a:pt x="46" y="21"/>
                  </a:cubicBezTo>
                  <a:cubicBezTo>
                    <a:pt x="44" y="22"/>
                    <a:pt x="42" y="23"/>
                    <a:pt x="37" y="23"/>
                  </a:cubicBezTo>
                  <a:cubicBezTo>
                    <a:pt x="31" y="23"/>
                    <a:pt x="29" y="30"/>
                    <a:pt x="27" y="33"/>
                  </a:cubicBezTo>
                  <a:cubicBezTo>
                    <a:pt x="22" y="30"/>
                    <a:pt x="20" y="30"/>
                    <a:pt x="15" y="27"/>
                  </a:cubicBezTo>
                  <a:cubicBezTo>
                    <a:pt x="14" y="27"/>
                    <a:pt x="13" y="28"/>
                    <a:pt x="13" y="29"/>
                  </a:cubicBezTo>
                  <a:cubicBezTo>
                    <a:pt x="9" y="29"/>
                    <a:pt x="4" y="26"/>
                    <a:pt x="4" y="31"/>
                  </a:cubicBezTo>
                  <a:cubicBezTo>
                    <a:pt x="4" y="34"/>
                    <a:pt x="8" y="34"/>
                    <a:pt x="10" y="35"/>
                  </a:cubicBezTo>
                  <a:cubicBezTo>
                    <a:pt x="7" y="38"/>
                    <a:pt x="5" y="37"/>
                    <a:pt x="3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8"/>
                    <a:pt x="1" y="33"/>
                    <a:pt x="1" y="33"/>
                  </a:cubicBezTo>
                  <a:cubicBezTo>
                    <a:pt x="1" y="32"/>
                    <a:pt x="0" y="31"/>
                    <a:pt x="0" y="30"/>
                  </a:cubicBezTo>
                  <a:cubicBezTo>
                    <a:pt x="0" y="27"/>
                    <a:pt x="4" y="25"/>
                    <a:pt x="5" y="23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1"/>
                    <a:pt x="6" y="21"/>
                    <a:pt x="7" y="22"/>
                  </a:cubicBezTo>
                  <a:lnTo>
                    <a:pt x="6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71" name="Freeform 56">
              <a:extLst>
                <a:ext uri="{FF2B5EF4-FFF2-40B4-BE49-F238E27FC236}">
                  <a16:creationId xmlns:a16="http://schemas.microsoft.com/office/drawing/2014/main" id="{CB022573-BE8C-4AEB-95FC-C3124FB81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0378" y="3877526"/>
              <a:ext cx="19634" cy="19634"/>
            </a:xfrm>
            <a:custGeom>
              <a:avLst/>
              <a:gdLst>
                <a:gd name="T0" fmla="*/ 7 w 8"/>
                <a:gd name="T1" fmla="*/ 0 h 8"/>
                <a:gd name="T2" fmla="*/ 8 w 8"/>
                <a:gd name="T3" fmla="*/ 2 h 8"/>
                <a:gd name="T4" fmla="*/ 1 w 8"/>
                <a:gd name="T5" fmla="*/ 8 h 8"/>
                <a:gd name="T6" fmla="*/ 1 w 8"/>
                <a:gd name="T7" fmla="*/ 5 h 8"/>
                <a:gd name="T8" fmla="*/ 8 w 8"/>
                <a:gd name="T9" fmla="*/ 1 h 8"/>
                <a:gd name="T10" fmla="*/ 7 w 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7" y="0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7" y="3"/>
                    <a:pt x="4" y="8"/>
                    <a:pt x="1" y="8"/>
                  </a:cubicBezTo>
                  <a:cubicBezTo>
                    <a:pt x="0" y="8"/>
                    <a:pt x="0" y="6"/>
                    <a:pt x="1" y="5"/>
                  </a:cubicBezTo>
                  <a:cubicBezTo>
                    <a:pt x="2" y="3"/>
                    <a:pt x="5" y="1"/>
                    <a:pt x="8" y="1"/>
                  </a:cubicBez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72" name="Freeform 57">
              <a:extLst>
                <a:ext uri="{FF2B5EF4-FFF2-40B4-BE49-F238E27FC236}">
                  <a16:creationId xmlns:a16="http://schemas.microsoft.com/office/drawing/2014/main" id="{7E6A5F2D-4D82-422C-B5BD-B9B3E4EA3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8420" y="3854210"/>
              <a:ext cx="26997" cy="19634"/>
            </a:xfrm>
            <a:custGeom>
              <a:avLst/>
              <a:gdLst>
                <a:gd name="T0" fmla="*/ 11 w 11"/>
                <a:gd name="T1" fmla="*/ 2 h 8"/>
                <a:gd name="T2" fmla="*/ 1 w 11"/>
                <a:gd name="T3" fmla="*/ 8 h 8"/>
                <a:gd name="T4" fmla="*/ 1 w 11"/>
                <a:gd name="T5" fmla="*/ 6 h 8"/>
                <a:gd name="T6" fmla="*/ 7 w 11"/>
                <a:gd name="T7" fmla="*/ 0 h 8"/>
                <a:gd name="T8" fmla="*/ 11 w 11"/>
                <a:gd name="T9" fmla="*/ 0 h 8"/>
                <a:gd name="T10" fmla="*/ 11 w 11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8">
                  <a:moveTo>
                    <a:pt x="11" y="2"/>
                  </a:moveTo>
                  <a:cubicBezTo>
                    <a:pt x="5" y="2"/>
                    <a:pt x="5" y="8"/>
                    <a:pt x="1" y="8"/>
                  </a:cubicBezTo>
                  <a:cubicBezTo>
                    <a:pt x="0" y="8"/>
                    <a:pt x="1" y="7"/>
                    <a:pt x="1" y="6"/>
                  </a:cubicBezTo>
                  <a:cubicBezTo>
                    <a:pt x="1" y="6"/>
                    <a:pt x="3" y="0"/>
                    <a:pt x="7" y="0"/>
                  </a:cubicBezTo>
                  <a:cubicBezTo>
                    <a:pt x="9" y="0"/>
                    <a:pt x="10" y="0"/>
                    <a:pt x="11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73" name="Freeform 58">
              <a:extLst>
                <a:ext uri="{FF2B5EF4-FFF2-40B4-BE49-F238E27FC236}">
                  <a16:creationId xmlns:a16="http://schemas.microsoft.com/office/drawing/2014/main" id="{57ECFC64-3BC9-4B98-B497-FDA663671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7506" y="3834574"/>
              <a:ext cx="12272" cy="14725"/>
            </a:xfrm>
            <a:custGeom>
              <a:avLst/>
              <a:gdLst>
                <a:gd name="T0" fmla="*/ 0 w 5"/>
                <a:gd name="T1" fmla="*/ 4 h 6"/>
                <a:gd name="T2" fmla="*/ 1 w 5"/>
                <a:gd name="T3" fmla="*/ 2 h 6"/>
                <a:gd name="T4" fmla="*/ 5 w 5"/>
                <a:gd name="T5" fmla="*/ 0 h 6"/>
                <a:gd name="T6" fmla="*/ 0 w 5"/>
                <a:gd name="T7" fmla="*/ 6 h 6"/>
                <a:gd name="T8" fmla="*/ 0 w 5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0" y="4"/>
                  </a:moveTo>
                  <a:cubicBezTo>
                    <a:pt x="1" y="4"/>
                    <a:pt x="0" y="2"/>
                    <a:pt x="1" y="2"/>
                  </a:cubicBezTo>
                  <a:cubicBezTo>
                    <a:pt x="1" y="0"/>
                    <a:pt x="5" y="0"/>
                    <a:pt x="5" y="0"/>
                  </a:cubicBezTo>
                  <a:cubicBezTo>
                    <a:pt x="5" y="2"/>
                    <a:pt x="3" y="6"/>
                    <a:pt x="0" y="6"/>
                  </a:cubicBezTo>
                  <a:cubicBezTo>
                    <a:pt x="0" y="6"/>
                    <a:pt x="0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74" name="Freeform 59">
              <a:extLst>
                <a:ext uri="{FF2B5EF4-FFF2-40B4-BE49-F238E27FC236}">
                  <a16:creationId xmlns:a16="http://schemas.microsoft.com/office/drawing/2014/main" id="{BA00CF8A-7F1D-4078-900F-0596A9DDE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5521" y="3621045"/>
              <a:ext cx="55222" cy="218438"/>
            </a:xfrm>
            <a:custGeom>
              <a:avLst/>
              <a:gdLst>
                <a:gd name="T0" fmla="*/ 17 w 23"/>
                <a:gd name="T1" fmla="*/ 55 h 90"/>
                <a:gd name="T2" fmla="*/ 9 w 23"/>
                <a:gd name="T3" fmla="*/ 72 h 90"/>
                <a:gd name="T4" fmla="*/ 17 w 23"/>
                <a:gd name="T5" fmla="*/ 86 h 90"/>
                <a:gd name="T6" fmla="*/ 16 w 23"/>
                <a:gd name="T7" fmla="*/ 87 h 90"/>
                <a:gd name="T8" fmla="*/ 13 w 23"/>
                <a:gd name="T9" fmla="*/ 84 h 90"/>
                <a:gd name="T10" fmla="*/ 11 w 23"/>
                <a:gd name="T11" fmla="*/ 84 h 90"/>
                <a:gd name="T12" fmla="*/ 4 w 23"/>
                <a:gd name="T13" fmla="*/ 90 h 90"/>
                <a:gd name="T14" fmla="*/ 4 w 23"/>
                <a:gd name="T15" fmla="*/ 82 h 90"/>
                <a:gd name="T16" fmla="*/ 5 w 23"/>
                <a:gd name="T17" fmla="*/ 69 h 90"/>
                <a:gd name="T18" fmla="*/ 3 w 23"/>
                <a:gd name="T19" fmla="*/ 61 h 90"/>
                <a:gd name="T20" fmla="*/ 4 w 23"/>
                <a:gd name="T21" fmla="*/ 52 h 90"/>
                <a:gd name="T22" fmla="*/ 4 w 23"/>
                <a:gd name="T23" fmla="*/ 35 h 90"/>
                <a:gd name="T24" fmla="*/ 0 w 23"/>
                <a:gd name="T25" fmla="*/ 25 h 90"/>
                <a:gd name="T26" fmla="*/ 6 w 23"/>
                <a:gd name="T27" fmla="*/ 10 h 90"/>
                <a:gd name="T28" fmla="*/ 7 w 23"/>
                <a:gd name="T29" fmla="*/ 6 h 90"/>
                <a:gd name="T30" fmla="*/ 7 w 23"/>
                <a:gd name="T31" fmla="*/ 0 h 90"/>
                <a:gd name="T32" fmla="*/ 9 w 23"/>
                <a:gd name="T33" fmla="*/ 0 h 90"/>
                <a:gd name="T34" fmla="*/ 13 w 23"/>
                <a:gd name="T35" fmla="*/ 13 h 90"/>
                <a:gd name="T36" fmla="*/ 14 w 23"/>
                <a:gd name="T37" fmla="*/ 24 h 90"/>
                <a:gd name="T38" fmla="*/ 14 w 23"/>
                <a:gd name="T39" fmla="*/ 31 h 90"/>
                <a:gd name="T40" fmla="*/ 16 w 23"/>
                <a:gd name="T41" fmla="*/ 39 h 90"/>
                <a:gd name="T42" fmla="*/ 23 w 23"/>
                <a:gd name="T43" fmla="*/ 59 h 90"/>
                <a:gd name="T44" fmla="*/ 17 w 23"/>
                <a:gd name="T45" fmla="*/ 5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90">
                  <a:moveTo>
                    <a:pt x="17" y="55"/>
                  </a:moveTo>
                  <a:cubicBezTo>
                    <a:pt x="10" y="55"/>
                    <a:pt x="9" y="64"/>
                    <a:pt x="9" y="72"/>
                  </a:cubicBezTo>
                  <a:cubicBezTo>
                    <a:pt x="9" y="78"/>
                    <a:pt x="15" y="81"/>
                    <a:pt x="17" y="86"/>
                  </a:cubicBezTo>
                  <a:cubicBezTo>
                    <a:pt x="17" y="86"/>
                    <a:pt x="17" y="87"/>
                    <a:pt x="16" y="87"/>
                  </a:cubicBezTo>
                  <a:cubicBezTo>
                    <a:pt x="15" y="87"/>
                    <a:pt x="14" y="85"/>
                    <a:pt x="13" y="84"/>
                  </a:cubicBezTo>
                  <a:cubicBezTo>
                    <a:pt x="13" y="84"/>
                    <a:pt x="11" y="84"/>
                    <a:pt x="11" y="84"/>
                  </a:cubicBezTo>
                  <a:cubicBezTo>
                    <a:pt x="7" y="84"/>
                    <a:pt x="7" y="90"/>
                    <a:pt x="4" y="90"/>
                  </a:cubicBezTo>
                  <a:cubicBezTo>
                    <a:pt x="3" y="90"/>
                    <a:pt x="4" y="83"/>
                    <a:pt x="4" y="82"/>
                  </a:cubicBezTo>
                  <a:cubicBezTo>
                    <a:pt x="4" y="77"/>
                    <a:pt x="5" y="73"/>
                    <a:pt x="5" y="69"/>
                  </a:cubicBezTo>
                  <a:cubicBezTo>
                    <a:pt x="5" y="65"/>
                    <a:pt x="3" y="64"/>
                    <a:pt x="3" y="61"/>
                  </a:cubicBezTo>
                  <a:cubicBezTo>
                    <a:pt x="3" y="56"/>
                    <a:pt x="4" y="55"/>
                    <a:pt x="4" y="52"/>
                  </a:cubicBezTo>
                  <a:cubicBezTo>
                    <a:pt x="4" y="44"/>
                    <a:pt x="4" y="42"/>
                    <a:pt x="4" y="35"/>
                  </a:cubicBezTo>
                  <a:cubicBezTo>
                    <a:pt x="4" y="31"/>
                    <a:pt x="0" y="29"/>
                    <a:pt x="0" y="25"/>
                  </a:cubicBezTo>
                  <a:cubicBezTo>
                    <a:pt x="0" y="19"/>
                    <a:pt x="2" y="11"/>
                    <a:pt x="6" y="10"/>
                  </a:cubicBezTo>
                  <a:cubicBezTo>
                    <a:pt x="6" y="8"/>
                    <a:pt x="7" y="8"/>
                    <a:pt x="7" y="6"/>
                  </a:cubicBezTo>
                  <a:cubicBezTo>
                    <a:pt x="7" y="3"/>
                    <a:pt x="7" y="3"/>
                    <a:pt x="7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9" y="6"/>
                    <a:pt x="12" y="10"/>
                    <a:pt x="13" y="13"/>
                  </a:cubicBezTo>
                  <a:cubicBezTo>
                    <a:pt x="14" y="17"/>
                    <a:pt x="12" y="20"/>
                    <a:pt x="14" y="2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3" y="34"/>
                    <a:pt x="15" y="37"/>
                    <a:pt x="16" y="39"/>
                  </a:cubicBezTo>
                  <a:cubicBezTo>
                    <a:pt x="18" y="46"/>
                    <a:pt x="22" y="52"/>
                    <a:pt x="23" y="59"/>
                  </a:cubicBezTo>
                  <a:cubicBezTo>
                    <a:pt x="22" y="57"/>
                    <a:pt x="20" y="55"/>
                    <a:pt x="17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75" name="Freeform 60">
              <a:extLst>
                <a:ext uri="{FF2B5EF4-FFF2-40B4-BE49-F238E27FC236}">
                  <a16:creationId xmlns:a16="http://schemas.microsoft.com/office/drawing/2014/main" id="{7713DE86-DC00-4509-9F1A-9CF000D7C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5072" y="2867562"/>
              <a:ext cx="348517" cy="254025"/>
            </a:xfrm>
            <a:custGeom>
              <a:avLst/>
              <a:gdLst>
                <a:gd name="T0" fmla="*/ 50 w 144"/>
                <a:gd name="T1" fmla="*/ 104 h 105"/>
                <a:gd name="T2" fmla="*/ 33 w 144"/>
                <a:gd name="T3" fmla="*/ 85 h 105"/>
                <a:gd name="T4" fmla="*/ 68 w 144"/>
                <a:gd name="T5" fmla="*/ 43 h 105"/>
                <a:gd name="T6" fmla="*/ 82 w 144"/>
                <a:gd name="T7" fmla="*/ 35 h 105"/>
                <a:gd name="T8" fmla="*/ 88 w 144"/>
                <a:gd name="T9" fmla="*/ 29 h 105"/>
                <a:gd name="T10" fmla="*/ 115 w 144"/>
                <a:gd name="T11" fmla="*/ 22 h 105"/>
                <a:gd name="T12" fmla="*/ 144 w 144"/>
                <a:gd name="T13" fmla="*/ 7 h 105"/>
                <a:gd name="T14" fmla="*/ 132 w 144"/>
                <a:gd name="T15" fmla="*/ 0 h 105"/>
                <a:gd name="T16" fmla="*/ 89 w 144"/>
                <a:gd name="T17" fmla="*/ 16 h 105"/>
                <a:gd name="T18" fmla="*/ 81 w 144"/>
                <a:gd name="T19" fmla="*/ 13 h 105"/>
                <a:gd name="T20" fmla="*/ 72 w 144"/>
                <a:gd name="T21" fmla="*/ 16 h 105"/>
                <a:gd name="T22" fmla="*/ 46 w 144"/>
                <a:gd name="T23" fmla="*/ 30 h 105"/>
                <a:gd name="T24" fmla="*/ 34 w 144"/>
                <a:gd name="T25" fmla="*/ 32 h 105"/>
                <a:gd name="T26" fmla="*/ 31 w 144"/>
                <a:gd name="T27" fmla="*/ 35 h 105"/>
                <a:gd name="T28" fmla="*/ 33 w 144"/>
                <a:gd name="T29" fmla="*/ 40 h 105"/>
                <a:gd name="T30" fmla="*/ 19 w 144"/>
                <a:gd name="T31" fmla="*/ 57 h 105"/>
                <a:gd name="T32" fmla="*/ 23 w 144"/>
                <a:gd name="T33" fmla="*/ 63 h 105"/>
                <a:gd name="T34" fmla="*/ 9 w 144"/>
                <a:gd name="T35" fmla="*/ 71 h 105"/>
                <a:gd name="T36" fmla="*/ 9 w 144"/>
                <a:gd name="T37" fmla="*/ 76 h 105"/>
                <a:gd name="T38" fmla="*/ 0 w 144"/>
                <a:gd name="T39" fmla="*/ 87 h 105"/>
                <a:gd name="T40" fmla="*/ 6 w 144"/>
                <a:gd name="T41" fmla="*/ 93 h 105"/>
                <a:gd name="T42" fmla="*/ 14 w 144"/>
                <a:gd name="T43" fmla="*/ 93 h 105"/>
                <a:gd name="T44" fmla="*/ 19 w 144"/>
                <a:gd name="T45" fmla="*/ 103 h 105"/>
                <a:gd name="T46" fmla="*/ 26 w 144"/>
                <a:gd name="T47" fmla="*/ 103 h 105"/>
                <a:gd name="T48" fmla="*/ 28 w 144"/>
                <a:gd name="T49" fmla="*/ 105 h 105"/>
                <a:gd name="T50" fmla="*/ 50 w 144"/>
                <a:gd name="T51" fmla="*/ 105 h 105"/>
                <a:gd name="T52" fmla="*/ 47 w 144"/>
                <a:gd name="T53" fmla="*/ 101 h 105"/>
                <a:gd name="T54" fmla="*/ 50 w 144"/>
                <a:gd name="T55" fmla="*/ 10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4" h="105">
                  <a:moveTo>
                    <a:pt x="50" y="104"/>
                  </a:moveTo>
                  <a:cubicBezTo>
                    <a:pt x="44" y="98"/>
                    <a:pt x="33" y="96"/>
                    <a:pt x="33" y="85"/>
                  </a:cubicBezTo>
                  <a:cubicBezTo>
                    <a:pt x="33" y="66"/>
                    <a:pt x="53" y="47"/>
                    <a:pt x="68" y="43"/>
                  </a:cubicBezTo>
                  <a:cubicBezTo>
                    <a:pt x="73" y="42"/>
                    <a:pt x="75" y="35"/>
                    <a:pt x="82" y="35"/>
                  </a:cubicBezTo>
                  <a:cubicBezTo>
                    <a:pt x="85" y="35"/>
                    <a:pt x="86" y="30"/>
                    <a:pt x="88" y="29"/>
                  </a:cubicBezTo>
                  <a:cubicBezTo>
                    <a:pt x="97" y="24"/>
                    <a:pt x="105" y="27"/>
                    <a:pt x="115" y="22"/>
                  </a:cubicBezTo>
                  <a:cubicBezTo>
                    <a:pt x="122" y="18"/>
                    <a:pt x="144" y="17"/>
                    <a:pt x="144" y="7"/>
                  </a:cubicBezTo>
                  <a:cubicBezTo>
                    <a:pt x="144" y="4"/>
                    <a:pt x="136" y="0"/>
                    <a:pt x="132" y="0"/>
                  </a:cubicBezTo>
                  <a:cubicBezTo>
                    <a:pt x="118" y="0"/>
                    <a:pt x="105" y="16"/>
                    <a:pt x="89" y="16"/>
                  </a:cubicBezTo>
                  <a:cubicBezTo>
                    <a:pt x="86" y="16"/>
                    <a:pt x="84" y="13"/>
                    <a:pt x="81" y="13"/>
                  </a:cubicBezTo>
                  <a:cubicBezTo>
                    <a:pt x="75" y="13"/>
                    <a:pt x="75" y="16"/>
                    <a:pt x="72" y="16"/>
                  </a:cubicBezTo>
                  <a:cubicBezTo>
                    <a:pt x="61" y="16"/>
                    <a:pt x="53" y="30"/>
                    <a:pt x="46" y="30"/>
                  </a:cubicBezTo>
                  <a:cubicBezTo>
                    <a:pt x="42" y="30"/>
                    <a:pt x="39" y="32"/>
                    <a:pt x="34" y="32"/>
                  </a:cubicBezTo>
                  <a:cubicBezTo>
                    <a:pt x="32" y="32"/>
                    <a:pt x="31" y="33"/>
                    <a:pt x="31" y="35"/>
                  </a:cubicBezTo>
                  <a:cubicBezTo>
                    <a:pt x="31" y="36"/>
                    <a:pt x="33" y="37"/>
                    <a:pt x="33" y="40"/>
                  </a:cubicBezTo>
                  <a:cubicBezTo>
                    <a:pt x="33" y="48"/>
                    <a:pt x="19" y="52"/>
                    <a:pt x="19" y="57"/>
                  </a:cubicBezTo>
                  <a:cubicBezTo>
                    <a:pt x="19" y="59"/>
                    <a:pt x="23" y="60"/>
                    <a:pt x="23" y="63"/>
                  </a:cubicBezTo>
                  <a:cubicBezTo>
                    <a:pt x="18" y="64"/>
                    <a:pt x="9" y="66"/>
                    <a:pt x="9" y="71"/>
                  </a:cubicBezTo>
                  <a:cubicBezTo>
                    <a:pt x="9" y="74"/>
                    <a:pt x="9" y="76"/>
                    <a:pt x="9" y="76"/>
                  </a:cubicBezTo>
                  <a:cubicBezTo>
                    <a:pt x="9" y="81"/>
                    <a:pt x="0" y="80"/>
                    <a:pt x="0" y="87"/>
                  </a:cubicBezTo>
                  <a:cubicBezTo>
                    <a:pt x="0" y="91"/>
                    <a:pt x="6" y="93"/>
                    <a:pt x="6" y="93"/>
                  </a:cubicBezTo>
                  <a:cubicBezTo>
                    <a:pt x="6" y="93"/>
                    <a:pt x="13" y="93"/>
                    <a:pt x="14" y="93"/>
                  </a:cubicBezTo>
                  <a:cubicBezTo>
                    <a:pt x="19" y="94"/>
                    <a:pt x="17" y="99"/>
                    <a:pt x="19" y="103"/>
                  </a:cubicBezTo>
                  <a:cubicBezTo>
                    <a:pt x="19" y="104"/>
                    <a:pt x="24" y="103"/>
                    <a:pt x="26" y="103"/>
                  </a:cubicBezTo>
                  <a:cubicBezTo>
                    <a:pt x="27" y="103"/>
                    <a:pt x="27" y="105"/>
                    <a:pt x="28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49" y="103"/>
                    <a:pt x="48" y="102"/>
                    <a:pt x="47" y="101"/>
                  </a:cubicBezTo>
                  <a:lnTo>
                    <a:pt x="50" y="1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76" name="Freeform 63">
              <a:extLst>
                <a:ext uri="{FF2B5EF4-FFF2-40B4-BE49-F238E27FC236}">
                  <a16:creationId xmlns:a16="http://schemas.microsoft.com/office/drawing/2014/main" id="{8D207AED-03A3-46BC-A756-FF5365D07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0441" y="2843018"/>
              <a:ext cx="3371048" cy="1252946"/>
            </a:xfrm>
            <a:custGeom>
              <a:avLst/>
              <a:gdLst>
                <a:gd name="T0" fmla="*/ 986 w 1392"/>
                <a:gd name="T1" fmla="*/ 380 h 517"/>
                <a:gd name="T2" fmla="*/ 950 w 1392"/>
                <a:gd name="T3" fmla="*/ 315 h 517"/>
                <a:gd name="T4" fmla="*/ 1084 w 1392"/>
                <a:gd name="T5" fmla="*/ 265 h 517"/>
                <a:gd name="T6" fmla="*/ 1174 w 1392"/>
                <a:gd name="T7" fmla="*/ 225 h 517"/>
                <a:gd name="T8" fmla="*/ 1112 w 1392"/>
                <a:gd name="T9" fmla="*/ 302 h 517"/>
                <a:gd name="T10" fmla="*/ 1167 w 1392"/>
                <a:gd name="T11" fmla="*/ 294 h 517"/>
                <a:gd name="T12" fmla="*/ 1294 w 1392"/>
                <a:gd name="T13" fmla="*/ 203 h 517"/>
                <a:gd name="T14" fmla="*/ 1375 w 1392"/>
                <a:gd name="T15" fmla="*/ 186 h 517"/>
                <a:gd name="T16" fmla="*/ 1231 w 1392"/>
                <a:gd name="T17" fmla="*/ 126 h 517"/>
                <a:gd name="T18" fmla="*/ 1081 w 1392"/>
                <a:gd name="T19" fmla="*/ 103 h 517"/>
                <a:gd name="T20" fmla="*/ 934 w 1392"/>
                <a:gd name="T21" fmla="*/ 101 h 517"/>
                <a:gd name="T22" fmla="*/ 855 w 1392"/>
                <a:gd name="T23" fmla="*/ 63 h 517"/>
                <a:gd name="T24" fmla="*/ 718 w 1392"/>
                <a:gd name="T25" fmla="*/ 67 h 517"/>
                <a:gd name="T26" fmla="*/ 662 w 1392"/>
                <a:gd name="T27" fmla="*/ 17 h 517"/>
                <a:gd name="T28" fmla="*/ 494 w 1392"/>
                <a:gd name="T29" fmla="*/ 76 h 517"/>
                <a:gd name="T30" fmla="*/ 435 w 1392"/>
                <a:gd name="T31" fmla="*/ 96 h 517"/>
                <a:gd name="T32" fmla="*/ 419 w 1392"/>
                <a:gd name="T33" fmla="*/ 78 h 517"/>
                <a:gd name="T34" fmla="*/ 333 w 1392"/>
                <a:gd name="T35" fmla="*/ 134 h 517"/>
                <a:gd name="T36" fmla="*/ 210 w 1392"/>
                <a:gd name="T37" fmla="*/ 160 h 517"/>
                <a:gd name="T38" fmla="*/ 139 w 1392"/>
                <a:gd name="T39" fmla="*/ 192 h 517"/>
                <a:gd name="T40" fmla="*/ 149 w 1392"/>
                <a:gd name="T41" fmla="*/ 147 h 517"/>
                <a:gd name="T42" fmla="*/ 83 w 1392"/>
                <a:gd name="T43" fmla="*/ 153 h 517"/>
                <a:gd name="T44" fmla="*/ 89 w 1392"/>
                <a:gd name="T45" fmla="*/ 202 h 517"/>
                <a:gd name="T46" fmla="*/ 76 w 1392"/>
                <a:gd name="T47" fmla="*/ 256 h 517"/>
                <a:gd name="T48" fmla="*/ 33 w 1392"/>
                <a:gd name="T49" fmla="*/ 289 h 517"/>
                <a:gd name="T50" fmla="*/ 11 w 1392"/>
                <a:gd name="T51" fmla="*/ 321 h 517"/>
                <a:gd name="T52" fmla="*/ 36 w 1392"/>
                <a:gd name="T53" fmla="*/ 363 h 517"/>
                <a:gd name="T54" fmla="*/ 57 w 1392"/>
                <a:gd name="T55" fmla="*/ 388 h 517"/>
                <a:gd name="T56" fmla="*/ 73 w 1392"/>
                <a:gd name="T57" fmla="*/ 419 h 517"/>
                <a:gd name="T58" fmla="*/ 136 w 1392"/>
                <a:gd name="T59" fmla="*/ 420 h 517"/>
                <a:gd name="T60" fmla="*/ 147 w 1392"/>
                <a:gd name="T61" fmla="*/ 407 h 517"/>
                <a:gd name="T62" fmla="*/ 185 w 1392"/>
                <a:gd name="T63" fmla="*/ 456 h 517"/>
                <a:gd name="T64" fmla="*/ 228 w 1392"/>
                <a:gd name="T65" fmla="*/ 476 h 517"/>
                <a:gd name="T66" fmla="*/ 238 w 1392"/>
                <a:gd name="T67" fmla="*/ 482 h 517"/>
                <a:gd name="T68" fmla="*/ 228 w 1392"/>
                <a:gd name="T69" fmla="*/ 412 h 517"/>
                <a:gd name="T70" fmla="*/ 269 w 1392"/>
                <a:gd name="T71" fmla="*/ 419 h 517"/>
                <a:gd name="T72" fmla="*/ 278 w 1392"/>
                <a:gd name="T73" fmla="*/ 455 h 517"/>
                <a:gd name="T74" fmla="*/ 279 w 1392"/>
                <a:gd name="T75" fmla="*/ 485 h 517"/>
                <a:gd name="T76" fmla="*/ 291 w 1392"/>
                <a:gd name="T77" fmla="*/ 491 h 517"/>
                <a:gd name="T78" fmla="*/ 340 w 1392"/>
                <a:gd name="T79" fmla="*/ 505 h 517"/>
                <a:gd name="T80" fmla="*/ 364 w 1392"/>
                <a:gd name="T81" fmla="*/ 507 h 517"/>
                <a:gd name="T82" fmla="*/ 396 w 1392"/>
                <a:gd name="T83" fmla="*/ 501 h 517"/>
                <a:gd name="T84" fmla="*/ 426 w 1392"/>
                <a:gd name="T85" fmla="*/ 501 h 517"/>
                <a:gd name="T86" fmla="*/ 441 w 1392"/>
                <a:gd name="T87" fmla="*/ 486 h 517"/>
                <a:gd name="T88" fmla="*/ 540 w 1392"/>
                <a:gd name="T89" fmla="*/ 386 h 517"/>
                <a:gd name="T90" fmla="*/ 647 w 1392"/>
                <a:gd name="T91" fmla="*/ 347 h 517"/>
                <a:gd name="T92" fmla="*/ 797 w 1392"/>
                <a:gd name="T93" fmla="*/ 370 h 517"/>
                <a:gd name="T94" fmla="*/ 919 w 1392"/>
                <a:gd name="T95" fmla="*/ 394 h 517"/>
                <a:gd name="T96" fmla="*/ 911 w 1392"/>
                <a:gd name="T97" fmla="*/ 426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92" h="517">
                  <a:moveTo>
                    <a:pt x="910" y="444"/>
                  </a:moveTo>
                  <a:cubicBezTo>
                    <a:pt x="910" y="444"/>
                    <a:pt x="921" y="447"/>
                    <a:pt x="930" y="447"/>
                  </a:cubicBezTo>
                  <a:cubicBezTo>
                    <a:pt x="946" y="447"/>
                    <a:pt x="962" y="413"/>
                    <a:pt x="973" y="401"/>
                  </a:cubicBezTo>
                  <a:cubicBezTo>
                    <a:pt x="978" y="397"/>
                    <a:pt x="984" y="387"/>
                    <a:pt x="986" y="380"/>
                  </a:cubicBezTo>
                  <a:cubicBezTo>
                    <a:pt x="988" y="371"/>
                    <a:pt x="985" y="366"/>
                    <a:pt x="989" y="358"/>
                  </a:cubicBezTo>
                  <a:cubicBezTo>
                    <a:pt x="991" y="355"/>
                    <a:pt x="994" y="349"/>
                    <a:pt x="994" y="342"/>
                  </a:cubicBezTo>
                  <a:cubicBezTo>
                    <a:pt x="994" y="335"/>
                    <a:pt x="982" y="320"/>
                    <a:pt x="976" y="324"/>
                  </a:cubicBezTo>
                  <a:cubicBezTo>
                    <a:pt x="959" y="337"/>
                    <a:pt x="950" y="317"/>
                    <a:pt x="950" y="315"/>
                  </a:cubicBezTo>
                  <a:cubicBezTo>
                    <a:pt x="950" y="307"/>
                    <a:pt x="966" y="298"/>
                    <a:pt x="972" y="292"/>
                  </a:cubicBezTo>
                  <a:cubicBezTo>
                    <a:pt x="981" y="283"/>
                    <a:pt x="992" y="268"/>
                    <a:pt x="1005" y="265"/>
                  </a:cubicBezTo>
                  <a:cubicBezTo>
                    <a:pt x="1016" y="262"/>
                    <a:pt x="1050" y="259"/>
                    <a:pt x="1059" y="259"/>
                  </a:cubicBezTo>
                  <a:cubicBezTo>
                    <a:pt x="1071" y="259"/>
                    <a:pt x="1076" y="265"/>
                    <a:pt x="1084" y="265"/>
                  </a:cubicBezTo>
                  <a:cubicBezTo>
                    <a:pt x="1088" y="265"/>
                    <a:pt x="1090" y="265"/>
                    <a:pt x="1099" y="265"/>
                  </a:cubicBezTo>
                  <a:cubicBezTo>
                    <a:pt x="1104" y="246"/>
                    <a:pt x="1113" y="235"/>
                    <a:pt x="1132" y="235"/>
                  </a:cubicBezTo>
                  <a:cubicBezTo>
                    <a:pt x="1138" y="235"/>
                    <a:pt x="1140" y="233"/>
                    <a:pt x="1150" y="235"/>
                  </a:cubicBezTo>
                  <a:cubicBezTo>
                    <a:pt x="1145" y="239"/>
                    <a:pt x="1143" y="263"/>
                    <a:pt x="1174" y="225"/>
                  </a:cubicBezTo>
                  <a:cubicBezTo>
                    <a:pt x="1177" y="224"/>
                    <a:pt x="1192" y="230"/>
                    <a:pt x="1170" y="245"/>
                  </a:cubicBezTo>
                  <a:cubicBezTo>
                    <a:pt x="1162" y="250"/>
                    <a:pt x="1155" y="247"/>
                    <a:pt x="1150" y="255"/>
                  </a:cubicBezTo>
                  <a:cubicBezTo>
                    <a:pt x="1144" y="264"/>
                    <a:pt x="1138" y="274"/>
                    <a:pt x="1129" y="279"/>
                  </a:cubicBezTo>
                  <a:cubicBezTo>
                    <a:pt x="1122" y="283"/>
                    <a:pt x="1112" y="290"/>
                    <a:pt x="1112" y="302"/>
                  </a:cubicBezTo>
                  <a:cubicBezTo>
                    <a:pt x="1112" y="313"/>
                    <a:pt x="1116" y="348"/>
                    <a:pt x="1124" y="354"/>
                  </a:cubicBezTo>
                  <a:cubicBezTo>
                    <a:pt x="1129" y="345"/>
                    <a:pt x="1133" y="330"/>
                    <a:pt x="1145" y="327"/>
                  </a:cubicBezTo>
                  <a:cubicBezTo>
                    <a:pt x="1144" y="319"/>
                    <a:pt x="1157" y="317"/>
                    <a:pt x="1157" y="311"/>
                  </a:cubicBezTo>
                  <a:cubicBezTo>
                    <a:pt x="1157" y="301"/>
                    <a:pt x="1167" y="299"/>
                    <a:pt x="1167" y="294"/>
                  </a:cubicBezTo>
                  <a:cubicBezTo>
                    <a:pt x="1167" y="290"/>
                    <a:pt x="1164" y="287"/>
                    <a:pt x="1167" y="281"/>
                  </a:cubicBezTo>
                  <a:cubicBezTo>
                    <a:pt x="1190" y="231"/>
                    <a:pt x="1211" y="258"/>
                    <a:pt x="1220" y="258"/>
                  </a:cubicBezTo>
                  <a:cubicBezTo>
                    <a:pt x="1245" y="258"/>
                    <a:pt x="1263" y="225"/>
                    <a:pt x="1286" y="225"/>
                  </a:cubicBezTo>
                  <a:cubicBezTo>
                    <a:pt x="1328" y="224"/>
                    <a:pt x="1294" y="208"/>
                    <a:pt x="1294" y="203"/>
                  </a:cubicBezTo>
                  <a:cubicBezTo>
                    <a:pt x="1294" y="191"/>
                    <a:pt x="1311" y="193"/>
                    <a:pt x="1315" y="186"/>
                  </a:cubicBezTo>
                  <a:cubicBezTo>
                    <a:pt x="1316" y="183"/>
                    <a:pt x="1313" y="176"/>
                    <a:pt x="1319" y="176"/>
                  </a:cubicBezTo>
                  <a:cubicBezTo>
                    <a:pt x="1337" y="176"/>
                    <a:pt x="1352" y="200"/>
                    <a:pt x="1365" y="200"/>
                  </a:cubicBezTo>
                  <a:cubicBezTo>
                    <a:pt x="1371" y="200"/>
                    <a:pt x="1372" y="190"/>
                    <a:pt x="1375" y="186"/>
                  </a:cubicBezTo>
                  <a:cubicBezTo>
                    <a:pt x="1380" y="180"/>
                    <a:pt x="1384" y="181"/>
                    <a:pt x="1392" y="178"/>
                  </a:cubicBezTo>
                  <a:cubicBezTo>
                    <a:pt x="1382" y="165"/>
                    <a:pt x="1348" y="157"/>
                    <a:pt x="1332" y="147"/>
                  </a:cubicBezTo>
                  <a:cubicBezTo>
                    <a:pt x="1309" y="134"/>
                    <a:pt x="1279" y="120"/>
                    <a:pt x="1246" y="120"/>
                  </a:cubicBezTo>
                  <a:cubicBezTo>
                    <a:pt x="1237" y="120"/>
                    <a:pt x="1230" y="122"/>
                    <a:pt x="1231" y="126"/>
                  </a:cubicBezTo>
                  <a:cubicBezTo>
                    <a:pt x="1240" y="154"/>
                    <a:pt x="1218" y="126"/>
                    <a:pt x="1213" y="126"/>
                  </a:cubicBezTo>
                  <a:cubicBezTo>
                    <a:pt x="1147" y="124"/>
                    <a:pt x="1147" y="124"/>
                    <a:pt x="1147" y="124"/>
                  </a:cubicBezTo>
                  <a:cubicBezTo>
                    <a:pt x="1143" y="109"/>
                    <a:pt x="1133" y="104"/>
                    <a:pt x="1114" y="104"/>
                  </a:cubicBezTo>
                  <a:cubicBezTo>
                    <a:pt x="1103" y="104"/>
                    <a:pt x="1087" y="108"/>
                    <a:pt x="1081" y="103"/>
                  </a:cubicBezTo>
                  <a:cubicBezTo>
                    <a:pt x="1075" y="98"/>
                    <a:pt x="1075" y="91"/>
                    <a:pt x="1066" y="88"/>
                  </a:cubicBezTo>
                  <a:cubicBezTo>
                    <a:pt x="1049" y="83"/>
                    <a:pt x="1030" y="78"/>
                    <a:pt x="1008" y="78"/>
                  </a:cubicBezTo>
                  <a:cubicBezTo>
                    <a:pt x="985" y="78"/>
                    <a:pt x="982" y="90"/>
                    <a:pt x="980" y="101"/>
                  </a:cubicBezTo>
                  <a:cubicBezTo>
                    <a:pt x="959" y="101"/>
                    <a:pt x="949" y="101"/>
                    <a:pt x="934" y="101"/>
                  </a:cubicBezTo>
                  <a:cubicBezTo>
                    <a:pt x="926" y="101"/>
                    <a:pt x="925" y="95"/>
                    <a:pt x="916" y="94"/>
                  </a:cubicBezTo>
                  <a:cubicBezTo>
                    <a:pt x="915" y="98"/>
                    <a:pt x="913" y="107"/>
                    <a:pt x="908" y="107"/>
                  </a:cubicBezTo>
                  <a:cubicBezTo>
                    <a:pt x="896" y="107"/>
                    <a:pt x="891" y="92"/>
                    <a:pt x="891" y="84"/>
                  </a:cubicBezTo>
                  <a:cubicBezTo>
                    <a:pt x="891" y="82"/>
                    <a:pt x="914" y="68"/>
                    <a:pt x="855" y="63"/>
                  </a:cubicBezTo>
                  <a:cubicBezTo>
                    <a:pt x="848" y="62"/>
                    <a:pt x="844" y="65"/>
                    <a:pt x="844" y="74"/>
                  </a:cubicBezTo>
                  <a:cubicBezTo>
                    <a:pt x="812" y="74"/>
                    <a:pt x="812" y="74"/>
                    <a:pt x="812" y="74"/>
                  </a:cubicBezTo>
                  <a:cubicBezTo>
                    <a:pt x="803" y="72"/>
                    <a:pt x="753" y="66"/>
                    <a:pt x="747" y="56"/>
                  </a:cubicBezTo>
                  <a:cubicBezTo>
                    <a:pt x="709" y="86"/>
                    <a:pt x="718" y="67"/>
                    <a:pt x="718" y="67"/>
                  </a:cubicBezTo>
                  <a:cubicBezTo>
                    <a:pt x="727" y="56"/>
                    <a:pt x="813" y="32"/>
                    <a:pt x="742" y="15"/>
                  </a:cubicBezTo>
                  <a:cubicBezTo>
                    <a:pt x="712" y="15"/>
                    <a:pt x="712" y="15"/>
                    <a:pt x="712" y="15"/>
                  </a:cubicBezTo>
                  <a:cubicBezTo>
                    <a:pt x="709" y="7"/>
                    <a:pt x="703" y="0"/>
                    <a:pt x="690" y="0"/>
                  </a:cubicBezTo>
                  <a:cubicBezTo>
                    <a:pt x="675" y="0"/>
                    <a:pt x="669" y="11"/>
                    <a:pt x="662" y="17"/>
                  </a:cubicBezTo>
                  <a:cubicBezTo>
                    <a:pt x="656" y="21"/>
                    <a:pt x="619" y="36"/>
                    <a:pt x="622" y="23"/>
                  </a:cubicBezTo>
                  <a:cubicBezTo>
                    <a:pt x="613" y="25"/>
                    <a:pt x="572" y="28"/>
                    <a:pt x="551" y="47"/>
                  </a:cubicBezTo>
                  <a:cubicBezTo>
                    <a:pt x="547" y="51"/>
                    <a:pt x="545" y="63"/>
                    <a:pt x="539" y="63"/>
                  </a:cubicBezTo>
                  <a:cubicBezTo>
                    <a:pt x="529" y="63"/>
                    <a:pt x="494" y="59"/>
                    <a:pt x="494" y="76"/>
                  </a:cubicBezTo>
                  <a:cubicBezTo>
                    <a:pt x="494" y="79"/>
                    <a:pt x="497" y="82"/>
                    <a:pt x="498" y="87"/>
                  </a:cubicBezTo>
                  <a:cubicBezTo>
                    <a:pt x="492" y="91"/>
                    <a:pt x="490" y="87"/>
                    <a:pt x="469" y="87"/>
                  </a:cubicBezTo>
                  <a:cubicBezTo>
                    <a:pt x="452" y="110"/>
                    <a:pt x="454" y="84"/>
                    <a:pt x="450" y="78"/>
                  </a:cubicBezTo>
                  <a:cubicBezTo>
                    <a:pt x="448" y="88"/>
                    <a:pt x="442" y="92"/>
                    <a:pt x="435" y="96"/>
                  </a:cubicBezTo>
                  <a:cubicBezTo>
                    <a:pt x="437" y="104"/>
                    <a:pt x="450" y="112"/>
                    <a:pt x="441" y="122"/>
                  </a:cubicBezTo>
                  <a:cubicBezTo>
                    <a:pt x="435" y="128"/>
                    <a:pt x="452" y="149"/>
                    <a:pt x="443" y="149"/>
                  </a:cubicBezTo>
                  <a:cubicBezTo>
                    <a:pt x="431" y="149"/>
                    <a:pt x="428" y="106"/>
                    <a:pt x="428" y="97"/>
                  </a:cubicBezTo>
                  <a:cubicBezTo>
                    <a:pt x="428" y="87"/>
                    <a:pt x="444" y="83"/>
                    <a:pt x="419" y="78"/>
                  </a:cubicBezTo>
                  <a:cubicBezTo>
                    <a:pt x="407" y="76"/>
                    <a:pt x="383" y="96"/>
                    <a:pt x="383" y="107"/>
                  </a:cubicBezTo>
                  <a:cubicBezTo>
                    <a:pt x="383" y="120"/>
                    <a:pt x="389" y="129"/>
                    <a:pt x="396" y="136"/>
                  </a:cubicBezTo>
                  <a:cubicBezTo>
                    <a:pt x="412" y="161"/>
                    <a:pt x="374" y="133"/>
                    <a:pt x="360" y="129"/>
                  </a:cubicBezTo>
                  <a:cubicBezTo>
                    <a:pt x="321" y="119"/>
                    <a:pt x="333" y="132"/>
                    <a:pt x="333" y="134"/>
                  </a:cubicBezTo>
                  <a:cubicBezTo>
                    <a:pt x="332" y="157"/>
                    <a:pt x="322" y="139"/>
                    <a:pt x="317" y="139"/>
                  </a:cubicBezTo>
                  <a:cubicBezTo>
                    <a:pt x="308" y="139"/>
                    <a:pt x="290" y="151"/>
                    <a:pt x="277" y="144"/>
                  </a:cubicBezTo>
                  <a:cubicBezTo>
                    <a:pt x="271" y="128"/>
                    <a:pt x="228" y="166"/>
                    <a:pt x="217" y="166"/>
                  </a:cubicBezTo>
                  <a:cubicBezTo>
                    <a:pt x="213" y="166"/>
                    <a:pt x="208" y="163"/>
                    <a:pt x="210" y="160"/>
                  </a:cubicBezTo>
                  <a:cubicBezTo>
                    <a:pt x="214" y="149"/>
                    <a:pt x="208" y="124"/>
                    <a:pt x="195" y="162"/>
                  </a:cubicBezTo>
                  <a:cubicBezTo>
                    <a:pt x="195" y="164"/>
                    <a:pt x="200" y="165"/>
                    <a:pt x="200" y="170"/>
                  </a:cubicBezTo>
                  <a:cubicBezTo>
                    <a:pt x="200" y="180"/>
                    <a:pt x="185" y="173"/>
                    <a:pt x="177" y="176"/>
                  </a:cubicBezTo>
                  <a:cubicBezTo>
                    <a:pt x="169" y="179"/>
                    <a:pt x="173" y="206"/>
                    <a:pt x="139" y="192"/>
                  </a:cubicBezTo>
                  <a:cubicBezTo>
                    <a:pt x="139" y="203"/>
                    <a:pt x="139" y="203"/>
                    <a:pt x="139" y="203"/>
                  </a:cubicBezTo>
                  <a:cubicBezTo>
                    <a:pt x="123" y="202"/>
                    <a:pt x="125" y="184"/>
                    <a:pt x="119" y="176"/>
                  </a:cubicBezTo>
                  <a:cubicBezTo>
                    <a:pt x="132" y="176"/>
                    <a:pt x="138" y="176"/>
                    <a:pt x="150" y="179"/>
                  </a:cubicBezTo>
                  <a:cubicBezTo>
                    <a:pt x="166" y="183"/>
                    <a:pt x="198" y="163"/>
                    <a:pt x="149" y="147"/>
                  </a:cubicBezTo>
                  <a:cubicBezTo>
                    <a:pt x="135" y="143"/>
                    <a:pt x="104" y="127"/>
                    <a:pt x="95" y="127"/>
                  </a:cubicBezTo>
                  <a:cubicBezTo>
                    <a:pt x="94" y="127"/>
                    <a:pt x="94" y="126"/>
                    <a:pt x="87" y="127"/>
                  </a:cubicBezTo>
                  <a:cubicBezTo>
                    <a:pt x="83" y="130"/>
                    <a:pt x="73" y="135"/>
                    <a:pt x="73" y="142"/>
                  </a:cubicBezTo>
                  <a:cubicBezTo>
                    <a:pt x="73" y="147"/>
                    <a:pt x="83" y="147"/>
                    <a:pt x="83" y="153"/>
                  </a:cubicBezTo>
                  <a:cubicBezTo>
                    <a:pt x="83" y="158"/>
                    <a:pt x="78" y="160"/>
                    <a:pt x="78" y="165"/>
                  </a:cubicBezTo>
                  <a:cubicBezTo>
                    <a:pt x="78" y="171"/>
                    <a:pt x="83" y="174"/>
                    <a:pt x="83" y="179"/>
                  </a:cubicBezTo>
                  <a:cubicBezTo>
                    <a:pt x="83" y="183"/>
                    <a:pt x="81" y="185"/>
                    <a:pt x="81" y="188"/>
                  </a:cubicBezTo>
                  <a:cubicBezTo>
                    <a:pt x="81" y="194"/>
                    <a:pt x="89" y="196"/>
                    <a:pt x="89" y="202"/>
                  </a:cubicBezTo>
                  <a:cubicBezTo>
                    <a:pt x="89" y="204"/>
                    <a:pt x="87" y="206"/>
                    <a:pt x="86" y="206"/>
                  </a:cubicBezTo>
                  <a:cubicBezTo>
                    <a:pt x="88" y="211"/>
                    <a:pt x="95" y="212"/>
                    <a:pt x="95" y="218"/>
                  </a:cubicBezTo>
                  <a:cubicBezTo>
                    <a:pt x="95" y="228"/>
                    <a:pt x="75" y="238"/>
                    <a:pt x="69" y="246"/>
                  </a:cubicBezTo>
                  <a:cubicBezTo>
                    <a:pt x="71" y="250"/>
                    <a:pt x="74" y="251"/>
                    <a:pt x="76" y="256"/>
                  </a:cubicBezTo>
                  <a:cubicBezTo>
                    <a:pt x="73" y="259"/>
                    <a:pt x="64" y="263"/>
                    <a:pt x="60" y="263"/>
                  </a:cubicBezTo>
                  <a:cubicBezTo>
                    <a:pt x="56" y="263"/>
                    <a:pt x="52" y="261"/>
                    <a:pt x="46" y="261"/>
                  </a:cubicBezTo>
                  <a:cubicBezTo>
                    <a:pt x="40" y="261"/>
                    <a:pt x="25" y="267"/>
                    <a:pt x="30" y="271"/>
                  </a:cubicBezTo>
                  <a:cubicBezTo>
                    <a:pt x="44" y="284"/>
                    <a:pt x="37" y="289"/>
                    <a:pt x="33" y="289"/>
                  </a:cubicBezTo>
                  <a:cubicBezTo>
                    <a:pt x="27" y="289"/>
                    <a:pt x="27" y="282"/>
                    <a:pt x="22" y="282"/>
                  </a:cubicBezTo>
                  <a:cubicBezTo>
                    <a:pt x="17" y="282"/>
                    <a:pt x="10" y="295"/>
                    <a:pt x="10" y="302"/>
                  </a:cubicBezTo>
                  <a:cubicBezTo>
                    <a:pt x="10" y="314"/>
                    <a:pt x="1" y="312"/>
                    <a:pt x="0" y="322"/>
                  </a:cubicBezTo>
                  <a:cubicBezTo>
                    <a:pt x="4" y="322"/>
                    <a:pt x="8" y="321"/>
                    <a:pt x="11" y="321"/>
                  </a:cubicBezTo>
                  <a:cubicBezTo>
                    <a:pt x="16" y="321"/>
                    <a:pt x="20" y="321"/>
                    <a:pt x="25" y="321"/>
                  </a:cubicBezTo>
                  <a:cubicBezTo>
                    <a:pt x="31" y="321"/>
                    <a:pt x="34" y="332"/>
                    <a:pt x="34" y="338"/>
                  </a:cubicBezTo>
                  <a:cubicBezTo>
                    <a:pt x="34" y="342"/>
                    <a:pt x="30" y="344"/>
                    <a:pt x="30" y="347"/>
                  </a:cubicBezTo>
                  <a:cubicBezTo>
                    <a:pt x="30" y="353"/>
                    <a:pt x="36" y="357"/>
                    <a:pt x="36" y="363"/>
                  </a:cubicBezTo>
                  <a:cubicBezTo>
                    <a:pt x="36" y="366"/>
                    <a:pt x="30" y="367"/>
                    <a:pt x="29" y="369"/>
                  </a:cubicBezTo>
                  <a:cubicBezTo>
                    <a:pt x="26" y="374"/>
                    <a:pt x="25" y="379"/>
                    <a:pt x="25" y="386"/>
                  </a:cubicBezTo>
                  <a:cubicBezTo>
                    <a:pt x="25" y="394"/>
                    <a:pt x="30" y="392"/>
                    <a:pt x="37" y="392"/>
                  </a:cubicBezTo>
                  <a:cubicBezTo>
                    <a:pt x="46" y="392"/>
                    <a:pt x="50" y="388"/>
                    <a:pt x="57" y="388"/>
                  </a:cubicBezTo>
                  <a:cubicBezTo>
                    <a:pt x="65" y="388"/>
                    <a:pt x="63" y="403"/>
                    <a:pt x="71" y="403"/>
                  </a:cubicBezTo>
                  <a:cubicBezTo>
                    <a:pt x="71" y="415"/>
                    <a:pt x="71" y="415"/>
                    <a:pt x="71" y="415"/>
                  </a:cubicBezTo>
                  <a:cubicBezTo>
                    <a:pt x="71" y="416"/>
                    <a:pt x="71" y="416"/>
                    <a:pt x="72" y="417"/>
                  </a:cubicBezTo>
                  <a:cubicBezTo>
                    <a:pt x="73" y="419"/>
                    <a:pt x="73" y="419"/>
                    <a:pt x="73" y="419"/>
                  </a:cubicBezTo>
                  <a:cubicBezTo>
                    <a:pt x="75" y="419"/>
                    <a:pt x="78" y="417"/>
                    <a:pt x="80" y="417"/>
                  </a:cubicBezTo>
                  <a:cubicBezTo>
                    <a:pt x="87" y="415"/>
                    <a:pt x="87" y="408"/>
                    <a:pt x="93" y="408"/>
                  </a:cubicBezTo>
                  <a:cubicBezTo>
                    <a:pt x="99" y="408"/>
                    <a:pt x="112" y="429"/>
                    <a:pt x="116" y="429"/>
                  </a:cubicBezTo>
                  <a:cubicBezTo>
                    <a:pt x="120" y="429"/>
                    <a:pt x="134" y="423"/>
                    <a:pt x="136" y="420"/>
                  </a:cubicBezTo>
                  <a:cubicBezTo>
                    <a:pt x="135" y="420"/>
                    <a:pt x="128" y="419"/>
                    <a:pt x="128" y="419"/>
                  </a:cubicBezTo>
                  <a:cubicBezTo>
                    <a:pt x="127" y="419"/>
                    <a:pt x="123" y="418"/>
                    <a:pt x="123" y="415"/>
                  </a:cubicBezTo>
                  <a:cubicBezTo>
                    <a:pt x="123" y="413"/>
                    <a:pt x="144" y="405"/>
                    <a:pt x="152" y="402"/>
                  </a:cubicBezTo>
                  <a:cubicBezTo>
                    <a:pt x="152" y="402"/>
                    <a:pt x="148" y="406"/>
                    <a:pt x="147" y="407"/>
                  </a:cubicBezTo>
                  <a:cubicBezTo>
                    <a:pt x="147" y="408"/>
                    <a:pt x="155" y="416"/>
                    <a:pt x="138" y="421"/>
                  </a:cubicBezTo>
                  <a:cubicBezTo>
                    <a:pt x="145" y="437"/>
                    <a:pt x="178" y="435"/>
                    <a:pt x="178" y="457"/>
                  </a:cubicBezTo>
                  <a:cubicBezTo>
                    <a:pt x="179" y="457"/>
                    <a:pt x="179" y="457"/>
                    <a:pt x="179" y="457"/>
                  </a:cubicBezTo>
                  <a:cubicBezTo>
                    <a:pt x="181" y="456"/>
                    <a:pt x="183" y="456"/>
                    <a:pt x="185" y="456"/>
                  </a:cubicBezTo>
                  <a:cubicBezTo>
                    <a:pt x="194" y="456"/>
                    <a:pt x="194" y="461"/>
                    <a:pt x="197" y="467"/>
                  </a:cubicBezTo>
                  <a:cubicBezTo>
                    <a:pt x="197" y="468"/>
                    <a:pt x="203" y="472"/>
                    <a:pt x="204" y="472"/>
                  </a:cubicBezTo>
                  <a:cubicBezTo>
                    <a:pt x="209" y="474"/>
                    <a:pt x="210" y="482"/>
                    <a:pt x="218" y="482"/>
                  </a:cubicBezTo>
                  <a:cubicBezTo>
                    <a:pt x="224" y="482"/>
                    <a:pt x="224" y="477"/>
                    <a:pt x="228" y="476"/>
                  </a:cubicBezTo>
                  <a:cubicBezTo>
                    <a:pt x="231" y="475"/>
                    <a:pt x="230" y="475"/>
                    <a:pt x="232" y="475"/>
                  </a:cubicBezTo>
                  <a:cubicBezTo>
                    <a:pt x="233" y="476"/>
                    <a:pt x="233" y="479"/>
                    <a:pt x="234" y="480"/>
                  </a:cubicBezTo>
                  <a:cubicBezTo>
                    <a:pt x="234" y="481"/>
                    <a:pt x="234" y="481"/>
                    <a:pt x="234" y="482"/>
                  </a:cubicBezTo>
                  <a:cubicBezTo>
                    <a:pt x="238" y="482"/>
                    <a:pt x="238" y="482"/>
                    <a:pt x="238" y="482"/>
                  </a:cubicBezTo>
                  <a:cubicBezTo>
                    <a:pt x="242" y="478"/>
                    <a:pt x="242" y="471"/>
                    <a:pt x="246" y="468"/>
                  </a:cubicBezTo>
                  <a:cubicBezTo>
                    <a:pt x="239" y="464"/>
                    <a:pt x="227" y="447"/>
                    <a:pt x="227" y="437"/>
                  </a:cubicBezTo>
                  <a:cubicBezTo>
                    <a:pt x="227" y="434"/>
                    <a:pt x="221" y="430"/>
                    <a:pt x="221" y="426"/>
                  </a:cubicBezTo>
                  <a:cubicBezTo>
                    <a:pt x="221" y="424"/>
                    <a:pt x="226" y="414"/>
                    <a:pt x="228" y="412"/>
                  </a:cubicBezTo>
                  <a:cubicBezTo>
                    <a:pt x="229" y="413"/>
                    <a:pt x="238" y="408"/>
                    <a:pt x="238" y="408"/>
                  </a:cubicBezTo>
                  <a:cubicBezTo>
                    <a:pt x="246" y="405"/>
                    <a:pt x="250" y="403"/>
                    <a:pt x="260" y="403"/>
                  </a:cubicBezTo>
                  <a:cubicBezTo>
                    <a:pt x="275" y="403"/>
                    <a:pt x="278" y="410"/>
                    <a:pt x="284" y="419"/>
                  </a:cubicBezTo>
                  <a:cubicBezTo>
                    <a:pt x="279" y="422"/>
                    <a:pt x="274" y="419"/>
                    <a:pt x="269" y="419"/>
                  </a:cubicBezTo>
                  <a:cubicBezTo>
                    <a:pt x="261" y="419"/>
                    <a:pt x="249" y="427"/>
                    <a:pt x="248" y="426"/>
                  </a:cubicBezTo>
                  <a:cubicBezTo>
                    <a:pt x="249" y="432"/>
                    <a:pt x="253" y="432"/>
                    <a:pt x="255" y="435"/>
                  </a:cubicBezTo>
                  <a:cubicBezTo>
                    <a:pt x="260" y="444"/>
                    <a:pt x="268" y="448"/>
                    <a:pt x="268" y="459"/>
                  </a:cubicBezTo>
                  <a:cubicBezTo>
                    <a:pt x="271" y="458"/>
                    <a:pt x="276" y="455"/>
                    <a:pt x="278" y="455"/>
                  </a:cubicBezTo>
                  <a:cubicBezTo>
                    <a:pt x="278" y="459"/>
                    <a:pt x="283" y="462"/>
                    <a:pt x="283" y="466"/>
                  </a:cubicBezTo>
                  <a:cubicBezTo>
                    <a:pt x="274" y="466"/>
                    <a:pt x="274" y="466"/>
                    <a:pt x="274" y="466"/>
                  </a:cubicBezTo>
                  <a:cubicBezTo>
                    <a:pt x="272" y="466"/>
                    <a:pt x="269" y="469"/>
                    <a:pt x="269" y="473"/>
                  </a:cubicBezTo>
                  <a:cubicBezTo>
                    <a:pt x="275" y="474"/>
                    <a:pt x="279" y="480"/>
                    <a:pt x="279" y="485"/>
                  </a:cubicBezTo>
                  <a:cubicBezTo>
                    <a:pt x="279" y="488"/>
                    <a:pt x="277" y="489"/>
                    <a:pt x="277" y="492"/>
                  </a:cubicBezTo>
                  <a:cubicBezTo>
                    <a:pt x="277" y="494"/>
                    <a:pt x="279" y="497"/>
                    <a:pt x="279" y="498"/>
                  </a:cubicBezTo>
                  <a:cubicBezTo>
                    <a:pt x="279" y="495"/>
                    <a:pt x="283" y="495"/>
                    <a:pt x="285" y="494"/>
                  </a:cubicBezTo>
                  <a:cubicBezTo>
                    <a:pt x="289" y="493"/>
                    <a:pt x="288" y="492"/>
                    <a:pt x="291" y="491"/>
                  </a:cubicBezTo>
                  <a:cubicBezTo>
                    <a:pt x="296" y="489"/>
                    <a:pt x="300" y="490"/>
                    <a:pt x="304" y="487"/>
                  </a:cubicBezTo>
                  <a:cubicBezTo>
                    <a:pt x="310" y="491"/>
                    <a:pt x="314" y="491"/>
                    <a:pt x="320" y="493"/>
                  </a:cubicBezTo>
                  <a:cubicBezTo>
                    <a:pt x="327" y="495"/>
                    <a:pt x="329" y="501"/>
                    <a:pt x="337" y="501"/>
                  </a:cubicBezTo>
                  <a:cubicBezTo>
                    <a:pt x="338" y="503"/>
                    <a:pt x="339" y="504"/>
                    <a:pt x="340" y="505"/>
                  </a:cubicBezTo>
                  <a:cubicBezTo>
                    <a:pt x="341" y="508"/>
                    <a:pt x="340" y="511"/>
                    <a:pt x="341" y="515"/>
                  </a:cubicBezTo>
                  <a:cubicBezTo>
                    <a:pt x="344" y="512"/>
                    <a:pt x="347" y="517"/>
                    <a:pt x="350" y="517"/>
                  </a:cubicBezTo>
                  <a:cubicBezTo>
                    <a:pt x="353" y="517"/>
                    <a:pt x="355" y="514"/>
                    <a:pt x="356" y="512"/>
                  </a:cubicBezTo>
                  <a:cubicBezTo>
                    <a:pt x="359" y="510"/>
                    <a:pt x="362" y="510"/>
                    <a:pt x="364" y="507"/>
                  </a:cubicBezTo>
                  <a:cubicBezTo>
                    <a:pt x="369" y="503"/>
                    <a:pt x="370" y="495"/>
                    <a:pt x="377" y="495"/>
                  </a:cubicBezTo>
                  <a:cubicBezTo>
                    <a:pt x="380" y="495"/>
                    <a:pt x="379" y="496"/>
                    <a:pt x="382" y="496"/>
                  </a:cubicBezTo>
                  <a:cubicBezTo>
                    <a:pt x="382" y="500"/>
                    <a:pt x="389" y="497"/>
                    <a:pt x="391" y="497"/>
                  </a:cubicBezTo>
                  <a:cubicBezTo>
                    <a:pt x="393" y="497"/>
                    <a:pt x="394" y="501"/>
                    <a:pt x="396" y="501"/>
                  </a:cubicBezTo>
                  <a:cubicBezTo>
                    <a:pt x="402" y="501"/>
                    <a:pt x="406" y="497"/>
                    <a:pt x="409" y="493"/>
                  </a:cubicBezTo>
                  <a:cubicBezTo>
                    <a:pt x="409" y="494"/>
                    <a:pt x="410" y="493"/>
                    <a:pt x="410" y="493"/>
                  </a:cubicBezTo>
                  <a:cubicBezTo>
                    <a:pt x="413" y="493"/>
                    <a:pt x="414" y="487"/>
                    <a:pt x="420" y="487"/>
                  </a:cubicBezTo>
                  <a:cubicBezTo>
                    <a:pt x="426" y="487"/>
                    <a:pt x="419" y="501"/>
                    <a:pt x="426" y="501"/>
                  </a:cubicBezTo>
                  <a:cubicBezTo>
                    <a:pt x="433" y="501"/>
                    <a:pt x="435" y="497"/>
                    <a:pt x="441" y="497"/>
                  </a:cubicBezTo>
                  <a:cubicBezTo>
                    <a:pt x="444" y="497"/>
                    <a:pt x="447" y="497"/>
                    <a:pt x="450" y="497"/>
                  </a:cubicBezTo>
                  <a:cubicBezTo>
                    <a:pt x="451" y="496"/>
                    <a:pt x="451" y="496"/>
                    <a:pt x="451" y="496"/>
                  </a:cubicBezTo>
                  <a:cubicBezTo>
                    <a:pt x="450" y="489"/>
                    <a:pt x="448" y="488"/>
                    <a:pt x="441" y="486"/>
                  </a:cubicBezTo>
                  <a:cubicBezTo>
                    <a:pt x="442" y="480"/>
                    <a:pt x="448" y="467"/>
                    <a:pt x="452" y="467"/>
                  </a:cubicBezTo>
                  <a:cubicBezTo>
                    <a:pt x="479" y="467"/>
                    <a:pt x="497" y="454"/>
                    <a:pt x="497" y="421"/>
                  </a:cubicBezTo>
                  <a:cubicBezTo>
                    <a:pt x="511" y="419"/>
                    <a:pt x="512" y="402"/>
                    <a:pt x="521" y="403"/>
                  </a:cubicBezTo>
                  <a:cubicBezTo>
                    <a:pt x="544" y="406"/>
                    <a:pt x="535" y="390"/>
                    <a:pt x="540" y="386"/>
                  </a:cubicBezTo>
                  <a:cubicBezTo>
                    <a:pt x="551" y="375"/>
                    <a:pt x="569" y="375"/>
                    <a:pt x="583" y="367"/>
                  </a:cubicBezTo>
                  <a:cubicBezTo>
                    <a:pt x="585" y="366"/>
                    <a:pt x="590" y="360"/>
                    <a:pt x="594" y="360"/>
                  </a:cubicBezTo>
                  <a:cubicBezTo>
                    <a:pt x="602" y="360"/>
                    <a:pt x="614" y="368"/>
                    <a:pt x="626" y="368"/>
                  </a:cubicBezTo>
                  <a:cubicBezTo>
                    <a:pt x="642" y="368"/>
                    <a:pt x="638" y="347"/>
                    <a:pt x="647" y="347"/>
                  </a:cubicBezTo>
                  <a:cubicBezTo>
                    <a:pt x="653" y="347"/>
                    <a:pt x="670" y="350"/>
                    <a:pt x="672" y="354"/>
                  </a:cubicBezTo>
                  <a:cubicBezTo>
                    <a:pt x="678" y="373"/>
                    <a:pt x="690" y="363"/>
                    <a:pt x="698" y="363"/>
                  </a:cubicBezTo>
                  <a:cubicBezTo>
                    <a:pt x="715" y="363"/>
                    <a:pt x="721" y="377"/>
                    <a:pt x="739" y="377"/>
                  </a:cubicBezTo>
                  <a:cubicBezTo>
                    <a:pt x="755" y="377"/>
                    <a:pt x="776" y="362"/>
                    <a:pt x="797" y="370"/>
                  </a:cubicBezTo>
                  <a:cubicBezTo>
                    <a:pt x="824" y="380"/>
                    <a:pt x="811" y="332"/>
                    <a:pt x="847" y="332"/>
                  </a:cubicBezTo>
                  <a:cubicBezTo>
                    <a:pt x="872" y="332"/>
                    <a:pt x="871" y="353"/>
                    <a:pt x="881" y="368"/>
                  </a:cubicBezTo>
                  <a:cubicBezTo>
                    <a:pt x="885" y="374"/>
                    <a:pt x="898" y="375"/>
                    <a:pt x="903" y="380"/>
                  </a:cubicBezTo>
                  <a:cubicBezTo>
                    <a:pt x="906" y="384"/>
                    <a:pt x="910" y="394"/>
                    <a:pt x="919" y="394"/>
                  </a:cubicBezTo>
                  <a:cubicBezTo>
                    <a:pt x="928" y="394"/>
                    <a:pt x="930" y="386"/>
                    <a:pt x="941" y="386"/>
                  </a:cubicBezTo>
                  <a:cubicBezTo>
                    <a:pt x="941" y="393"/>
                    <a:pt x="941" y="393"/>
                    <a:pt x="941" y="393"/>
                  </a:cubicBezTo>
                  <a:cubicBezTo>
                    <a:pt x="935" y="399"/>
                    <a:pt x="933" y="414"/>
                    <a:pt x="926" y="419"/>
                  </a:cubicBezTo>
                  <a:cubicBezTo>
                    <a:pt x="919" y="422"/>
                    <a:pt x="908" y="423"/>
                    <a:pt x="911" y="426"/>
                  </a:cubicBezTo>
                  <a:cubicBezTo>
                    <a:pt x="921" y="432"/>
                    <a:pt x="910" y="444"/>
                    <a:pt x="910" y="44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Freeform 64">
              <a:extLst>
                <a:ext uri="{FF2B5EF4-FFF2-40B4-BE49-F238E27FC236}">
                  <a16:creationId xmlns:a16="http://schemas.microsoft.com/office/drawing/2014/main" id="{1FF493E1-2D14-4378-B98B-86AF840CB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6104" y="3630894"/>
              <a:ext cx="1246049" cy="790300"/>
            </a:xfrm>
            <a:custGeom>
              <a:avLst/>
              <a:gdLst>
                <a:gd name="T0" fmla="*/ 381 w 500"/>
                <a:gd name="T1" fmla="*/ 200 h 317"/>
                <a:gd name="T2" fmla="*/ 373 w 500"/>
                <a:gd name="T3" fmla="*/ 188 h 317"/>
                <a:gd name="T4" fmla="*/ 399 w 500"/>
                <a:gd name="T5" fmla="*/ 167 h 317"/>
                <a:gd name="T6" fmla="*/ 383 w 500"/>
                <a:gd name="T7" fmla="*/ 161 h 317"/>
                <a:gd name="T8" fmla="*/ 371 w 500"/>
                <a:gd name="T9" fmla="*/ 167 h 317"/>
                <a:gd name="T10" fmla="*/ 359 w 500"/>
                <a:gd name="T11" fmla="*/ 154 h 317"/>
                <a:gd name="T12" fmla="*/ 384 w 500"/>
                <a:gd name="T13" fmla="*/ 136 h 317"/>
                <a:gd name="T14" fmla="*/ 394 w 500"/>
                <a:gd name="T15" fmla="*/ 138 h 317"/>
                <a:gd name="T16" fmla="*/ 412 w 500"/>
                <a:gd name="T17" fmla="*/ 141 h 317"/>
                <a:gd name="T18" fmla="*/ 422 w 500"/>
                <a:gd name="T19" fmla="*/ 151 h 317"/>
                <a:gd name="T20" fmla="*/ 421 w 500"/>
                <a:gd name="T21" fmla="*/ 162 h 317"/>
                <a:gd name="T22" fmla="*/ 433 w 500"/>
                <a:gd name="T23" fmla="*/ 166 h 317"/>
                <a:gd name="T24" fmla="*/ 428 w 500"/>
                <a:gd name="T25" fmla="*/ 173 h 317"/>
                <a:gd name="T26" fmla="*/ 433 w 500"/>
                <a:gd name="T27" fmla="*/ 180 h 317"/>
                <a:gd name="T28" fmla="*/ 432 w 500"/>
                <a:gd name="T29" fmla="*/ 189 h 317"/>
                <a:gd name="T30" fmla="*/ 434 w 500"/>
                <a:gd name="T31" fmla="*/ 193 h 317"/>
                <a:gd name="T32" fmla="*/ 449 w 500"/>
                <a:gd name="T33" fmla="*/ 187 h 317"/>
                <a:gd name="T34" fmla="*/ 444 w 500"/>
                <a:gd name="T35" fmla="*/ 152 h 317"/>
                <a:gd name="T36" fmla="*/ 448 w 500"/>
                <a:gd name="T37" fmla="*/ 137 h 317"/>
                <a:gd name="T38" fmla="*/ 469 w 500"/>
                <a:gd name="T39" fmla="*/ 112 h 317"/>
                <a:gd name="T40" fmla="*/ 485 w 500"/>
                <a:gd name="T41" fmla="*/ 87 h 317"/>
                <a:gd name="T42" fmla="*/ 500 w 500"/>
                <a:gd name="T43" fmla="*/ 54 h 317"/>
                <a:gd name="T44" fmla="*/ 462 w 500"/>
                <a:gd name="T45" fmla="*/ 48 h 317"/>
                <a:gd name="T46" fmla="*/ 406 w 500"/>
                <a:gd name="T47" fmla="*/ 0 h 317"/>
                <a:gd name="T48" fmla="*/ 298 w 500"/>
                <a:gd name="T49" fmla="*/ 45 h 317"/>
                <a:gd name="T50" fmla="*/ 231 w 500"/>
                <a:gd name="T51" fmla="*/ 22 h 317"/>
                <a:gd name="T52" fmla="*/ 185 w 500"/>
                <a:gd name="T53" fmla="*/ 36 h 317"/>
                <a:gd name="T54" fmla="*/ 142 w 500"/>
                <a:gd name="T55" fmla="*/ 35 h 317"/>
                <a:gd name="T56" fmla="*/ 80 w 500"/>
                <a:gd name="T57" fmla="*/ 71 h 317"/>
                <a:gd name="T58" fmla="*/ 11 w 500"/>
                <a:gd name="T59" fmla="*/ 135 h 317"/>
                <a:gd name="T60" fmla="*/ 10 w 500"/>
                <a:gd name="T61" fmla="*/ 164 h 317"/>
                <a:gd name="T62" fmla="*/ 16 w 500"/>
                <a:gd name="T63" fmla="*/ 170 h 317"/>
                <a:gd name="T64" fmla="*/ 33 w 500"/>
                <a:gd name="T65" fmla="*/ 183 h 317"/>
                <a:gd name="T66" fmla="*/ 54 w 500"/>
                <a:gd name="T67" fmla="*/ 186 h 317"/>
                <a:gd name="T68" fmla="*/ 47 w 500"/>
                <a:gd name="T69" fmla="*/ 207 h 317"/>
                <a:gd name="T70" fmla="*/ 41 w 500"/>
                <a:gd name="T71" fmla="*/ 213 h 317"/>
                <a:gd name="T72" fmla="*/ 47 w 500"/>
                <a:gd name="T73" fmla="*/ 223 h 317"/>
                <a:gd name="T74" fmla="*/ 72 w 500"/>
                <a:gd name="T75" fmla="*/ 233 h 317"/>
                <a:gd name="T76" fmla="*/ 86 w 500"/>
                <a:gd name="T77" fmla="*/ 243 h 317"/>
                <a:gd name="T78" fmla="*/ 104 w 500"/>
                <a:gd name="T79" fmla="*/ 251 h 317"/>
                <a:gd name="T80" fmla="*/ 121 w 500"/>
                <a:gd name="T81" fmla="*/ 249 h 317"/>
                <a:gd name="T82" fmla="*/ 136 w 500"/>
                <a:gd name="T83" fmla="*/ 248 h 317"/>
                <a:gd name="T84" fmla="*/ 166 w 500"/>
                <a:gd name="T85" fmla="*/ 243 h 317"/>
                <a:gd name="T86" fmla="*/ 179 w 500"/>
                <a:gd name="T87" fmla="*/ 239 h 317"/>
                <a:gd name="T88" fmla="*/ 183 w 500"/>
                <a:gd name="T89" fmla="*/ 236 h 317"/>
                <a:gd name="T90" fmla="*/ 205 w 500"/>
                <a:gd name="T91" fmla="*/ 261 h 317"/>
                <a:gd name="T92" fmla="*/ 199 w 500"/>
                <a:gd name="T93" fmla="*/ 286 h 317"/>
                <a:gd name="T94" fmla="*/ 211 w 500"/>
                <a:gd name="T95" fmla="*/ 293 h 317"/>
                <a:gd name="T96" fmla="*/ 225 w 500"/>
                <a:gd name="T97" fmla="*/ 305 h 317"/>
                <a:gd name="T98" fmla="*/ 228 w 500"/>
                <a:gd name="T99" fmla="*/ 308 h 317"/>
                <a:gd name="T100" fmla="*/ 230 w 500"/>
                <a:gd name="T101" fmla="*/ 298 h 317"/>
                <a:gd name="T102" fmla="*/ 247 w 500"/>
                <a:gd name="T103" fmla="*/ 296 h 317"/>
                <a:gd name="T104" fmla="*/ 270 w 500"/>
                <a:gd name="T105" fmla="*/ 295 h 317"/>
                <a:gd name="T106" fmla="*/ 280 w 500"/>
                <a:gd name="T107" fmla="*/ 306 h 317"/>
                <a:gd name="T108" fmla="*/ 296 w 500"/>
                <a:gd name="T109" fmla="*/ 317 h 317"/>
                <a:gd name="T110" fmla="*/ 309 w 500"/>
                <a:gd name="T111" fmla="*/ 307 h 317"/>
                <a:gd name="T112" fmla="*/ 327 w 500"/>
                <a:gd name="T113" fmla="*/ 296 h 317"/>
                <a:gd name="T114" fmla="*/ 359 w 500"/>
                <a:gd name="T115" fmla="*/ 286 h 317"/>
                <a:gd name="T116" fmla="*/ 375 w 500"/>
                <a:gd name="T117" fmla="*/ 265 h 317"/>
                <a:gd name="T118" fmla="*/ 393 w 500"/>
                <a:gd name="T119" fmla="*/ 231 h 317"/>
                <a:gd name="T120" fmla="*/ 381 w 500"/>
                <a:gd name="T121" fmla="*/ 20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0" h="317">
                  <a:moveTo>
                    <a:pt x="381" y="200"/>
                  </a:moveTo>
                  <a:cubicBezTo>
                    <a:pt x="381" y="200"/>
                    <a:pt x="381" y="200"/>
                    <a:pt x="381" y="200"/>
                  </a:cubicBezTo>
                  <a:cubicBezTo>
                    <a:pt x="381" y="200"/>
                    <a:pt x="381" y="196"/>
                    <a:pt x="381" y="195"/>
                  </a:cubicBezTo>
                  <a:cubicBezTo>
                    <a:pt x="378" y="194"/>
                    <a:pt x="373" y="192"/>
                    <a:pt x="373" y="188"/>
                  </a:cubicBezTo>
                  <a:cubicBezTo>
                    <a:pt x="373" y="184"/>
                    <a:pt x="378" y="184"/>
                    <a:pt x="379" y="180"/>
                  </a:cubicBezTo>
                  <a:cubicBezTo>
                    <a:pt x="381" y="173"/>
                    <a:pt x="394" y="173"/>
                    <a:pt x="399" y="167"/>
                  </a:cubicBezTo>
                  <a:cubicBezTo>
                    <a:pt x="397" y="164"/>
                    <a:pt x="393" y="167"/>
                    <a:pt x="389" y="164"/>
                  </a:cubicBezTo>
                  <a:cubicBezTo>
                    <a:pt x="387" y="163"/>
                    <a:pt x="386" y="161"/>
                    <a:pt x="383" y="161"/>
                  </a:cubicBezTo>
                  <a:cubicBezTo>
                    <a:pt x="380" y="161"/>
                    <a:pt x="380" y="167"/>
                    <a:pt x="379" y="167"/>
                  </a:cubicBezTo>
                  <a:cubicBezTo>
                    <a:pt x="376" y="167"/>
                    <a:pt x="373" y="168"/>
                    <a:pt x="371" y="167"/>
                  </a:cubicBezTo>
                  <a:cubicBezTo>
                    <a:pt x="368" y="164"/>
                    <a:pt x="369" y="161"/>
                    <a:pt x="365" y="159"/>
                  </a:cubicBezTo>
                  <a:cubicBezTo>
                    <a:pt x="364" y="158"/>
                    <a:pt x="359" y="157"/>
                    <a:pt x="359" y="154"/>
                  </a:cubicBezTo>
                  <a:cubicBezTo>
                    <a:pt x="359" y="148"/>
                    <a:pt x="368" y="150"/>
                    <a:pt x="372" y="147"/>
                  </a:cubicBezTo>
                  <a:cubicBezTo>
                    <a:pt x="375" y="144"/>
                    <a:pt x="382" y="140"/>
                    <a:pt x="384" y="136"/>
                  </a:cubicBezTo>
                  <a:cubicBezTo>
                    <a:pt x="385" y="136"/>
                    <a:pt x="386" y="133"/>
                    <a:pt x="389" y="133"/>
                  </a:cubicBezTo>
                  <a:cubicBezTo>
                    <a:pt x="391" y="133"/>
                    <a:pt x="394" y="136"/>
                    <a:pt x="394" y="138"/>
                  </a:cubicBezTo>
                  <a:cubicBezTo>
                    <a:pt x="394" y="143"/>
                    <a:pt x="389" y="145"/>
                    <a:pt x="389" y="150"/>
                  </a:cubicBezTo>
                  <a:cubicBezTo>
                    <a:pt x="397" y="150"/>
                    <a:pt x="403" y="141"/>
                    <a:pt x="412" y="141"/>
                  </a:cubicBezTo>
                  <a:cubicBezTo>
                    <a:pt x="416" y="141"/>
                    <a:pt x="417" y="144"/>
                    <a:pt x="422" y="144"/>
                  </a:cubicBezTo>
                  <a:cubicBezTo>
                    <a:pt x="420" y="147"/>
                    <a:pt x="422" y="147"/>
                    <a:pt x="422" y="151"/>
                  </a:cubicBezTo>
                  <a:cubicBezTo>
                    <a:pt x="422" y="154"/>
                    <a:pt x="418" y="153"/>
                    <a:pt x="418" y="157"/>
                  </a:cubicBezTo>
                  <a:cubicBezTo>
                    <a:pt x="418" y="158"/>
                    <a:pt x="419" y="162"/>
                    <a:pt x="421" y="162"/>
                  </a:cubicBezTo>
                  <a:cubicBezTo>
                    <a:pt x="422" y="162"/>
                    <a:pt x="423" y="160"/>
                    <a:pt x="425" y="160"/>
                  </a:cubicBezTo>
                  <a:cubicBezTo>
                    <a:pt x="429" y="160"/>
                    <a:pt x="433" y="163"/>
                    <a:pt x="433" y="166"/>
                  </a:cubicBezTo>
                  <a:cubicBezTo>
                    <a:pt x="433" y="168"/>
                    <a:pt x="431" y="170"/>
                    <a:pt x="428" y="170"/>
                  </a:cubicBezTo>
                  <a:cubicBezTo>
                    <a:pt x="428" y="173"/>
                    <a:pt x="428" y="173"/>
                    <a:pt x="428" y="173"/>
                  </a:cubicBezTo>
                  <a:cubicBezTo>
                    <a:pt x="429" y="173"/>
                    <a:pt x="430" y="174"/>
                    <a:pt x="431" y="175"/>
                  </a:cubicBezTo>
                  <a:cubicBezTo>
                    <a:pt x="431" y="176"/>
                    <a:pt x="433" y="178"/>
                    <a:pt x="433" y="180"/>
                  </a:cubicBezTo>
                  <a:cubicBezTo>
                    <a:pt x="433" y="180"/>
                    <a:pt x="430" y="184"/>
                    <a:pt x="430" y="186"/>
                  </a:cubicBezTo>
                  <a:cubicBezTo>
                    <a:pt x="430" y="187"/>
                    <a:pt x="430" y="189"/>
                    <a:pt x="432" y="189"/>
                  </a:cubicBezTo>
                  <a:cubicBezTo>
                    <a:pt x="431" y="190"/>
                    <a:pt x="430" y="191"/>
                    <a:pt x="430" y="193"/>
                  </a:cubicBezTo>
                  <a:cubicBezTo>
                    <a:pt x="434" y="193"/>
                    <a:pt x="434" y="193"/>
                    <a:pt x="434" y="193"/>
                  </a:cubicBezTo>
                  <a:cubicBezTo>
                    <a:pt x="436" y="191"/>
                    <a:pt x="436" y="191"/>
                    <a:pt x="440" y="190"/>
                  </a:cubicBezTo>
                  <a:cubicBezTo>
                    <a:pt x="440" y="188"/>
                    <a:pt x="447" y="187"/>
                    <a:pt x="449" y="187"/>
                  </a:cubicBezTo>
                  <a:cubicBezTo>
                    <a:pt x="453" y="186"/>
                    <a:pt x="455" y="182"/>
                    <a:pt x="455" y="176"/>
                  </a:cubicBezTo>
                  <a:cubicBezTo>
                    <a:pt x="455" y="165"/>
                    <a:pt x="450" y="158"/>
                    <a:pt x="444" y="152"/>
                  </a:cubicBezTo>
                  <a:cubicBezTo>
                    <a:pt x="441" y="149"/>
                    <a:pt x="439" y="147"/>
                    <a:pt x="439" y="142"/>
                  </a:cubicBezTo>
                  <a:cubicBezTo>
                    <a:pt x="443" y="142"/>
                    <a:pt x="445" y="140"/>
                    <a:pt x="448" y="137"/>
                  </a:cubicBezTo>
                  <a:cubicBezTo>
                    <a:pt x="450" y="135"/>
                    <a:pt x="455" y="132"/>
                    <a:pt x="456" y="130"/>
                  </a:cubicBezTo>
                  <a:cubicBezTo>
                    <a:pt x="460" y="122"/>
                    <a:pt x="462" y="118"/>
                    <a:pt x="469" y="112"/>
                  </a:cubicBezTo>
                  <a:cubicBezTo>
                    <a:pt x="469" y="112"/>
                    <a:pt x="480" y="100"/>
                    <a:pt x="470" y="94"/>
                  </a:cubicBezTo>
                  <a:cubicBezTo>
                    <a:pt x="467" y="91"/>
                    <a:pt x="478" y="90"/>
                    <a:pt x="485" y="87"/>
                  </a:cubicBezTo>
                  <a:cubicBezTo>
                    <a:pt x="492" y="82"/>
                    <a:pt x="494" y="67"/>
                    <a:pt x="500" y="61"/>
                  </a:cubicBezTo>
                  <a:cubicBezTo>
                    <a:pt x="500" y="54"/>
                    <a:pt x="500" y="54"/>
                    <a:pt x="500" y="54"/>
                  </a:cubicBezTo>
                  <a:cubicBezTo>
                    <a:pt x="489" y="54"/>
                    <a:pt x="487" y="62"/>
                    <a:pt x="478" y="62"/>
                  </a:cubicBezTo>
                  <a:cubicBezTo>
                    <a:pt x="469" y="62"/>
                    <a:pt x="465" y="52"/>
                    <a:pt x="462" y="48"/>
                  </a:cubicBezTo>
                  <a:cubicBezTo>
                    <a:pt x="457" y="43"/>
                    <a:pt x="444" y="42"/>
                    <a:pt x="440" y="36"/>
                  </a:cubicBezTo>
                  <a:cubicBezTo>
                    <a:pt x="430" y="21"/>
                    <a:pt x="431" y="0"/>
                    <a:pt x="406" y="0"/>
                  </a:cubicBezTo>
                  <a:cubicBezTo>
                    <a:pt x="370" y="0"/>
                    <a:pt x="383" y="48"/>
                    <a:pt x="356" y="38"/>
                  </a:cubicBezTo>
                  <a:cubicBezTo>
                    <a:pt x="335" y="30"/>
                    <a:pt x="314" y="45"/>
                    <a:pt x="298" y="45"/>
                  </a:cubicBezTo>
                  <a:cubicBezTo>
                    <a:pt x="280" y="45"/>
                    <a:pt x="274" y="31"/>
                    <a:pt x="257" y="31"/>
                  </a:cubicBezTo>
                  <a:cubicBezTo>
                    <a:pt x="249" y="31"/>
                    <a:pt x="237" y="41"/>
                    <a:pt x="231" y="22"/>
                  </a:cubicBezTo>
                  <a:cubicBezTo>
                    <a:pt x="229" y="18"/>
                    <a:pt x="212" y="15"/>
                    <a:pt x="206" y="15"/>
                  </a:cubicBezTo>
                  <a:cubicBezTo>
                    <a:pt x="197" y="15"/>
                    <a:pt x="201" y="36"/>
                    <a:pt x="185" y="36"/>
                  </a:cubicBezTo>
                  <a:cubicBezTo>
                    <a:pt x="173" y="36"/>
                    <a:pt x="161" y="28"/>
                    <a:pt x="153" y="28"/>
                  </a:cubicBezTo>
                  <a:cubicBezTo>
                    <a:pt x="149" y="28"/>
                    <a:pt x="144" y="34"/>
                    <a:pt x="142" y="35"/>
                  </a:cubicBezTo>
                  <a:cubicBezTo>
                    <a:pt x="128" y="43"/>
                    <a:pt x="110" y="43"/>
                    <a:pt x="99" y="54"/>
                  </a:cubicBezTo>
                  <a:cubicBezTo>
                    <a:pt x="94" y="58"/>
                    <a:pt x="103" y="74"/>
                    <a:pt x="80" y="71"/>
                  </a:cubicBezTo>
                  <a:cubicBezTo>
                    <a:pt x="71" y="70"/>
                    <a:pt x="70" y="87"/>
                    <a:pt x="56" y="89"/>
                  </a:cubicBezTo>
                  <a:cubicBezTo>
                    <a:pt x="56" y="122"/>
                    <a:pt x="38" y="135"/>
                    <a:pt x="11" y="135"/>
                  </a:cubicBezTo>
                  <a:cubicBezTo>
                    <a:pt x="7" y="135"/>
                    <a:pt x="1" y="148"/>
                    <a:pt x="0" y="154"/>
                  </a:cubicBezTo>
                  <a:cubicBezTo>
                    <a:pt x="7" y="156"/>
                    <a:pt x="9" y="157"/>
                    <a:pt x="10" y="164"/>
                  </a:cubicBezTo>
                  <a:cubicBezTo>
                    <a:pt x="9" y="165"/>
                    <a:pt x="9" y="165"/>
                    <a:pt x="9" y="165"/>
                  </a:cubicBezTo>
                  <a:cubicBezTo>
                    <a:pt x="9" y="170"/>
                    <a:pt x="12" y="169"/>
                    <a:pt x="16" y="170"/>
                  </a:cubicBezTo>
                  <a:cubicBezTo>
                    <a:pt x="20" y="171"/>
                    <a:pt x="18" y="175"/>
                    <a:pt x="20" y="177"/>
                  </a:cubicBezTo>
                  <a:cubicBezTo>
                    <a:pt x="24" y="181"/>
                    <a:pt x="27" y="181"/>
                    <a:pt x="33" y="183"/>
                  </a:cubicBezTo>
                  <a:cubicBezTo>
                    <a:pt x="38" y="182"/>
                    <a:pt x="40" y="178"/>
                    <a:pt x="45" y="178"/>
                  </a:cubicBezTo>
                  <a:cubicBezTo>
                    <a:pt x="47" y="178"/>
                    <a:pt x="54" y="183"/>
                    <a:pt x="54" y="186"/>
                  </a:cubicBezTo>
                  <a:cubicBezTo>
                    <a:pt x="54" y="193"/>
                    <a:pt x="43" y="192"/>
                    <a:pt x="43" y="200"/>
                  </a:cubicBezTo>
                  <a:cubicBezTo>
                    <a:pt x="43" y="203"/>
                    <a:pt x="47" y="204"/>
                    <a:pt x="47" y="207"/>
                  </a:cubicBezTo>
                  <a:cubicBezTo>
                    <a:pt x="47" y="211"/>
                    <a:pt x="44" y="210"/>
                    <a:pt x="41" y="210"/>
                  </a:cubicBezTo>
                  <a:cubicBezTo>
                    <a:pt x="41" y="213"/>
                    <a:pt x="41" y="213"/>
                    <a:pt x="41" y="213"/>
                  </a:cubicBezTo>
                  <a:cubicBezTo>
                    <a:pt x="42" y="216"/>
                    <a:pt x="41" y="218"/>
                    <a:pt x="42" y="222"/>
                  </a:cubicBezTo>
                  <a:cubicBezTo>
                    <a:pt x="43" y="223"/>
                    <a:pt x="46" y="223"/>
                    <a:pt x="47" y="223"/>
                  </a:cubicBezTo>
                  <a:cubicBezTo>
                    <a:pt x="52" y="225"/>
                    <a:pt x="54" y="229"/>
                    <a:pt x="59" y="230"/>
                  </a:cubicBezTo>
                  <a:cubicBezTo>
                    <a:pt x="65" y="231"/>
                    <a:pt x="68" y="230"/>
                    <a:pt x="72" y="233"/>
                  </a:cubicBezTo>
                  <a:cubicBezTo>
                    <a:pt x="75" y="237"/>
                    <a:pt x="78" y="235"/>
                    <a:pt x="82" y="237"/>
                  </a:cubicBezTo>
                  <a:cubicBezTo>
                    <a:pt x="85" y="239"/>
                    <a:pt x="85" y="241"/>
                    <a:pt x="86" y="243"/>
                  </a:cubicBezTo>
                  <a:cubicBezTo>
                    <a:pt x="87" y="245"/>
                    <a:pt x="89" y="243"/>
                    <a:pt x="90" y="244"/>
                  </a:cubicBezTo>
                  <a:cubicBezTo>
                    <a:pt x="95" y="246"/>
                    <a:pt x="97" y="251"/>
                    <a:pt x="104" y="251"/>
                  </a:cubicBezTo>
                  <a:cubicBezTo>
                    <a:pt x="108" y="251"/>
                    <a:pt x="112" y="251"/>
                    <a:pt x="116" y="251"/>
                  </a:cubicBezTo>
                  <a:cubicBezTo>
                    <a:pt x="119" y="251"/>
                    <a:pt x="119" y="249"/>
                    <a:pt x="121" y="249"/>
                  </a:cubicBezTo>
                  <a:cubicBezTo>
                    <a:pt x="123" y="249"/>
                    <a:pt x="124" y="254"/>
                    <a:pt x="124" y="256"/>
                  </a:cubicBezTo>
                  <a:cubicBezTo>
                    <a:pt x="128" y="254"/>
                    <a:pt x="129" y="248"/>
                    <a:pt x="136" y="248"/>
                  </a:cubicBezTo>
                  <a:cubicBezTo>
                    <a:pt x="143" y="248"/>
                    <a:pt x="145" y="252"/>
                    <a:pt x="150" y="252"/>
                  </a:cubicBezTo>
                  <a:cubicBezTo>
                    <a:pt x="154" y="252"/>
                    <a:pt x="164" y="244"/>
                    <a:pt x="166" y="243"/>
                  </a:cubicBezTo>
                  <a:cubicBezTo>
                    <a:pt x="168" y="241"/>
                    <a:pt x="168" y="240"/>
                    <a:pt x="169" y="239"/>
                  </a:cubicBezTo>
                  <a:cubicBezTo>
                    <a:pt x="172" y="237"/>
                    <a:pt x="175" y="240"/>
                    <a:pt x="179" y="239"/>
                  </a:cubicBezTo>
                  <a:cubicBezTo>
                    <a:pt x="181" y="236"/>
                    <a:pt x="181" y="236"/>
                    <a:pt x="181" y="236"/>
                  </a:cubicBezTo>
                  <a:cubicBezTo>
                    <a:pt x="183" y="236"/>
                    <a:pt x="183" y="236"/>
                    <a:pt x="183" y="236"/>
                  </a:cubicBezTo>
                  <a:cubicBezTo>
                    <a:pt x="185" y="246"/>
                    <a:pt x="191" y="245"/>
                    <a:pt x="199" y="248"/>
                  </a:cubicBezTo>
                  <a:cubicBezTo>
                    <a:pt x="201" y="253"/>
                    <a:pt x="205" y="255"/>
                    <a:pt x="205" y="261"/>
                  </a:cubicBezTo>
                  <a:cubicBezTo>
                    <a:pt x="205" y="272"/>
                    <a:pt x="198" y="272"/>
                    <a:pt x="198" y="283"/>
                  </a:cubicBezTo>
                  <a:cubicBezTo>
                    <a:pt x="198" y="284"/>
                    <a:pt x="198" y="286"/>
                    <a:pt x="199" y="286"/>
                  </a:cubicBezTo>
                  <a:cubicBezTo>
                    <a:pt x="201" y="286"/>
                    <a:pt x="203" y="285"/>
                    <a:pt x="205" y="285"/>
                  </a:cubicBezTo>
                  <a:cubicBezTo>
                    <a:pt x="207" y="285"/>
                    <a:pt x="208" y="293"/>
                    <a:pt x="211" y="293"/>
                  </a:cubicBezTo>
                  <a:cubicBezTo>
                    <a:pt x="211" y="299"/>
                    <a:pt x="214" y="305"/>
                    <a:pt x="220" y="305"/>
                  </a:cubicBezTo>
                  <a:cubicBezTo>
                    <a:pt x="222" y="305"/>
                    <a:pt x="223" y="305"/>
                    <a:pt x="225" y="305"/>
                  </a:cubicBezTo>
                  <a:cubicBezTo>
                    <a:pt x="226" y="305"/>
                    <a:pt x="226" y="305"/>
                    <a:pt x="226" y="305"/>
                  </a:cubicBezTo>
                  <a:cubicBezTo>
                    <a:pt x="226" y="307"/>
                    <a:pt x="228" y="308"/>
                    <a:pt x="228" y="308"/>
                  </a:cubicBezTo>
                  <a:cubicBezTo>
                    <a:pt x="229" y="308"/>
                    <a:pt x="230" y="306"/>
                    <a:pt x="230" y="305"/>
                  </a:cubicBezTo>
                  <a:cubicBezTo>
                    <a:pt x="230" y="302"/>
                    <a:pt x="230" y="301"/>
                    <a:pt x="230" y="298"/>
                  </a:cubicBezTo>
                  <a:cubicBezTo>
                    <a:pt x="230" y="298"/>
                    <a:pt x="236" y="296"/>
                    <a:pt x="237" y="296"/>
                  </a:cubicBezTo>
                  <a:cubicBezTo>
                    <a:pt x="247" y="296"/>
                    <a:pt x="247" y="296"/>
                    <a:pt x="247" y="296"/>
                  </a:cubicBezTo>
                  <a:cubicBezTo>
                    <a:pt x="251" y="298"/>
                    <a:pt x="254" y="292"/>
                    <a:pt x="258" y="292"/>
                  </a:cubicBezTo>
                  <a:cubicBezTo>
                    <a:pt x="263" y="292"/>
                    <a:pt x="265" y="295"/>
                    <a:pt x="270" y="295"/>
                  </a:cubicBezTo>
                  <a:cubicBezTo>
                    <a:pt x="270" y="303"/>
                    <a:pt x="276" y="305"/>
                    <a:pt x="280" y="306"/>
                  </a:cubicBezTo>
                  <a:cubicBezTo>
                    <a:pt x="280" y="306"/>
                    <a:pt x="280" y="306"/>
                    <a:pt x="280" y="306"/>
                  </a:cubicBezTo>
                  <a:cubicBezTo>
                    <a:pt x="285" y="309"/>
                    <a:pt x="289" y="307"/>
                    <a:pt x="294" y="310"/>
                  </a:cubicBezTo>
                  <a:cubicBezTo>
                    <a:pt x="294" y="311"/>
                    <a:pt x="293" y="317"/>
                    <a:pt x="296" y="317"/>
                  </a:cubicBezTo>
                  <a:cubicBezTo>
                    <a:pt x="299" y="317"/>
                    <a:pt x="297" y="313"/>
                    <a:pt x="299" y="311"/>
                  </a:cubicBezTo>
                  <a:cubicBezTo>
                    <a:pt x="301" y="309"/>
                    <a:pt x="307" y="308"/>
                    <a:pt x="309" y="307"/>
                  </a:cubicBezTo>
                  <a:cubicBezTo>
                    <a:pt x="315" y="304"/>
                    <a:pt x="320" y="305"/>
                    <a:pt x="324" y="302"/>
                  </a:cubicBezTo>
                  <a:cubicBezTo>
                    <a:pt x="324" y="302"/>
                    <a:pt x="327" y="296"/>
                    <a:pt x="327" y="296"/>
                  </a:cubicBezTo>
                  <a:cubicBezTo>
                    <a:pt x="330" y="296"/>
                    <a:pt x="331" y="299"/>
                    <a:pt x="334" y="299"/>
                  </a:cubicBezTo>
                  <a:cubicBezTo>
                    <a:pt x="348" y="299"/>
                    <a:pt x="351" y="291"/>
                    <a:pt x="359" y="286"/>
                  </a:cubicBezTo>
                  <a:cubicBezTo>
                    <a:pt x="361" y="285"/>
                    <a:pt x="362" y="284"/>
                    <a:pt x="363" y="281"/>
                  </a:cubicBezTo>
                  <a:cubicBezTo>
                    <a:pt x="370" y="281"/>
                    <a:pt x="372" y="270"/>
                    <a:pt x="375" y="265"/>
                  </a:cubicBezTo>
                  <a:cubicBezTo>
                    <a:pt x="376" y="261"/>
                    <a:pt x="384" y="250"/>
                    <a:pt x="388" y="249"/>
                  </a:cubicBezTo>
                  <a:cubicBezTo>
                    <a:pt x="388" y="243"/>
                    <a:pt x="393" y="240"/>
                    <a:pt x="393" y="231"/>
                  </a:cubicBezTo>
                  <a:cubicBezTo>
                    <a:pt x="393" y="219"/>
                    <a:pt x="390" y="215"/>
                    <a:pt x="385" y="207"/>
                  </a:cubicBezTo>
                  <a:cubicBezTo>
                    <a:pt x="384" y="205"/>
                    <a:pt x="384" y="202"/>
                    <a:pt x="381" y="2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78" name="Freeform 65">
              <a:extLst>
                <a:ext uri="{FF2B5EF4-FFF2-40B4-BE49-F238E27FC236}">
                  <a16:creationId xmlns:a16="http://schemas.microsoft.com/office/drawing/2014/main" id="{70F33810-34F9-4E7C-ADC9-2198AA484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461" y="3076180"/>
              <a:ext cx="69950" cy="30680"/>
            </a:xfrm>
            <a:custGeom>
              <a:avLst/>
              <a:gdLst>
                <a:gd name="T0" fmla="*/ 3 w 29"/>
                <a:gd name="T1" fmla="*/ 13 h 13"/>
                <a:gd name="T2" fmla="*/ 0 w 29"/>
                <a:gd name="T3" fmla="*/ 10 h 13"/>
                <a:gd name="T4" fmla="*/ 14 w 29"/>
                <a:gd name="T5" fmla="*/ 0 h 13"/>
                <a:gd name="T6" fmla="*/ 29 w 29"/>
                <a:gd name="T7" fmla="*/ 7 h 13"/>
                <a:gd name="T8" fmla="*/ 3 w 2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3">
                  <a:moveTo>
                    <a:pt x="3" y="13"/>
                  </a:moveTo>
                  <a:cubicBezTo>
                    <a:pt x="1" y="13"/>
                    <a:pt x="0" y="11"/>
                    <a:pt x="0" y="10"/>
                  </a:cubicBezTo>
                  <a:cubicBezTo>
                    <a:pt x="0" y="5"/>
                    <a:pt x="9" y="0"/>
                    <a:pt x="14" y="0"/>
                  </a:cubicBezTo>
                  <a:cubicBezTo>
                    <a:pt x="18" y="0"/>
                    <a:pt x="29" y="3"/>
                    <a:pt x="29" y="7"/>
                  </a:cubicBezTo>
                  <a:cubicBezTo>
                    <a:pt x="29" y="11"/>
                    <a:pt x="6" y="13"/>
                    <a:pt x="3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79" name="Freeform 66">
              <a:extLst>
                <a:ext uri="{FF2B5EF4-FFF2-40B4-BE49-F238E27FC236}">
                  <a16:creationId xmlns:a16="http://schemas.microsoft.com/office/drawing/2014/main" id="{276ED852-BE40-423D-BA6B-8D4006FBB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3387" y="3133857"/>
              <a:ext cx="29452" cy="14725"/>
            </a:xfrm>
            <a:custGeom>
              <a:avLst/>
              <a:gdLst>
                <a:gd name="T0" fmla="*/ 9 w 12"/>
                <a:gd name="T1" fmla="*/ 6 h 6"/>
                <a:gd name="T2" fmla="*/ 12 w 12"/>
                <a:gd name="T3" fmla="*/ 4 h 6"/>
                <a:gd name="T4" fmla="*/ 10 w 12"/>
                <a:gd name="T5" fmla="*/ 0 h 6"/>
                <a:gd name="T6" fmla="*/ 0 w 12"/>
                <a:gd name="T7" fmla="*/ 0 h 6"/>
                <a:gd name="T8" fmla="*/ 9 w 1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6"/>
                  </a:moveTo>
                  <a:cubicBezTo>
                    <a:pt x="10" y="6"/>
                    <a:pt x="12" y="5"/>
                    <a:pt x="12" y="4"/>
                  </a:cubicBezTo>
                  <a:cubicBezTo>
                    <a:pt x="12" y="2"/>
                    <a:pt x="10" y="1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5" y="6"/>
                    <a:pt x="9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80" name="Freeform 67">
              <a:extLst>
                <a:ext uri="{FF2B5EF4-FFF2-40B4-BE49-F238E27FC236}">
                  <a16:creationId xmlns:a16="http://schemas.microsoft.com/office/drawing/2014/main" id="{2E124AF5-991D-4C1D-8688-90BD9583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6667" y="2912967"/>
              <a:ext cx="14725" cy="14725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0 h 6"/>
                <a:gd name="T4" fmla="*/ 0 w 6"/>
                <a:gd name="T5" fmla="*/ 4 h 6"/>
                <a:gd name="T6" fmla="*/ 3 w 6"/>
                <a:gd name="T7" fmla="*/ 6 h 6"/>
                <a:gd name="T8" fmla="*/ 6 w 6"/>
                <a:gd name="T9" fmla="*/ 2 h 6"/>
                <a:gd name="T10" fmla="*/ 5 w 6"/>
                <a:gd name="T11" fmla="*/ 2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0" y="2"/>
                    <a:pt x="0" y="4"/>
                  </a:cubicBezTo>
                  <a:cubicBezTo>
                    <a:pt x="0" y="6"/>
                    <a:pt x="1" y="6"/>
                    <a:pt x="3" y="6"/>
                  </a:cubicBezTo>
                  <a:cubicBezTo>
                    <a:pt x="5" y="6"/>
                    <a:pt x="5" y="4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lnTo>
                    <a:pt x="6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81" name="Freeform 68">
              <a:extLst>
                <a:ext uri="{FF2B5EF4-FFF2-40B4-BE49-F238E27FC236}">
                  <a16:creationId xmlns:a16="http://schemas.microsoft.com/office/drawing/2014/main" id="{8A98E0C2-6B85-4C8A-93A5-E7FE18DD9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568" y="2964509"/>
              <a:ext cx="29452" cy="19634"/>
            </a:xfrm>
            <a:custGeom>
              <a:avLst/>
              <a:gdLst>
                <a:gd name="T0" fmla="*/ 12 w 12"/>
                <a:gd name="T1" fmla="*/ 6 h 8"/>
                <a:gd name="T2" fmla="*/ 6 w 12"/>
                <a:gd name="T3" fmla="*/ 8 h 8"/>
                <a:gd name="T4" fmla="*/ 0 w 12"/>
                <a:gd name="T5" fmla="*/ 4 h 8"/>
                <a:gd name="T6" fmla="*/ 6 w 12"/>
                <a:gd name="T7" fmla="*/ 0 h 8"/>
                <a:gd name="T8" fmla="*/ 12 w 12"/>
                <a:gd name="T9" fmla="*/ 4 h 8"/>
                <a:gd name="T10" fmla="*/ 10 w 12"/>
                <a:gd name="T11" fmla="*/ 8 h 8"/>
                <a:gd name="T12" fmla="*/ 12 w 12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">
                  <a:moveTo>
                    <a:pt x="12" y="6"/>
                  </a:moveTo>
                  <a:cubicBezTo>
                    <a:pt x="10" y="7"/>
                    <a:pt x="8" y="8"/>
                    <a:pt x="6" y="8"/>
                  </a:cubicBezTo>
                  <a:cubicBezTo>
                    <a:pt x="3" y="8"/>
                    <a:pt x="0" y="7"/>
                    <a:pt x="0" y="4"/>
                  </a:cubicBezTo>
                  <a:cubicBezTo>
                    <a:pt x="0" y="1"/>
                    <a:pt x="3" y="0"/>
                    <a:pt x="6" y="0"/>
                  </a:cubicBezTo>
                  <a:cubicBezTo>
                    <a:pt x="10" y="0"/>
                    <a:pt x="12" y="1"/>
                    <a:pt x="12" y="4"/>
                  </a:cubicBezTo>
                  <a:cubicBezTo>
                    <a:pt x="12" y="6"/>
                    <a:pt x="11" y="7"/>
                    <a:pt x="10" y="8"/>
                  </a:cubicBezTo>
                  <a:lnTo>
                    <a:pt x="12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82" name="Freeform 69">
              <a:extLst>
                <a:ext uri="{FF2B5EF4-FFF2-40B4-BE49-F238E27FC236}">
                  <a16:creationId xmlns:a16="http://schemas.microsoft.com/office/drawing/2014/main" id="{F5C67FC0-9920-4572-9D6F-5CD29D2FA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4904" y="2763250"/>
              <a:ext cx="120264" cy="65041"/>
            </a:xfrm>
            <a:custGeom>
              <a:avLst/>
              <a:gdLst>
                <a:gd name="T0" fmla="*/ 5 w 50"/>
                <a:gd name="T1" fmla="*/ 27 h 27"/>
                <a:gd name="T2" fmla="*/ 0 w 50"/>
                <a:gd name="T3" fmla="*/ 23 h 27"/>
                <a:gd name="T4" fmla="*/ 5 w 50"/>
                <a:gd name="T5" fmla="*/ 17 h 27"/>
                <a:gd name="T6" fmla="*/ 26 w 50"/>
                <a:gd name="T7" fmla="*/ 0 h 27"/>
                <a:gd name="T8" fmla="*/ 30 w 50"/>
                <a:gd name="T9" fmla="*/ 0 h 27"/>
                <a:gd name="T10" fmla="*/ 29 w 50"/>
                <a:gd name="T11" fmla="*/ 6 h 27"/>
                <a:gd name="T12" fmla="*/ 34 w 50"/>
                <a:gd name="T13" fmla="*/ 3 h 27"/>
                <a:gd name="T14" fmla="*/ 50 w 50"/>
                <a:gd name="T15" fmla="*/ 14 h 27"/>
                <a:gd name="T16" fmla="*/ 30 w 50"/>
                <a:gd name="T17" fmla="*/ 22 h 27"/>
                <a:gd name="T18" fmla="*/ 20 w 50"/>
                <a:gd name="T19" fmla="*/ 23 h 27"/>
                <a:gd name="T20" fmla="*/ 5 w 50"/>
                <a:gd name="T2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27">
                  <a:moveTo>
                    <a:pt x="5" y="27"/>
                  </a:moveTo>
                  <a:cubicBezTo>
                    <a:pt x="1" y="27"/>
                    <a:pt x="0" y="26"/>
                    <a:pt x="0" y="23"/>
                  </a:cubicBezTo>
                  <a:cubicBezTo>
                    <a:pt x="0" y="18"/>
                    <a:pt x="4" y="18"/>
                    <a:pt x="5" y="17"/>
                  </a:cubicBezTo>
                  <a:cubicBezTo>
                    <a:pt x="12" y="10"/>
                    <a:pt x="15" y="0"/>
                    <a:pt x="26" y="0"/>
                  </a:cubicBezTo>
                  <a:cubicBezTo>
                    <a:pt x="29" y="0"/>
                    <a:pt x="29" y="0"/>
                    <a:pt x="30" y="0"/>
                  </a:cubicBezTo>
                  <a:cubicBezTo>
                    <a:pt x="30" y="4"/>
                    <a:pt x="31" y="4"/>
                    <a:pt x="29" y="6"/>
                  </a:cubicBezTo>
                  <a:cubicBezTo>
                    <a:pt x="31" y="5"/>
                    <a:pt x="32" y="3"/>
                    <a:pt x="34" y="3"/>
                  </a:cubicBezTo>
                  <a:cubicBezTo>
                    <a:pt x="38" y="3"/>
                    <a:pt x="50" y="10"/>
                    <a:pt x="50" y="14"/>
                  </a:cubicBezTo>
                  <a:cubicBezTo>
                    <a:pt x="50" y="21"/>
                    <a:pt x="35" y="22"/>
                    <a:pt x="30" y="22"/>
                  </a:cubicBezTo>
                  <a:cubicBezTo>
                    <a:pt x="29" y="22"/>
                    <a:pt x="20" y="23"/>
                    <a:pt x="20" y="23"/>
                  </a:cubicBezTo>
                  <a:lnTo>
                    <a:pt x="5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83" name="Freeform 70">
              <a:extLst>
                <a:ext uri="{FF2B5EF4-FFF2-40B4-BE49-F238E27FC236}">
                  <a16:creationId xmlns:a16="http://schemas.microsoft.com/office/drawing/2014/main" id="{7D91026C-41ED-499C-950C-F21E70126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8010" y="2728890"/>
              <a:ext cx="45406" cy="24545"/>
            </a:xfrm>
            <a:custGeom>
              <a:avLst/>
              <a:gdLst>
                <a:gd name="T0" fmla="*/ 8 w 19"/>
                <a:gd name="T1" fmla="*/ 0 h 10"/>
                <a:gd name="T2" fmla="*/ 19 w 19"/>
                <a:gd name="T3" fmla="*/ 4 h 10"/>
                <a:gd name="T4" fmla="*/ 5 w 19"/>
                <a:gd name="T5" fmla="*/ 10 h 10"/>
                <a:gd name="T6" fmla="*/ 0 w 19"/>
                <a:gd name="T7" fmla="*/ 3 h 10"/>
                <a:gd name="T8" fmla="*/ 8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8" y="0"/>
                  </a:moveTo>
                  <a:cubicBezTo>
                    <a:pt x="9" y="0"/>
                    <a:pt x="17" y="4"/>
                    <a:pt x="19" y="4"/>
                  </a:cubicBezTo>
                  <a:cubicBezTo>
                    <a:pt x="18" y="9"/>
                    <a:pt x="9" y="10"/>
                    <a:pt x="5" y="10"/>
                  </a:cubicBezTo>
                  <a:cubicBezTo>
                    <a:pt x="4" y="10"/>
                    <a:pt x="0" y="5"/>
                    <a:pt x="0" y="3"/>
                  </a:cubicBezTo>
                  <a:cubicBezTo>
                    <a:pt x="0" y="0"/>
                    <a:pt x="6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84" name="Freeform 71">
              <a:extLst>
                <a:ext uri="{FF2B5EF4-FFF2-40B4-BE49-F238E27FC236}">
                  <a16:creationId xmlns:a16="http://schemas.microsoft.com/office/drawing/2014/main" id="{0BC98B45-EBEF-4EE6-8DC1-B0D362F0B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2735" y="2676120"/>
              <a:ext cx="164442" cy="116582"/>
            </a:xfrm>
            <a:custGeom>
              <a:avLst/>
              <a:gdLst>
                <a:gd name="T0" fmla="*/ 65 w 68"/>
                <a:gd name="T1" fmla="*/ 44 h 48"/>
                <a:gd name="T2" fmla="*/ 59 w 68"/>
                <a:gd name="T3" fmla="*/ 48 h 48"/>
                <a:gd name="T4" fmla="*/ 27 w 68"/>
                <a:gd name="T5" fmla="*/ 43 h 48"/>
                <a:gd name="T6" fmla="*/ 12 w 68"/>
                <a:gd name="T7" fmla="*/ 33 h 48"/>
                <a:gd name="T8" fmla="*/ 33 w 68"/>
                <a:gd name="T9" fmla="*/ 24 h 48"/>
                <a:gd name="T10" fmla="*/ 21 w 68"/>
                <a:gd name="T11" fmla="*/ 23 h 48"/>
                <a:gd name="T12" fmla="*/ 0 w 68"/>
                <a:gd name="T13" fmla="*/ 17 h 48"/>
                <a:gd name="T14" fmla="*/ 30 w 68"/>
                <a:gd name="T15" fmla="*/ 0 h 48"/>
                <a:gd name="T16" fmla="*/ 47 w 68"/>
                <a:gd name="T17" fmla="*/ 11 h 48"/>
                <a:gd name="T18" fmla="*/ 44 w 68"/>
                <a:gd name="T19" fmla="*/ 12 h 48"/>
                <a:gd name="T20" fmla="*/ 44 w 68"/>
                <a:gd name="T21" fmla="*/ 17 h 48"/>
                <a:gd name="T22" fmla="*/ 39 w 68"/>
                <a:gd name="T23" fmla="*/ 23 h 48"/>
                <a:gd name="T24" fmla="*/ 45 w 68"/>
                <a:gd name="T25" fmla="*/ 23 h 48"/>
                <a:gd name="T26" fmla="*/ 53 w 68"/>
                <a:gd name="T27" fmla="*/ 26 h 48"/>
                <a:gd name="T28" fmla="*/ 59 w 68"/>
                <a:gd name="T29" fmla="*/ 26 h 48"/>
                <a:gd name="T30" fmla="*/ 68 w 68"/>
                <a:gd name="T31" fmla="*/ 31 h 48"/>
                <a:gd name="T32" fmla="*/ 66 w 68"/>
                <a:gd name="T33" fmla="*/ 37 h 48"/>
                <a:gd name="T34" fmla="*/ 60 w 68"/>
                <a:gd name="T35" fmla="*/ 41 h 48"/>
                <a:gd name="T36" fmla="*/ 65 w 68"/>
                <a:gd name="T37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48">
                  <a:moveTo>
                    <a:pt x="65" y="44"/>
                  </a:moveTo>
                  <a:cubicBezTo>
                    <a:pt x="65" y="47"/>
                    <a:pt x="61" y="48"/>
                    <a:pt x="59" y="48"/>
                  </a:cubicBezTo>
                  <a:cubicBezTo>
                    <a:pt x="46" y="48"/>
                    <a:pt x="37" y="43"/>
                    <a:pt x="27" y="43"/>
                  </a:cubicBezTo>
                  <a:cubicBezTo>
                    <a:pt x="23" y="43"/>
                    <a:pt x="16" y="35"/>
                    <a:pt x="12" y="33"/>
                  </a:cubicBezTo>
                  <a:cubicBezTo>
                    <a:pt x="21" y="30"/>
                    <a:pt x="24" y="27"/>
                    <a:pt x="33" y="24"/>
                  </a:cubicBezTo>
                  <a:cubicBezTo>
                    <a:pt x="30" y="24"/>
                    <a:pt x="23" y="23"/>
                    <a:pt x="21" y="23"/>
                  </a:cubicBezTo>
                  <a:cubicBezTo>
                    <a:pt x="13" y="23"/>
                    <a:pt x="8" y="21"/>
                    <a:pt x="0" y="17"/>
                  </a:cubicBezTo>
                  <a:cubicBezTo>
                    <a:pt x="12" y="14"/>
                    <a:pt x="16" y="0"/>
                    <a:pt x="30" y="0"/>
                  </a:cubicBezTo>
                  <a:cubicBezTo>
                    <a:pt x="38" y="0"/>
                    <a:pt x="43" y="8"/>
                    <a:pt x="47" y="11"/>
                  </a:cubicBezTo>
                  <a:cubicBezTo>
                    <a:pt x="45" y="13"/>
                    <a:pt x="45" y="12"/>
                    <a:pt x="44" y="12"/>
                  </a:cubicBezTo>
                  <a:cubicBezTo>
                    <a:pt x="44" y="15"/>
                    <a:pt x="44" y="16"/>
                    <a:pt x="44" y="17"/>
                  </a:cubicBezTo>
                  <a:cubicBezTo>
                    <a:pt x="44" y="19"/>
                    <a:pt x="41" y="21"/>
                    <a:pt x="39" y="23"/>
                  </a:cubicBezTo>
                  <a:cubicBezTo>
                    <a:pt x="41" y="22"/>
                    <a:pt x="42" y="23"/>
                    <a:pt x="45" y="23"/>
                  </a:cubicBezTo>
                  <a:cubicBezTo>
                    <a:pt x="48" y="23"/>
                    <a:pt x="50" y="26"/>
                    <a:pt x="53" y="26"/>
                  </a:cubicBezTo>
                  <a:cubicBezTo>
                    <a:pt x="55" y="26"/>
                    <a:pt x="57" y="26"/>
                    <a:pt x="59" y="26"/>
                  </a:cubicBezTo>
                  <a:cubicBezTo>
                    <a:pt x="65" y="26"/>
                    <a:pt x="65" y="28"/>
                    <a:pt x="68" y="31"/>
                  </a:cubicBezTo>
                  <a:cubicBezTo>
                    <a:pt x="66" y="34"/>
                    <a:pt x="66" y="34"/>
                    <a:pt x="66" y="37"/>
                  </a:cubicBezTo>
                  <a:cubicBezTo>
                    <a:pt x="66" y="40"/>
                    <a:pt x="62" y="40"/>
                    <a:pt x="60" y="41"/>
                  </a:cubicBezTo>
                  <a:cubicBezTo>
                    <a:pt x="62" y="41"/>
                    <a:pt x="65" y="42"/>
                    <a:pt x="65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85" name="Freeform 72">
              <a:extLst>
                <a:ext uri="{FF2B5EF4-FFF2-40B4-BE49-F238E27FC236}">
                  <a16:creationId xmlns:a16="http://schemas.microsoft.com/office/drawing/2014/main" id="{202D0276-807C-40FB-8A3E-1E6BFB859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5139" y="2860198"/>
              <a:ext cx="18408" cy="14725"/>
            </a:xfrm>
            <a:custGeom>
              <a:avLst/>
              <a:gdLst>
                <a:gd name="T0" fmla="*/ 0 w 8"/>
                <a:gd name="T1" fmla="*/ 3 h 6"/>
                <a:gd name="T2" fmla="*/ 4 w 8"/>
                <a:gd name="T3" fmla="*/ 0 h 6"/>
                <a:gd name="T4" fmla="*/ 8 w 8"/>
                <a:gd name="T5" fmla="*/ 0 h 6"/>
                <a:gd name="T6" fmla="*/ 3 w 8"/>
                <a:gd name="T7" fmla="*/ 6 h 6"/>
                <a:gd name="T8" fmla="*/ 0 w 8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0" y="3"/>
                  </a:moveTo>
                  <a:cubicBezTo>
                    <a:pt x="1" y="2"/>
                    <a:pt x="3" y="1"/>
                    <a:pt x="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6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86" name="Freeform 73">
              <a:extLst>
                <a:ext uri="{FF2B5EF4-FFF2-40B4-BE49-F238E27FC236}">
                  <a16:creationId xmlns:a16="http://schemas.microsoft.com/office/drawing/2014/main" id="{EFE685E6-6549-41BB-957B-15673BDF4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0829" y="2681029"/>
              <a:ext cx="26997" cy="7363"/>
            </a:xfrm>
            <a:custGeom>
              <a:avLst/>
              <a:gdLst>
                <a:gd name="T0" fmla="*/ 11 w 11"/>
                <a:gd name="T1" fmla="*/ 2 h 3"/>
                <a:gd name="T2" fmla="*/ 0 w 11"/>
                <a:gd name="T3" fmla="*/ 0 h 3"/>
                <a:gd name="T4" fmla="*/ 10 w 11"/>
                <a:gd name="T5" fmla="*/ 0 h 3"/>
                <a:gd name="T6" fmla="*/ 11 w 11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3">
                  <a:moveTo>
                    <a:pt x="11" y="2"/>
                  </a:moveTo>
                  <a:cubicBezTo>
                    <a:pt x="7" y="3"/>
                    <a:pt x="1" y="3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87" name="Freeform 74">
              <a:extLst>
                <a:ext uri="{FF2B5EF4-FFF2-40B4-BE49-F238E27FC236}">
                  <a16:creationId xmlns:a16="http://schemas.microsoft.com/office/drawing/2014/main" id="{34200D46-1B56-46A9-AADE-3612B39B5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7257" y="2813565"/>
              <a:ext cx="24545" cy="9818"/>
            </a:xfrm>
            <a:custGeom>
              <a:avLst/>
              <a:gdLst>
                <a:gd name="T0" fmla="*/ 10 w 10"/>
                <a:gd name="T1" fmla="*/ 0 h 4"/>
                <a:gd name="T2" fmla="*/ 6 w 10"/>
                <a:gd name="T3" fmla="*/ 4 h 4"/>
                <a:gd name="T4" fmla="*/ 0 w 10"/>
                <a:gd name="T5" fmla="*/ 1 h 4"/>
                <a:gd name="T6" fmla="*/ 10 w 10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cubicBezTo>
                    <a:pt x="9" y="2"/>
                    <a:pt x="8" y="4"/>
                    <a:pt x="6" y="4"/>
                  </a:cubicBezTo>
                  <a:cubicBezTo>
                    <a:pt x="2" y="4"/>
                    <a:pt x="1" y="2"/>
                    <a:pt x="0" y="1"/>
                  </a:cubicBezTo>
                  <a:cubicBezTo>
                    <a:pt x="6" y="0"/>
                    <a:pt x="7" y="1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88" name="Freeform 75">
              <a:extLst>
                <a:ext uri="{FF2B5EF4-FFF2-40B4-BE49-F238E27FC236}">
                  <a16:creationId xmlns:a16="http://schemas.microsoft.com/office/drawing/2014/main" id="{0EF18EBF-7468-46BB-8305-E9CAF6978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2721" y="2698211"/>
              <a:ext cx="139898" cy="40497"/>
            </a:xfrm>
            <a:custGeom>
              <a:avLst/>
              <a:gdLst>
                <a:gd name="T0" fmla="*/ 49 w 58"/>
                <a:gd name="T1" fmla="*/ 8 h 17"/>
                <a:gd name="T2" fmla="*/ 37 w 58"/>
                <a:gd name="T3" fmla="*/ 11 h 17"/>
                <a:gd name="T4" fmla="*/ 32 w 58"/>
                <a:gd name="T5" fmla="*/ 17 h 17"/>
                <a:gd name="T6" fmla="*/ 29 w 58"/>
                <a:gd name="T7" fmla="*/ 14 h 17"/>
                <a:gd name="T8" fmla="*/ 29 w 58"/>
                <a:gd name="T9" fmla="*/ 14 h 17"/>
                <a:gd name="T10" fmla="*/ 21 w 58"/>
                <a:gd name="T11" fmla="*/ 11 h 17"/>
                <a:gd name="T12" fmla="*/ 27 w 58"/>
                <a:gd name="T13" fmla="*/ 8 h 17"/>
                <a:gd name="T14" fmla="*/ 22 w 58"/>
                <a:gd name="T15" fmla="*/ 8 h 17"/>
                <a:gd name="T16" fmla="*/ 26 w 58"/>
                <a:gd name="T17" fmla="*/ 5 h 17"/>
                <a:gd name="T18" fmla="*/ 19 w 58"/>
                <a:gd name="T19" fmla="*/ 3 h 17"/>
                <a:gd name="T20" fmla="*/ 6 w 58"/>
                <a:gd name="T21" fmla="*/ 6 h 17"/>
                <a:gd name="T22" fmla="*/ 0 w 58"/>
                <a:gd name="T23" fmla="*/ 5 h 17"/>
                <a:gd name="T24" fmla="*/ 22 w 58"/>
                <a:gd name="T25" fmla="*/ 0 h 17"/>
                <a:gd name="T26" fmla="*/ 39 w 58"/>
                <a:gd name="T27" fmla="*/ 4 h 17"/>
                <a:gd name="T28" fmla="*/ 49 w 58"/>
                <a:gd name="T29" fmla="*/ 0 h 17"/>
                <a:gd name="T30" fmla="*/ 58 w 58"/>
                <a:gd name="T31" fmla="*/ 3 h 17"/>
                <a:gd name="T32" fmla="*/ 50 w 58"/>
                <a:gd name="T33" fmla="*/ 8 h 17"/>
                <a:gd name="T34" fmla="*/ 47 w 58"/>
                <a:gd name="T35" fmla="*/ 8 h 17"/>
                <a:gd name="T36" fmla="*/ 47 w 58"/>
                <a:gd name="T37" fmla="*/ 11 h 17"/>
                <a:gd name="T38" fmla="*/ 49 w 58"/>
                <a:gd name="T3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8" h="17">
                  <a:moveTo>
                    <a:pt x="49" y="8"/>
                  </a:moveTo>
                  <a:cubicBezTo>
                    <a:pt x="45" y="12"/>
                    <a:pt x="42" y="8"/>
                    <a:pt x="37" y="11"/>
                  </a:cubicBezTo>
                  <a:cubicBezTo>
                    <a:pt x="35" y="12"/>
                    <a:pt x="34" y="17"/>
                    <a:pt x="32" y="17"/>
                  </a:cubicBezTo>
                  <a:cubicBezTo>
                    <a:pt x="30" y="17"/>
                    <a:pt x="29" y="15"/>
                    <a:pt x="29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4" y="14"/>
                    <a:pt x="22" y="13"/>
                    <a:pt x="21" y="11"/>
                  </a:cubicBezTo>
                  <a:cubicBezTo>
                    <a:pt x="23" y="10"/>
                    <a:pt x="24" y="9"/>
                    <a:pt x="27" y="8"/>
                  </a:cubicBezTo>
                  <a:cubicBezTo>
                    <a:pt x="24" y="8"/>
                    <a:pt x="23" y="8"/>
                    <a:pt x="22" y="8"/>
                  </a:cubicBezTo>
                  <a:cubicBezTo>
                    <a:pt x="23" y="7"/>
                    <a:pt x="24" y="6"/>
                    <a:pt x="26" y="5"/>
                  </a:cubicBezTo>
                  <a:cubicBezTo>
                    <a:pt x="23" y="4"/>
                    <a:pt x="22" y="3"/>
                    <a:pt x="19" y="3"/>
                  </a:cubicBezTo>
                  <a:cubicBezTo>
                    <a:pt x="16" y="3"/>
                    <a:pt x="11" y="6"/>
                    <a:pt x="6" y="6"/>
                  </a:cubicBezTo>
                  <a:cubicBezTo>
                    <a:pt x="4" y="6"/>
                    <a:pt x="2" y="6"/>
                    <a:pt x="0" y="5"/>
                  </a:cubicBezTo>
                  <a:cubicBezTo>
                    <a:pt x="3" y="1"/>
                    <a:pt x="16" y="0"/>
                    <a:pt x="22" y="0"/>
                  </a:cubicBezTo>
                  <a:cubicBezTo>
                    <a:pt x="29" y="0"/>
                    <a:pt x="33" y="4"/>
                    <a:pt x="39" y="4"/>
                  </a:cubicBezTo>
                  <a:cubicBezTo>
                    <a:pt x="43" y="4"/>
                    <a:pt x="45" y="0"/>
                    <a:pt x="49" y="0"/>
                  </a:cubicBezTo>
                  <a:cubicBezTo>
                    <a:pt x="53" y="0"/>
                    <a:pt x="56" y="2"/>
                    <a:pt x="58" y="3"/>
                  </a:cubicBezTo>
                  <a:cubicBezTo>
                    <a:pt x="57" y="8"/>
                    <a:pt x="54" y="5"/>
                    <a:pt x="50" y="8"/>
                  </a:cubicBezTo>
                  <a:cubicBezTo>
                    <a:pt x="49" y="8"/>
                    <a:pt x="48" y="8"/>
                    <a:pt x="47" y="8"/>
                  </a:cubicBezTo>
                  <a:cubicBezTo>
                    <a:pt x="47" y="11"/>
                    <a:pt x="47" y="11"/>
                    <a:pt x="47" y="11"/>
                  </a:cubicBezTo>
                  <a:lnTo>
                    <a:pt x="49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89" name="Freeform 76">
              <a:extLst>
                <a:ext uri="{FF2B5EF4-FFF2-40B4-BE49-F238E27FC236}">
                  <a16:creationId xmlns:a16="http://schemas.microsoft.com/office/drawing/2014/main" id="{96170EAE-8DB3-4165-85AB-C0D6A6AB5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8419" y="2668759"/>
              <a:ext cx="47861" cy="31906"/>
            </a:xfrm>
            <a:custGeom>
              <a:avLst/>
              <a:gdLst>
                <a:gd name="T0" fmla="*/ 5 w 20"/>
                <a:gd name="T1" fmla="*/ 13 h 13"/>
                <a:gd name="T2" fmla="*/ 0 w 20"/>
                <a:gd name="T3" fmla="*/ 9 h 13"/>
                <a:gd name="T4" fmla="*/ 16 w 20"/>
                <a:gd name="T5" fmla="*/ 0 h 13"/>
                <a:gd name="T6" fmla="*/ 20 w 20"/>
                <a:gd name="T7" fmla="*/ 10 h 13"/>
                <a:gd name="T8" fmla="*/ 5 w 20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5" y="13"/>
                  </a:moveTo>
                  <a:cubicBezTo>
                    <a:pt x="1" y="13"/>
                    <a:pt x="0" y="12"/>
                    <a:pt x="0" y="9"/>
                  </a:cubicBezTo>
                  <a:cubicBezTo>
                    <a:pt x="0" y="5"/>
                    <a:pt x="12" y="0"/>
                    <a:pt x="16" y="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8" y="11"/>
                    <a:pt x="7" y="13"/>
                    <a:pt x="5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90" name="Freeform 77">
              <a:extLst>
                <a:ext uri="{FF2B5EF4-FFF2-40B4-BE49-F238E27FC236}">
                  <a16:creationId xmlns:a16="http://schemas.microsoft.com/office/drawing/2014/main" id="{3CD31C0E-0AC0-4A0B-A78C-63CEB0914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3379" y="2690848"/>
              <a:ext cx="52769" cy="30680"/>
            </a:xfrm>
            <a:custGeom>
              <a:avLst/>
              <a:gdLst>
                <a:gd name="T0" fmla="*/ 22 w 22"/>
                <a:gd name="T1" fmla="*/ 2 h 13"/>
                <a:gd name="T2" fmla="*/ 22 w 22"/>
                <a:gd name="T3" fmla="*/ 7 h 13"/>
                <a:gd name="T4" fmla="*/ 14 w 22"/>
                <a:gd name="T5" fmla="*/ 8 h 13"/>
                <a:gd name="T6" fmla="*/ 16 w 22"/>
                <a:gd name="T7" fmla="*/ 11 h 13"/>
                <a:gd name="T8" fmla="*/ 0 w 22"/>
                <a:gd name="T9" fmla="*/ 11 h 13"/>
                <a:gd name="T10" fmla="*/ 6 w 22"/>
                <a:gd name="T11" fmla="*/ 4 h 13"/>
                <a:gd name="T12" fmla="*/ 6 w 22"/>
                <a:gd name="T13" fmla="*/ 0 h 13"/>
                <a:gd name="T14" fmla="*/ 15 w 22"/>
                <a:gd name="T15" fmla="*/ 0 h 13"/>
                <a:gd name="T16" fmla="*/ 12 w 22"/>
                <a:gd name="T17" fmla="*/ 2 h 13"/>
                <a:gd name="T18" fmla="*/ 22 w 22"/>
                <a:gd name="T1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">
                  <a:moveTo>
                    <a:pt x="22" y="2"/>
                  </a:moveTo>
                  <a:cubicBezTo>
                    <a:pt x="22" y="5"/>
                    <a:pt x="22" y="5"/>
                    <a:pt x="22" y="7"/>
                  </a:cubicBezTo>
                  <a:cubicBezTo>
                    <a:pt x="20" y="9"/>
                    <a:pt x="17" y="8"/>
                    <a:pt x="14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4" y="12"/>
                    <a:pt x="0" y="13"/>
                    <a:pt x="0" y="11"/>
                  </a:cubicBezTo>
                  <a:cubicBezTo>
                    <a:pt x="0" y="7"/>
                    <a:pt x="2" y="5"/>
                    <a:pt x="6" y="4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3" y="2"/>
                    <a:pt x="12" y="2"/>
                  </a:cubicBezTo>
                  <a:cubicBezTo>
                    <a:pt x="14" y="3"/>
                    <a:pt x="19" y="3"/>
                    <a:pt x="2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91" name="Freeform 78">
              <a:extLst>
                <a:ext uri="{FF2B5EF4-FFF2-40B4-BE49-F238E27FC236}">
                  <a16:creationId xmlns:a16="http://schemas.microsoft.com/office/drawing/2014/main" id="{D7367429-5CE2-49C7-AED4-85EB131F8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2202" y="2716618"/>
              <a:ext cx="56451" cy="19634"/>
            </a:xfrm>
            <a:custGeom>
              <a:avLst/>
              <a:gdLst>
                <a:gd name="T0" fmla="*/ 13 w 23"/>
                <a:gd name="T1" fmla="*/ 8 h 8"/>
                <a:gd name="T2" fmla="*/ 8 w 23"/>
                <a:gd name="T3" fmla="*/ 5 h 8"/>
                <a:gd name="T4" fmla="*/ 3 w 23"/>
                <a:gd name="T5" fmla="*/ 8 h 8"/>
                <a:gd name="T6" fmla="*/ 0 w 23"/>
                <a:gd name="T7" fmla="*/ 6 h 8"/>
                <a:gd name="T8" fmla="*/ 15 w 23"/>
                <a:gd name="T9" fmla="*/ 0 h 8"/>
                <a:gd name="T10" fmla="*/ 23 w 23"/>
                <a:gd name="T11" fmla="*/ 3 h 8"/>
                <a:gd name="T12" fmla="*/ 13 w 23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8">
                  <a:moveTo>
                    <a:pt x="13" y="8"/>
                  </a:moveTo>
                  <a:cubicBezTo>
                    <a:pt x="12" y="8"/>
                    <a:pt x="9" y="5"/>
                    <a:pt x="8" y="5"/>
                  </a:cubicBezTo>
                  <a:cubicBezTo>
                    <a:pt x="7" y="8"/>
                    <a:pt x="6" y="8"/>
                    <a:pt x="3" y="8"/>
                  </a:cubicBezTo>
                  <a:cubicBezTo>
                    <a:pt x="2" y="8"/>
                    <a:pt x="0" y="7"/>
                    <a:pt x="0" y="6"/>
                  </a:cubicBezTo>
                  <a:cubicBezTo>
                    <a:pt x="0" y="2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17" y="3"/>
                    <a:pt x="17" y="8"/>
                    <a:pt x="13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92" name="Freeform 79">
              <a:extLst>
                <a:ext uri="{FF2B5EF4-FFF2-40B4-BE49-F238E27FC236}">
                  <a16:creationId xmlns:a16="http://schemas.microsoft.com/office/drawing/2014/main" id="{58D50270-CC9B-4672-8CF1-C3ED8BCD1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523" y="2654033"/>
              <a:ext cx="84674" cy="57678"/>
            </a:xfrm>
            <a:custGeom>
              <a:avLst/>
              <a:gdLst>
                <a:gd name="T0" fmla="*/ 26 w 35"/>
                <a:gd name="T1" fmla="*/ 20 h 24"/>
                <a:gd name="T2" fmla="*/ 15 w 35"/>
                <a:gd name="T3" fmla="*/ 24 h 24"/>
                <a:gd name="T4" fmla="*/ 0 w 35"/>
                <a:gd name="T5" fmla="*/ 18 h 24"/>
                <a:gd name="T6" fmla="*/ 4 w 35"/>
                <a:gd name="T7" fmla="*/ 15 h 24"/>
                <a:gd name="T8" fmla="*/ 16 w 35"/>
                <a:gd name="T9" fmla="*/ 15 h 24"/>
                <a:gd name="T10" fmla="*/ 11 w 35"/>
                <a:gd name="T11" fmla="*/ 14 h 24"/>
                <a:gd name="T12" fmla="*/ 11 w 35"/>
                <a:gd name="T13" fmla="*/ 11 h 24"/>
                <a:gd name="T14" fmla="*/ 29 w 35"/>
                <a:gd name="T15" fmla="*/ 5 h 24"/>
                <a:gd name="T16" fmla="*/ 33 w 35"/>
                <a:gd name="T17" fmla="*/ 0 h 24"/>
                <a:gd name="T18" fmla="*/ 34 w 35"/>
                <a:gd name="T19" fmla="*/ 4 h 24"/>
                <a:gd name="T20" fmla="*/ 32 w 35"/>
                <a:gd name="T21" fmla="*/ 7 h 24"/>
                <a:gd name="T22" fmla="*/ 19 w 35"/>
                <a:gd name="T23" fmla="*/ 15 h 24"/>
                <a:gd name="T24" fmla="*/ 35 w 35"/>
                <a:gd name="T25" fmla="*/ 19 h 24"/>
                <a:gd name="T26" fmla="*/ 26 w 35"/>
                <a:gd name="T27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24">
                  <a:moveTo>
                    <a:pt x="26" y="20"/>
                  </a:moveTo>
                  <a:cubicBezTo>
                    <a:pt x="23" y="20"/>
                    <a:pt x="18" y="24"/>
                    <a:pt x="15" y="24"/>
                  </a:cubicBezTo>
                  <a:cubicBezTo>
                    <a:pt x="13" y="24"/>
                    <a:pt x="1" y="18"/>
                    <a:pt x="0" y="18"/>
                  </a:cubicBezTo>
                  <a:cubicBezTo>
                    <a:pt x="2" y="17"/>
                    <a:pt x="3" y="16"/>
                    <a:pt x="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4"/>
                    <a:pt x="14" y="13"/>
                    <a:pt x="11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20" y="11"/>
                    <a:pt x="20" y="5"/>
                    <a:pt x="29" y="5"/>
                  </a:cubicBezTo>
                  <a:cubicBezTo>
                    <a:pt x="29" y="2"/>
                    <a:pt x="31" y="0"/>
                    <a:pt x="33" y="0"/>
                  </a:cubicBezTo>
                  <a:cubicBezTo>
                    <a:pt x="34" y="0"/>
                    <a:pt x="34" y="3"/>
                    <a:pt x="34" y="4"/>
                  </a:cubicBezTo>
                  <a:cubicBezTo>
                    <a:pt x="33" y="4"/>
                    <a:pt x="32" y="6"/>
                    <a:pt x="32" y="7"/>
                  </a:cubicBezTo>
                  <a:cubicBezTo>
                    <a:pt x="27" y="10"/>
                    <a:pt x="21" y="12"/>
                    <a:pt x="19" y="15"/>
                  </a:cubicBezTo>
                  <a:cubicBezTo>
                    <a:pt x="27" y="16"/>
                    <a:pt x="29" y="16"/>
                    <a:pt x="35" y="19"/>
                  </a:cubicBezTo>
                  <a:cubicBezTo>
                    <a:pt x="33" y="21"/>
                    <a:pt x="29" y="20"/>
                    <a:pt x="26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93" name="Freeform 144">
              <a:extLst>
                <a:ext uri="{FF2B5EF4-FFF2-40B4-BE49-F238E27FC236}">
                  <a16:creationId xmlns:a16="http://schemas.microsoft.com/office/drawing/2014/main" id="{710FAA5A-A2E0-452D-B7B4-98DFC6D4D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5937" y="2899467"/>
              <a:ext cx="152169" cy="57678"/>
            </a:xfrm>
            <a:custGeom>
              <a:avLst/>
              <a:gdLst>
                <a:gd name="T0" fmla="*/ 50 w 63"/>
                <a:gd name="T1" fmla="*/ 18 h 24"/>
                <a:gd name="T2" fmla="*/ 43 w 63"/>
                <a:gd name="T3" fmla="*/ 21 h 24"/>
                <a:gd name="T4" fmla="*/ 37 w 63"/>
                <a:gd name="T5" fmla="*/ 18 h 24"/>
                <a:gd name="T6" fmla="*/ 32 w 63"/>
                <a:gd name="T7" fmla="*/ 20 h 24"/>
                <a:gd name="T8" fmla="*/ 25 w 63"/>
                <a:gd name="T9" fmla="*/ 22 h 24"/>
                <a:gd name="T10" fmla="*/ 20 w 63"/>
                <a:gd name="T11" fmla="*/ 20 h 24"/>
                <a:gd name="T12" fmla="*/ 14 w 63"/>
                <a:gd name="T13" fmla="*/ 24 h 24"/>
                <a:gd name="T14" fmla="*/ 0 w 63"/>
                <a:gd name="T15" fmla="*/ 11 h 24"/>
                <a:gd name="T16" fmla="*/ 12 w 63"/>
                <a:gd name="T17" fmla="*/ 0 h 24"/>
                <a:gd name="T18" fmla="*/ 30 w 63"/>
                <a:gd name="T19" fmla="*/ 9 h 24"/>
                <a:gd name="T20" fmla="*/ 35 w 63"/>
                <a:gd name="T21" fmla="*/ 1 h 24"/>
                <a:gd name="T22" fmla="*/ 63 w 63"/>
                <a:gd name="T23" fmla="*/ 9 h 24"/>
                <a:gd name="T24" fmla="*/ 58 w 63"/>
                <a:gd name="T25" fmla="*/ 18 h 24"/>
                <a:gd name="T26" fmla="*/ 50 w 63"/>
                <a:gd name="T27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24">
                  <a:moveTo>
                    <a:pt x="50" y="18"/>
                  </a:moveTo>
                  <a:cubicBezTo>
                    <a:pt x="48" y="18"/>
                    <a:pt x="46" y="21"/>
                    <a:pt x="43" y="21"/>
                  </a:cubicBezTo>
                  <a:cubicBezTo>
                    <a:pt x="41" y="21"/>
                    <a:pt x="39" y="18"/>
                    <a:pt x="37" y="18"/>
                  </a:cubicBezTo>
                  <a:cubicBezTo>
                    <a:pt x="35" y="18"/>
                    <a:pt x="34" y="20"/>
                    <a:pt x="32" y="20"/>
                  </a:cubicBezTo>
                  <a:cubicBezTo>
                    <a:pt x="30" y="20"/>
                    <a:pt x="28" y="22"/>
                    <a:pt x="25" y="22"/>
                  </a:cubicBezTo>
                  <a:cubicBezTo>
                    <a:pt x="23" y="22"/>
                    <a:pt x="22" y="21"/>
                    <a:pt x="20" y="20"/>
                  </a:cubicBezTo>
                  <a:cubicBezTo>
                    <a:pt x="18" y="21"/>
                    <a:pt x="17" y="24"/>
                    <a:pt x="14" y="24"/>
                  </a:cubicBezTo>
                  <a:cubicBezTo>
                    <a:pt x="6" y="24"/>
                    <a:pt x="0" y="18"/>
                    <a:pt x="0" y="11"/>
                  </a:cubicBezTo>
                  <a:cubicBezTo>
                    <a:pt x="0" y="4"/>
                    <a:pt x="6" y="0"/>
                    <a:pt x="12" y="0"/>
                  </a:cubicBezTo>
                  <a:cubicBezTo>
                    <a:pt x="21" y="0"/>
                    <a:pt x="22" y="9"/>
                    <a:pt x="30" y="9"/>
                  </a:cubicBezTo>
                  <a:cubicBezTo>
                    <a:pt x="30" y="4"/>
                    <a:pt x="31" y="1"/>
                    <a:pt x="35" y="1"/>
                  </a:cubicBezTo>
                  <a:cubicBezTo>
                    <a:pt x="40" y="1"/>
                    <a:pt x="57" y="7"/>
                    <a:pt x="63" y="9"/>
                  </a:cubicBezTo>
                  <a:cubicBezTo>
                    <a:pt x="62" y="13"/>
                    <a:pt x="58" y="16"/>
                    <a:pt x="58" y="18"/>
                  </a:cubicBezTo>
                  <a:lnTo>
                    <a:pt x="50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94" name="Freeform 157">
              <a:extLst>
                <a:ext uri="{FF2B5EF4-FFF2-40B4-BE49-F238E27FC236}">
                  <a16:creationId xmlns:a16="http://schemas.microsoft.com/office/drawing/2014/main" id="{082A2B7A-DEB2-443E-8DCA-05EB7C5E5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2165" y="3489737"/>
              <a:ext cx="23317" cy="31906"/>
            </a:xfrm>
            <a:custGeom>
              <a:avLst/>
              <a:gdLst>
                <a:gd name="T0" fmla="*/ 8 w 10"/>
                <a:gd name="T1" fmla="*/ 7 h 13"/>
                <a:gd name="T2" fmla="*/ 8 w 10"/>
                <a:gd name="T3" fmla="*/ 10 h 13"/>
                <a:gd name="T4" fmla="*/ 3 w 10"/>
                <a:gd name="T5" fmla="*/ 13 h 13"/>
                <a:gd name="T6" fmla="*/ 0 w 10"/>
                <a:gd name="T7" fmla="*/ 9 h 13"/>
                <a:gd name="T8" fmla="*/ 6 w 10"/>
                <a:gd name="T9" fmla="*/ 6 h 13"/>
                <a:gd name="T10" fmla="*/ 4 w 10"/>
                <a:gd name="T11" fmla="*/ 3 h 13"/>
                <a:gd name="T12" fmla="*/ 7 w 10"/>
                <a:gd name="T13" fmla="*/ 0 h 13"/>
                <a:gd name="T14" fmla="*/ 10 w 10"/>
                <a:gd name="T15" fmla="*/ 3 h 13"/>
                <a:gd name="T16" fmla="*/ 8 w 10"/>
                <a:gd name="T17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8" y="7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1"/>
                    <a:pt x="4" y="13"/>
                    <a:pt x="3" y="13"/>
                  </a:cubicBezTo>
                  <a:cubicBezTo>
                    <a:pt x="0" y="13"/>
                    <a:pt x="0" y="10"/>
                    <a:pt x="0" y="9"/>
                  </a:cubicBezTo>
                  <a:cubicBezTo>
                    <a:pt x="2" y="8"/>
                    <a:pt x="4" y="7"/>
                    <a:pt x="6" y="6"/>
                  </a:cubicBezTo>
                  <a:cubicBezTo>
                    <a:pt x="5" y="5"/>
                    <a:pt x="4" y="4"/>
                    <a:pt x="4" y="3"/>
                  </a:cubicBezTo>
                  <a:cubicBezTo>
                    <a:pt x="4" y="1"/>
                    <a:pt x="7" y="0"/>
                    <a:pt x="7" y="0"/>
                  </a:cubicBezTo>
                  <a:cubicBezTo>
                    <a:pt x="8" y="2"/>
                    <a:pt x="9" y="2"/>
                    <a:pt x="10" y="3"/>
                  </a:cubicBezTo>
                  <a:cubicBezTo>
                    <a:pt x="10" y="4"/>
                    <a:pt x="8" y="6"/>
                    <a:pt x="8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95" name="Freeform 158">
              <a:extLst>
                <a:ext uri="{FF2B5EF4-FFF2-40B4-BE49-F238E27FC236}">
                  <a16:creationId xmlns:a16="http://schemas.microsoft.com/office/drawing/2014/main" id="{AF9A0C2A-976C-40C1-9E25-2AC66AD5E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116" y="4098417"/>
              <a:ext cx="44178" cy="9818"/>
            </a:xfrm>
            <a:custGeom>
              <a:avLst/>
              <a:gdLst>
                <a:gd name="T0" fmla="*/ 18 w 18"/>
                <a:gd name="T1" fmla="*/ 2 h 4"/>
                <a:gd name="T2" fmla="*/ 11 w 18"/>
                <a:gd name="T3" fmla="*/ 3 h 4"/>
                <a:gd name="T4" fmla="*/ 0 w 18"/>
                <a:gd name="T5" fmla="*/ 1 h 4"/>
                <a:gd name="T6" fmla="*/ 18 w 18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">
                  <a:moveTo>
                    <a:pt x="18" y="2"/>
                  </a:moveTo>
                  <a:cubicBezTo>
                    <a:pt x="14" y="4"/>
                    <a:pt x="13" y="3"/>
                    <a:pt x="11" y="3"/>
                  </a:cubicBezTo>
                  <a:cubicBezTo>
                    <a:pt x="8" y="3"/>
                    <a:pt x="3" y="2"/>
                    <a:pt x="0" y="1"/>
                  </a:cubicBezTo>
                  <a:cubicBezTo>
                    <a:pt x="6" y="0"/>
                    <a:pt x="13" y="1"/>
                    <a:pt x="1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96" name="Freeform 159">
              <a:extLst>
                <a:ext uri="{FF2B5EF4-FFF2-40B4-BE49-F238E27FC236}">
                  <a16:creationId xmlns:a16="http://schemas.microsoft.com/office/drawing/2014/main" id="{CC8515C2-8DDE-4CC5-816E-5100EA3F7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2011" y="4091053"/>
              <a:ext cx="39269" cy="22089"/>
            </a:xfrm>
            <a:custGeom>
              <a:avLst/>
              <a:gdLst>
                <a:gd name="T0" fmla="*/ 3 w 16"/>
                <a:gd name="T1" fmla="*/ 9 h 9"/>
                <a:gd name="T2" fmla="*/ 1 w 16"/>
                <a:gd name="T3" fmla="*/ 7 h 9"/>
                <a:gd name="T4" fmla="*/ 0 w 16"/>
                <a:gd name="T5" fmla="*/ 6 h 9"/>
                <a:gd name="T6" fmla="*/ 16 w 16"/>
                <a:gd name="T7" fmla="*/ 0 h 9"/>
                <a:gd name="T8" fmla="*/ 13 w 16"/>
                <a:gd name="T9" fmla="*/ 3 h 9"/>
                <a:gd name="T10" fmla="*/ 12 w 16"/>
                <a:gd name="T11" fmla="*/ 6 h 9"/>
                <a:gd name="T12" fmla="*/ 3 w 16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9">
                  <a:moveTo>
                    <a:pt x="3" y="9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1" y="7"/>
                    <a:pt x="0" y="7"/>
                    <a:pt x="0" y="6"/>
                  </a:cubicBezTo>
                  <a:cubicBezTo>
                    <a:pt x="4" y="4"/>
                    <a:pt x="12" y="1"/>
                    <a:pt x="16" y="0"/>
                  </a:cubicBezTo>
                  <a:cubicBezTo>
                    <a:pt x="16" y="3"/>
                    <a:pt x="14" y="2"/>
                    <a:pt x="13" y="3"/>
                  </a:cubicBezTo>
                  <a:cubicBezTo>
                    <a:pt x="12" y="3"/>
                    <a:pt x="12" y="5"/>
                    <a:pt x="12" y="6"/>
                  </a:cubicBezTo>
                  <a:cubicBezTo>
                    <a:pt x="11" y="7"/>
                    <a:pt x="6" y="9"/>
                    <a:pt x="3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97" name="Freeform 161">
              <a:extLst>
                <a:ext uri="{FF2B5EF4-FFF2-40B4-BE49-F238E27FC236}">
                  <a16:creationId xmlns:a16="http://schemas.microsoft.com/office/drawing/2014/main" id="{EDBD993F-8DA9-4DAF-B37B-239FEB1CA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7578" y="3155947"/>
              <a:ext cx="41726" cy="31906"/>
            </a:xfrm>
            <a:custGeom>
              <a:avLst/>
              <a:gdLst>
                <a:gd name="T0" fmla="*/ 4 w 17"/>
                <a:gd name="T1" fmla="*/ 3 h 13"/>
                <a:gd name="T2" fmla="*/ 7 w 17"/>
                <a:gd name="T3" fmla="*/ 0 h 13"/>
                <a:gd name="T4" fmla="*/ 17 w 17"/>
                <a:gd name="T5" fmla="*/ 5 h 13"/>
                <a:gd name="T6" fmla="*/ 17 w 17"/>
                <a:gd name="T7" fmla="*/ 8 h 13"/>
                <a:gd name="T8" fmla="*/ 5 w 17"/>
                <a:gd name="T9" fmla="*/ 13 h 13"/>
                <a:gd name="T10" fmla="*/ 0 w 17"/>
                <a:gd name="T11" fmla="*/ 10 h 13"/>
                <a:gd name="T12" fmla="*/ 4 w 17"/>
                <a:gd name="T1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3">
                  <a:moveTo>
                    <a:pt x="4" y="3"/>
                  </a:moveTo>
                  <a:cubicBezTo>
                    <a:pt x="5" y="3"/>
                    <a:pt x="6" y="0"/>
                    <a:pt x="7" y="0"/>
                  </a:cubicBezTo>
                  <a:cubicBezTo>
                    <a:pt x="11" y="0"/>
                    <a:pt x="13" y="4"/>
                    <a:pt x="17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3" y="10"/>
                    <a:pt x="10" y="13"/>
                    <a:pt x="5" y="13"/>
                  </a:cubicBezTo>
                  <a:cubicBezTo>
                    <a:pt x="2" y="13"/>
                    <a:pt x="0" y="13"/>
                    <a:pt x="0" y="10"/>
                  </a:cubicBezTo>
                  <a:cubicBezTo>
                    <a:pt x="0" y="9"/>
                    <a:pt x="3" y="3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98" name="Freeform 162">
              <a:extLst>
                <a:ext uri="{FF2B5EF4-FFF2-40B4-BE49-F238E27FC236}">
                  <a16:creationId xmlns:a16="http://schemas.microsoft.com/office/drawing/2014/main" id="{9249297B-3693-4C64-94C2-AAAC635EB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6197" y="3119131"/>
              <a:ext cx="33135" cy="34362"/>
            </a:xfrm>
            <a:custGeom>
              <a:avLst/>
              <a:gdLst>
                <a:gd name="T0" fmla="*/ 14 w 14"/>
                <a:gd name="T1" fmla="*/ 12 h 14"/>
                <a:gd name="T2" fmla="*/ 10 w 14"/>
                <a:gd name="T3" fmla="*/ 13 h 14"/>
                <a:gd name="T4" fmla="*/ 0 w 14"/>
                <a:gd name="T5" fmla="*/ 6 h 14"/>
                <a:gd name="T6" fmla="*/ 14 w 14"/>
                <a:gd name="T7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12"/>
                  </a:moveTo>
                  <a:cubicBezTo>
                    <a:pt x="14" y="14"/>
                    <a:pt x="10" y="13"/>
                    <a:pt x="10" y="13"/>
                  </a:cubicBezTo>
                  <a:cubicBezTo>
                    <a:pt x="6" y="13"/>
                    <a:pt x="0" y="10"/>
                    <a:pt x="0" y="6"/>
                  </a:cubicBezTo>
                  <a:cubicBezTo>
                    <a:pt x="0" y="0"/>
                    <a:pt x="14" y="6"/>
                    <a:pt x="14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99" name="Freeform 163">
              <a:extLst>
                <a:ext uri="{FF2B5EF4-FFF2-40B4-BE49-F238E27FC236}">
                  <a16:creationId xmlns:a16="http://schemas.microsoft.com/office/drawing/2014/main" id="{D20A7AA7-85E3-4A22-80E5-1F3DC4275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0772" y="3007458"/>
              <a:ext cx="29452" cy="22089"/>
            </a:xfrm>
            <a:custGeom>
              <a:avLst/>
              <a:gdLst>
                <a:gd name="T0" fmla="*/ 1 w 12"/>
                <a:gd name="T1" fmla="*/ 9 h 9"/>
                <a:gd name="T2" fmla="*/ 12 w 12"/>
                <a:gd name="T3" fmla="*/ 6 h 9"/>
                <a:gd name="T4" fmla="*/ 5 w 12"/>
                <a:gd name="T5" fmla="*/ 0 h 9"/>
                <a:gd name="T6" fmla="*/ 1 w 12"/>
                <a:gd name="T7" fmla="*/ 6 h 9"/>
                <a:gd name="T8" fmla="*/ 1 w 12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1" y="9"/>
                  </a:moveTo>
                  <a:cubicBezTo>
                    <a:pt x="4" y="9"/>
                    <a:pt x="11" y="7"/>
                    <a:pt x="12" y="6"/>
                  </a:cubicBezTo>
                  <a:cubicBezTo>
                    <a:pt x="10" y="4"/>
                    <a:pt x="9" y="0"/>
                    <a:pt x="5" y="0"/>
                  </a:cubicBezTo>
                  <a:cubicBezTo>
                    <a:pt x="3" y="0"/>
                    <a:pt x="1" y="4"/>
                    <a:pt x="1" y="6"/>
                  </a:cubicBezTo>
                  <a:cubicBezTo>
                    <a:pt x="1" y="7"/>
                    <a:pt x="0" y="9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00" name="Freeform 164">
              <a:extLst>
                <a:ext uri="{FF2B5EF4-FFF2-40B4-BE49-F238E27FC236}">
                  <a16:creationId xmlns:a16="http://schemas.microsoft.com/office/drawing/2014/main" id="{7F7EF284-69D2-40E4-8997-ACB73045E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6068" y="2989051"/>
              <a:ext cx="65041" cy="25771"/>
            </a:xfrm>
            <a:custGeom>
              <a:avLst/>
              <a:gdLst>
                <a:gd name="T0" fmla="*/ 0 w 27"/>
                <a:gd name="T1" fmla="*/ 8 h 11"/>
                <a:gd name="T2" fmla="*/ 13 w 27"/>
                <a:gd name="T3" fmla="*/ 0 h 11"/>
                <a:gd name="T4" fmla="*/ 27 w 27"/>
                <a:gd name="T5" fmla="*/ 11 h 11"/>
                <a:gd name="T6" fmla="*/ 18 w 27"/>
                <a:gd name="T7" fmla="*/ 11 h 11"/>
                <a:gd name="T8" fmla="*/ 1 w 27"/>
                <a:gd name="T9" fmla="*/ 7 h 11"/>
                <a:gd name="T10" fmla="*/ 0 w 27"/>
                <a:gd name="T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1">
                  <a:moveTo>
                    <a:pt x="0" y="8"/>
                  </a:moveTo>
                  <a:cubicBezTo>
                    <a:pt x="3" y="4"/>
                    <a:pt x="7" y="0"/>
                    <a:pt x="13" y="0"/>
                  </a:cubicBezTo>
                  <a:cubicBezTo>
                    <a:pt x="21" y="0"/>
                    <a:pt x="27" y="5"/>
                    <a:pt x="2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3" y="8"/>
                    <a:pt x="6" y="9"/>
                    <a:pt x="1" y="7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01" name="Freeform 165">
              <a:extLst>
                <a:ext uri="{FF2B5EF4-FFF2-40B4-BE49-F238E27FC236}">
                  <a16:creationId xmlns:a16="http://schemas.microsoft.com/office/drawing/2014/main" id="{4E802D90-4BAA-459E-AC22-0306FB183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0012" y="2922783"/>
              <a:ext cx="89583" cy="31906"/>
            </a:xfrm>
            <a:custGeom>
              <a:avLst/>
              <a:gdLst>
                <a:gd name="T0" fmla="*/ 0 w 37"/>
                <a:gd name="T1" fmla="*/ 0 h 13"/>
                <a:gd name="T2" fmla="*/ 34 w 37"/>
                <a:gd name="T3" fmla="*/ 6 h 13"/>
                <a:gd name="T4" fmla="*/ 37 w 37"/>
                <a:gd name="T5" fmla="*/ 9 h 13"/>
                <a:gd name="T6" fmla="*/ 24 w 37"/>
                <a:gd name="T7" fmla="*/ 13 h 13"/>
                <a:gd name="T8" fmla="*/ 3 w 37"/>
                <a:gd name="T9" fmla="*/ 2 h 13"/>
                <a:gd name="T10" fmla="*/ 0 w 37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3">
                  <a:moveTo>
                    <a:pt x="0" y="0"/>
                  </a:moveTo>
                  <a:cubicBezTo>
                    <a:pt x="3" y="2"/>
                    <a:pt x="33" y="6"/>
                    <a:pt x="34" y="6"/>
                  </a:cubicBezTo>
                  <a:cubicBezTo>
                    <a:pt x="36" y="6"/>
                    <a:pt x="37" y="7"/>
                    <a:pt x="37" y="9"/>
                  </a:cubicBezTo>
                  <a:cubicBezTo>
                    <a:pt x="37" y="12"/>
                    <a:pt x="29" y="13"/>
                    <a:pt x="24" y="13"/>
                  </a:cubicBezTo>
                  <a:cubicBezTo>
                    <a:pt x="17" y="13"/>
                    <a:pt x="3" y="10"/>
                    <a:pt x="3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02" name="Freeform 166">
              <a:extLst>
                <a:ext uri="{FF2B5EF4-FFF2-40B4-BE49-F238E27FC236}">
                  <a16:creationId xmlns:a16="http://schemas.microsoft.com/office/drawing/2014/main" id="{8666CDEF-0542-4892-BFA2-07FB07E84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3614" y="2966962"/>
              <a:ext cx="19634" cy="22089"/>
            </a:xfrm>
            <a:custGeom>
              <a:avLst/>
              <a:gdLst>
                <a:gd name="T0" fmla="*/ 8 w 8"/>
                <a:gd name="T1" fmla="*/ 5 h 9"/>
                <a:gd name="T2" fmla="*/ 3 w 8"/>
                <a:gd name="T3" fmla="*/ 9 h 9"/>
                <a:gd name="T4" fmla="*/ 0 w 8"/>
                <a:gd name="T5" fmla="*/ 5 h 9"/>
                <a:gd name="T6" fmla="*/ 8 w 8"/>
                <a:gd name="T7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8" y="5"/>
                  </a:moveTo>
                  <a:cubicBezTo>
                    <a:pt x="8" y="7"/>
                    <a:pt x="5" y="9"/>
                    <a:pt x="3" y="9"/>
                  </a:cubicBezTo>
                  <a:cubicBezTo>
                    <a:pt x="0" y="9"/>
                    <a:pt x="0" y="8"/>
                    <a:pt x="0" y="5"/>
                  </a:cubicBezTo>
                  <a:cubicBezTo>
                    <a:pt x="0" y="0"/>
                    <a:pt x="8" y="1"/>
                    <a:pt x="8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DD2B5146-1489-48F5-9B06-A0F3FDA8D255}"/>
                </a:ext>
              </a:extLst>
            </p:cNvPr>
            <p:cNvSpPr/>
            <p:nvPr/>
          </p:nvSpPr>
          <p:spPr>
            <a:xfrm>
              <a:off x="3734181" y="3743272"/>
              <a:ext cx="57677" cy="57678"/>
            </a:xfrm>
            <a:prstGeom prst="ellipse">
              <a:avLst/>
            </a:prstGeom>
            <a:grp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2400">
                <a:solidFill>
                  <a:schemeClr val="tx1"/>
                </a:solidFill>
                <a:cs typeface="Raleway"/>
              </a:endParaRPr>
            </a:p>
          </p:txBody>
        </p:sp>
        <p:sp>
          <p:nvSpPr>
            <p:cNvPr id="104" name="Freeform 87">
              <a:extLst>
                <a:ext uri="{FF2B5EF4-FFF2-40B4-BE49-F238E27FC236}">
                  <a16:creationId xmlns:a16="http://schemas.microsoft.com/office/drawing/2014/main" id="{7310FCC8-D417-4C59-ADCA-05512CA44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6327" y="3262710"/>
              <a:ext cx="200030" cy="92039"/>
            </a:xfrm>
            <a:custGeom>
              <a:avLst/>
              <a:gdLst>
                <a:gd name="T0" fmla="*/ 82 w 83"/>
                <a:gd name="T1" fmla="*/ 21 h 38"/>
                <a:gd name="T2" fmla="*/ 69 w 83"/>
                <a:gd name="T3" fmla="*/ 31 h 38"/>
                <a:gd name="T4" fmla="*/ 47 w 83"/>
                <a:gd name="T5" fmla="*/ 38 h 38"/>
                <a:gd name="T6" fmla="*/ 21 w 83"/>
                <a:gd name="T7" fmla="*/ 33 h 38"/>
                <a:gd name="T8" fmla="*/ 9 w 83"/>
                <a:gd name="T9" fmla="*/ 28 h 38"/>
                <a:gd name="T10" fmla="*/ 11 w 83"/>
                <a:gd name="T11" fmla="*/ 26 h 38"/>
                <a:gd name="T12" fmla="*/ 13 w 83"/>
                <a:gd name="T13" fmla="*/ 18 h 38"/>
                <a:gd name="T14" fmla="*/ 1 w 83"/>
                <a:gd name="T15" fmla="*/ 17 h 38"/>
                <a:gd name="T16" fmla="*/ 15 w 83"/>
                <a:gd name="T17" fmla="*/ 14 h 38"/>
                <a:gd name="T18" fmla="*/ 14 w 83"/>
                <a:gd name="T19" fmla="*/ 12 h 38"/>
                <a:gd name="T20" fmla="*/ 0 w 83"/>
                <a:gd name="T21" fmla="*/ 5 h 38"/>
                <a:gd name="T22" fmla="*/ 5 w 83"/>
                <a:gd name="T23" fmla="*/ 6 h 38"/>
                <a:gd name="T24" fmla="*/ 5 w 83"/>
                <a:gd name="T25" fmla="*/ 4 h 38"/>
                <a:gd name="T26" fmla="*/ 11 w 83"/>
                <a:gd name="T27" fmla="*/ 0 h 38"/>
                <a:gd name="T28" fmla="*/ 13 w 83"/>
                <a:gd name="T29" fmla="*/ 0 h 38"/>
                <a:gd name="T30" fmla="*/ 15 w 83"/>
                <a:gd name="T31" fmla="*/ 5 h 38"/>
                <a:gd name="T32" fmla="*/ 19 w 83"/>
                <a:gd name="T33" fmla="*/ 11 h 38"/>
                <a:gd name="T34" fmla="*/ 24 w 83"/>
                <a:gd name="T35" fmla="*/ 9 h 38"/>
                <a:gd name="T36" fmla="*/ 24 w 83"/>
                <a:gd name="T37" fmla="*/ 5 h 38"/>
                <a:gd name="T38" fmla="*/ 28 w 83"/>
                <a:gd name="T39" fmla="*/ 8 h 38"/>
                <a:gd name="T40" fmla="*/ 35 w 83"/>
                <a:gd name="T41" fmla="*/ 6 h 38"/>
                <a:gd name="T42" fmla="*/ 39 w 83"/>
                <a:gd name="T43" fmla="*/ 8 h 38"/>
                <a:gd name="T44" fmla="*/ 39 w 83"/>
                <a:gd name="T45" fmla="*/ 5 h 38"/>
                <a:gd name="T46" fmla="*/ 48 w 83"/>
                <a:gd name="T47" fmla="*/ 6 h 38"/>
                <a:gd name="T48" fmla="*/ 58 w 83"/>
                <a:gd name="T49" fmla="*/ 5 h 38"/>
                <a:gd name="T50" fmla="*/ 59 w 83"/>
                <a:gd name="T51" fmla="*/ 1 h 38"/>
                <a:gd name="T52" fmla="*/ 62 w 83"/>
                <a:gd name="T53" fmla="*/ 1 h 38"/>
                <a:gd name="T54" fmla="*/ 67 w 83"/>
                <a:gd name="T55" fmla="*/ 4 h 38"/>
                <a:gd name="T56" fmla="*/ 74 w 83"/>
                <a:gd name="T57" fmla="*/ 3 h 38"/>
                <a:gd name="T58" fmla="*/ 72 w 83"/>
                <a:gd name="T59" fmla="*/ 6 h 38"/>
                <a:gd name="T60" fmla="*/ 83 w 83"/>
                <a:gd name="T61" fmla="*/ 20 h 38"/>
                <a:gd name="T62" fmla="*/ 82 w 83"/>
                <a:gd name="T63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3" h="38">
                  <a:moveTo>
                    <a:pt x="82" y="21"/>
                  </a:moveTo>
                  <a:cubicBezTo>
                    <a:pt x="80" y="25"/>
                    <a:pt x="73" y="30"/>
                    <a:pt x="69" y="31"/>
                  </a:cubicBezTo>
                  <a:cubicBezTo>
                    <a:pt x="62" y="33"/>
                    <a:pt x="57" y="38"/>
                    <a:pt x="47" y="38"/>
                  </a:cubicBezTo>
                  <a:cubicBezTo>
                    <a:pt x="37" y="38"/>
                    <a:pt x="29" y="35"/>
                    <a:pt x="21" y="33"/>
                  </a:cubicBezTo>
                  <a:cubicBezTo>
                    <a:pt x="17" y="32"/>
                    <a:pt x="15" y="28"/>
                    <a:pt x="9" y="28"/>
                  </a:cubicBezTo>
                  <a:cubicBezTo>
                    <a:pt x="10" y="27"/>
                    <a:pt x="11" y="26"/>
                    <a:pt x="11" y="26"/>
                  </a:cubicBezTo>
                  <a:cubicBezTo>
                    <a:pt x="11" y="23"/>
                    <a:pt x="12" y="21"/>
                    <a:pt x="13" y="18"/>
                  </a:cubicBezTo>
                  <a:cubicBezTo>
                    <a:pt x="8" y="17"/>
                    <a:pt x="3" y="19"/>
                    <a:pt x="1" y="17"/>
                  </a:cubicBezTo>
                  <a:cubicBezTo>
                    <a:pt x="5" y="17"/>
                    <a:pt x="12" y="15"/>
                    <a:pt x="15" y="14"/>
                  </a:cubicBezTo>
                  <a:cubicBezTo>
                    <a:pt x="15" y="13"/>
                    <a:pt x="14" y="13"/>
                    <a:pt x="14" y="12"/>
                  </a:cubicBezTo>
                  <a:cubicBezTo>
                    <a:pt x="11" y="12"/>
                    <a:pt x="0" y="8"/>
                    <a:pt x="0" y="5"/>
                  </a:cubicBezTo>
                  <a:cubicBezTo>
                    <a:pt x="2" y="4"/>
                    <a:pt x="4" y="5"/>
                    <a:pt x="5" y="6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8" y="4"/>
                    <a:pt x="8" y="0"/>
                    <a:pt x="11" y="0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3" y="2"/>
                    <a:pt x="14" y="3"/>
                    <a:pt x="15" y="5"/>
                  </a:cubicBezTo>
                  <a:cubicBezTo>
                    <a:pt x="14" y="7"/>
                    <a:pt x="17" y="11"/>
                    <a:pt x="19" y="11"/>
                  </a:cubicBezTo>
                  <a:cubicBezTo>
                    <a:pt x="21" y="11"/>
                    <a:pt x="23" y="9"/>
                    <a:pt x="24" y="9"/>
                  </a:cubicBezTo>
                  <a:cubicBezTo>
                    <a:pt x="23" y="7"/>
                    <a:pt x="23" y="6"/>
                    <a:pt x="24" y="5"/>
                  </a:cubicBezTo>
                  <a:cubicBezTo>
                    <a:pt x="25" y="6"/>
                    <a:pt x="26" y="8"/>
                    <a:pt x="28" y="8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7" y="6"/>
                    <a:pt x="38" y="7"/>
                    <a:pt x="39" y="8"/>
                  </a:cubicBezTo>
                  <a:cubicBezTo>
                    <a:pt x="38" y="7"/>
                    <a:pt x="39" y="6"/>
                    <a:pt x="39" y="5"/>
                  </a:cubicBezTo>
                  <a:cubicBezTo>
                    <a:pt x="43" y="5"/>
                    <a:pt x="45" y="6"/>
                    <a:pt x="48" y="6"/>
                  </a:cubicBezTo>
                  <a:cubicBezTo>
                    <a:pt x="52" y="6"/>
                    <a:pt x="55" y="2"/>
                    <a:pt x="58" y="5"/>
                  </a:cubicBezTo>
                  <a:cubicBezTo>
                    <a:pt x="58" y="3"/>
                    <a:pt x="58" y="2"/>
                    <a:pt x="59" y="1"/>
                  </a:cubicBezTo>
                  <a:cubicBezTo>
                    <a:pt x="61" y="1"/>
                    <a:pt x="61" y="2"/>
                    <a:pt x="62" y="1"/>
                  </a:cubicBezTo>
                  <a:cubicBezTo>
                    <a:pt x="62" y="4"/>
                    <a:pt x="64" y="4"/>
                    <a:pt x="67" y="4"/>
                  </a:cubicBezTo>
                  <a:cubicBezTo>
                    <a:pt x="70" y="4"/>
                    <a:pt x="71" y="3"/>
                    <a:pt x="74" y="3"/>
                  </a:cubicBezTo>
                  <a:cubicBezTo>
                    <a:pt x="73" y="4"/>
                    <a:pt x="72" y="5"/>
                    <a:pt x="72" y="6"/>
                  </a:cubicBezTo>
                  <a:cubicBezTo>
                    <a:pt x="72" y="14"/>
                    <a:pt x="83" y="12"/>
                    <a:pt x="83" y="20"/>
                  </a:cubicBezTo>
                  <a:lnTo>
                    <a:pt x="82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05" name="Freeform 88">
              <a:extLst>
                <a:ext uri="{FF2B5EF4-FFF2-40B4-BE49-F238E27FC236}">
                  <a16:creationId xmlns:a16="http://schemas.microsoft.com/office/drawing/2014/main" id="{1AC42700-A4A5-48B1-9796-23E4C08EA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016" y="4369622"/>
              <a:ext cx="206166" cy="71176"/>
            </a:xfrm>
            <a:custGeom>
              <a:avLst/>
              <a:gdLst>
                <a:gd name="T0" fmla="*/ 85 w 85"/>
                <a:gd name="T1" fmla="*/ 26 h 29"/>
                <a:gd name="T2" fmla="*/ 74 w 85"/>
                <a:gd name="T3" fmla="*/ 29 h 29"/>
                <a:gd name="T4" fmla="*/ 58 w 85"/>
                <a:gd name="T5" fmla="*/ 27 h 29"/>
                <a:gd name="T6" fmla="*/ 58 w 85"/>
                <a:gd name="T7" fmla="*/ 26 h 29"/>
                <a:gd name="T8" fmla="*/ 61 w 85"/>
                <a:gd name="T9" fmla="*/ 23 h 29"/>
                <a:gd name="T10" fmla="*/ 51 w 85"/>
                <a:gd name="T11" fmla="*/ 17 h 29"/>
                <a:gd name="T12" fmla="*/ 48 w 85"/>
                <a:gd name="T13" fmla="*/ 14 h 29"/>
                <a:gd name="T14" fmla="*/ 42 w 85"/>
                <a:gd name="T15" fmla="*/ 14 h 29"/>
                <a:gd name="T16" fmla="*/ 32 w 85"/>
                <a:gd name="T17" fmla="*/ 10 h 29"/>
                <a:gd name="T18" fmla="*/ 23 w 85"/>
                <a:gd name="T19" fmla="*/ 10 h 29"/>
                <a:gd name="T20" fmla="*/ 23 w 85"/>
                <a:gd name="T21" fmla="*/ 7 h 29"/>
                <a:gd name="T22" fmla="*/ 19 w 85"/>
                <a:gd name="T23" fmla="*/ 6 h 29"/>
                <a:gd name="T24" fmla="*/ 3 w 85"/>
                <a:gd name="T25" fmla="*/ 13 h 29"/>
                <a:gd name="T26" fmla="*/ 0 w 85"/>
                <a:gd name="T27" fmla="*/ 13 h 29"/>
                <a:gd name="T28" fmla="*/ 24 w 85"/>
                <a:gd name="T29" fmla="*/ 0 h 29"/>
                <a:gd name="T30" fmla="*/ 52 w 85"/>
                <a:gd name="T31" fmla="*/ 7 h 29"/>
                <a:gd name="T32" fmla="*/ 57 w 85"/>
                <a:gd name="T33" fmla="*/ 11 h 29"/>
                <a:gd name="T34" fmla="*/ 74 w 85"/>
                <a:gd name="T35" fmla="*/ 18 h 29"/>
                <a:gd name="T36" fmla="*/ 74 w 85"/>
                <a:gd name="T37" fmla="*/ 20 h 29"/>
                <a:gd name="T38" fmla="*/ 79 w 85"/>
                <a:gd name="T39" fmla="*/ 20 h 29"/>
                <a:gd name="T40" fmla="*/ 85 w 85"/>
                <a:gd name="T41" fmla="*/ 2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29">
                  <a:moveTo>
                    <a:pt x="85" y="26"/>
                  </a:moveTo>
                  <a:cubicBezTo>
                    <a:pt x="83" y="29"/>
                    <a:pt x="78" y="29"/>
                    <a:pt x="74" y="29"/>
                  </a:cubicBezTo>
                  <a:cubicBezTo>
                    <a:pt x="68" y="29"/>
                    <a:pt x="63" y="27"/>
                    <a:pt x="58" y="27"/>
                  </a:cubicBezTo>
                  <a:cubicBezTo>
                    <a:pt x="58" y="27"/>
                    <a:pt x="58" y="26"/>
                    <a:pt x="58" y="26"/>
                  </a:cubicBezTo>
                  <a:cubicBezTo>
                    <a:pt x="59" y="26"/>
                    <a:pt x="60" y="24"/>
                    <a:pt x="61" y="23"/>
                  </a:cubicBezTo>
                  <a:cubicBezTo>
                    <a:pt x="56" y="21"/>
                    <a:pt x="52" y="21"/>
                    <a:pt x="51" y="17"/>
                  </a:cubicBezTo>
                  <a:cubicBezTo>
                    <a:pt x="49" y="17"/>
                    <a:pt x="49" y="15"/>
                    <a:pt x="48" y="14"/>
                  </a:cubicBezTo>
                  <a:cubicBezTo>
                    <a:pt x="45" y="13"/>
                    <a:pt x="44" y="14"/>
                    <a:pt x="42" y="14"/>
                  </a:cubicBezTo>
                  <a:cubicBezTo>
                    <a:pt x="38" y="14"/>
                    <a:pt x="36" y="10"/>
                    <a:pt x="32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9"/>
                    <a:pt x="22" y="8"/>
                    <a:pt x="23" y="7"/>
                  </a:cubicBezTo>
                  <a:cubicBezTo>
                    <a:pt x="22" y="5"/>
                    <a:pt x="20" y="6"/>
                    <a:pt x="19" y="6"/>
                  </a:cubicBezTo>
                  <a:cubicBezTo>
                    <a:pt x="13" y="6"/>
                    <a:pt x="5" y="10"/>
                    <a:pt x="3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5" y="5"/>
                    <a:pt x="11" y="0"/>
                    <a:pt x="24" y="0"/>
                  </a:cubicBezTo>
                  <a:cubicBezTo>
                    <a:pt x="36" y="0"/>
                    <a:pt x="42" y="7"/>
                    <a:pt x="52" y="7"/>
                  </a:cubicBezTo>
                  <a:cubicBezTo>
                    <a:pt x="54" y="7"/>
                    <a:pt x="56" y="10"/>
                    <a:pt x="57" y="11"/>
                  </a:cubicBezTo>
                  <a:cubicBezTo>
                    <a:pt x="61" y="15"/>
                    <a:pt x="68" y="18"/>
                    <a:pt x="74" y="18"/>
                  </a:cubicBezTo>
                  <a:cubicBezTo>
                    <a:pt x="74" y="18"/>
                    <a:pt x="74" y="19"/>
                    <a:pt x="74" y="20"/>
                  </a:cubicBezTo>
                  <a:cubicBezTo>
                    <a:pt x="79" y="20"/>
                    <a:pt x="79" y="20"/>
                    <a:pt x="79" y="20"/>
                  </a:cubicBezTo>
                  <a:cubicBezTo>
                    <a:pt x="82" y="21"/>
                    <a:pt x="83" y="25"/>
                    <a:pt x="85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06" name="Freeform 89">
              <a:extLst>
                <a:ext uri="{FF2B5EF4-FFF2-40B4-BE49-F238E27FC236}">
                  <a16:creationId xmlns:a16="http://schemas.microsoft.com/office/drawing/2014/main" id="{5386B5B8-B671-4FA7-B75C-20726E454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468" y="4396620"/>
              <a:ext cx="8590" cy="12272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5 h 5"/>
                <a:gd name="T4" fmla="*/ 0 w 4"/>
                <a:gd name="T5" fmla="*/ 5 h 5"/>
                <a:gd name="T6" fmla="*/ 2 w 4"/>
                <a:gd name="T7" fmla="*/ 2 h 5"/>
                <a:gd name="T8" fmla="*/ 2 w 4"/>
                <a:gd name="T9" fmla="*/ 0 h 5"/>
                <a:gd name="T10" fmla="*/ 3 w 4"/>
                <a:gd name="T11" fmla="*/ 0 h 5"/>
                <a:gd name="T12" fmla="*/ 4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cubicBezTo>
                    <a:pt x="4" y="2"/>
                    <a:pt x="4" y="3"/>
                    <a:pt x="4" y="5"/>
                  </a:cubicBezTo>
                  <a:cubicBezTo>
                    <a:pt x="4" y="5"/>
                    <a:pt x="0" y="5"/>
                    <a:pt x="0" y="5"/>
                  </a:cubicBezTo>
                  <a:cubicBezTo>
                    <a:pt x="0" y="3"/>
                    <a:pt x="2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07" name="Freeform 90">
              <a:extLst>
                <a:ext uri="{FF2B5EF4-FFF2-40B4-BE49-F238E27FC236}">
                  <a16:creationId xmlns:a16="http://schemas.microsoft.com/office/drawing/2014/main" id="{D4BCA06E-2446-4F6A-8293-3F76D94A9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550" y="4466569"/>
              <a:ext cx="34362" cy="14725"/>
            </a:xfrm>
            <a:custGeom>
              <a:avLst/>
              <a:gdLst>
                <a:gd name="T0" fmla="*/ 11 w 14"/>
                <a:gd name="T1" fmla="*/ 2 h 6"/>
                <a:gd name="T2" fmla="*/ 14 w 14"/>
                <a:gd name="T3" fmla="*/ 4 h 6"/>
                <a:gd name="T4" fmla="*/ 4 w 14"/>
                <a:gd name="T5" fmla="*/ 6 h 6"/>
                <a:gd name="T6" fmla="*/ 0 w 14"/>
                <a:gd name="T7" fmla="*/ 2 h 6"/>
                <a:gd name="T8" fmla="*/ 2 w 14"/>
                <a:gd name="T9" fmla="*/ 0 h 6"/>
                <a:gd name="T10" fmla="*/ 12 w 14"/>
                <a:gd name="T11" fmla="*/ 2 h 6"/>
                <a:gd name="T12" fmla="*/ 11 w 14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6">
                  <a:moveTo>
                    <a:pt x="11" y="2"/>
                  </a:moveTo>
                  <a:cubicBezTo>
                    <a:pt x="13" y="2"/>
                    <a:pt x="13" y="3"/>
                    <a:pt x="14" y="4"/>
                  </a:cubicBezTo>
                  <a:cubicBezTo>
                    <a:pt x="10" y="5"/>
                    <a:pt x="8" y="6"/>
                    <a:pt x="4" y="6"/>
                  </a:cubicBezTo>
                  <a:cubicBezTo>
                    <a:pt x="2" y="6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" y="0"/>
                    <a:pt x="10" y="2"/>
                    <a:pt x="12" y="2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08" name="Freeform 91">
              <a:extLst>
                <a:ext uri="{FF2B5EF4-FFF2-40B4-BE49-F238E27FC236}">
                  <a16:creationId xmlns:a16="http://schemas.microsoft.com/office/drawing/2014/main" id="{E5907CE9-8252-4020-B321-263070633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0988" y="4464113"/>
              <a:ext cx="29452" cy="12272"/>
            </a:xfrm>
            <a:custGeom>
              <a:avLst/>
              <a:gdLst>
                <a:gd name="T0" fmla="*/ 12 w 12"/>
                <a:gd name="T1" fmla="*/ 3 h 5"/>
                <a:gd name="T2" fmla="*/ 7 w 12"/>
                <a:gd name="T3" fmla="*/ 5 h 5"/>
                <a:gd name="T4" fmla="*/ 0 w 12"/>
                <a:gd name="T5" fmla="*/ 2 h 5"/>
                <a:gd name="T6" fmla="*/ 3 w 12"/>
                <a:gd name="T7" fmla="*/ 0 h 5"/>
                <a:gd name="T8" fmla="*/ 12 w 12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">
                  <a:moveTo>
                    <a:pt x="12" y="3"/>
                  </a:moveTo>
                  <a:cubicBezTo>
                    <a:pt x="11" y="5"/>
                    <a:pt x="9" y="5"/>
                    <a:pt x="7" y="5"/>
                  </a:cubicBezTo>
                  <a:cubicBezTo>
                    <a:pt x="4" y="5"/>
                    <a:pt x="0" y="5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11" y="2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09" name="Freeform 92">
              <a:extLst>
                <a:ext uri="{FF2B5EF4-FFF2-40B4-BE49-F238E27FC236}">
                  <a16:creationId xmlns:a16="http://schemas.microsoft.com/office/drawing/2014/main" id="{1B21CFD3-B7DD-4D5C-A0CA-B8124A51F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8637" y="4435890"/>
              <a:ext cx="117808" cy="47861"/>
            </a:xfrm>
            <a:custGeom>
              <a:avLst/>
              <a:gdLst>
                <a:gd name="T0" fmla="*/ 41 w 49"/>
                <a:gd name="T1" fmla="*/ 7 h 20"/>
                <a:gd name="T2" fmla="*/ 49 w 49"/>
                <a:gd name="T3" fmla="*/ 14 h 20"/>
                <a:gd name="T4" fmla="*/ 38 w 49"/>
                <a:gd name="T5" fmla="*/ 14 h 20"/>
                <a:gd name="T6" fmla="*/ 33 w 49"/>
                <a:gd name="T7" fmla="*/ 16 h 20"/>
                <a:gd name="T8" fmla="*/ 30 w 49"/>
                <a:gd name="T9" fmla="*/ 15 h 20"/>
                <a:gd name="T10" fmla="*/ 23 w 49"/>
                <a:gd name="T11" fmla="*/ 20 h 20"/>
                <a:gd name="T12" fmla="*/ 20 w 49"/>
                <a:gd name="T13" fmla="*/ 16 h 20"/>
                <a:gd name="T14" fmla="*/ 7 w 49"/>
                <a:gd name="T15" fmla="*/ 15 h 20"/>
                <a:gd name="T16" fmla="*/ 4 w 49"/>
                <a:gd name="T17" fmla="*/ 15 h 20"/>
                <a:gd name="T18" fmla="*/ 3 w 49"/>
                <a:gd name="T19" fmla="*/ 18 h 20"/>
                <a:gd name="T20" fmla="*/ 0 w 49"/>
                <a:gd name="T21" fmla="*/ 13 h 20"/>
                <a:gd name="T22" fmla="*/ 1 w 49"/>
                <a:gd name="T23" fmla="*/ 12 h 20"/>
                <a:gd name="T24" fmla="*/ 14 w 49"/>
                <a:gd name="T25" fmla="*/ 12 h 20"/>
                <a:gd name="T26" fmla="*/ 12 w 49"/>
                <a:gd name="T27" fmla="*/ 5 h 20"/>
                <a:gd name="T28" fmla="*/ 8 w 49"/>
                <a:gd name="T29" fmla="*/ 2 h 20"/>
                <a:gd name="T30" fmla="*/ 11 w 49"/>
                <a:gd name="T31" fmla="*/ 0 h 20"/>
                <a:gd name="T32" fmla="*/ 18 w 49"/>
                <a:gd name="T33" fmla="*/ 2 h 20"/>
                <a:gd name="T34" fmla="*/ 26 w 49"/>
                <a:gd name="T35" fmla="*/ 1 h 20"/>
                <a:gd name="T36" fmla="*/ 42 w 49"/>
                <a:gd name="T37" fmla="*/ 9 h 20"/>
                <a:gd name="T38" fmla="*/ 41 w 49"/>
                <a:gd name="T3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20">
                  <a:moveTo>
                    <a:pt x="41" y="7"/>
                  </a:moveTo>
                  <a:cubicBezTo>
                    <a:pt x="44" y="10"/>
                    <a:pt x="47" y="11"/>
                    <a:pt x="4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6" y="15"/>
                    <a:pt x="35" y="16"/>
                    <a:pt x="33" y="16"/>
                  </a:cubicBezTo>
                  <a:cubicBezTo>
                    <a:pt x="31" y="16"/>
                    <a:pt x="31" y="15"/>
                    <a:pt x="30" y="15"/>
                  </a:cubicBezTo>
                  <a:cubicBezTo>
                    <a:pt x="26" y="15"/>
                    <a:pt x="27" y="20"/>
                    <a:pt x="23" y="20"/>
                  </a:cubicBezTo>
                  <a:cubicBezTo>
                    <a:pt x="21" y="20"/>
                    <a:pt x="21" y="17"/>
                    <a:pt x="20" y="16"/>
                  </a:cubicBezTo>
                  <a:cubicBezTo>
                    <a:pt x="17" y="14"/>
                    <a:pt x="10" y="15"/>
                    <a:pt x="7" y="15"/>
                  </a:cubicBezTo>
                  <a:cubicBezTo>
                    <a:pt x="5" y="15"/>
                    <a:pt x="5" y="16"/>
                    <a:pt x="4" y="15"/>
                  </a:cubicBezTo>
                  <a:cubicBezTo>
                    <a:pt x="4" y="16"/>
                    <a:pt x="3" y="17"/>
                    <a:pt x="3" y="18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0" y="13"/>
                    <a:pt x="1" y="12"/>
                    <a:pt x="1" y="12"/>
                  </a:cubicBezTo>
                  <a:cubicBezTo>
                    <a:pt x="8" y="12"/>
                    <a:pt x="11" y="13"/>
                    <a:pt x="14" y="12"/>
                  </a:cubicBezTo>
                  <a:cubicBezTo>
                    <a:pt x="12" y="10"/>
                    <a:pt x="12" y="8"/>
                    <a:pt x="12" y="5"/>
                  </a:cubicBezTo>
                  <a:cubicBezTo>
                    <a:pt x="10" y="5"/>
                    <a:pt x="8" y="4"/>
                    <a:pt x="8" y="2"/>
                  </a:cubicBezTo>
                  <a:cubicBezTo>
                    <a:pt x="8" y="1"/>
                    <a:pt x="10" y="0"/>
                    <a:pt x="11" y="0"/>
                  </a:cubicBezTo>
                  <a:cubicBezTo>
                    <a:pt x="13" y="0"/>
                    <a:pt x="15" y="2"/>
                    <a:pt x="18" y="2"/>
                  </a:cubicBezTo>
                  <a:cubicBezTo>
                    <a:pt x="21" y="2"/>
                    <a:pt x="23" y="1"/>
                    <a:pt x="26" y="1"/>
                  </a:cubicBezTo>
                  <a:cubicBezTo>
                    <a:pt x="35" y="1"/>
                    <a:pt x="37" y="6"/>
                    <a:pt x="42" y="9"/>
                  </a:cubicBezTo>
                  <a:lnTo>
                    <a:pt x="41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10" name="Freeform 93">
              <a:extLst>
                <a:ext uri="{FF2B5EF4-FFF2-40B4-BE49-F238E27FC236}">
                  <a16:creationId xmlns:a16="http://schemas.microsoft.com/office/drawing/2014/main" id="{AF8B21B3-4013-4D7E-A9B1-8FB66E060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7754" y="4627330"/>
              <a:ext cx="14725" cy="14725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0 h 6"/>
                <a:gd name="T4" fmla="*/ 4 w 6"/>
                <a:gd name="T5" fmla="*/ 0 h 6"/>
                <a:gd name="T6" fmla="*/ 0 w 6"/>
                <a:gd name="T7" fmla="*/ 5 h 6"/>
                <a:gd name="T8" fmla="*/ 3 w 6"/>
                <a:gd name="T9" fmla="*/ 5 h 6"/>
                <a:gd name="T10" fmla="*/ 6 w 6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6" y="2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6"/>
                    <a:pt x="2" y="5"/>
                    <a:pt x="3" y="5"/>
                  </a:cubicBezTo>
                  <a:cubicBezTo>
                    <a:pt x="5" y="5"/>
                    <a:pt x="6" y="3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11" name="Freeform 97">
              <a:extLst>
                <a:ext uri="{FF2B5EF4-FFF2-40B4-BE49-F238E27FC236}">
                  <a16:creationId xmlns:a16="http://schemas.microsoft.com/office/drawing/2014/main" id="{21372929-1A51-42C3-B27E-114529518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6416" y="4331579"/>
              <a:ext cx="8590" cy="14725"/>
            </a:xfrm>
            <a:custGeom>
              <a:avLst/>
              <a:gdLst>
                <a:gd name="T0" fmla="*/ 1 w 4"/>
                <a:gd name="T1" fmla="*/ 0 h 6"/>
                <a:gd name="T2" fmla="*/ 4 w 4"/>
                <a:gd name="T3" fmla="*/ 4 h 6"/>
                <a:gd name="T4" fmla="*/ 3 w 4"/>
                <a:gd name="T5" fmla="*/ 6 h 6"/>
                <a:gd name="T6" fmla="*/ 0 w 4"/>
                <a:gd name="T7" fmla="*/ 0 h 6"/>
                <a:gd name="T8" fmla="*/ 1 w 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1" y="0"/>
                  </a:moveTo>
                  <a:cubicBezTo>
                    <a:pt x="3" y="1"/>
                    <a:pt x="4" y="2"/>
                    <a:pt x="4" y="4"/>
                  </a:cubicBezTo>
                  <a:cubicBezTo>
                    <a:pt x="4" y="5"/>
                    <a:pt x="3" y="6"/>
                    <a:pt x="3" y="6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12" name="Freeform 98">
              <a:extLst>
                <a:ext uri="{FF2B5EF4-FFF2-40B4-BE49-F238E27FC236}">
                  <a16:creationId xmlns:a16="http://schemas.microsoft.com/office/drawing/2014/main" id="{B86B32BD-83E9-4A68-8695-FBD79F272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599" y="4292310"/>
              <a:ext cx="15954" cy="4909"/>
            </a:xfrm>
            <a:custGeom>
              <a:avLst/>
              <a:gdLst>
                <a:gd name="T0" fmla="*/ 0 w 7"/>
                <a:gd name="T1" fmla="*/ 2 h 2"/>
                <a:gd name="T2" fmla="*/ 4 w 7"/>
                <a:gd name="T3" fmla="*/ 0 h 2"/>
                <a:gd name="T4" fmla="*/ 7 w 7"/>
                <a:gd name="T5" fmla="*/ 2 h 2"/>
                <a:gd name="T6" fmla="*/ 0 w 7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0" y="2"/>
                  </a:move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4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13" name="Freeform 99">
              <a:extLst>
                <a:ext uri="{FF2B5EF4-FFF2-40B4-BE49-F238E27FC236}">
                  <a16:creationId xmlns:a16="http://schemas.microsoft.com/office/drawing/2014/main" id="{0C12D772-0903-40FD-BB73-8D4FE48D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4823" y="4299672"/>
              <a:ext cx="4909" cy="7363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1" y="3"/>
                    <a:pt x="0" y="1"/>
                    <a:pt x="1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14" name="Freeform 100">
              <a:extLst>
                <a:ext uri="{FF2B5EF4-FFF2-40B4-BE49-F238E27FC236}">
                  <a16:creationId xmlns:a16="http://schemas.microsoft.com/office/drawing/2014/main" id="{9EB8A51B-59BE-4824-8582-77007BDC0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8453" y="4403983"/>
              <a:ext cx="11045" cy="12272"/>
            </a:xfrm>
            <a:custGeom>
              <a:avLst/>
              <a:gdLst>
                <a:gd name="T0" fmla="*/ 0 w 5"/>
                <a:gd name="T1" fmla="*/ 3 h 5"/>
                <a:gd name="T2" fmla="*/ 0 w 5"/>
                <a:gd name="T3" fmla="*/ 5 h 5"/>
                <a:gd name="T4" fmla="*/ 1 w 5"/>
                <a:gd name="T5" fmla="*/ 5 h 5"/>
                <a:gd name="T6" fmla="*/ 5 w 5"/>
                <a:gd name="T7" fmla="*/ 3 h 5"/>
                <a:gd name="T8" fmla="*/ 5 w 5"/>
                <a:gd name="T9" fmla="*/ 0 h 5"/>
                <a:gd name="T10" fmla="*/ 0 w 5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2" y="5"/>
                    <a:pt x="4" y="4"/>
                    <a:pt x="5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2"/>
                    <a:pt x="2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15" name="Freeform 101">
              <a:extLst>
                <a:ext uri="{FF2B5EF4-FFF2-40B4-BE49-F238E27FC236}">
                  <a16:creationId xmlns:a16="http://schemas.microsoft.com/office/drawing/2014/main" id="{1FAA5EDC-44CB-4C4E-86E2-92C3A36DC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581" y="3752307"/>
              <a:ext cx="1204437" cy="592515"/>
            </a:xfrm>
            <a:custGeom>
              <a:avLst/>
              <a:gdLst>
                <a:gd name="T0" fmla="*/ 353 w 472"/>
                <a:gd name="T1" fmla="*/ 186 h 232"/>
                <a:gd name="T2" fmla="*/ 361 w 472"/>
                <a:gd name="T3" fmla="*/ 207 h 232"/>
                <a:gd name="T4" fmla="*/ 365 w 472"/>
                <a:gd name="T5" fmla="*/ 220 h 232"/>
                <a:gd name="T6" fmla="*/ 353 w 472"/>
                <a:gd name="T7" fmla="*/ 225 h 232"/>
                <a:gd name="T8" fmla="*/ 330 w 472"/>
                <a:gd name="T9" fmla="*/ 187 h 232"/>
                <a:gd name="T10" fmla="*/ 309 w 472"/>
                <a:gd name="T11" fmla="*/ 184 h 232"/>
                <a:gd name="T12" fmla="*/ 299 w 472"/>
                <a:gd name="T13" fmla="*/ 184 h 232"/>
                <a:gd name="T14" fmla="*/ 288 w 472"/>
                <a:gd name="T15" fmla="*/ 187 h 232"/>
                <a:gd name="T16" fmla="*/ 268 w 472"/>
                <a:gd name="T17" fmla="*/ 190 h 232"/>
                <a:gd name="T18" fmla="*/ 256 w 472"/>
                <a:gd name="T19" fmla="*/ 190 h 232"/>
                <a:gd name="T20" fmla="*/ 232 w 472"/>
                <a:gd name="T21" fmla="*/ 202 h 232"/>
                <a:gd name="T22" fmla="*/ 223 w 472"/>
                <a:gd name="T23" fmla="*/ 223 h 232"/>
                <a:gd name="T24" fmla="*/ 183 w 472"/>
                <a:gd name="T25" fmla="*/ 189 h 232"/>
                <a:gd name="T26" fmla="*/ 160 w 472"/>
                <a:gd name="T27" fmla="*/ 183 h 232"/>
                <a:gd name="T28" fmla="*/ 134 w 472"/>
                <a:gd name="T29" fmla="*/ 171 h 232"/>
                <a:gd name="T30" fmla="*/ 111 w 472"/>
                <a:gd name="T31" fmla="*/ 174 h 232"/>
                <a:gd name="T32" fmla="*/ 62 w 472"/>
                <a:gd name="T33" fmla="*/ 164 h 232"/>
                <a:gd name="T34" fmla="*/ 30 w 472"/>
                <a:gd name="T35" fmla="*/ 139 h 232"/>
                <a:gd name="T36" fmla="*/ 2 w 472"/>
                <a:gd name="T37" fmla="*/ 92 h 232"/>
                <a:gd name="T38" fmla="*/ 2 w 472"/>
                <a:gd name="T39" fmla="*/ 62 h 232"/>
                <a:gd name="T40" fmla="*/ 0 w 472"/>
                <a:gd name="T41" fmla="*/ 15 h 232"/>
                <a:gd name="T42" fmla="*/ 13 w 472"/>
                <a:gd name="T43" fmla="*/ 18 h 232"/>
                <a:gd name="T44" fmla="*/ 13 w 472"/>
                <a:gd name="T45" fmla="*/ 4 h 232"/>
                <a:gd name="T46" fmla="*/ 243 w 472"/>
                <a:gd name="T47" fmla="*/ 0 h 232"/>
                <a:gd name="T48" fmla="*/ 264 w 472"/>
                <a:gd name="T49" fmla="*/ 7 h 232"/>
                <a:gd name="T50" fmla="*/ 266 w 472"/>
                <a:gd name="T51" fmla="*/ 30 h 232"/>
                <a:gd name="T52" fmla="*/ 275 w 472"/>
                <a:gd name="T53" fmla="*/ 27 h 232"/>
                <a:gd name="T54" fmla="*/ 287 w 472"/>
                <a:gd name="T55" fmla="*/ 27 h 232"/>
                <a:gd name="T56" fmla="*/ 297 w 472"/>
                <a:gd name="T57" fmla="*/ 27 h 232"/>
                <a:gd name="T58" fmla="*/ 307 w 472"/>
                <a:gd name="T59" fmla="*/ 31 h 232"/>
                <a:gd name="T60" fmla="*/ 332 w 472"/>
                <a:gd name="T61" fmla="*/ 32 h 232"/>
                <a:gd name="T62" fmla="*/ 319 w 472"/>
                <a:gd name="T63" fmla="*/ 35 h 232"/>
                <a:gd name="T64" fmla="*/ 307 w 472"/>
                <a:gd name="T65" fmla="*/ 45 h 232"/>
                <a:gd name="T66" fmla="*/ 307 w 472"/>
                <a:gd name="T67" fmla="*/ 79 h 232"/>
                <a:gd name="T68" fmla="*/ 312 w 472"/>
                <a:gd name="T69" fmla="*/ 58 h 232"/>
                <a:gd name="T70" fmla="*/ 326 w 472"/>
                <a:gd name="T71" fmla="*/ 38 h 232"/>
                <a:gd name="T72" fmla="*/ 336 w 472"/>
                <a:gd name="T73" fmla="*/ 57 h 232"/>
                <a:gd name="T74" fmla="*/ 345 w 472"/>
                <a:gd name="T75" fmla="*/ 64 h 232"/>
                <a:gd name="T76" fmla="*/ 343 w 472"/>
                <a:gd name="T77" fmla="*/ 81 h 232"/>
                <a:gd name="T78" fmla="*/ 367 w 472"/>
                <a:gd name="T79" fmla="*/ 64 h 232"/>
                <a:gd name="T80" fmla="*/ 397 w 472"/>
                <a:gd name="T81" fmla="*/ 55 h 232"/>
                <a:gd name="T82" fmla="*/ 425 w 472"/>
                <a:gd name="T83" fmla="*/ 42 h 232"/>
                <a:gd name="T84" fmla="*/ 439 w 472"/>
                <a:gd name="T85" fmla="*/ 41 h 232"/>
                <a:gd name="T86" fmla="*/ 455 w 472"/>
                <a:gd name="T87" fmla="*/ 19 h 232"/>
                <a:gd name="T88" fmla="*/ 472 w 472"/>
                <a:gd name="T89" fmla="*/ 48 h 232"/>
                <a:gd name="T90" fmla="*/ 456 w 472"/>
                <a:gd name="T91" fmla="*/ 52 h 232"/>
                <a:gd name="T92" fmla="*/ 443 w 472"/>
                <a:gd name="T93" fmla="*/ 74 h 232"/>
                <a:gd name="T94" fmla="*/ 449 w 472"/>
                <a:gd name="T95" fmla="*/ 77 h 232"/>
                <a:gd name="T96" fmla="*/ 440 w 472"/>
                <a:gd name="T97" fmla="*/ 80 h 232"/>
                <a:gd name="T98" fmla="*/ 421 w 472"/>
                <a:gd name="T99" fmla="*/ 86 h 232"/>
                <a:gd name="T100" fmla="*/ 418 w 472"/>
                <a:gd name="T101" fmla="*/ 87 h 232"/>
                <a:gd name="T102" fmla="*/ 413 w 472"/>
                <a:gd name="T103" fmla="*/ 89 h 232"/>
                <a:gd name="T104" fmla="*/ 408 w 472"/>
                <a:gd name="T105" fmla="*/ 105 h 232"/>
                <a:gd name="T106" fmla="*/ 405 w 472"/>
                <a:gd name="T107" fmla="*/ 104 h 232"/>
                <a:gd name="T108" fmla="*/ 400 w 472"/>
                <a:gd name="T109" fmla="*/ 121 h 232"/>
                <a:gd name="T110" fmla="*/ 399 w 472"/>
                <a:gd name="T111" fmla="*/ 116 h 232"/>
                <a:gd name="T112" fmla="*/ 396 w 472"/>
                <a:gd name="T113" fmla="*/ 111 h 232"/>
                <a:gd name="T114" fmla="*/ 397 w 472"/>
                <a:gd name="T115" fmla="*/ 125 h 232"/>
                <a:gd name="T116" fmla="*/ 399 w 472"/>
                <a:gd name="T117" fmla="*/ 128 h 232"/>
                <a:gd name="T118" fmla="*/ 399 w 472"/>
                <a:gd name="T119" fmla="*/ 134 h 232"/>
                <a:gd name="T120" fmla="*/ 395 w 472"/>
                <a:gd name="T121" fmla="*/ 139 h 232"/>
                <a:gd name="T122" fmla="*/ 395 w 472"/>
                <a:gd name="T123" fmla="*/ 144 h 232"/>
                <a:gd name="T124" fmla="*/ 383 w 472"/>
                <a:gd name="T125" fmla="*/ 151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2" h="232">
                  <a:moveTo>
                    <a:pt x="384" y="152"/>
                  </a:moveTo>
                  <a:cubicBezTo>
                    <a:pt x="370" y="160"/>
                    <a:pt x="353" y="165"/>
                    <a:pt x="353" y="186"/>
                  </a:cubicBezTo>
                  <a:cubicBezTo>
                    <a:pt x="353" y="195"/>
                    <a:pt x="361" y="198"/>
                    <a:pt x="361" y="207"/>
                  </a:cubicBezTo>
                  <a:cubicBezTo>
                    <a:pt x="361" y="207"/>
                    <a:pt x="361" y="207"/>
                    <a:pt x="361" y="207"/>
                  </a:cubicBezTo>
                  <a:cubicBezTo>
                    <a:pt x="361" y="209"/>
                    <a:pt x="361" y="209"/>
                    <a:pt x="361" y="209"/>
                  </a:cubicBezTo>
                  <a:cubicBezTo>
                    <a:pt x="362" y="212"/>
                    <a:pt x="365" y="215"/>
                    <a:pt x="365" y="220"/>
                  </a:cubicBezTo>
                  <a:cubicBezTo>
                    <a:pt x="365" y="226"/>
                    <a:pt x="363" y="232"/>
                    <a:pt x="358" y="232"/>
                  </a:cubicBezTo>
                  <a:cubicBezTo>
                    <a:pt x="354" y="232"/>
                    <a:pt x="354" y="227"/>
                    <a:pt x="353" y="225"/>
                  </a:cubicBezTo>
                  <a:cubicBezTo>
                    <a:pt x="349" y="220"/>
                    <a:pt x="346" y="219"/>
                    <a:pt x="344" y="214"/>
                  </a:cubicBezTo>
                  <a:cubicBezTo>
                    <a:pt x="339" y="205"/>
                    <a:pt x="343" y="187"/>
                    <a:pt x="330" y="187"/>
                  </a:cubicBezTo>
                  <a:cubicBezTo>
                    <a:pt x="328" y="187"/>
                    <a:pt x="326" y="191"/>
                    <a:pt x="324" y="191"/>
                  </a:cubicBezTo>
                  <a:cubicBezTo>
                    <a:pt x="319" y="191"/>
                    <a:pt x="316" y="184"/>
                    <a:pt x="309" y="184"/>
                  </a:cubicBezTo>
                  <a:cubicBezTo>
                    <a:pt x="305" y="184"/>
                    <a:pt x="304" y="187"/>
                    <a:pt x="301" y="187"/>
                  </a:cubicBezTo>
                  <a:cubicBezTo>
                    <a:pt x="301" y="187"/>
                    <a:pt x="299" y="185"/>
                    <a:pt x="299" y="184"/>
                  </a:cubicBezTo>
                  <a:cubicBezTo>
                    <a:pt x="295" y="186"/>
                    <a:pt x="289" y="185"/>
                    <a:pt x="284" y="187"/>
                  </a:cubicBezTo>
                  <a:cubicBezTo>
                    <a:pt x="287" y="188"/>
                    <a:pt x="286" y="188"/>
                    <a:pt x="288" y="187"/>
                  </a:cubicBezTo>
                  <a:cubicBezTo>
                    <a:pt x="288" y="191"/>
                    <a:pt x="285" y="194"/>
                    <a:pt x="289" y="196"/>
                  </a:cubicBezTo>
                  <a:cubicBezTo>
                    <a:pt x="281" y="200"/>
                    <a:pt x="274" y="190"/>
                    <a:pt x="268" y="190"/>
                  </a:cubicBezTo>
                  <a:cubicBezTo>
                    <a:pt x="266" y="190"/>
                    <a:pt x="265" y="192"/>
                    <a:pt x="264" y="192"/>
                  </a:cubicBezTo>
                  <a:cubicBezTo>
                    <a:pt x="260" y="192"/>
                    <a:pt x="259" y="190"/>
                    <a:pt x="256" y="190"/>
                  </a:cubicBezTo>
                  <a:cubicBezTo>
                    <a:pt x="247" y="190"/>
                    <a:pt x="243" y="197"/>
                    <a:pt x="240" y="200"/>
                  </a:cubicBezTo>
                  <a:cubicBezTo>
                    <a:pt x="237" y="203"/>
                    <a:pt x="235" y="201"/>
                    <a:pt x="232" y="202"/>
                  </a:cubicBezTo>
                  <a:cubicBezTo>
                    <a:pt x="226" y="204"/>
                    <a:pt x="222" y="212"/>
                    <a:pt x="222" y="220"/>
                  </a:cubicBezTo>
                  <a:cubicBezTo>
                    <a:pt x="222" y="221"/>
                    <a:pt x="223" y="222"/>
                    <a:pt x="223" y="223"/>
                  </a:cubicBezTo>
                  <a:cubicBezTo>
                    <a:pt x="219" y="223"/>
                    <a:pt x="211" y="221"/>
                    <a:pt x="209" y="219"/>
                  </a:cubicBezTo>
                  <a:cubicBezTo>
                    <a:pt x="200" y="210"/>
                    <a:pt x="200" y="189"/>
                    <a:pt x="183" y="189"/>
                  </a:cubicBezTo>
                  <a:cubicBezTo>
                    <a:pt x="177" y="189"/>
                    <a:pt x="179" y="197"/>
                    <a:pt x="173" y="197"/>
                  </a:cubicBezTo>
                  <a:cubicBezTo>
                    <a:pt x="167" y="197"/>
                    <a:pt x="163" y="187"/>
                    <a:pt x="160" y="183"/>
                  </a:cubicBezTo>
                  <a:cubicBezTo>
                    <a:pt x="155" y="175"/>
                    <a:pt x="150" y="174"/>
                    <a:pt x="140" y="171"/>
                  </a:cubicBezTo>
                  <a:cubicBezTo>
                    <a:pt x="134" y="171"/>
                    <a:pt x="134" y="171"/>
                    <a:pt x="134" y="171"/>
                  </a:cubicBezTo>
                  <a:cubicBezTo>
                    <a:pt x="134" y="174"/>
                    <a:pt x="134" y="174"/>
                    <a:pt x="134" y="174"/>
                  </a:cubicBezTo>
                  <a:cubicBezTo>
                    <a:pt x="111" y="174"/>
                    <a:pt x="111" y="174"/>
                    <a:pt x="111" y="174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62" y="164"/>
                    <a:pt x="62" y="164"/>
                    <a:pt x="62" y="164"/>
                  </a:cubicBezTo>
                  <a:cubicBezTo>
                    <a:pt x="58" y="156"/>
                    <a:pt x="43" y="150"/>
                    <a:pt x="33" y="146"/>
                  </a:cubicBezTo>
                  <a:cubicBezTo>
                    <a:pt x="30" y="145"/>
                    <a:pt x="31" y="142"/>
                    <a:pt x="30" y="139"/>
                  </a:cubicBezTo>
                  <a:cubicBezTo>
                    <a:pt x="26" y="129"/>
                    <a:pt x="18" y="126"/>
                    <a:pt x="20" y="114"/>
                  </a:cubicBezTo>
                  <a:cubicBezTo>
                    <a:pt x="14" y="113"/>
                    <a:pt x="7" y="101"/>
                    <a:pt x="2" y="92"/>
                  </a:cubicBezTo>
                  <a:cubicBezTo>
                    <a:pt x="1" y="90"/>
                    <a:pt x="4" y="88"/>
                    <a:pt x="5" y="87"/>
                  </a:cubicBezTo>
                  <a:cubicBezTo>
                    <a:pt x="2" y="80"/>
                    <a:pt x="5" y="70"/>
                    <a:pt x="2" y="62"/>
                  </a:cubicBezTo>
                  <a:cubicBezTo>
                    <a:pt x="0" y="56"/>
                    <a:pt x="7" y="39"/>
                    <a:pt x="7" y="30"/>
                  </a:cubicBezTo>
                  <a:cubicBezTo>
                    <a:pt x="7" y="24"/>
                    <a:pt x="0" y="21"/>
                    <a:pt x="0" y="15"/>
                  </a:cubicBezTo>
                  <a:cubicBezTo>
                    <a:pt x="0" y="13"/>
                    <a:pt x="3" y="13"/>
                    <a:pt x="4" y="13"/>
                  </a:cubicBezTo>
                  <a:cubicBezTo>
                    <a:pt x="9" y="13"/>
                    <a:pt x="11" y="15"/>
                    <a:pt x="13" y="18"/>
                  </a:cubicBezTo>
                  <a:cubicBezTo>
                    <a:pt x="14" y="16"/>
                    <a:pt x="17" y="13"/>
                    <a:pt x="17" y="10"/>
                  </a:cubicBezTo>
                  <a:cubicBezTo>
                    <a:pt x="17" y="7"/>
                    <a:pt x="14" y="7"/>
                    <a:pt x="13" y="4"/>
                  </a:cubicBezTo>
                  <a:cubicBezTo>
                    <a:pt x="243" y="4"/>
                    <a:pt x="243" y="4"/>
                    <a:pt x="243" y="4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6" y="3"/>
                    <a:pt x="246" y="5"/>
                    <a:pt x="250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70" y="13"/>
                    <a:pt x="277" y="13"/>
                    <a:pt x="288" y="13"/>
                  </a:cubicBezTo>
                  <a:cubicBezTo>
                    <a:pt x="280" y="18"/>
                    <a:pt x="272" y="21"/>
                    <a:pt x="266" y="30"/>
                  </a:cubicBezTo>
                  <a:cubicBezTo>
                    <a:pt x="270" y="30"/>
                    <a:pt x="270" y="30"/>
                    <a:pt x="270" y="30"/>
                  </a:cubicBezTo>
                  <a:cubicBezTo>
                    <a:pt x="272" y="29"/>
                    <a:pt x="273" y="28"/>
                    <a:pt x="275" y="27"/>
                  </a:cubicBezTo>
                  <a:cubicBezTo>
                    <a:pt x="276" y="30"/>
                    <a:pt x="277" y="30"/>
                    <a:pt x="279" y="30"/>
                  </a:cubicBezTo>
                  <a:cubicBezTo>
                    <a:pt x="284" y="30"/>
                    <a:pt x="285" y="27"/>
                    <a:pt x="287" y="27"/>
                  </a:cubicBezTo>
                  <a:cubicBezTo>
                    <a:pt x="290" y="27"/>
                    <a:pt x="295" y="21"/>
                    <a:pt x="300" y="20"/>
                  </a:cubicBezTo>
                  <a:cubicBezTo>
                    <a:pt x="300" y="24"/>
                    <a:pt x="298" y="25"/>
                    <a:pt x="297" y="27"/>
                  </a:cubicBezTo>
                  <a:cubicBezTo>
                    <a:pt x="302" y="27"/>
                    <a:pt x="302" y="27"/>
                    <a:pt x="302" y="27"/>
                  </a:cubicBezTo>
                  <a:cubicBezTo>
                    <a:pt x="303" y="30"/>
                    <a:pt x="305" y="31"/>
                    <a:pt x="307" y="31"/>
                  </a:cubicBezTo>
                  <a:cubicBezTo>
                    <a:pt x="311" y="31"/>
                    <a:pt x="312" y="28"/>
                    <a:pt x="315" y="28"/>
                  </a:cubicBezTo>
                  <a:cubicBezTo>
                    <a:pt x="322" y="28"/>
                    <a:pt x="326" y="32"/>
                    <a:pt x="332" y="32"/>
                  </a:cubicBezTo>
                  <a:cubicBezTo>
                    <a:pt x="332" y="35"/>
                    <a:pt x="332" y="35"/>
                    <a:pt x="332" y="35"/>
                  </a:cubicBezTo>
                  <a:cubicBezTo>
                    <a:pt x="327" y="37"/>
                    <a:pt x="321" y="35"/>
                    <a:pt x="319" y="35"/>
                  </a:cubicBezTo>
                  <a:cubicBezTo>
                    <a:pt x="312" y="35"/>
                    <a:pt x="301" y="43"/>
                    <a:pt x="300" y="49"/>
                  </a:cubicBezTo>
                  <a:cubicBezTo>
                    <a:pt x="303" y="47"/>
                    <a:pt x="304" y="45"/>
                    <a:pt x="307" y="45"/>
                  </a:cubicBezTo>
                  <a:cubicBezTo>
                    <a:pt x="302" y="51"/>
                    <a:pt x="300" y="66"/>
                    <a:pt x="300" y="73"/>
                  </a:cubicBezTo>
                  <a:cubicBezTo>
                    <a:pt x="300" y="77"/>
                    <a:pt x="303" y="79"/>
                    <a:pt x="307" y="79"/>
                  </a:cubicBezTo>
                  <a:cubicBezTo>
                    <a:pt x="311" y="79"/>
                    <a:pt x="312" y="71"/>
                    <a:pt x="312" y="67"/>
                  </a:cubicBezTo>
                  <a:cubicBezTo>
                    <a:pt x="312" y="63"/>
                    <a:pt x="312" y="58"/>
                    <a:pt x="312" y="58"/>
                  </a:cubicBezTo>
                  <a:cubicBezTo>
                    <a:pt x="312" y="54"/>
                    <a:pt x="312" y="45"/>
                    <a:pt x="315" y="45"/>
                  </a:cubicBezTo>
                  <a:cubicBezTo>
                    <a:pt x="326" y="44"/>
                    <a:pt x="321" y="38"/>
                    <a:pt x="326" y="38"/>
                  </a:cubicBezTo>
                  <a:cubicBezTo>
                    <a:pt x="328" y="38"/>
                    <a:pt x="339" y="43"/>
                    <a:pt x="339" y="46"/>
                  </a:cubicBezTo>
                  <a:cubicBezTo>
                    <a:pt x="339" y="50"/>
                    <a:pt x="336" y="53"/>
                    <a:pt x="336" y="57"/>
                  </a:cubicBezTo>
                  <a:cubicBezTo>
                    <a:pt x="339" y="57"/>
                    <a:pt x="339" y="56"/>
                    <a:pt x="341" y="55"/>
                  </a:cubicBezTo>
                  <a:cubicBezTo>
                    <a:pt x="343" y="59"/>
                    <a:pt x="343" y="61"/>
                    <a:pt x="345" y="64"/>
                  </a:cubicBezTo>
                  <a:cubicBezTo>
                    <a:pt x="342" y="67"/>
                    <a:pt x="339" y="69"/>
                    <a:pt x="339" y="73"/>
                  </a:cubicBezTo>
                  <a:cubicBezTo>
                    <a:pt x="339" y="76"/>
                    <a:pt x="340" y="81"/>
                    <a:pt x="343" y="81"/>
                  </a:cubicBezTo>
                  <a:cubicBezTo>
                    <a:pt x="351" y="81"/>
                    <a:pt x="364" y="73"/>
                    <a:pt x="370" y="71"/>
                  </a:cubicBezTo>
                  <a:cubicBezTo>
                    <a:pt x="369" y="68"/>
                    <a:pt x="368" y="65"/>
                    <a:pt x="367" y="64"/>
                  </a:cubicBezTo>
                  <a:cubicBezTo>
                    <a:pt x="369" y="64"/>
                    <a:pt x="369" y="63"/>
                    <a:pt x="370" y="63"/>
                  </a:cubicBezTo>
                  <a:cubicBezTo>
                    <a:pt x="379" y="63"/>
                    <a:pt x="397" y="66"/>
                    <a:pt x="397" y="55"/>
                  </a:cubicBezTo>
                  <a:cubicBezTo>
                    <a:pt x="398" y="55"/>
                    <a:pt x="408" y="45"/>
                    <a:pt x="410" y="43"/>
                  </a:cubicBezTo>
                  <a:cubicBezTo>
                    <a:pt x="411" y="42"/>
                    <a:pt x="418" y="42"/>
                    <a:pt x="425" y="42"/>
                  </a:cubicBezTo>
                  <a:cubicBezTo>
                    <a:pt x="427" y="42"/>
                    <a:pt x="429" y="42"/>
                    <a:pt x="432" y="42"/>
                  </a:cubicBezTo>
                  <a:cubicBezTo>
                    <a:pt x="435" y="42"/>
                    <a:pt x="437" y="42"/>
                    <a:pt x="439" y="41"/>
                  </a:cubicBezTo>
                  <a:cubicBezTo>
                    <a:pt x="442" y="41"/>
                    <a:pt x="441" y="40"/>
                    <a:pt x="442" y="39"/>
                  </a:cubicBezTo>
                  <a:cubicBezTo>
                    <a:pt x="448" y="33"/>
                    <a:pt x="447" y="24"/>
                    <a:pt x="455" y="19"/>
                  </a:cubicBezTo>
                  <a:cubicBezTo>
                    <a:pt x="458" y="23"/>
                    <a:pt x="464" y="17"/>
                    <a:pt x="466" y="21"/>
                  </a:cubicBezTo>
                  <a:cubicBezTo>
                    <a:pt x="470" y="29"/>
                    <a:pt x="467" y="41"/>
                    <a:pt x="472" y="48"/>
                  </a:cubicBezTo>
                  <a:cubicBezTo>
                    <a:pt x="470" y="51"/>
                    <a:pt x="467" y="52"/>
                    <a:pt x="463" y="52"/>
                  </a:cubicBezTo>
                  <a:cubicBezTo>
                    <a:pt x="460" y="52"/>
                    <a:pt x="459" y="51"/>
                    <a:pt x="456" y="52"/>
                  </a:cubicBezTo>
                  <a:cubicBezTo>
                    <a:pt x="452" y="57"/>
                    <a:pt x="442" y="60"/>
                    <a:pt x="442" y="71"/>
                  </a:cubicBezTo>
                  <a:cubicBezTo>
                    <a:pt x="442" y="72"/>
                    <a:pt x="442" y="73"/>
                    <a:pt x="443" y="74"/>
                  </a:cubicBezTo>
                  <a:cubicBezTo>
                    <a:pt x="443" y="75"/>
                    <a:pt x="444" y="79"/>
                    <a:pt x="446" y="79"/>
                  </a:cubicBezTo>
                  <a:cubicBezTo>
                    <a:pt x="447" y="79"/>
                    <a:pt x="449" y="77"/>
                    <a:pt x="449" y="77"/>
                  </a:cubicBezTo>
                  <a:cubicBezTo>
                    <a:pt x="449" y="79"/>
                    <a:pt x="449" y="79"/>
                    <a:pt x="449" y="79"/>
                  </a:cubicBezTo>
                  <a:cubicBezTo>
                    <a:pt x="446" y="80"/>
                    <a:pt x="441" y="81"/>
                    <a:pt x="440" y="80"/>
                  </a:cubicBezTo>
                  <a:cubicBezTo>
                    <a:pt x="434" y="84"/>
                    <a:pt x="424" y="82"/>
                    <a:pt x="419" y="86"/>
                  </a:cubicBezTo>
                  <a:cubicBezTo>
                    <a:pt x="421" y="86"/>
                    <a:pt x="421" y="86"/>
                    <a:pt x="421" y="86"/>
                  </a:cubicBezTo>
                  <a:cubicBezTo>
                    <a:pt x="424" y="86"/>
                    <a:pt x="427" y="85"/>
                    <a:pt x="429" y="86"/>
                  </a:cubicBezTo>
                  <a:cubicBezTo>
                    <a:pt x="425" y="87"/>
                    <a:pt x="422" y="87"/>
                    <a:pt x="418" y="87"/>
                  </a:cubicBezTo>
                  <a:cubicBezTo>
                    <a:pt x="417" y="87"/>
                    <a:pt x="416" y="87"/>
                    <a:pt x="415" y="87"/>
                  </a:cubicBezTo>
                  <a:cubicBezTo>
                    <a:pt x="414" y="87"/>
                    <a:pt x="413" y="88"/>
                    <a:pt x="413" y="89"/>
                  </a:cubicBezTo>
                  <a:cubicBezTo>
                    <a:pt x="413" y="91"/>
                    <a:pt x="416" y="93"/>
                    <a:pt x="416" y="93"/>
                  </a:cubicBezTo>
                  <a:cubicBezTo>
                    <a:pt x="415" y="95"/>
                    <a:pt x="410" y="105"/>
                    <a:pt x="408" y="105"/>
                  </a:cubicBezTo>
                  <a:cubicBezTo>
                    <a:pt x="407" y="105"/>
                    <a:pt x="407" y="103"/>
                    <a:pt x="406" y="103"/>
                  </a:cubicBezTo>
                  <a:cubicBezTo>
                    <a:pt x="405" y="104"/>
                    <a:pt x="405" y="104"/>
                    <a:pt x="405" y="104"/>
                  </a:cubicBezTo>
                  <a:cubicBezTo>
                    <a:pt x="405" y="106"/>
                    <a:pt x="407" y="107"/>
                    <a:pt x="407" y="110"/>
                  </a:cubicBezTo>
                  <a:cubicBezTo>
                    <a:pt x="407" y="111"/>
                    <a:pt x="401" y="121"/>
                    <a:pt x="400" y="121"/>
                  </a:cubicBezTo>
                  <a:cubicBezTo>
                    <a:pt x="400" y="121"/>
                    <a:pt x="399" y="120"/>
                    <a:pt x="399" y="120"/>
                  </a:cubicBezTo>
                  <a:cubicBezTo>
                    <a:pt x="399" y="118"/>
                    <a:pt x="399" y="118"/>
                    <a:pt x="399" y="116"/>
                  </a:cubicBezTo>
                  <a:cubicBezTo>
                    <a:pt x="399" y="114"/>
                    <a:pt x="397" y="110"/>
                    <a:pt x="396" y="107"/>
                  </a:cubicBezTo>
                  <a:cubicBezTo>
                    <a:pt x="396" y="108"/>
                    <a:pt x="396" y="111"/>
                    <a:pt x="396" y="111"/>
                  </a:cubicBezTo>
                  <a:cubicBezTo>
                    <a:pt x="396" y="113"/>
                    <a:pt x="397" y="118"/>
                    <a:pt x="397" y="121"/>
                  </a:cubicBezTo>
                  <a:cubicBezTo>
                    <a:pt x="397" y="124"/>
                    <a:pt x="396" y="123"/>
                    <a:pt x="397" y="125"/>
                  </a:cubicBezTo>
                  <a:cubicBezTo>
                    <a:pt x="398" y="125"/>
                    <a:pt x="399" y="125"/>
                    <a:pt x="399" y="125"/>
                  </a:cubicBezTo>
                  <a:cubicBezTo>
                    <a:pt x="399" y="126"/>
                    <a:pt x="399" y="127"/>
                    <a:pt x="399" y="128"/>
                  </a:cubicBezTo>
                  <a:cubicBezTo>
                    <a:pt x="399" y="130"/>
                    <a:pt x="397" y="131"/>
                    <a:pt x="396" y="131"/>
                  </a:cubicBezTo>
                  <a:cubicBezTo>
                    <a:pt x="397" y="133"/>
                    <a:pt x="398" y="134"/>
                    <a:pt x="399" y="134"/>
                  </a:cubicBezTo>
                  <a:cubicBezTo>
                    <a:pt x="399" y="137"/>
                    <a:pt x="398" y="137"/>
                    <a:pt x="395" y="137"/>
                  </a:cubicBezTo>
                  <a:cubicBezTo>
                    <a:pt x="395" y="139"/>
                    <a:pt x="395" y="139"/>
                    <a:pt x="395" y="139"/>
                  </a:cubicBezTo>
                  <a:cubicBezTo>
                    <a:pt x="398" y="141"/>
                    <a:pt x="398" y="141"/>
                    <a:pt x="398" y="141"/>
                  </a:cubicBezTo>
                  <a:cubicBezTo>
                    <a:pt x="398" y="142"/>
                    <a:pt x="397" y="144"/>
                    <a:pt x="395" y="144"/>
                  </a:cubicBezTo>
                  <a:cubicBezTo>
                    <a:pt x="392" y="145"/>
                    <a:pt x="390" y="147"/>
                    <a:pt x="388" y="148"/>
                  </a:cubicBezTo>
                  <a:cubicBezTo>
                    <a:pt x="384" y="149"/>
                    <a:pt x="385" y="150"/>
                    <a:pt x="383" y="151"/>
                  </a:cubicBezTo>
                  <a:lnTo>
                    <a:pt x="384" y="1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16" name="Freeform 102">
              <a:extLst>
                <a:ext uri="{FF2B5EF4-FFF2-40B4-BE49-F238E27FC236}">
                  <a16:creationId xmlns:a16="http://schemas.microsoft.com/office/drawing/2014/main" id="{094B15AF-3955-4A94-9D13-11A8D3FBF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197" y="3081089"/>
              <a:ext cx="1686137" cy="872522"/>
            </a:xfrm>
            <a:custGeom>
              <a:avLst/>
              <a:gdLst>
                <a:gd name="T0" fmla="*/ 617 w 696"/>
                <a:gd name="T1" fmla="*/ 326 h 360"/>
                <a:gd name="T2" fmla="*/ 617 w 696"/>
                <a:gd name="T3" fmla="*/ 344 h 360"/>
                <a:gd name="T4" fmla="*/ 621 w 696"/>
                <a:gd name="T5" fmla="*/ 305 h 360"/>
                <a:gd name="T6" fmla="*/ 614 w 696"/>
                <a:gd name="T7" fmla="*/ 284 h 360"/>
                <a:gd name="T8" fmla="*/ 638 w 696"/>
                <a:gd name="T9" fmla="*/ 272 h 360"/>
                <a:gd name="T10" fmla="*/ 689 w 696"/>
                <a:gd name="T11" fmla="*/ 232 h 360"/>
                <a:gd name="T12" fmla="*/ 682 w 696"/>
                <a:gd name="T13" fmla="*/ 225 h 360"/>
                <a:gd name="T14" fmla="*/ 644 w 696"/>
                <a:gd name="T15" fmla="*/ 202 h 360"/>
                <a:gd name="T16" fmla="*/ 627 w 696"/>
                <a:gd name="T17" fmla="*/ 161 h 360"/>
                <a:gd name="T18" fmla="*/ 590 w 696"/>
                <a:gd name="T19" fmla="*/ 174 h 360"/>
                <a:gd name="T20" fmla="*/ 540 w 696"/>
                <a:gd name="T21" fmla="*/ 133 h 360"/>
                <a:gd name="T22" fmla="*/ 516 w 696"/>
                <a:gd name="T23" fmla="*/ 161 h 360"/>
                <a:gd name="T24" fmla="*/ 509 w 696"/>
                <a:gd name="T25" fmla="*/ 252 h 360"/>
                <a:gd name="T26" fmla="*/ 472 w 696"/>
                <a:gd name="T27" fmla="*/ 218 h 360"/>
                <a:gd name="T28" fmla="*/ 394 w 696"/>
                <a:gd name="T29" fmla="*/ 199 h 360"/>
                <a:gd name="T30" fmla="*/ 386 w 696"/>
                <a:gd name="T31" fmla="*/ 141 h 360"/>
                <a:gd name="T32" fmla="*/ 411 w 696"/>
                <a:gd name="T33" fmla="*/ 116 h 360"/>
                <a:gd name="T34" fmla="*/ 439 w 696"/>
                <a:gd name="T35" fmla="*/ 95 h 360"/>
                <a:gd name="T36" fmla="*/ 446 w 696"/>
                <a:gd name="T37" fmla="*/ 83 h 360"/>
                <a:gd name="T38" fmla="*/ 469 w 696"/>
                <a:gd name="T39" fmla="*/ 79 h 360"/>
                <a:gd name="T40" fmla="*/ 485 w 696"/>
                <a:gd name="T41" fmla="*/ 40 h 360"/>
                <a:gd name="T42" fmla="*/ 456 w 696"/>
                <a:gd name="T43" fmla="*/ 44 h 360"/>
                <a:gd name="T44" fmla="*/ 432 w 696"/>
                <a:gd name="T45" fmla="*/ 48 h 360"/>
                <a:gd name="T46" fmla="*/ 406 w 696"/>
                <a:gd name="T47" fmla="*/ 36 h 360"/>
                <a:gd name="T48" fmla="*/ 373 w 696"/>
                <a:gd name="T49" fmla="*/ 1 h 360"/>
                <a:gd name="T50" fmla="*/ 360 w 696"/>
                <a:gd name="T51" fmla="*/ 25 h 360"/>
                <a:gd name="T52" fmla="*/ 368 w 696"/>
                <a:gd name="T53" fmla="*/ 64 h 360"/>
                <a:gd name="T54" fmla="*/ 320 w 696"/>
                <a:gd name="T55" fmla="*/ 60 h 360"/>
                <a:gd name="T56" fmla="*/ 279 w 696"/>
                <a:gd name="T57" fmla="*/ 49 h 360"/>
                <a:gd name="T58" fmla="*/ 251 w 696"/>
                <a:gd name="T59" fmla="*/ 58 h 360"/>
                <a:gd name="T60" fmla="*/ 216 w 696"/>
                <a:gd name="T61" fmla="*/ 53 h 360"/>
                <a:gd name="T62" fmla="*/ 130 w 696"/>
                <a:gd name="T63" fmla="*/ 28 h 360"/>
                <a:gd name="T64" fmla="*/ 89 w 696"/>
                <a:gd name="T65" fmla="*/ 27 h 360"/>
                <a:gd name="T66" fmla="*/ 39 w 696"/>
                <a:gd name="T67" fmla="*/ 46 h 360"/>
                <a:gd name="T68" fmla="*/ 0 w 696"/>
                <a:gd name="T69" fmla="*/ 158 h 360"/>
                <a:gd name="T70" fmla="*/ 43 w 696"/>
                <a:gd name="T71" fmla="*/ 165 h 360"/>
                <a:gd name="T72" fmla="*/ 80 w 696"/>
                <a:gd name="T73" fmla="*/ 206 h 360"/>
                <a:gd name="T74" fmla="*/ 88 w 696"/>
                <a:gd name="T75" fmla="*/ 238 h 360"/>
                <a:gd name="T76" fmla="*/ 117 w 696"/>
                <a:gd name="T77" fmla="*/ 269 h 360"/>
                <a:gd name="T78" fmla="*/ 145 w 696"/>
                <a:gd name="T79" fmla="*/ 287 h 360"/>
                <a:gd name="T80" fmla="*/ 396 w 696"/>
                <a:gd name="T81" fmla="*/ 290 h 360"/>
                <a:gd name="T82" fmla="*/ 439 w 696"/>
                <a:gd name="T83" fmla="*/ 295 h 360"/>
                <a:gd name="T84" fmla="*/ 458 w 696"/>
                <a:gd name="T85" fmla="*/ 310 h 360"/>
                <a:gd name="T86" fmla="*/ 493 w 696"/>
                <a:gd name="T87" fmla="*/ 333 h 360"/>
                <a:gd name="T88" fmla="*/ 475 w 696"/>
                <a:gd name="T89" fmla="*/ 360 h 360"/>
                <a:gd name="T90" fmla="*/ 502 w 696"/>
                <a:gd name="T91" fmla="*/ 354 h 360"/>
                <a:gd name="T92" fmla="*/ 529 w 696"/>
                <a:gd name="T93" fmla="*/ 338 h 360"/>
                <a:gd name="T94" fmla="*/ 571 w 696"/>
                <a:gd name="T95" fmla="*/ 324 h 360"/>
                <a:gd name="T96" fmla="*/ 603 w 696"/>
                <a:gd name="T97" fmla="*/ 329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96" h="360">
                  <a:moveTo>
                    <a:pt x="603" y="328"/>
                  </a:moveTo>
                  <a:cubicBezTo>
                    <a:pt x="603" y="327"/>
                    <a:pt x="603" y="327"/>
                    <a:pt x="603" y="327"/>
                  </a:cubicBezTo>
                  <a:cubicBezTo>
                    <a:pt x="603" y="327"/>
                    <a:pt x="605" y="327"/>
                    <a:pt x="606" y="327"/>
                  </a:cubicBezTo>
                  <a:cubicBezTo>
                    <a:pt x="607" y="327"/>
                    <a:pt x="615" y="328"/>
                    <a:pt x="617" y="326"/>
                  </a:cubicBezTo>
                  <a:cubicBezTo>
                    <a:pt x="620" y="325"/>
                    <a:pt x="620" y="321"/>
                    <a:pt x="624" y="321"/>
                  </a:cubicBezTo>
                  <a:cubicBezTo>
                    <a:pt x="624" y="325"/>
                    <a:pt x="624" y="325"/>
                    <a:pt x="628" y="325"/>
                  </a:cubicBezTo>
                  <a:cubicBezTo>
                    <a:pt x="622" y="325"/>
                    <a:pt x="611" y="330"/>
                    <a:pt x="611" y="336"/>
                  </a:cubicBezTo>
                  <a:cubicBezTo>
                    <a:pt x="611" y="339"/>
                    <a:pt x="615" y="344"/>
                    <a:pt x="617" y="344"/>
                  </a:cubicBezTo>
                  <a:cubicBezTo>
                    <a:pt x="619" y="344"/>
                    <a:pt x="625" y="336"/>
                    <a:pt x="631" y="334"/>
                  </a:cubicBezTo>
                  <a:cubicBezTo>
                    <a:pt x="632" y="334"/>
                    <a:pt x="652" y="326"/>
                    <a:pt x="652" y="324"/>
                  </a:cubicBezTo>
                  <a:cubicBezTo>
                    <a:pt x="652" y="321"/>
                    <a:pt x="644" y="321"/>
                    <a:pt x="642" y="321"/>
                  </a:cubicBezTo>
                  <a:cubicBezTo>
                    <a:pt x="634" y="321"/>
                    <a:pt x="621" y="313"/>
                    <a:pt x="621" y="305"/>
                  </a:cubicBezTo>
                  <a:cubicBezTo>
                    <a:pt x="621" y="304"/>
                    <a:pt x="623" y="301"/>
                    <a:pt x="624" y="298"/>
                  </a:cubicBezTo>
                  <a:cubicBezTo>
                    <a:pt x="622" y="298"/>
                    <a:pt x="619" y="298"/>
                    <a:pt x="617" y="298"/>
                  </a:cubicBezTo>
                  <a:cubicBezTo>
                    <a:pt x="618" y="295"/>
                    <a:pt x="629" y="294"/>
                    <a:pt x="629" y="288"/>
                  </a:cubicBezTo>
                  <a:cubicBezTo>
                    <a:pt x="629" y="283"/>
                    <a:pt x="620" y="284"/>
                    <a:pt x="614" y="284"/>
                  </a:cubicBezTo>
                  <a:cubicBezTo>
                    <a:pt x="601" y="284"/>
                    <a:pt x="595" y="293"/>
                    <a:pt x="587" y="294"/>
                  </a:cubicBezTo>
                  <a:cubicBezTo>
                    <a:pt x="590" y="286"/>
                    <a:pt x="596" y="289"/>
                    <a:pt x="603" y="282"/>
                  </a:cubicBezTo>
                  <a:cubicBezTo>
                    <a:pt x="607" y="278"/>
                    <a:pt x="604" y="276"/>
                    <a:pt x="610" y="274"/>
                  </a:cubicBezTo>
                  <a:cubicBezTo>
                    <a:pt x="621" y="270"/>
                    <a:pt x="627" y="272"/>
                    <a:pt x="638" y="272"/>
                  </a:cubicBezTo>
                  <a:cubicBezTo>
                    <a:pt x="652" y="272"/>
                    <a:pt x="660" y="277"/>
                    <a:pt x="669" y="266"/>
                  </a:cubicBezTo>
                  <a:cubicBezTo>
                    <a:pt x="673" y="261"/>
                    <a:pt x="696" y="259"/>
                    <a:pt x="696" y="250"/>
                  </a:cubicBezTo>
                  <a:cubicBezTo>
                    <a:pt x="696" y="244"/>
                    <a:pt x="694" y="241"/>
                    <a:pt x="691" y="236"/>
                  </a:cubicBezTo>
                  <a:cubicBezTo>
                    <a:pt x="689" y="236"/>
                    <a:pt x="692" y="234"/>
                    <a:pt x="689" y="232"/>
                  </a:cubicBezTo>
                  <a:cubicBezTo>
                    <a:pt x="689" y="229"/>
                    <a:pt x="689" y="229"/>
                    <a:pt x="689" y="229"/>
                  </a:cubicBezTo>
                  <a:cubicBezTo>
                    <a:pt x="682" y="232"/>
                    <a:pt x="669" y="237"/>
                    <a:pt x="662" y="237"/>
                  </a:cubicBezTo>
                  <a:cubicBezTo>
                    <a:pt x="661" y="237"/>
                    <a:pt x="659" y="237"/>
                    <a:pt x="659" y="236"/>
                  </a:cubicBezTo>
                  <a:cubicBezTo>
                    <a:pt x="665" y="233"/>
                    <a:pt x="680" y="231"/>
                    <a:pt x="682" y="225"/>
                  </a:cubicBezTo>
                  <a:cubicBezTo>
                    <a:pt x="682" y="224"/>
                    <a:pt x="680" y="224"/>
                    <a:pt x="680" y="222"/>
                  </a:cubicBezTo>
                  <a:cubicBezTo>
                    <a:pt x="673" y="223"/>
                    <a:pt x="658" y="220"/>
                    <a:pt x="658" y="210"/>
                  </a:cubicBezTo>
                  <a:cubicBezTo>
                    <a:pt x="658" y="209"/>
                    <a:pt x="658" y="209"/>
                    <a:pt x="658" y="209"/>
                  </a:cubicBezTo>
                  <a:cubicBezTo>
                    <a:pt x="652" y="209"/>
                    <a:pt x="648" y="205"/>
                    <a:pt x="644" y="202"/>
                  </a:cubicBezTo>
                  <a:cubicBezTo>
                    <a:pt x="646" y="201"/>
                    <a:pt x="649" y="201"/>
                    <a:pt x="649" y="197"/>
                  </a:cubicBezTo>
                  <a:cubicBezTo>
                    <a:pt x="649" y="194"/>
                    <a:pt x="646" y="192"/>
                    <a:pt x="647" y="189"/>
                  </a:cubicBezTo>
                  <a:cubicBezTo>
                    <a:pt x="644" y="188"/>
                    <a:pt x="635" y="182"/>
                    <a:pt x="637" y="177"/>
                  </a:cubicBezTo>
                  <a:cubicBezTo>
                    <a:pt x="640" y="171"/>
                    <a:pt x="628" y="169"/>
                    <a:pt x="627" y="161"/>
                  </a:cubicBezTo>
                  <a:cubicBezTo>
                    <a:pt x="626" y="161"/>
                    <a:pt x="623" y="159"/>
                    <a:pt x="622" y="158"/>
                  </a:cubicBezTo>
                  <a:cubicBezTo>
                    <a:pt x="620" y="159"/>
                    <a:pt x="616" y="162"/>
                    <a:pt x="616" y="166"/>
                  </a:cubicBezTo>
                  <a:cubicBezTo>
                    <a:pt x="616" y="170"/>
                    <a:pt x="607" y="180"/>
                    <a:pt x="599" y="180"/>
                  </a:cubicBezTo>
                  <a:cubicBezTo>
                    <a:pt x="594" y="180"/>
                    <a:pt x="593" y="174"/>
                    <a:pt x="590" y="174"/>
                  </a:cubicBezTo>
                  <a:cubicBezTo>
                    <a:pt x="585" y="174"/>
                    <a:pt x="583" y="160"/>
                    <a:pt x="582" y="154"/>
                  </a:cubicBezTo>
                  <a:cubicBezTo>
                    <a:pt x="581" y="146"/>
                    <a:pt x="565" y="152"/>
                    <a:pt x="565" y="141"/>
                  </a:cubicBezTo>
                  <a:cubicBezTo>
                    <a:pt x="557" y="140"/>
                    <a:pt x="556" y="130"/>
                    <a:pt x="548" y="130"/>
                  </a:cubicBezTo>
                  <a:cubicBezTo>
                    <a:pt x="544" y="130"/>
                    <a:pt x="544" y="133"/>
                    <a:pt x="540" y="133"/>
                  </a:cubicBezTo>
                  <a:cubicBezTo>
                    <a:pt x="531" y="133"/>
                    <a:pt x="526" y="128"/>
                    <a:pt x="518" y="128"/>
                  </a:cubicBezTo>
                  <a:cubicBezTo>
                    <a:pt x="514" y="128"/>
                    <a:pt x="510" y="130"/>
                    <a:pt x="510" y="135"/>
                  </a:cubicBezTo>
                  <a:cubicBezTo>
                    <a:pt x="510" y="138"/>
                    <a:pt x="520" y="142"/>
                    <a:pt x="510" y="148"/>
                  </a:cubicBezTo>
                  <a:cubicBezTo>
                    <a:pt x="507" y="151"/>
                    <a:pt x="516" y="157"/>
                    <a:pt x="516" y="161"/>
                  </a:cubicBezTo>
                  <a:cubicBezTo>
                    <a:pt x="517" y="170"/>
                    <a:pt x="509" y="172"/>
                    <a:pt x="505" y="173"/>
                  </a:cubicBezTo>
                  <a:cubicBezTo>
                    <a:pt x="512" y="185"/>
                    <a:pt x="522" y="188"/>
                    <a:pt x="522" y="207"/>
                  </a:cubicBezTo>
                  <a:cubicBezTo>
                    <a:pt x="522" y="212"/>
                    <a:pt x="505" y="225"/>
                    <a:pt x="499" y="226"/>
                  </a:cubicBezTo>
                  <a:cubicBezTo>
                    <a:pt x="509" y="231"/>
                    <a:pt x="505" y="247"/>
                    <a:pt x="509" y="252"/>
                  </a:cubicBezTo>
                  <a:cubicBezTo>
                    <a:pt x="508" y="254"/>
                    <a:pt x="504" y="256"/>
                    <a:pt x="504" y="259"/>
                  </a:cubicBezTo>
                  <a:cubicBezTo>
                    <a:pt x="500" y="259"/>
                    <a:pt x="498" y="264"/>
                    <a:pt x="495" y="262"/>
                  </a:cubicBezTo>
                  <a:cubicBezTo>
                    <a:pt x="488" y="257"/>
                    <a:pt x="478" y="248"/>
                    <a:pt x="478" y="239"/>
                  </a:cubicBezTo>
                  <a:cubicBezTo>
                    <a:pt x="478" y="230"/>
                    <a:pt x="480" y="223"/>
                    <a:pt x="472" y="218"/>
                  </a:cubicBezTo>
                  <a:cubicBezTo>
                    <a:pt x="453" y="218"/>
                    <a:pt x="453" y="218"/>
                    <a:pt x="453" y="218"/>
                  </a:cubicBezTo>
                  <a:cubicBezTo>
                    <a:pt x="442" y="210"/>
                    <a:pt x="430" y="205"/>
                    <a:pt x="418" y="201"/>
                  </a:cubicBezTo>
                  <a:cubicBezTo>
                    <a:pt x="415" y="200"/>
                    <a:pt x="409" y="195"/>
                    <a:pt x="405" y="195"/>
                  </a:cubicBezTo>
                  <a:cubicBezTo>
                    <a:pt x="400" y="195"/>
                    <a:pt x="398" y="199"/>
                    <a:pt x="394" y="199"/>
                  </a:cubicBezTo>
                  <a:cubicBezTo>
                    <a:pt x="394" y="192"/>
                    <a:pt x="390" y="176"/>
                    <a:pt x="383" y="176"/>
                  </a:cubicBezTo>
                  <a:cubicBezTo>
                    <a:pt x="380" y="176"/>
                    <a:pt x="379" y="178"/>
                    <a:pt x="376" y="179"/>
                  </a:cubicBezTo>
                  <a:cubicBezTo>
                    <a:pt x="377" y="176"/>
                    <a:pt x="376" y="174"/>
                    <a:pt x="376" y="166"/>
                  </a:cubicBezTo>
                  <a:cubicBezTo>
                    <a:pt x="376" y="155"/>
                    <a:pt x="380" y="148"/>
                    <a:pt x="386" y="141"/>
                  </a:cubicBezTo>
                  <a:cubicBezTo>
                    <a:pt x="388" y="139"/>
                    <a:pt x="393" y="128"/>
                    <a:pt x="396" y="127"/>
                  </a:cubicBezTo>
                  <a:cubicBezTo>
                    <a:pt x="400" y="125"/>
                    <a:pt x="409" y="128"/>
                    <a:pt x="409" y="121"/>
                  </a:cubicBezTo>
                  <a:cubicBezTo>
                    <a:pt x="409" y="117"/>
                    <a:pt x="398" y="116"/>
                    <a:pt x="394" y="114"/>
                  </a:cubicBezTo>
                  <a:cubicBezTo>
                    <a:pt x="397" y="115"/>
                    <a:pt x="388" y="109"/>
                    <a:pt x="411" y="116"/>
                  </a:cubicBezTo>
                  <a:cubicBezTo>
                    <a:pt x="417" y="118"/>
                    <a:pt x="414" y="110"/>
                    <a:pt x="417" y="110"/>
                  </a:cubicBezTo>
                  <a:cubicBezTo>
                    <a:pt x="418" y="110"/>
                    <a:pt x="420" y="110"/>
                    <a:pt x="423" y="110"/>
                  </a:cubicBezTo>
                  <a:cubicBezTo>
                    <a:pt x="430" y="110"/>
                    <a:pt x="434" y="103"/>
                    <a:pt x="439" y="100"/>
                  </a:cubicBezTo>
                  <a:cubicBezTo>
                    <a:pt x="439" y="95"/>
                    <a:pt x="439" y="95"/>
                    <a:pt x="439" y="95"/>
                  </a:cubicBezTo>
                  <a:cubicBezTo>
                    <a:pt x="429" y="93"/>
                    <a:pt x="419" y="94"/>
                    <a:pt x="415" y="86"/>
                  </a:cubicBezTo>
                  <a:cubicBezTo>
                    <a:pt x="415" y="86"/>
                    <a:pt x="418" y="86"/>
                    <a:pt x="420" y="86"/>
                  </a:cubicBezTo>
                  <a:cubicBezTo>
                    <a:pt x="424" y="88"/>
                    <a:pt x="427" y="92"/>
                    <a:pt x="433" y="92"/>
                  </a:cubicBezTo>
                  <a:cubicBezTo>
                    <a:pt x="438" y="92"/>
                    <a:pt x="446" y="86"/>
                    <a:pt x="446" y="83"/>
                  </a:cubicBezTo>
                  <a:cubicBezTo>
                    <a:pt x="446" y="82"/>
                    <a:pt x="442" y="77"/>
                    <a:pt x="444" y="77"/>
                  </a:cubicBezTo>
                  <a:cubicBezTo>
                    <a:pt x="450" y="77"/>
                    <a:pt x="452" y="82"/>
                    <a:pt x="456" y="82"/>
                  </a:cubicBezTo>
                  <a:cubicBezTo>
                    <a:pt x="459" y="82"/>
                    <a:pt x="461" y="80"/>
                    <a:pt x="466" y="80"/>
                  </a:cubicBezTo>
                  <a:cubicBezTo>
                    <a:pt x="464" y="78"/>
                    <a:pt x="466" y="73"/>
                    <a:pt x="469" y="79"/>
                  </a:cubicBezTo>
                  <a:cubicBezTo>
                    <a:pt x="471" y="81"/>
                    <a:pt x="486" y="69"/>
                    <a:pt x="486" y="65"/>
                  </a:cubicBezTo>
                  <a:cubicBezTo>
                    <a:pt x="486" y="63"/>
                    <a:pt x="479" y="60"/>
                    <a:pt x="479" y="58"/>
                  </a:cubicBezTo>
                  <a:cubicBezTo>
                    <a:pt x="479" y="56"/>
                    <a:pt x="476" y="51"/>
                    <a:pt x="485" y="47"/>
                  </a:cubicBezTo>
                  <a:cubicBezTo>
                    <a:pt x="486" y="44"/>
                    <a:pt x="485" y="45"/>
                    <a:pt x="485" y="40"/>
                  </a:cubicBezTo>
                  <a:cubicBezTo>
                    <a:pt x="475" y="40"/>
                    <a:pt x="478" y="33"/>
                    <a:pt x="466" y="33"/>
                  </a:cubicBezTo>
                  <a:cubicBezTo>
                    <a:pt x="463" y="32"/>
                    <a:pt x="461" y="31"/>
                    <a:pt x="459" y="31"/>
                  </a:cubicBezTo>
                  <a:cubicBezTo>
                    <a:pt x="455" y="31"/>
                    <a:pt x="452" y="33"/>
                    <a:pt x="452" y="36"/>
                  </a:cubicBezTo>
                  <a:cubicBezTo>
                    <a:pt x="452" y="40"/>
                    <a:pt x="456" y="42"/>
                    <a:pt x="456" y="44"/>
                  </a:cubicBezTo>
                  <a:cubicBezTo>
                    <a:pt x="456" y="47"/>
                    <a:pt x="449" y="47"/>
                    <a:pt x="448" y="50"/>
                  </a:cubicBezTo>
                  <a:cubicBezTo>
                    <a:pt x="446" y="55"/>
                    <a:pt x="446" y="59"/>
                    <a:pt x="442" y="64"/>
                  </a:cubicBezTo>
                  <a:cubicBezTo>
                    <a:pt x="436" y="72"/>
                    <a:pt x="427" y="59"/>
                    <a:pt x="427" y="56"/>
                  </a:cubicBezTo>
                  <a:cubicBezTo>
                    <a:pt x="427" y="52"/>
                    <a:pt x="432" y="53"/>
                    <a:pt x="432" y="48"/>
                  </a:cubicBezTo>
                  <a:cubicBezTo>
                    <a:pt x="432" y="46"/>
                    <a:pt x="424" y="38"/>
                    <a:pt x="421" y="38"/>
                  </a:cubicBezTo>
                  <a:cubicBezTo>
                    <a:pt x="413" y="38"/>
                    <a:pt x="419" y="51"/>
                    <a:pt x="410" y="51"/>
                  </a:cubicBezTo>
                  <a:cubicBezTo>
                    <a:pt x="410" y="46"/>
                    <a:pt x="409" y="42"/>
                    <a:pt x="403" y="40"/>
                  </a:cubicBezTo>
                  <a:cubicBezTo>
                    <a:pt x="404" y="38"/>
                    <a:pt x="405" y="37"/>
                    <a:pt x="406" y="36"/>
                  </a:cubicBezTo>
                  <a:cubicBezTo>
                    <a:pt x="402" y="33"/>
                    <a:pt x="395" y="36"/>
                    <a:pt x="392" y="32"/>
                  </a:cubicBezTo>
                  <a:cubicBezTo>
                    <a:pt x="394" y="31"/>
                    <a:pt x="399" y="29"/>
                    <a:pt x="399" y="25"/>
                  </a:cubicBezTo>
                  <a:cubicBezTo>
                    <a:pt x="399" y="19"/>
                    <a:pt x="391" y="20"/>
                    <a:pt x="390" y="15"/>
                  </a:cubicBezTo>
                  <a:cubicBezTo>
                    <a:pt x="390" y="7"/>
                    <a:pt x="384" y="1"/>
                    <a:pt x="373" y="1"/>
                  </a:cubicBezTo>
                  <a:cubicBezTo>
                    <a:pt x="367" y="0"/>
                    <a:pt x="369" y="4"/>
                    <a:pt x="370" y="7"/>
                  </a:cubicBezTo>
                  <a:cubicBezTo>
                    <a:pt x="366" y="8"/>
                    <a:pt x="362" y="7"/>
                    <a:pt x="362" y="11"/>
                  </a:cubicBezTo>
                  <a:cubicBezTo>
                    <a:pt x="362" y="14"/>
                    <a:pt x="364" y="15"/>
                    <a:pt x="364" y="18"/>
                  </a:cubicBezTo>
                  <a:cubicBezTo>
                    <a:pt x="364" y="21"/>
                    <a:pt x="360" y="21"/>
                    <a:pt x="360" y="25"/>
                  </a:cubicBezTo>
                  <a:cubicBezTo>
                    <a:pt x="360" y="34"/>
                    <a:pt x="380" y="29"/>
                    <a:pt x="380" y="38"/>
                  </a:cubicBezTo>
                  <a:cubicBezTo>
                    <a:pt x="380" y="40"/>
                    <a:pt x="378" y="47"/>
                    <a:pt x="378" y="47"/>
                  </a:cubicBezTo>
                  <a:cubicBezTo>
                    <a:pt x="380" y="46"/>
                    <a:pt x="381" y="45"/>
                    <a:pt x="384" y="44"/>
                  </a:cubicBezTo>
                  <a:cubicBezTo>
                    <a:pt x="387" y="56"/>
                    <a:pt x="368" y="50"/>
                    <a:pt x="368" y="64"/>
                  </a:cubicBezTo>
                  <a:cubicBezTo>
                    <a:pt x="359" y="67"/>
                    <a:pt x="366" y="57"/>
                    <a:pt x="364" y="54"/>
                  </a:cubicBezTo>
                  <a:cubicBezTo>
                    <a:pt x="363" y="53"/>
                    <a:pt x="355" y="51"/>
                    <a:pt x="351" y="51"/>
                  </a:cubicBezTo>
                  <a:cubicBezTo>
                    <a:pt x="346" y="51"/>
                    <a:pt x="344" y="54"/>
                    <a:pt x="344" y="60"/>
                  </a:cubicBezTo>
                  <a:cubicBezTo>
                    <a:pt x="339" y="59"/>
                    <a:pt x="336" y="60"/>
                    <a:pt x="320" y="60"/>
                  </a:cubicBezTo>
                  <a:cubicBezTo>
                    <a:pt x="304" y="60"/>
                    <a:pt x="286" y="55"/>
                    <a:pt x="282" y="43"/>
                  </a:cubicBezTo>
                  <a:cubicBezTo>
                    <a:pt x="277" y="44"/>
                    <a:pt x="260" y="44"/>
                    <a:pt x="260" y="51"/>
                  </a:cubicBezTo>
                  <a:cubicBezTo>
                    <a:pt x="260" y="53"/>
                    <a:pt x="261" y="54"/>
                    <a:pt x="263" y="54"/>
                  </a:cubicBezTo>
                  <a:cubicBezTo>
                    <a:pt x="268" y="54"/>
                    <a:pt x="276" y="52"/>
                    <a:pt x="279" y="49"/>
                  </a:cubicBezTo>
                  <a:cubicBezTo>
                    <a:pt x="280" y="59"/>
                    <a:pt x="266" y="51"/>
                    <a:pt x="266" y="61"/>
                  </a:cubicBezTo>
                  <a:cubicBezTo>
                    <a:pt x="266" y="63"/>
                    <a:pt x="269" y="69"/>
                    <a:pt x="267" y="69"/>
                  </a:cubicBezTo>
                  <a:cubicBezTo>
                    <a:pt x="262" y="69"/>
                    <a:pt x="260" y="62"/>
                    <a:pt x="256" y="60"/>
                  </a:cubicBezTo>
                  <a:cubicBezTo>
                    <a:pt x="251" y="58"/>
                    <a:pt x="251" y="58"/>
                    <a:pt x="251" y="58"/>
                  </a:cubicBezTo>
                  <a:cubicBezTo>
                    <a:pt x="244" y="58"/>
                    <a:pt x="240" y="58"/>
                    <a:pt x="233" y="58"/>
                  </a:cubicBezTo>
                  <a:cubicBezTo>
                    <a:pt x="227" y="58"/>
                    <a:pt x="223" y="60"/>
                    <a:pt x="217" y="61"/>
                  </a:cubicBezTo>
                  <a:cubicBezTo>
                    <a:pt x="206" y="61"/>
                    <a:pt x="206" y="57"/>
                    <a:pt x="206" y="56"/>
                  </a:cubicBezTo>
                  <a:cubicBezTo>
                    <a:pt x="206" y="53"/>
                    <a:pt x="215" y="55"/>
                    <a:pt x="216" y="53"/>
                  </a:cubicBezTo>
                  <a:cubicBezTo>
                    <a:pt x="208" y="42"/>
                    <a:pt x="210" y="43"/>
                    <a:pt x="193" y="45"/>
                  </a:cubicBezTo>
                  <a:cubicBezTo>
                    <a:pt x="176" y="46"/>
                    <a:pt x="167" y="32"/>
                    <a:pt x="150" y="32"/>
                  </a:cubicBezTo>
                  <a:cubicBezTo>
                    <a:pt x="144" y="32"/>
                    <a:pt x="142" y="36"/>
                    <a:pt x="137" y="36"/>
                  </a:cubicBezTo>
                  <a:cubicBezTo>
                    <a:pt x="134" y="36"/>
                    <a:pt x="131" y="30"/>
                    <a:pt x="130" y="28"/>
                  </a:cubicBezTo>
                  <a:cubicBezTo>
                    <a:pt x="125" y="29"/>
                    <a:pt x="125" y="35"/>
                    <a:pt x="119" y="35"/>
                  </a:cubicBezTo>
                  <a:cubicBezTo>
                    <a:pt x="114" y="35"/>
                    <a:pt x="106" y="22"/>
                    <a:pt x="104" y="22"/>
                  </a:cubicBezTo>
                  <a:cubicBezTo>
                    <a:pt x="99" y="22"/>
                    <a:pt x="101" y="31"/>
                    <a:pt x="95" y="31"/>
                  </a:cubicBezTo>
                  <a:cubicBezTo>
                    <a:pt x="92" y="31"/>
                    <a:pt x="90" y="29"/>
                    <a:pt x="89" y="27"/>
                  </a:cubicBezTo>
                  <a:cubicBezTo>
                    <a:pt x="81" y="29"/>
                    <a:pt x="77" y="29"/>
                    <a:pt x="69" y="32"/>
                  </a:cubicBezTo>
                  <a:cubicBezTo>
                    <a:pt x="66" y="33"/>
                    <a:pt x="59" y="38"/>
                    <a:pt x="56" y="36"/>
                  </a:cubicBezTo>
                  <a:cubicBezTo>
                    <a:pt x="49" y="29"/>
                    <a:pt x="50" y="38"/>
                    <a:pt x="47" y="38"/>
                  </a:cubicBezTo>
                  <a:cubicBezTo>
                    <a:pt x="29" y="39"/>
                    <a:pt x="41" y="46"/>
                    <a:pt x="39" y="46"/>
                  </a:cubicBezTo>
                  <a:cubicBezTo>
                    <a:pt x="32" y="46"/>
                    <a:pt x="19" y="44"/>
                    <a:pt x="7" y="37"/>
                  </a:cubicBezTo>
                  <a:cubicBezTo>
                    <a:pt x="7" y="37"/>
                    <a:pt x="3" y="34"/>
                    <a:pt x="3" y="33"/>
                  </a:cubicBezTo>
                  <a:cubicBezTo>
                    <a:pt x="1" y="34"/>
                    <a:pt x="2" y="34"/>
                    <a:pt x="0" y="3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3" y="161"/>
                    <a:pt x="12" y="156"/>
                    <a:pt x="15" y="162"/>
                  </a:cubicBezTo>
                  <a:cubicBezTo>
                    <a:pt x="18" y="166"/>
                    <a:pt x="24" y="173"/>
                    <a:pt x="30" y="173"/>
                  </a:cubicBezTo>
                  <a:cubicBezTo>
                    <a:pt x="34" y="173"/>
                    <a:pt x="34" y="167"/>
                    <a:pt x="38" y="166"/>
                  </a:cubicBezTo>
                  <a:cubicBezTo>
                    <a:pt x="39" y="166"/>
                    <a:pt x="41" y="166"/>
                    <a:pt x="43" y="165"/>
                  </a:cubicBezTo>
                  <a:cubicBezTo>
                    <a:pt x="52" y="173"/>
                    <a:pt x="56" y="176"/>
                    <a:pt x="64" y="188"/>
                  </a:cubicBezTo>
                  <a:cubicBezTo>
                    <a:pt x="64" y="189"/>
                    <a:pt x="66" y="189"/>
                    <a:pt x="67" y="192"/>
                  </a:cubicBezTo>
                  <a:cubicBezTo>
                    <a:pt x="68" y="195"/>
                    <a:pt x="70" y="200"/>
                    <a:pt x="73" y="203"/>
                  </a:cubicBezTo>
                  <a:cubicBezTo>
                    <a:pt x="75" y="205"/>
                    <a:pt x="78" y="204"/>
                    <a:pt x="80" y="206"/>
                  </a:cubicBezTo>
                  <a:cubicBezTo>
                    <a:pt x="83" y="209"/>
                    <a:pt x="87" y="210"/>
                    <a:pt x="87" y="216"/>
                  </a:cubicBezTo>
                  <a:cubicBezTo>
                    <a:pt x="87" y="219"/>
                    <a:pt x="83" y="220"/>
                    <a:pt x="83" y="222"/>
                  </a:cubicBezTo>
                  <a:cubicBezTo>
                    <a:pt x="83" y="223"/>
                    <a:pt x="85" y="224"/>
                    <a:pt x="85" y="226"/>
                  </a:cubicBezTo>
                  <a:cubicBezTo>
                    <a:pt x="85" y="230"/>
                    <a:pt x="84" y="237"/>
                    <a:pt x="88" y="238"/>
                  </a:cubicBezTo>
                  <a:cubicBezTo>
                    <a:pt x="90" y="239"/>
                    <a:pt x="93" y="239"/>
                    <a:pt x="94" y="241"/>
                  </a:cubicBezTo>
                  <a:cubicBezTo>
                    <a:pt x="97" y="243"/>
                    <a:pt x="94" y="247"/>
                    <a:pt x="97" y="249"/>
                  </a:cubicBezTo>
                  <a:cubicBezTo>
                    <a:pt x="97" y="249"/>
                    <a:pt x="105" y="254"/>
                    <a:pt x="105" y="255"/>
                  </a:cubicBezTo>
                  <a:cubicBezTo>
                    <a:pt x="107" y="261"/>
                    <a:pt x="107" y="269"/>
                    <a:pt x="117" y="269"/>
                  </a:cubicBezTo>
                  <a:cubicBezTo>
                    <a:pt x="119" y="275"/>
                    <a:pt x="129" y="271"/>
                    <a:pt x="131" y="279"/>
                  </a:cubicBezTo>
                  <a:cubicBezTo>
                    <a:pt x="132" y="282"/>
                    <a:pt x="139" y="282"/>
                    <a:pt x="142" y="285"/>
                  </a:cubicBezTo>
                  <a:cubicBezTo>
                    <a:pt x="142" y="286"/>
                    <a:pt x="144" y="286"/>
                    <a:pt x="145" y="287"/>
                  </a:cubicBezTo>
                  <a:cubicBezTo>
                    <a:pt x="145" y="287"/>
                    <a:pt x="145" y="287"/>
                    <a:pt x="145" y="287"/>
                  </a:cubicBezTo>
                  <a:cubicBezTo>
                    <a:pt x="375" y="287"/>
                    <a:pt x="375" y="287"/>
                    <a:pt x="375" y="287"/>
                  </a:cubicBezTo>
                  <a:cubicBezTo>
                    <a:pt x="375" y="283"/>
                    <a:pt x="375" y="283"/>
                    <a:pt x="375" y="283"/>
                  </a:cubicBezTo>
                  <a:cubicBezTo>
                    <a:pt x="378" y="286"/>
                    <a:pt x="378" y="288"/>
                    <a:pt x="382" y="290"/>
                  </a:cubicBezTo>
                  <a:cubicBezTo>
                    <a:pt x="396" y="290"/>
                    <a:pt x="396" y="290"/>
                    <a:pt x="396" y="290"/>
                  </a:cubicBezTo>
                  <a:cubicBezTo>
                    <a:pt x="402" y="296"/>
                    <a:pt x="409" y="296"/>
                    <a:pt x="420" y="296"/>
                  </a:cubicBezTo>
                  <a:cubicBezTo>
                    <a:pt x="424" y="295"/>
                    <a:pt x="424" y="296"/>
                    <a:pt x="427" y="295"/>
                  </a:cubicBezTo>
                  <a:cubicBezTo>
                    <a:pt x="430" y="293"/>
                    <a:pt x="429" y="289"/>
                    <a:pt x="432" y="289"/>
                  </a:cubicBezTo>
                  <a:cubicBezTo>
                    <a:pt x="435" y="289"/>
                    <a:pt x="438" y="294"/>
                    <a:pt x="439" y="295"/>
                  </a:cubicBezTo>
                  <a:cubicBezTo>
                    <a:pt x="440" y="294"/>
                    <a:pt x="439" y="292"/>
                    <a:pt x="439" y="291"/>
                  </a:cubicBezTo>
                  <a:cubicBezTo>
                    <a:pt x="440" y="291"/>
                    <a:pt x="441" y="291"/>
                    <a:pt x="442" y="291"/>
                  </a:cubicBezTo>
                  <a:cubicBezTo>
                    <a:pt x="443" y="291"/>
                    <a:pt x="455" y="301"/>
                    <a:pt x="456" y="302"/>
                  </a:cubicBezTo>
                  <a:cubicBezTo>
                    <a:pt x="458" y="305"/>
                    <a:pt x="456" y="308"/>
                    <a:pt x="458" y="310"/>
                  </a:cubicBezTo>
                  <a:cubicBezTo>
                    <a:pt x="465" y="317"/>
                    <a:pt x="474" y="316"/>
                    <a:pt x="481" y="320"/>
                  </a:cubicBezTo>
                  <a:cubicBezTo>
                    <a:pt x="488" y="320"/>
                    <a:pt x="488" y="320"/>
                    <a:pt x="488" y="320"/>
                  </a:cubicBezTo>
                  <a:cubicBezTo>
                    <a:pt x="492" y="323"/>
                    <a:pt x="496" y="325"/>
                    <a:pt x="496" y="330"/>
                  </a:cubicBezTo>
                  <a:cubicBezTo>
                    <a:pt x="496" y="332"/>
                    <a:pt x="495" y="333"/>
                    <a:pt x="493" y="333"/>
                  </a:cubicBezTo>
                  <a:cubicBezTo>
                    <a:pt x="490" y="333"/>
                    <a:pt x="486" y="329"/>
                    <a:pt x="485" y="328"/>
                  </a:cubicBezTo>
                  <a:cubicBezTo>
                    <a:pt x="484" y="333"/>
                    <a:pt x="481" y="347"/>
                    <a:pt x="477" y="347"/>
                  </a:cubicBezTo>
                  <a:cubicBezTo>
                    <a:pt x="474" y="350"/>
                    <a:pt x="471" y="352"/>
                    <a:pt x="471" y="356"/>
                  </a:cubicBezTo>
                  <a:cubicBezTo>
                    <a:pt x="472" y="358"/>
                    <a:pt x="474" y="360"/>
                    <a:pt x="475" y="360"/>
                  </a:cubicBezTo>
                  <a:cubicBezTo>
                    <a:pt x="478" y="360"/>
                    <a:pt x="478" y="358"/>
                    <a:pt x="479" y="357"/>
                  </a:cubicBezTo>
                  <a:cubicBezTo>
                    <a:pt x="482" y="354"/>
                    <a:pt x="486" y="355"/>
                    <a:pt x="490" y="355"/>
                  </a:cubicBezTo>
                  <a:cubicBezTo>
                    <a:pt x="494" y="355"/>
                    <a:pt x="496" y="357"/>
                    <a:pt x="497" y="356"/>
                  </a:cubicBezTo>
                  <a:cubicBezTo>
                    <a:pt x="499" y="355"/>
                    <a:pt x="501" y="354"/>
                    <a:pt x="502" y="354"/>
                  </a:cubicBezTo>
                  <a:cubicBezTo>
                    <a:pt x="501" y="352"/>
                    <a:pt x="501" y="350"/>
                    <a:pt x="500" y="349"/>
                  </a:cubicBezTo>
                  <a:cubicBezTo>
                    <a:pt x="500" y="348"/>
                    <a:pt x="498" y="347"/>
                    <a:pt x="498" y="346"/>
                  </a:cubicBezTo>
                  <a:cubicBezTo>
                    <a:pt x="498" y="345"/>
                    <a:pt x="501" y="344"/>
                    <a:pt x="502" y="344"/>
                  </a:cubicBezTo>
                  <a:cubicBezTo>
                    <a:pt x="508" y="342"/>
                    <a:pt x="522" y="338"/>
                    <a:pt x="529" y="338"/>
                  </a:cubicBezTo>
                  <a:cubicBezTo>
                    <a:pt x="530" y="338"/>
                    <a:pt x="540" y="328"/>
                    <a:pt x="542" y="326"/>
                  </a:cubicBezTo>
                  <a:cubicBezTo>
                    <a:pt x="543" y="325"/>
                    <a:pt x="550" y="325"/>
                    <a:pt x="557" y="325"/>
                  </a:cubicBezTo>
                  <a:cubicBezTo>
                    <a:pt x="559" y="325"/>
                    <a:pt x="561" y="325"/>
                    <a:pt x="564" y="325"/>
                  </a:cubicBezTo>
                  <a:cubicBezTo>
                    <a:pt x="567" y="325"/>
                    <a:pt x="569" y="325"/>
                    <a:pt x="571" y="324"/>
                  </a:cubicBezTo>
                  <a:cubicBezTo>
                    <a:pt x="574" y="324"/>
                    <a:pt x="573" y="323"/>
                    <a:pt x="574" y="322"/>
                  </a:cubicBezTo>
                  <a:cubicBezTo>
                    <a:pt x="580" y="316"/>
                    <a:pt x="579" y="307"/>
                    <a:pt x="587" y="302"/>
                  </a:cubicBezTo>
                  <a:cubicBezTo>
                    <a:pt x="590" y="306"/>
                    <a:pt x="596" y="300"/>
                    <a:pt x="598" y="304"/>
                  </a:cubicBezTo>
                  <a:cubicBezTo>
                    <a:pt x="602" y="311"/>
                    <a:pt x="599" y="322"/>
                    <a:pt x="603" y="329"/>
                  </a:cubicBezTo>
                  <a:lnTo>
                    <a:pt x="603" y="3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17" name="Freeform 103">
              <a:extLst>
                <a:ext uri="{FF2B5EF4-FFF2-40B4-BE49-F238E27FC236}">
                  <a16:creationId xmlns:a16="http://schemas.microsoft.com/office/drawing/2014/main" id="{48A049BC-6E94-4B9B-B22D-FAF82C605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0512" y="3104404"/>
              <a:ext cx="738759" cy="538730"/>
            </a:xfrm>
            <a:custGeom>
              <a:avLst/>
              <a:gdLst>
                <a:gd name="T0" fmla="*/ 218 w 305"/>
                <a:gd name="T1" fmla="*/ 148 h 222"/>
                <a:gd name="T2" fmla="*/ 248 w 305"/>
                <a:gd name="T3" fmla="*/ 163 h 222"/>
                <a:gd name="T4" fmla="*/ 261 w 305"/>
                <a:gd name="T5" fmla="*/ 155 h 222"/>
                <a:gd name="T6" fmla="*/ 285 w 305"/>
                <a:gd name="T7" fmla="*/ 182 h 222"/>
                <a:gd name="T8" fmla="*/ 298 w 305"/>
                <a:gd name="T9" fmla="*/ 196 h 222"/>
                <a:gd name="T10" fmla="*/ 301 w 305"/>
                <a:gd name="T11" fmla="*/ 212 h 222"/>
                <a:gd name="T12" fmla="*/ 286 w 305"/>
                <a:gd name="T13" fmla="*/ 203 h 222"/>
                <a:gd name="T14" fmla="*/ 278 w 305"/>
                <a:gd name="T15" fmla="*/ 195 h 222"/>
                <a:gd name="T16" fmla="*/ 277 w 305"/>
                <a:gd name="T17" fmla="*/ 186 h 222"/>
                <a:gd name="T18" fmla="*/ 269 w 305"/>
                <a:gd name="T19" fmla="*/ 186 h 222"/>
                <a:gd name="T20" fmla="*/ 268 w 305"/>
                <a:gd name="T21" fmla="*/ 175 h 222"/>
                <a:gd name="T22" fmla="*/ 254 w 305"/>
                <a:gd name="T23" fmla="*/ 169 h 222"/>
                <a:gd name="T24" fmla="*/ 236 w 305"/>
                <a:gd name="T25" fmla="*/ 163 h 222"/>
                <a:gd name="T26" fmla="*/ 195 w 305"/>
                <a:gd name="T27" fmla="*/ 153 h 222"/>
                <a:gd name="T28" fmla="*/ 156 w 305"/>
                <a:gd name="T29" fmla="*/ 143 h 222"/>
                <a:gd name="T30" fmla="*/ 130 w 305"/>
                <a:gd name="T31" fmla="*/ 163 h 222"/>
                <a:gd name="T32" fmla="*/ 129 w 305"/>
                <a:gd name="T33" fmla="*/ 159 h 222"/>
                <a:gd name="T34" fmla="*/ 142 w 305"/>
                <a:gd name="T35" fmla="*/ 142 h 222"/>
                <a:gd name="T36" fmla="*/ 139 w 305"/>
                <a:gd name="T37" fmla="*/ 139 h 222"/>
                <a:gd name="T38" fmla="*/ 113 w 305"/>
                <a:gd name="T39" fmla="*/ 168 h 222"/>
                <a:gd name="T40" fmla="*/ 93 w 305"/>
                <a:gd name="T41" fmla="*/ 187 h 222"/>
                <a:gd name="T42" fmla="*/ 51 w 305"/>
                <a:gd name="T43" fmla="*/ 209 h 222"/>
                <a:gd name="T44" fmla="*/ 37 w 305"/>
                <a:gd name="T45" fmla="*/ 213 h 222"/>
                <a:gd name="T46" fmla="*/ 60 w 305"/>
                <a:gd name="T47" fmla="*/ 199 h 222"/>
                <a:gd name="T48" fmla="*/ 96 w 305"/>
                <a:gd name="T49" fmla="*/ 166 h 222"/>
                <a:gd name="T50" fmla="*/ 81 w 305"/>
                <a:gd name="T51" fmla="*/ 170 h 222"/>
                <a:gd name="T52" fmla="*/ 72 w 305"/>
                <a:gd name="T53" fmla="*/ 173 h 222"/>
                <a:gd name="T54" fmla="*/ 57 w 305"/>
                <a:gd name="T55" fmla="*/ 169 h 222"/>
                <a:gd name="T56" fmla="*/ 50 w 305"/>
                <a:gd name="T57" fmla="*/ 171 h 222"/>
                <a:gd name="T58" fmla="*/ 47 w 305"/>
                <a:gd name="T59" fmla="*/ 158 h 222"/>
                <a:gd name="T60" fmla="*/ 39 w 305"/>
                <a:gd name="T61" fmla="*/ 159 h 222"/>
                <a:gd name="T62" fmla="*/ 24 w 305"/>
                <a:gd name="T63" fmla="*/ 145 h 222"/>
                <a:gd name="T64" fmla="*/ 34 w 305"/>
                <a:gd name="T65" fmla="*/ 117 h 222"/>
                <a:gd name="T66" fmla="*/ 51 w 305"/>
                <a:gd name="T67" fmla="*/ 98 h 222"/>
                <a:gd name="T68" fmla="*/ 55 w 305"/>
                <a:gd name="T69" fmla="*/ 94 h 222"/>
                <a:gd name="T70" fmla="*/ 39 w 305"/>
                <a:gd name="T71" fmla="*/ 99 h 222"/>
                <a:gd name="T72" fmla="*/ 12 w 305"/>
                <a:gd name="T73" fmla="*/ 97 h 222"/>
                <a:gd name="T74" fmla="*/ 9 w 305"/>
                <a:gd name="T75" fmla="*/ 86 h 222"/>
                <a:gd name="T76" fmla="*/ 26 w 305"/>
                <a:gd name="T77" fmla="*/ 69 h 222"/>
                <a:gd name="T78" fmla="*/ 42 w 305"/>
                <a:gd name="T79" fmla="*/ 75 h 222"/>
                <a:gd name="T80" fmla="*/ 32 w 305"/>
                <a:gd name="T81" fmla="*/ 61 h 222"/>
                <a:gd name="T82" fmla="*/ 9 w 305"/>
                <a:gd name="T83" fmla="*/ 44 h 222"/>
                <a:gd name="T84" fmla="*/ 29 w 305"/>
                <a:gd name="T85" fmla="*/ 36 h 222"/>
                <a:gd name="T86" fmla="*/ 76 w 305"/>
                <a:gd name="T87" fmla="*/ 8 h 222"/>
                <a:gd name="T88" fmla="*/ 97 w 305"/>
                <a:gd name="T89" fmla="*/ 4 h 222"/>
                <a:gd name="T90" fmla="*/ 102 w 305"/>
                <a:gd name="T91" fmla="*/ 4 h 222"/>
                <a:gd name="T92" fmla="*/ 123 w 305"/>
                <a:gd name="T93" fmla="*/ 7 h 222"/>
                <a:gd name="T94" fmla="*/ 154 w 305"/>
                <a:gd name="T95" fmla="*/ 13 h 222"/>
                <a:gd name="T96" fmla="*/ 199 w 305"/>
                <a:gd name="T97" fmla="*/ 18 h 222"/>
                <a:gd name="T98" fmla="*/ 218 w 305"/>
                <a:gd name="T99" fmla="*/ 23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5" h="222">
                  <a:moveTo>
                    <a:pt x="218" y="23"/>
                  </a:moveTo>
                  <a:cubicBezTo>
                    <a:pt x="218" y="148"/>
                    <a:pt x="218" y="148"/>
                    <a:pt x="218" y="148"/>
                  </a:cubicBezTo>
                  <a:cubicBezTo>
                    <a:pt x="221" y="151"/>
                    <a:pt x="230" y="146"/>
                    <a:pt x="233" y="152"/>
                  </a:cubicBezTo>
                  <a:cubicBezTo>
                    <a:pt x="236" y="156"/>
                    <a:pt x="242" y="163"/>
                    <a:pt x="248" y="163"/>
                  </a:cubicBezTo>
                  <a:cubicBezTo>
                    <a:pt x="252" y="163"/>
                    <a:pt x="252" y="157"/>
                    <a:pt x="256" y="156"/>
                  </a:cubicBezTo>
                  <a:cubicBezTo>
                    <a:pt x="257" y="156"/>
                    <a:pt x="259" y="156"/>
                    <a:pt x="261" y="155"/>
                  </a:cubicBezTo>
                  <a:cubicBezTo>
                    <a:pt x="270" y="163"/>
                    <a:pt x="274" y="166"/>
                    <a:pt x="282" y="178"/>
                  </a:cubicBezTo>
                  <a:cubicBezTo>
                    <a:pt x="282" y="179"/>
                    <a:pt x="284" y="179"/>
                    <a:pt x="285" y="182"/>
                  </a:cubicBezTo>
                  <a:cubicBezTo>
                    <a:pt x="286" y="185"/>
                    <a:pt x="288" y="190"/>
                    <a:pt x="291" y="193"/>
                  </a:cubicBezTo>
                  <a:cubicBezTo>
                    <a:pt x="293" y="195"/>
                    <a:pt x="296" y="194"/>
                    <a:pt x="298" y="196"/>
                  </a:cubicBezTo>
                  <a:cubicBezTo>
                    <a:pt x="301" y="199"/>
                    <a:pt x="305" y="200"/>
                    <a:pt x="305" y="206"/>
                  </a:cubicBezTo>
                  <a:cubicBezTo>
                    <a:pt x="305" y="209"/>
                    <a:pt x="301" y="210"/>
                    <a:pt x="301" y="212"/>
                  </a:cubicBezTo>
                  <a:cubicBezTo>
                    <a:pt x="300" y="212"/>
                    <a:pt x="300" y="212"/>
                    <a:pt x="299" y="212"/>
                  </a:cubicBezTo>
                  <a:cubicBezTo>
                    <a:pt x="294" y="212"/>
                    <a:pt x="286" y="207"/>
                    <a:pt x="286" y="203"/>
                  </a:cubicBezTo>
                  <a:cubicBezTo>
                    <a:pt x="286" y="201"/>
                    <a:pt x="286" y="202"/>
                    <a:pt x="286" y="199"/>
                  </a:cubicBezTo>
                  <a:cubicBezTo>
                    <a:pt x="286" y="195"/>
                    <a:pt x="283" y="195"/>
                    <a:pt x="278" y="195"/>
                  </a:cubicBezTo>
                  <a:cubicBezTo>
                    <a:pt x="274" y="195"/>
                    <a:pt x="273" y="192"/>
                    <a:pt x="273" y="191"/>
                  </a:cubicBezTo>
                  <a:cubicBezTo>
                    <a:pt x="273" y="188"/>
                    <a:pt x="277" y="188"/>
                    <a:pt x="277" y="186"/>
                  </a:cubicBezTo>
                  <a:cubicBezTo>
                    <a:pt x="277" y="184"/>
                    <a:pt x="277" y="183"/>
                    <a:pt x="277" y="182"/>
                  </a:cubicBezTo>
                  <a:cubicBezTo>
                    <a:pt x="272" y="182"/>
                    <a:pt x="273" y="186"/>
                    <a:pt x="269" y="186"/>
                  </a:cubicBezTo>
                  <a:cubicBezTo>
                    <a:pt x="268" y="186"/>
                    <a:pt x="265" y="183"/>
                    <a:pt x="265" y="181"/>
                  </a:cubicBezTo>
                  <a:cubicBezTo>
                    <a:pt x="265" y="178"/>
                    <a:pt x="267" y="177"/>
                    <a:pt x="268" y="175"/>
                  </a:cubicBezTo>
                  <a:cubicBezTo>
                    <a:pt x="266" y="174"/>
                    <a:pt x="264" y="171"/>
                    <a:pt x="263" y="173"/>
                  </a:cubicBezTo>
                  <a:cubicBezTo>
                    <a:pt x="258" y="173"/>
                    <a:pt x="256" y="171"/>
                    <a:pt x="254" y="169"/>
                  </a:cubicBezTo>
                  <a:cubicBezTo>
                    <a:pt x="253" y="171"/>
                    <a:pt x="252" y="174"/>
                    <a:pt x="250" y="174"/>
                  </a:cubicBezTo>
                  <a:cubicBezTo>
                    <a:pt x="244" y="174"/>
                    <a:pt x="240" y="166"/>
                    <a:pt x="236" y="163"/>
                  </a:cubicBezTo>
                  <a:cubicBezTo>
                    <a:pt x="229" y="158"/>
                    <a:pt x="219" y="158"/>
                    <a:pt x="210" y="153"/>
                  </a:cubicBezTo>
                  <a:cubicBezTo>
                    <a:pt x="195" y="153"/>
                    <a:pt x="195" y="153"/>
                    <a:pt x="195" y="153"/>
                  </a:cubicBezTo>
                  <a:cubicBezTo>
                    <a:pt x="185" y="150"/>
                    <a:pt x="173" y="149"/>
                    <a:pt x="168" y="139"/>
                  </a:cubicBezTo>
                  <a:cubicBezTo>
                    <a:pt x="164" y="140"/>
                    <a:pt x="158" y="142"/>
                    <a:pt x="156" y="143"/>
                  </a:cubicBezTo>
                  <a:cubicBezTo>
                    <a:pt x="157" y="145"/>
                    <a:pt x="157" y="146"/>
                    <a:pt x="159" y="147"/>
                  </a:cubicBezTo>
                  <a:cubicBezTo>
                    <a:pt x="155" y="153"/>
                    <a:pt x="137" y="163"/>
                    <a:pt x="130" y="163"/>
                  </a:cubicBezTo>
                  <a:cubicBezTo>
                    <a:pt x="129" y="163"/>
                    <a:pt x="127" y="162"/>
                    <a:pt x="127" y="161"/>
                  </a:cubicBezTo>
                  <a:cubicBezTo>
                    <a:pt x="127" y="160"/>
                    <a:pt x="129" y="159"/>
                    <a:pt x="129" y="159"/>
                  </a:cubicBezTo>
                  <a:cubicBezTo>
                    <a:pt x="128" y="157"/>
                    <a:pt x="129" y="157"/>
                    <a:pt x="129" y="156"/>
                  </a:cubicBezTo>
                  <a:cubicBezTo>
                    <a:pt x="129" y="149"/>
                    <a:pt x="133" y="144"/>
                    <a:pt x="142" y="142"/>
                  </a:cubicBezTo>
                  <a:cubicBezTo>
                    <a:pt x="142" y="141"/>
                    <a:pt x="142" y="140"/>
                    <a:pt x="142" y="139"/>
                  </a:cubicBezTo>
                  <a:cubicBezTo>
                    <a:pt x="140" y="139"/>
                    <a:pt x="140" y="139"/>
                    <a:pt x="139" y="139"/>
                  </a:cubicBezTo>
                  <a:cubicBezTo>
                    <a:pt x="132" y="139"/>
                    <a:pt x="113" y="155"/>
                    <a:pt x="113" y="164"/>
                  </a:cubicBezTo>
                  <a:cubicBezTo>
                    <a:pt x="113" y="166"/>
                    <a:pt x="113" y="167"/>
                    <a:pt x="113" y="168"/>
                  </a:cubicBezTo>
                  <a:cubicBezTo>
                    <a:pt x="113" y="175"/>
                    <a:pt x="107" y="177"/>
                    <a:pt x="100" y="180"/>
                  </a:cubicBezTo>
                  <a:cubicBezTo>
                    <a:pt x="96" y="181"/>
                    <a:pt x="95" y="184"/>
                    <a:pt x="93" y="187"/>
                  </a:cubicBezTo>
                  <a:cubicBezTo>
                    <a:pt x="88" y="193"/>
                    <a:pt x="79" y="195"/>
                    <a:pt x="74" y="200"/>
                  </a:cubicBezTo>
                  <a:cubicBezTo>
                    <a:pt x="70" y="204"/>
                    <a:pt x="59" y="208"/>
                    <a:pt x="51" y="209"/>
                  </a:cubicBezTo>
                  <a:cubicBezTo>
                    <a:pt x="41" y="210"/>
                    <a:pt x="35" y="222"/>
                    <a:pt x="23" y="219"/>
                  </a:cubicBezTo>
                  <a:cubicBezTo>
                    <a:pt x="26" y="214"/>
                    <a:pt x="32" y="216"/>
                    <a:pt x="37" y="213"/>
                  </a:cubicBezTo>
                  <a:cubicBezTo>
                    <a:pt x="40" y="211"/>
                    <a:pt x="43" y="205"/>
                    <a:pt x="46" y="203"/>
                  </a:cubicBezTo>
                  <a:cubicBezTo>
                    <a:pt x="51" y="201"/>
                    <a:pt x="56" y="203"/>
                    <a:pt x="60" y="199"/>
                  </a:cubicBezTo>
                  <a:cubicBezTo>
                    <a:pt x="65" y="193"/>
                    <a:pt x="76" y="188"/>
                    <a:pt x="83" y="183"/>
                  </a:cubicBezTo>
                  <a:cubicBezTo>
                    <a:pt x="89" y="179"/>
                    <a:pt x="89" y="170"/>
                    <a:pt x="96" y="166"/>
                  </a:cubicBezTo>
                  <a:cubicBezTo>
                    <a:pt x="92" y="166"/>
                    <a:pt x="92" y="166"/>
                    <a:pt x="92" y="166"/>
                  </a:cubicBezTo>
                  <a:cubicBezTo>
                    <a:pt x="88" y="168"/>
                    <a:pt x="86" y="170"/>
                    <a:pt x="81" y="170"/>
                  </a:cubicBezTo>
                  <a:cubicBezTo>
                    <a:pt x="78" y="170"/>
                    <a:pt x="76" y="168"/>
                    <a:pt x="74" y="168"/>
                  </a:cubicBezTo>
                  <a:cubicBezTo>
                    <a:pt x="73" y="170"/>
                    <a:pt x="72" y="171"/>
                    <a:pt x="72" y="173"/>
                  </a:cubicBezTo>
                  <a:cubicBezTo>
                    <a:pt x="65" y="170"/>
                    <a:pt x="63" y="168"/>
                    <a:pt x="58" y="165"/>
                  </a:cubicBezTo>
                  <a:cubicBezTo>
                    <a:pt x="57" y="166"/>
                    <a:pt x="57" y="168"/>
                    <a:pt x="57" y="169"/>
                  </a:cubicBezTo>
                  <a:cubicBezTo>
                    <a:pt x="55" y="169"/>
                    <a:pt x="55" y="169"/>
                    <a:pt x="54" y="169"/>
                  </a:cubicBezTo>
                  <a:cubicBezTo>
                    <a:pt x="52" y="169"/>
                    <a:pt x="51" y="171"/>
                    <a:pt x="50" y="171"/>
                  </a:cubicBezTo>
                  <a:cubicBezTo>
                    <a:pt x="48" y="171"/>
                    <a:pt x="47" y="166"/>
                    <a:pt x="47" y="164"/>
                  </a:cubicBezTo>
                  <a:cubicBezTo>
                    <a:pt x="47" y="161"/>
                    <a:pt x="47" y="161"/>
                    <a:pt x="47" y="158"/>
                  </a:cubicBezTo>
                  <a:cubicBezTo>
                    <a:pt x="47" y="158"/>
                    <a:pt x="47" y="154"/>
                    <a:pt x="45" y="154"/>
                  </a:cubicBezTo>
                  <a:cubicBezTo>
                    <a:pt x="42" y="154"/>
                    <a:pt x="40" y="159"/>
                    <a:pt x="39" y="159"/>
                  </a:cubicBezTo>
                  <a:cubicBezTo>
                    <a:pt x="35" y="159"/>
                    <a:pt x="22" y="148"/>
                    <a:pt x="20" y="146"/>
                  </a:cubicBezTo>
                  <a:cubicBezTo>
                    <a:pt x="21" y="146"/>
                    <a:pt x="22" y="145"/>
                    <a:pt x="24" y="145"/>
                  </a:cubicBezTo>
                  <a:cubicBezTo>
                    <a:pt x="22" y="139"/>
                    <a:pt x="12" y="137"/>
                    <a:pt x="12" y="133"/>
                  </a:cubicBezTo>
                  <a:cubicBezTo>
                    <a:pt x="12" y="124"/>
                    <a:pt x="28" y="117"/>
                    <a:pt x="34" y="117"/>
                  </a:cubicBezTo>
                  <a:cubicBezTo>
                    <a:pt x="36" y="117"/>
                    <a:pt x="56" y="109"/>
                    <a:pt x="56" y="105"/>
                  </a:cubicBezTo>
                  <a:cubicBezTo>
                    <a:pt x="56" y="103"/>
                    <a:pt x="51" y="99"/>
                    <a:pt x="51" y="98"/>
                  </a:cubicBezTo>
                  <a:cubicBezTo>
                    <a:pt x="54" y="97"/>
                    <a:pt x="53" y="97"/>
                    <a:pt x="55" y="98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3" y="94"/>
                    <a:pt x="53" y="94"/>
                    <a:pt x="51" y="94"/>
                  </a:cubicBezTo>
                  <a:cubicBezTo>
                    <a:pt x="47" y="94"/>
                    <a:pt x="45" y="99"/>
                    <a:pt x="39" y="99"/>
                  </a:cubicBezTo>
                  <a:cubicBezTo>
                    <a:pt x="33" y="99"/>
                    <a:pt x="31" y="96"/>
                    <a:pt x="27" y="97"/>
                  </a:cubicBezTo>
                  <a:cubicBezTo>
                    <a:pt x="21" y="97"/>
                    <a:pt x="14" y="97"/>
                    <a:pt x="12" y="97"/>
                  </a:cubicBezTo>
                  <a:cubicBezTo>
                    <a:pt x="11" y="92"/>
                    <a:pt x="8" y="91"/>
                    <a:pt x="8" y="89"/>
                  </a:cubicBezTo>
                  <a:cubicBezTo>
                    <a:pt x="8" y="88"/>
                    <a:pt x="8" y="87"/>
                    <a:pt x="9" y="86"/>
                  </a:cubicBezTo>
                  <a:cubicBezTo>
                    <a:pt x="4" y="86"/>
                    <a:pt x="1" y="84"/>
                    <a:pt x="0" y="81"/>
                  </a:cubicBezTo>
                  <a:cubicBezTo>
                    <a:pt x="7" y="77"/>
                    <a:pt x="19" y="73"/>
                    <a:pt x="26" y="69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31" y="78"/>
                    <a:pt x="36" y="75"/>
                    <a:pt x="42" y="75"/>
                  </a:cubicBezTo>
                  <a:cubicBezTo>
                    <a:pt x="46" y="75"/>
                    <a:pt x="46" y="76"/>
                    <a:pt x="50" y="75"/>
                  </a:cubicBezTo>
                  <a:cubicBezTo>
                    <a:pt x="47" y="66"/>
                    <a:pt x="41" y="65"/>
                    <a:pt x="32" y="61"/>
                  </a:cubicBezTo>
                  <a:cubicBezTo>
                    <a:pt x="30" y="60"/>
                    <a:pt x="27" y="52"/>
                    <a:pt x="24" y="50"/>
                  </a:cubicBezTo>
                  <a:cubicBezTo>
                    <a:pt x="20" y="48"/>
                    <a:pt x="9" y="46"/>
                    <a:pt x="9" y="44"/>
                  </a:cubicBezTo>
                  <a:cubicBezTo>
                    <a:pt x="9" y="44"/>
                    <a:pt x="13" y="36"/>
                    <a:pt x="13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7" y="24"/>
                    <a:pt x="50" y="13"/>
                    <a:pt x="65" y="8"/>
                  </a:cubicBezTo>
                  <a:cubicBezTo>
                    <a:pt x="69" y="7"/>
                    <a:pt x="72" y="9"/>
                    <a:pt x="76" y="8"/>
                  </a:cubicBezTo>
                  <a:cubicBezTo>
                    <a:pt x="81" y="6"/>
                    <a:pt x="84" y="0"/>
                    <a:pt x="88" y="0"/>
                  </a:cubicBezTo>
                  <a:cubicBezTo>
                    <a:pt x="92" y="0"/>
                    <a:pt x="94" y="3"/>
                    <a:pt x="97" y="4"/>
                  </a:cubicBezTo>
                  <a:cubicBezTo>
                    <a:pt x="96" y="6"/>
                    <a:pt x="96" y="6"/>
                    <a:pt x="95" y="8"/>
                  </a:cubicBezTo>
                  <a:cubicBezTo>
                    <a:pt x="98" y="8"/>
                    <a:pt x="100" y="6"/>
                    <a:pt x="102" y="4"/>
                  </a:cubicBezTo>
                  <a:cubicBezTo>
                    <a:pt x="105" y="5"/>
                    <a:pt x="106" y="6"/>
                    <a:pt x="109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6" y="9"/>
                    <a:pt x="127" y="11"/>
                    <a:pt x="131" y="13"/>
                  </a:cubicBezTo>
                  <a:cubicBezTo>
                    <a:pt x="154" y="13"/>
                    <a:pt x="154" y="13"/>
                    <a:pt x="154" y="13"/>
                  </a:cubicBezTo>
                  <a:cubicBezTo>
                    <a:pt x="159" y="18"/>
                    <a:pt x="177" y="20"/>
                    <a:pt x="186" y="20"/>
                  </a:cubicBezTo>
                  <a:cubicBezTo>
                    <a:pt x="191" y="20"/>
                    <a:pt x="194" y="18"/>
                    <a:pt x="199" y="18"/>
                  </a:cubicBezTo>
                  <a:cubicBezTo>
                    <a:pt x="208" y="18"/>
                    <a:pt x="210" y="21"/>
                    <a:pt x="218" y="24"/>
                  </a:cubicBezTo>
                  <a:cubicBezTo>
                    <a:pt x="218" y="23"/>
                    <a:pt x="218" y="23"/>
                    <a:pt x="218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18" name="Freeform 104">
              <a:extLst>
                <a:ext uri="{FF2B5EF4-FFF2-40B4-BE49-F238E27FC236}">
                  <a16:creationId xmlns:a16="http://schemas.microsoft.com/office/drawing/2014/main" id="{AD58E949-926A-413C-AE58-45BC9A6D6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6868" y="3580548"/>
              <a:ext cx="33135" cy="45406"/>
            </a:xfrm>
            <a:custGeom>
              <a:avLst/>
              <a:gdLst>
                <a:gd name="T0" fmla="*/ 6 w 14"/>
                <a:gd name="T1" fmla="*/ 7 h 19"/>
                <a:gd name="T2" fmla="*/ 0 w 14"/>
                <a:gd name="T3" fmla="*/ 7 h 19"/>
                <a:gd name="T4" fmla="*/ 7 w 14"/>
                <a:gd name="T5" fmla="*/ 1 h 19"/>
                <a:gd name="T6" fmla="*/ 14 w 14"/>
                <a:gd name="T7" fmla="*/ 16 h 19"/>
                <a:gd name="T8" fmla="*/ 12 w 14"/>
                <a:gd name="T9" fmla="*/ 19 h 19"/>
                <a:gd name="T10" fmla="*/ 6 w 14"/>
                <a:gd name="T11" fmla="*/ 13 h 19"/>
                <a:gd name="T12" fmla="*/ 6 w 14"/>
                <a:gd name="T13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9">
                  <a:moveTo>
                    <a:pt x="6" y="7"/>
                  </a:moveTo>
                  <a:cubicBezTo>
                    <a:pt x="2" y="6"/>
                    <a:pt x="3" y="5"/>
                    <a:pt x="0" y="7"/>
                  </a:cubicBezTo>
                  <a:cubicBezTo>
                    <a:pt x="0" y="0"/>
                    <a:pt x="1" y="0"/>
                    <a:pt x="7" y="1"/>
                  </a:cubicBezTo>
                  <a:cubicBezTo>
                    <a:pt x="7" y="9"/>
                    <a:pt x="14" y="10"/>
                    <a:pt x="14" y="16"/>
                  </a:cubicBezTo>
                  <a:cubicBezTo>
                    <a:pt x="14" y="18"/>
                    <a:pt x="13" y="19"/>
                    <a:pt x="12" y="19"/>
                  </a:cubicBezTo>
                  <a:cubicBezTo>
                    <a:pt x="9" y="19"/>
                    <a:pt x="6" y="13"/>
                    <a:pt x="6" y="13"/>
                  </a:cubicBezTo>
                  <a:cubicBezTo>
                    <a:pt x="6" y="11"/>
                    <a:pt x="5" y="8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19" name="Freeform 105">
              <a:extLst>
                <a:ext uri="{FF2B5EF4-FFF2-40B4-BE49-F238E27FC236}">
                  <a16:creationId xmlns:a16="http://schemas.microsoft.com/office/drawing/2014/main" id="{F6373E16-C6DD-4FCF-90B3-F4D349ED7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2871" y="3526553"/>
              <a:ext cx="39269" cy="56451"/>
            </a:xfrm>
            <a:custGeom>
              <a:avLst/>
              <a:gdLst>
                <a:gd name="T0" fmla="*/ 10 w 16"/>
                <a:gd name="T1" fmla="*/ 12 h 23"/>
                <a:gd name="T2" fmla="*/ 13 w 16"/>
                <a:gd name="T3" fmla="*/ 12 h 23"/>
                <a:gd name="T4" fmla="*/ 13 w 16"/>
                <a:gd name="T5" fmla="*/ 23 h 23"/>
                <a:gd name="T6" fmla="*/ 8 w 16"/>
                <a:gd name="T7" fmla="*/ 12 h 23"/>
                <a:gd name="T8" fmla="*/ 0 w 16"/>
                <a:gd name="T9" fmla="*/ 3 h 23"/>
                <a:gd name="T10" fmla="*/ 4 w 16"/>
                <a:gd name="T11" fmla="*/ 0 h 23"/>
                <a:gd name="T12" fmla="*/ 10 w 16"/>
                <a:gd name="T13" fmla="*/ 0 h 23"/>
                <a:gd name="T14" fmla="*/ 10 w 16"/>
                <a:gd name="T15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3">
                  <a:moveTo>
                    <a:pt x="10" y="12"/>
                  </a:moveTo>
                  <a:cubicBezTo>
                    <a:pt x="10" y="13"/>
                    <a:pt x="13" y="13"/>
                    <a:pt x="13" y="12"/>
                  </a:cubicBezTo>
                  <a:cubicBezTo>
                    <a:pt x="13" y="16"/>
                    <a:pt x="16" y="20"/>
                    <a:pt x="13" y="23"/>
                  </a:cubicBezTo>
                  <a:cubicBezTo>
                    <a:pt x="9" y="20"/>
                    <a:pt x="8" y="16"/>
                    <a:pt x="8" y="12"/>
                  </a:cubicBezTo>
                  <a:cubicBezTo>
                    <a:pt x="4" y="11"/>
                    <a:pt x="0" y="7"/>
                    <a:pt x="0" y="3"/>
                  </a:cubicBezTo>
                  <a:cubicBezTo>
                    <a:pt x="0" y="1"/>
                    <a:pt x="3" y="0"/>
                    <a:pt x="4" y="0"/>
                  </a:cubicBezTo>
                  <a:cubicBezTo>
                    <a:pt x="9" y="0"/>
                    <a:pt x="6" y="3"/>
                    <a:pt x="10" y="0"/>
                  </a:cubicBezTo>
                  <a:cubicBezTo>
                    <a:pt x="10" y="8"/>
                    <a:pt x="9" y="8"/>
                    <a:pt x="10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20" name="Freeform 106">
              <a:extLst>
                <a:ext uri="{FF2B5EF4-FFF2-40B4-BE49-F238E27FC236}">
                  <a16:creationId xmlns:a16="http://schemas.microsoft.com/office/drawing/2014/main" id="{BF29CEB7-39AD-412F-92C6-BFD1317C0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1571" y="3005005"/>
              <a:ext cx="363243" cy="191438"/>
            </a:xfrm>
            <a:custGeom>
              <a:avLst/>
              <a:gdLst>
                <a:gd name="T0" fmla="*/ 139 w 150"/>
                <a:gd name="T1" fmla="*/ 62 h 79"/>
                <a:gd name="T2" fmla="*/ 135 w 150"/>
                <a:gd name="T3" fmla="*/ 65 h 79"/>
                <a:gd name="T4" fmla="*/ 139 w 150"/>
                <a:gd name="T5" fmla="*/ 67 h 79"/>
                <a:gd name="T6" fmla="*/ 142 w 150"/>
                <a:gd name="T7" fmla="*/ 71 h 79"/>
                <a:gd name="T8" fmla="*/ 126 w 150"/>
                <a:gd name="T9" fmla="*/ 77 h 79"/>
                <a:gd name="T10" fmla="*/ 102 w 150"/>
                <a:gd name="T11" fmla="*/ 68 h 79"/>
                <a:gd name="T12" fmla="*/ 95 w 150"/>
                <a:gd name="T13" fmla="*/ 73 h 79"/>
                <a:gd name="T14" fmla="*/ 74 w 150"/>
                <a:gd name="T15" fmla="*/ 79 h 79"/>
                <a:gd name="T16" fmla="*/ 48 w 150"/>
                <a:gd name="T17" fmla="*/ 79 h 79"/>
                <a:gd name="T18" fmla="*/ 43 w 150"/>
                <a:gd name="T19" fmla="*/ 72 h 79"/>
                <a:gd name="T20" fmla="*/ 27 w 150"/>
                <a:gd name="T21" fmla="*/ 70 h 79"/>
                <a:gd name="T22" fmla="*/ 14 w 150"/>
                <a:gd name="T23" fmla="*/ 60 h 79"/>
                <a:gd name="T24" fmla="*/ 42 w 150"/>
                <a:gd name="T25" fmla="*/ 54 h 79"/>
                <a:gd name="T26" fmla="*/ 51 w 150"/>
                <a:gd name="T27" fmla="*/ 53 h 79"/>
                <a:gd name="T28" fmla="*/ 44 w 150"/>
                <a:gd name="T29" fmla="*/ 50 h 79"/>
                <a:gd name="T30" fmla="*/ 29 w 150"/>
                <a:gd name="T31" fmla="*/ 50 h 79"/>
                <a:gd name="T32" fmla="*/ 7 w 150"/>
                <a:gd name="T33" fmla="*/ 45 h 79"/>
                <a:gd name="T34" fmla="*/ 18 w 150"/>
                <a:gd name="T35" fmla="*/ 39 h 79"/>
                <a:gd name="T36" fmla="*/ 8 w 150"/>
                <a:gd name="T37" fmla="*/ 39 h 79"/>
                <a:gd name="T38" fmla="*/ 0 w 150"/>
                <a:gd name="T39" fmla="*/ 33 h 79"/>
                <a:gd name="T40" fmla="*/ 36 w 150"/>
                <a:gd name="T41" fmla="*/ 9 h 79"/>
                <a:gd name="T42" fmla="*/ 41 w 150"/>
                <a:gd name="T43" fmla="*/ 19 h 79"/>
                <a:gd name="T44" fmla="*/ 50 w 150"/>
                <a:gd name="T45" fmla="*/ 13 h 79"/>
                <a:gd name="T46" fmla="*/ 63 w 150"/>
                <a:gd name="T47" fmla="*/ 22 h 79"/>
                <a:gd name="T48" fmla="*/ 71 w 150"/>
                <a:gd name="T49" fmla="*/ 20 h 79"/>
                <a:gd name="T50" fmla="*/ 70 w 150"/>
                <a:gd name="T51" fmla="*/ 15 h 79"/>
                <a:gd name="T52" fmla="*/ 76 w 150"/>
                <a:gd name="T53" fmla="*/ 15 h 79"/>
                <a:gd name="T54" fmla="*/ 86 w 150"/>
                <a:gd name="T55" fmla="*/ 23 h 79"/>
                <a:gd name="T56" fmla="*/ 91 w 150"/>
                <a:gd name="T57" fmla="*/ 34 h 79"/>
                <a:gd name="T58" fmla="*/ 94 w 150"/>
                <a:gd name="T59" fmla="*/ 31 h 79"/>
                <a:gd name="T60" fmla="*/ 88 w 150"/>
                <a:gd name="T61" fmla="*/ 11 h 79"/>
                <a:gd name="T62" fmla="*/ 93 w 150"/>
                <a:gd name="T63" fmla="*/ 8 h 79"/>
                <a:gd name="T64" fmla="*/ 101 w 150"/>
                <a:gd name="T65" fmla="*/ 8 h 79"/>
                <a:gd name="T66" fmla="*/ 101 w 150"/>
                <a:gd name="T67" fmla="*/ 5 h 79"/>
                <a:gd name="T68" fmla="*/ 109 w 150"/>
                <a:gd name="T69" fmla="*/ 0 h 79"/>
                <a:gd name="T70" fmla="*/ 119 w 150"/>
                <a:gd name="T71" fmla="*/ 6 h 79"/>
                <a:gd name="T72" fmla="*/ 113 w 150"/>
                <a:gd name="T73" fmla="*/ 16 h 79"/>
                <a:gd name="T74" fmla="*/ 121 w 150"/>
                <a:gd name="T75" fmla="*/ 40 h 79"/>
                <a:gd name="T76" fmla="*/ 150 w 150"/>
                <a:gd name="T77" fmla="*/ 60 h 79"/>
                <a:gd name="T78" fmla="*/ 139 w 150"/>
                <a:gd name="T79" fmla="*/ 6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0" h="79">
                  <a:moveTo>
                    <a:pt x="139" y="62"/>
                  </a:moveTo>
                  <a:cubicBezTo>
                    <a:pt x="137" y="62"/>
                    <a:pt x="135" y="63"/>
                    <a:pt x="135" y="65"/>
                  </a:cubicBezTo>
                  <a:cubicBezTo>
                    <a:pt x="135" y="67"/>
                    <a:pt x="138" y="67"/>
                    <a:pt x="139" y="67"/>
                  </a:cubicBezTo>
                  <a:cubicBezTo>
                    <a:pt x="140" y="70"/>
                    <a:pt x="141" y="71"/>
                    <a:pt x="142" y="71"/>
                  </a:cubicBezTo>
                  <a:cubicBezTo>
                    <a:pt x="140" y="77"/>
                    <a:pt x="133" y="77"/>
                    <a:pt x="126" y="77"/>
                  </a:cubicBezTo>
                  <a:cubicBezTo>
                    <a:pt x="115" y="77"/>
                    <a:pt x="111" y="68"/>
                    <a:pt x="102" y="68"/>
                  </a:cubicBezTo>
                  <a:cubicBezTo>
                    <a:pt x="97" y="68"/>
                    <a:pt x="99" y="71"/>
                    <a:pt x="95" y="73"/>
                  </a:cubicBezTo>
                  <a:cubicBezTo>
                    <a:pt x="87" y="77"/>
                    <a:pt x="80" y="75"/>
                    <a:pt x="74" y="79"/>
                  </a:cubicBezTo>
                  <a:cubicBezTo>
                    <a:pt x="61" y="79"/>
                    <a:pt x="56" y="79"/>
                    <a:pt x="48" y="79"/>
                  </a:cubicBezTo>
                  <a:cubicBezTo>
                    <a:pt x="44" y="79"/>
                    <a:pt x="47" y="74"/>
                    <a:pt x="43" y="72"/>
                  </a:cubicBezTo>
                  <a:cubicBezTo>
                    <a:pt x="40" y="69"/>
                    <a:pt x="31" y="70"/>
                    <a:pt x="27" y="70"/>
                  </a:cubicBezTo>
                  <a:cubicBezTo>
                    <a:pt x="21" y="70"/>
                    <a:pt x="16" y="64"/>
                    <a:pt x="14" y="60"/>
                  </a:cubicBezTo>
                  <a:cubicBezTo>
                    <a:pt x="21" y="55"/>
                    <a:pt x="30" y="54"/>
                    <a:pt x="42" y="54"/>
                  </a:cubicBezTo>
                  <a:cubicBezTo>
                    <a:pt x="46" y="54"/>
                    <a:pt x="48" y="53"/>
                    <a:pt x="51" y="53"/>
                  </a:cubicBezTo>
                  <a:cubicBezTo>
                    <a:pt x="49" y="52"/>
                    <a:pt x="47" y="50"/>
                    <a:pt x="44" y="50"/>
                  </a:cubicBezTo>
                  <a:cubicBezTo>
                    <a:pt x="39" y="50"/>
                    <a:pt x="32" y="50"/>
                    <a:pt x="29" y="50"/>
                  </a:cubicBezTo>
                  <a:cubicBezTo>
                    <a:pt x="23" y="50"/>
                    <a:pt x="7" y="53"/>
                    <a:pt x="7" y="45"/>
                  </a:cubicBezTo>
                  <a:cubicBezTo>
                    <a:pt x="7" y="39"/>
                    <a:pt x="15" y="41"/>
                    <a:pt x="18" y="39"/>
                  </a:cubicBezTo>
                  <a:cubicBezTo>
                    <a:pt x="14" y="38"/>
                    <a:pt x="12" y="39"/>
                    <a:pt x="8" y="39"/>
                  </a:cubicBezTo>
                  <a:cubicBezTo>
                    <a:pt x="5" y="39"/>
                    <a:pt x="0" y="34"/>
                    <a:pt x="0" y="33"/>
                  </a:cubicBezTo>
                  <a:cubicBezTo>
                    <a:pt x="0" y="19"/>
                    <a:pt x="26" y="9"/>
                    <a:pt x="36" y="9"/>
                  </a:cubicBezTo>
                  <a:cubicBezTo>
                    <a:pt x="40" y="9"/>
                    <a:pt x="40" y="17"/>
                    <a:pt x="41" y="19"/>
                  </a:cubicBezTo>
                  <a:cubicBezTo>
                    <a:pt x="43" y="17"/>
                    <a:pt x="45" y="13"/>
                    <a:pt x="50" y="13"/>
                  </a:cubicBezTo>
                  <a:cubicBezTo>
                    <a:pt x="58" y="13"/>
                    <a:pt x="61" y="17"/>
                    <a:pt x="63" y="22"/>
                  </a:cubicBezTo>
                  <a:cubicBezTo>
                    <a:pt x="66" y="21"/>
                    <a:pt x="68" y="21"/>
                    <a:pt x="71" y="20"/>
                  </a:cubicBezTo>
                  <a:cubicBezTo>
                    <a:pt x="71" y="17"/>
                    <a:pt x="71" y="17"/>
                    <a:pt x="70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80" y="16"/>
                    <a:pt x="84" y="20"/>
                    <a:pt x="86" y="23"/>
                  </a:cubicBezTo>
                  <a:cubicBezTo>
                    <a:pt x="87" y="26"/>
                    <a:pt x="85" y="34"/>
                    <a:pt x="91" y="34"/>
                  </a:cubicBezTo>
                  <a:cubicBezTo>
                    <a:pt x="93" y="34"/>
                    <a:pt x="93" y="32"/>
                    <a:pt x="94" y="31"/>
                  </a:cubicBezTo>
                  <a:cubicBezTo>
                    <a:pt x="92" y="28"/>
                    <a:pt x="88" y="14"/>
                    <a:pt x="88" y="11"/>
                  </a:cubicBezTo>
                  <a:cubicBezTo>
                    <a:pt x="88" y="9"/>
                    <a:pt x="91" y="8"/>
                    <a:pt x="93" y="8"/>
                  </a:cubicBezTo>
                  <a:cubicBezTo>
                    <a:pt x="98" y="8"/>
                    <a:pt x="96" y="10"/>
                    <a:pt x="101" y="8"/>
                  </a:cubicBezTo>
                  <a:cubicBezTo>
                    <a:pt x="101" y="7"/>
                    <a:pt x="101" y="6"/>
                    <a:pt x="101" y="5"/>
                  </a:cubicBezTo>
                  <a:cubicBezTo>
                    <a:pt x="101" y="2"/>
                    <a:pt x="105" y="0"/>
                    <a:pt x="109" y="0"/>
                  </a:cubicBezTo>
                  <a:cubicBezTo>
                    <a:pt x="114" y="0"/>
                    <a:pt x="119" y="2"/>
                    <a:pt x="119" y="6"/>
                  </a:cubicBezTo>
                  <a:cubicBezTo>
                    <a:pt x="119" y="11"/>
                    <a:pt x="113" y="13"/>
                    <a:pt x="113" y="16"/>
                  </a:cubicBezTo>
                  <a:cubicBezTo>
                    <a:pt x="113" y="26"/>
                    <a:pt x="121" y="33"/>
                    <a:pt x="121" y="40"/>
                  </a:cubicBezTo>
                  <a:cubicBezTo>
                    <a:pt x="121" y="49"/>
                    <a:pt x="145" y="56"/>
                    <a:pt x="150" y="60"/>
                  </a:cubicBezTo>
                  <a:cubicBezTo>
                    <a:pt x="145" y="63"/>
                    <a:pt x="144" y="62"/>
                    <a:pt x="139" y="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21" name="Freeform 107">
              <a:extLst>
                <a:ext uri="{FF2B5EF4-FFF2-40B4-BE49-F238E27FC236}">
                  <a16:creationId xmlns:a16="http://schemas.microsoft.com/office/drawing/2014/main" id="{0408D427-7B18-47A4-9B51-5F20A8FA4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582" y="2974326"/>
              <a:ext cx="203710" cy="134989"/>
            </a:xfrm>
            <a:custGeom>
              <a:avLst/>
              <a:gdLst>
                <a:gd name="T0" fmla="*/ 18 w 84"/>
                <a:gd name="T1" fmla="*/ 53 h 56"/>
                <a:gd name="T2" fmla="*/ 14 w 84"/>
                <a:gd name="T3" fmla="*/ 47 h 56"/>
                <a:gd name="T4" fmla="*/ 0 w 84"/>
                <a:gd name="T5" fmla="*/ 42 h 56"/>
                <a:gd name="T6" fmla="*/ 15 w 84"/>
                <a:gd name="T7" fmla="*/ 14 h 56"/>
                <a:gd name="T8" fmla="*/ 10 w 84"/>
                <a:gd name="T9" fmla="*/ 4 h 56"/>
                <a:gd name="T10" fmla="*/ 28 w 84"/>
                <a:gd name="T11" fmla="*/ 4 h 56"/>
                <a:gd name="T12" fmla="*/ 39 w 84"/>
                <a:gd name="T13" fmla="*/ 2 h 56"/>
                <a:gd name="T14" fmla="*/ 54 w 84"/>
                <a:gd name="T15" fmla="*/ 7 h 56"/>
                <a:gd name="T16" fmla="*/ 64 w 84"/>
                <a:gd name="T17" fmla="*/ 6 h 56"/>
                <a:gd name="T18" fmla="*/ 84 w 84"/>
                <a:gd name="T19" fmla="*/ 19 h 56"/>
                <a:gd name="T20" fmla="*/ 66 w 84"/>
                <a:gd name="T21" fmla="*/ 25 h 56"/>
                <a:gd name="T22" fmla="*/ 45 w 84"/>
                <a:gd name="T23" fmla="*/ 47 h 56"/>
                <a:gd name="T24" fmla="*/ 23 w 84"/>
                <a:gd name="T25" fmla="*/ 56 h 56"/>
                <a:gd name="T26" fmla="*/ 18 w 84"/>
                <a:gd name="T27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4" h="56">
                  <a:moveTo>
                    <a:pt x="18" y="53"/>
                  </a:moveTo>
                  <a:cubicBezTo>
                    <a:pt x="17" y="53"/>
                    <a:pt x="15" y="49"/>
                    <a:pt x="14" y="47"/>
                  </a:cubicBezTo>
                  <a:cubicBezTo>
                    <a:pt x="12" y="44"/>
                    <a:pt x="0" y="45"/>
                    <a:pt x="0" y="42"/>
                  </a:cubicBezTo>
                  <a:cubicBezTo>
                    <a:pt x="0" y="32"/>
                    <a:pt x="15" y="24"/>
                    <a:pt x="15" y="14"/>
                  </a:cubicBezTo>
                  <a:cubicBezTo>
                    <a:pt x="15" y="11"/>
                    <a:pt x="11" y="7"/>
                    <a:pt x="10" y="4"/>
                  </a:cubicBezTo>
                  <a:cubicBezTo>
                    <a:pt x="17" y="1"/>
                    <a:pt x="21" y="4"/>
                    <a:pt x="28" y="4"/>
                  </a:cubicBezTo>
                  <a:cubicBezTo>
                    <a:pt x="31" y="4"/>
                    <a:pt x="34" y="0"/>
                    <a:pt x="39" y="2"/>
                  </a:cubicBezTo>
                  <a:cubicBezTo>
                    <a:pt x="45" y="3"/>
                    <a:pt x="48" y="7"/>
                    <a:pt x="54" y="7"/>
                  </a:cubicBezTo>
                  <a:cubicBezTo>
                    <a:pt x="57" y="10"/>
                    <a:pt x="61" y="6"/>
                    <a:pt x="64" y="6"/>
                  </a:cubicBezTo>
                  <a:cubicBezTo>
                    <a:pt x="70" y="6"/>
                    <a:pt x="84" y="12"/>
                    <a:pt x="84" y="19"/>
                  </a:cubicBezTo>
                  <a:cubicBezTo>
                    <a:pt x="84" y="22"/>
                    <a:pt x="69" y="24"/>
                    <a:pt x="66" y="25"/>
                  </a:cubicBezTo>
                  <a:cubicBezTo>
                    <a:pt x="57" y="28"/>
                    <a:pt x="45" y="40"/>
                    <a:pt x="45" y="47"/>
                  </a:cubicBezTo>
                  <a:cubicBezTo>
                    <a:pt x="45" y="49"/>
                    <a:pt x="25" y="56"/>
                    <a:pt x="23" y="56"/>
                  </a:cubicBezTo>
                  <a:cubicBezTo>
                    <a:pt x="21" y="56"/>
                    <a:pt x="20" y="53"/>
                    <a:pt x="18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22" name="Freeform 108">
              <a:extLst>
                <a:ext uri="{FF2B5EF4-FFF2-40B4-BE49-F238E27FC236}">
                  <a16:creationId xmlns:a16="http://schemas.microsoft.com/office/drawing/2014/main" id="{CDD75935-0E4E-43F9-AFF8-A9628C664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8568" y="2879834"/>
              <a:ext cx="245434" cy="104310"/>
            </a:xfrm>
            <a:custGeom>
              <a:avLst/>
              <a:gdLst>
                <a:gd name="T0" fmla="*/ 35 w 101"/>
                <a:gd name="T1" fmla="*/ 43 h 43"/>
                <a:gd name="T2" fmla="*/ 27 w 101"/>
                <a:gd name="T3" fmla="*/ 38 h 43"/>
                <a:gd name="T4" fmla="*/ 35 w 101"/>
                <a:gd name="T5" fmla="*/ 35 h 43"/>
                <a:gd name="T6" fmla="*/ 30 w 101"/>
                <a:gd name="T7" fmla="*/ 28 h 43"/>
                <a:gd name="T8" fmla="*/ 27 w 101"/>
                <a:gd name="T9" fmla="*/ 32 h 43"/>
                <a:gd name="T10" fmla="*/ 14 w 101"/>
                <a:gd name="T11" fmla="*/ 34 h 43"/>
                <a:gd name="T12" fmla="*/ 4 w 101"/>
                <a:gd name="T13" fmla="*/ 32 h 43"/>
                <a:gd name="T14" fmla="*/ 0 w 101"/>
                <a:gd name="T15" fmla="*/ 28 h 43"/>
                <a:gd name="T16" fmla="*/ 0 w 101"/>
                <a:gd name="T17" fmla="*/ 23 h 43"/>
                <a:gd name="T18" fmla="*/ 7 w 101"/>
                <a:gd name="T19" fmla="*/ 20 h 43"/>
                <a:gd name="T20" fmla="*/ 20 w 101"/>
                <a:gd name="T21" fmla="*/ 23 h 43"/>
                <a:gd name="T22" fmla="*/ 7 w 101"/>
                <a:gd name="T23" fmla="*/ 20 h 43"/>
                <a:gd name="T24" fmla="*/ 7 w 101"/>
                <a:gd name="T25" fmla="*/ 15 h 43"/>
                <a:gd name="T26" fmla="*/ 12 w 101"/>
                <a:gd name="T27" fmla="*/ 15 h 43"/>
                <a:gd name="T28" fmla="*/ 25 w 101"/>
                <a:gd name="T29" fmla="*/ 17 h 43"/>
                <a:gd name="T30" fmla="*/ 11 w 101"/>
                <a:gd name="T31" fmla="*/ 14 h 43"/>
                <a:gd name="T32" fmla="*/ 16 w 101"/>
                <a:gd name="T33" fmla="*/ 11 h 43"/>
                <a:gd name="T34" fmla="*/ 24 w 101"/>
                <a:gd name="T35" fmla="*/ 12 h 43"/>
                <a:gd name="T36" fmla="*/ 15 w 101"/>
                <a:gd name="T37" fmla="*/ 8 h 43"/>
                <a:gd name="T38" fmla="*/ 25 w 101"/>
                <a:gd name="T39" fmla="*/ 8 h 43"/>
                <a:gd name="T40" fmla="*/ 29 w 101"/>
                <a:gd name="T41" fmla="*/ 12 h 43"/>
                <a:gd name="T42" fmla="*/ 36 w 101"/>
                <a:gd name="T43" fmla="*/ 12 h 43"/>
                <a:gd name="T44" fmla="*/ 63 w 101"/>
                <a:gd name="T45" fmla="*/ 23 h 43"/>
                <a:gd name="T46" fmla="*/ 70 w 101"/>
                <a:gd name="T47" fmla="*/ 20 h 43"/>
                <a:gd name="T48" fmla="*/ 64 w 101"/>
                <a:gd name="T49" fmla="*/ 19 h 43"/>
                <a:gd name="T50" fmla="*/ 67 w 101"/>
                <a:gd name="T51" fmla="*/ 18 h 43"/>
                <a:gd name="T52" fmla="*/ 67 w 101"/>
                <a:gd name="T53" fmla="*/ 14 h 43"/>
                <a:gd name="T54" fmla="*/ 60 w 101"/>
                <a:gd name="T55" fmla="*/ 10 h 43"/>
                <a:gd name="T56" fmla="*/ 70 w 101"/>
                <a:gd name="T57" fmla="*/ 0 h 43"/>
                <a:gd name="T58" fmla="*/ 75 w 101"/>
                <a:gd name="T59" fmla="*/ 2 h 43"/>
                <a:gd name="T60" fmla="*/ 75 w 101"/>
                <a:gd name="T61" fmla="*/ 6 h 43"/>
                <a:gd name="T62" fmla="*/ 86 w 101"/>
                <a:gd name="T63" fmla="*/ 17 h 43"/>
                <a:gd name="T64" fmla="*/ 94 w 101"/>
                <a:gd name="T65" fmla="*/ 13 h 43"/>
                <a:gd name="T66" fmla="*/ 101 w 101"/>
                <a:gd name="T67" fmla="*/ 20 h 43"/>
                <a:gd name="T68" fmla="*/ 91 w 101"/>
                <a:gd name="T69" fmla="*/ 34 h 43"/>
                <a:gd name="T70" fmla="*/ 72 w 101"/>
                <a:gd name="T71" fmla="*/ 33 h 43"/>
                <a:gd name="T72" fmla="*/ 53 w 101"/>
                <a:gd name="T73" fmla="*/ 38 h 43"/>
                <a:gd name="T74" fmla="*/ 35 w 101"/>
                <a:gd name="T7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1" h="43">
                  <a:moveTo>
                    <a:pt x="35" y="43"/>
                  </a:moveTo>
                  <a:cubicBezTo>
                    <a:pt x="31" y="43"/>
                    <a:pt x="27" y="40"/>
                    <a:pt x="27" y="38"/>
                  </a:cubicBezTo>
                  <a:cubicBezTo>
                    <a:pt x="27" y="34"/>
                    <a:pt x="31" y="35"/>
                    <a:pt x="35" y="35"/>
                  </a:cubicBezTo>
                  <a:cubicBezTo>
                    <a:pt x="33" y="32"/>
                    <a:pt x="30" y="31"/>
                    <a:pt x="30" y="28"/>
                  </a:cubicBezTo>
                  <a:cubicBezTo>
                    <a:pt x="28" y="28"/>
                    <a:pt x="27" y="30"/>
                    <a:pt x="27" y="32"/>
                  </a:cubicBezTo>
                  <a:cubicBezTo>
                    <a:pt x="22" y="32"/>
                    <a:pt x="18" y="34"/>
                    <a:pt x="14" y="34"/>
                  </a:cubicBezTo>
                  <a:cubicBezTo>
                    <a:pt x="11" y="34"/>
                    <a:pt x="6" y="32"/>
                    <a:pt x="4" y="32"/>
                  </a:cubicBezTo>
                  <a:cubicBezTo>
                    <a:pt x="2" y="32"/>
                    <a:pt x="0" y="30"/>
                    <a:pt x="0" y="28"/>
                  </a:cubicBezTo>
                  <a:cubicBezTo>
                    <a:pt x="0" y="25"/>
                    <a:pt x="1" y="25"/>
                    <a:pt x="0" y="23"/>
                  </a:cubicBezTo>
                  <a:cubicBezTo>
                    <a:pt x="3" y="23"/>
                    <a:pt x="4" y="20"/>
                    <a:pt x="7" y="20"/>
                  </a:cubicBezTo>
                  <a:cubicBezTo>
                    <a:pt x="13" y="20"/>
                    <a:pt x="16" y="23"/>
                    <a:pt x="20" y="23"/>
                  </a:cubicBezTo>
                  <a:cubicBezTo>
                    <a:pt x="15" y="23"/>
                    <a:pt x="11" y="21"/>
                    <a:pt x="7" y="20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10" y="15"/>
                    <a:pt x="12" y="15"/>
                    <a:pt x="12" y="15"/>
                  </a:cubicBezTo>
                  <a:cubicBezTo>
                    <a:pt x="13" y="15"/>
                    <a:pt x="22" y="17"/>
                    <a:pt x="25" y="17"/>
                  </a:cubicBezTo>
                  <a:cubicBezTo>
                    <a:pt x="20" y="16"/>
                    <a:pt x="15" y="17"/>
                    <a:pt x="11" y="14"/>
                  </a:cubicBezTo>
                  <a:cubicBezTo>
                    <a:pt x="12" y="12"/>
                    <a:pt x="14" y="11"/>
                    <a:pt x="16" y="11"/>
                  </a:cubicBezTo>
                  <a:cubicBezTo>
                    <a:pt x="20" y="11"/>
                    <a:pt x="21" y="12"/>
                    <a:pt x="24" y="12"/>
                  </a:cubicBezTo>
                  <a:cubicBezTo>
                    <a:pt x="20" y="12"/>
                    <a:pt x="15" y="12"/>
                    <a:pt x="15" y="8"/>
                  </a:cubicBezTo>
                  <a:cubicBezTo>
                    <a:pt x="20" y="7"/>
                    <a:pt x="22" y="8"/>
                    <a:pt x="25" y="8"/>
                  </a:cubicBezTo>
                  <a:cubicBezTo>
                    <a:pt x="26" y="8"/>
                    <a:pt x="29" y="9"/>
                    <a:pt x="29" y="12"/>
                  </a:cubicBezTo>
                  <a:cubicBezTo>
                    <a:pt x="33" y="12"/>
                    <a:pt x="35" y="12"/>
                    <a:pt x="36" y="12"/>
                  </a:cubicBezTo>
                  <a:cubicBezTo>
                    <a:pt x="45" y="12"/>
                    <a:pt x="51" y="23"/>
                    <a:pt x="63" y="23"/>
                  </a:cubicBezTo>
                  <a:cubicBezTo>
                    <a:pt x="67" y="23"/>
                    <a:pt x="68" y="22"/>
                    <a:pt x="70" y="20"/>
                  </a:cubicBezTo>
                  <a:cubicBezTo>
                    <a:pt x="66" y="20"/>
                    <a:pt x="65" y="19"/>
                    <a:pt x="64" y="19"/>
                  </a:cubicBezTo>
                  <a:cubicBezTo>
                    <a:pt x="64" y="18"/>
                    <a:pt x="66" y="18"/>
                    <a:pt x="67" y="18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5" y="14"/>
                    <a:pt x="60" y="12"/>
                    <a:pt x="60" y="10"/>
                  </a:cubicBezTo>
                  <a:cubicBezTo>
                    <a:pt x="60" y="5"/>
                    <a:pt x="67" y="3"/>
                    <a:pt x="70" y="0"/>
                  </a:cubicBezTo>
                  <a:cubicBezTo>
                    <a:pt x="72" y="1"/>
                    <a:pt x="73" y="2"/>
                    <a:pt x="75" y="2"/>
                  </a:cubicBezTo>
                  <a:cubicBezTo>
                    <a:pt x="75" y="5"/>
                    <a:pt x="75" y="5"/>
                    <a:pt x="75" y="6"/>
                  </a:cubicBezTo>
                  <a:cubicBezTo>
                    <a:pt x="75" y="10"/>
                    <a:pt x="81" y="17"/>
                    <a:pt x="86" y="17"/>
                  </a:cubicBezTo>
                  <a:cubicBezTo>
                    <a:pt x="89" y="17"/>
                    <a:pt x="90" y="13"/>
                    <a:pt x="94" y="13"/>
                  </a:cubicBezTo>
                  <a:cubicBezTo>
                    <a:pt x="97" y="13"/>
                    <a:pt x="101" y="17"/>
                    <a:pt x="101" y="20"/>
                  </a:cubicBezTo>
                  <a:cubicBezTo>
                    <a:pt x="101" y="24"/>
                    <a:pt x="94" y="33"/>
                    <a:pt x="91" y="34"/>
                  </a:cubicBezTo>
                  <a:cubicBezTo>
                    <a:pt x="89" y="34"/>
                    <a:pt x="72" y="32"/>
                    <a:pt x="72" y="33"/>
                  </a:cubicBezTo>
                  <a:cubicBezTo>
                    <a:pt x="72" y="34"/>
                    <a:pt x="54" y="38"/>
                    <a:pt x="53" y="38"/>
                  </a:cubicBezTo>
                  <a:cubicBezTo>
                    <a:pt x="47" y="41"/>
                    <a:pt x="42" y="43"/>
                    <a:pt x="35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23" name="Freeform 109">
              <a:extLst>
                <a:ext uri="{FF2B5EF4-FFF2-40B4-BE49-F238E27FC236}">
                  <a16:creationId xmlns:a16="http://schemas.microsoft.com/office/drawing/2014/main" id="{D8A7D375-E5BC-449E-BDFC-B1E13194C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5434" y="2915421"/>
              <a:ext cx="30680" cy="24545"/>
            </a:xfrm>
            <a:custGeom>
              <a:avLst/>
              <a:gdLst>
                <a:gd name="T0" fmla="*/ 5 w 13"/>
                <a:gd name="T1" fmla="*/ 10 h 10"/>
                <a:gd name="T2" fmla="*/ 0 w 13"/>
                <a:gd name="T3" fmla="*/ 7 h 10"/>
                <a:gd name="T4" fmla="*/ 13 w 13"/>
                <a:gd name="T5" fmla="*/ 0 h 10"/>
                <a:gd name="T6" fmla="*/ 5 w 13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5" y="10"/>
                  </a:moveTo>
                  <a:cubicBezTo>
                    <a:pt x="2" y="10"/>
                    <a:pt x="0" y="9"/>
                    <a:pt x="0" y="7"/>
                  </a:cubicBezTo>
                  <a:cubicBezTo>
                    <a:pt x="0" y="2"/>
                    <a:pt x="10" y="0"/>
                    <a:pt x="13" y="0"/>
                  </a:cubicBezTo>
                  <a:cubicBezTo>
                    <a:pt x="13" y="4"/>
                    <a:pt x="8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24" name="Freeform 110">
              <a:extLst>
                <a:ext uri="{FF2B5EF4-FFF2-40B4-BE49-F238E27FC236}">
                  <a16:creationId xmlns:a16="http://schemas.microsoft.com/office/drawing/2014/main" id="{67D264DE-FFF9-44DB-ACCA-16312D317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565" y="2882287"/>
              <a:ext cx="23317" cy="9818"/>
            </a:xfrm>
            <a:custGeom>
              <a:avLst/>
              <a:gdLst>
                <a:gd name="T0" fmla="*/ 4 w 10"/>
                <a:gd name="T1" fmla="*/ 4 h 4"/>
                <a:gd name="T2" fmla="*/ 0 w 10"/>
                <a:gd name="T3" fmla="*/ 0 h 4"/>
                <a:gd name="T4" fmla="*/ 10 w 10"/>
                <a:gd name="T5" fmla="*/ 0 h 4"/>
                <a:gd name="T6" fmla="*/ 10 w 10"/>
                <a:gd name="T7" fmla="*/ 4 h 4"/>
                <a:gd name="T8" fmla="*/ 4 w 10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4" y="4"/>
                  </a:moveTo>
                  <a:cubicBezTo>
                    <a:pt x="3" y="4"/>
                    <a:pt x="0" y="2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4" y="4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25" name="Freeform 111">
              <a:extLst>
                <a:ext uri="{FF2B5EF4-FFF2-40B4-BE49-F238E27FC236}">
                  <a16:creationId xmlns:a16="http://schemas.microsoft.com/office/drawing/2014/main" id="{7791679A-0715-4BB4-AAC2-9688BA5BB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259" y="2850381"/>
              <a:ext cx="138671" cy="77313"/>
            </a:xfrm>
            <a:custGeom>
              <a:avLst/>
              <a:gdLst>
                <a:gd name="T0" fmla="*/ 57 w 57"/>
                <a:gd name="T1" fmla="*/ 5 h 32"/>
                <a:gd name="T2" fmla="*/ 54 w 57"/>
                <a:gd name="T3" fmla="*/ 9 h 32"/>
                <a:gd name="T4" fmla="*/ 56 w 57"/>
                <a:gd name="T5" fmla="*/ 15 h 32"/>
                <a:gd name="T6" fmla="*/ 44 w 57"/>
                <a:gd name="T7" fmla="*/ 24 h 32"/>
                <a:gd name="T8" fmla="*/ 37 w 57"/>
                <a:gd name="T9" fmla="*/ 16 h 32"/>
                <a:gd name="T10" fmla="*/ 27 w 57"/>
                <a:gd name="T11" fmla="*/ 25 h 32"/>
                <a:gd name="T12" fmla="*/ 21 w 57"/>
                <a:gd name="T13" fmla="*/ 32 h 32"/>
                <a:gd name="T14" fmla="*/ 16 w 57"/>
                <a:gd name="T15" fmla="*/ 27 h 32"/>
                <a:gd name="T16" fmla="*/ 8 w 57"/>
                <a:gd name="T17" fmla="*/ 27 h 32"/>
                <a:gd name="T18" fmla="*/ 3 w 57"/>
                <a:gd name="T19" fmla="*/ 30 h 32"/>
                <a:gd name="T20" fmla="*/ 0 w 57"/>
                <a:gd name="T21" fmla="*/ 25 h 32"/>
                <a:gd name="T22" fmla="*/ 6 w 57"/>
                <a:gd name="T23" fmla="*/ 20 h 32"/>
                <a:gd name="T24" fmla="*/ 20 w 57"/>
                <a:gd name="T25" fmla="*/ 14 h 32"/>
                <a:gd name="T26" fmla="*/ 35 w 57"/>
                <a:gd name="T27" fmla="*/ 4 h 32"/>
                <a:gd name="T28" fmla="*/ 40 w 57"/>
                <a:gd name="T29" fmla="*/ 4 h 32"/>
                <a:gd name="T30" fmla="*/ 57 w 57"/>
                <a:gd name="T31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" h="32">
                  <a:moveTo>
                    <a:pt x="57" y="5"/>
                  </a:moveTo>
                  <a:cubicBezTo>
                    <a:pt x="57" y="7"/>
                    <a:pt x="56" y="9"/>
                    <a:pt x="54" y="9"/>
                  </a:cubicBezTo>
                  <a:cubicBezTo>
                    <a:pt x="54" y="12"/>
                    <a:pt x="56" y="13"/>
                    <a:pt x="56" y="15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39" y="24"/>
                    <a:pt x="39" y="18"/>
                    <a:pt x="37" y="16"/>
                  </a:cubicBezTo>
                  <a:cubicBezTo>
                    <a:pt x="36" y="21"/>
                    <a:pt x="32" y="26"/>
                    <a:pt x="27" y="25"/>
                  </a:cubicBezTo>
                  <a:cubicBezTo>
                    <a:pt x="26" y="28"/>
                    <a:pt x="24" y="32"/>
                    <a:pt x="21" y="32"/>
                  </a:cubicBezTo>
                  <a:cubicBezTo>
                    <a:pt x="18" y="32"/>
                    <a:pt x="16" y="28"/>
                    <a:pt x="16" y="27"/>
                  </a:cubicBezTo>
                  <a:cubicBezTo>
                    <a:pt x="12" y="29"/>
                    <a:pt x="11" y="27"/>
                    <a:pt x="8" y="27"/>
                  </a:cubicBezTo>
                  <a:cubicBezTo>
                    <a:pt x="6" y="27"/>
                    <a:pt x="5" y="29"/>
                    <a:pt x="3" y="30"/>
                  </a:cubicBezTo>
                  <a:cubicBezTo>
                    <a:pt x="2" y="28"/>
                    <a:pt x="0" y="26"/>
                    <a:pt x="0" y="25"/>
                  </a:cubicBezTo>
                  <a:cubicBezTo>
                    <a:pt x="0" y="25"/>
                    <a:pt x="5" y="21"/>
                    <a:pt x="6" y="20"/>
                  </a:cubicBezTo>
                  <a:cubicBezTo>
                    <a:pt x="11" y="18"/>
                    <a:pt x="15" y="17"/>
                    <a:pt x="20" y="14"/>
                  </a:cubicBezTo>
                  <a:cubicBezTo>
                    <a:pt x="26" y="11"/>
                    <a:pt x="27" y="4"/>
                    <a:pt x="35" y="4"/>
                  </a:cubicBezTo>
                  <a:cubicBezTo>
                    <a:pt x="37" y="4"/>
                    <a:pt x="38" y="4"/>
                    <a:pt x="40" y="4"/>
                  </a:cubicBezTo>
                  <a:cubicBezTo>
                    <a:pt x="40" y="4"/>
                    <a:pt x="57" y="0"/>
                    <a:pt x="57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26" name="Freeform 112">
              <a:extLst>
                <a:ext uri="{FF2B5EF4-FFF2-40B4-BE49-F238E27FC236}">
                  <a16:creationId xmlns:a16="http://schemas.microsoft.com/office/drawing/2014/main" id="{F10C067D-5040-4D39-9725-E07DA08D5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791" y="2800066"/>
              <a:ext cx="79767" cy="23317"/>
            </a:xfrm>
            <a:custGeom>
              <a:avLst/>
              <a:gdLst>
                <a:gd name="T0" fmla="*/ 13 w 33"/>
                <a:gd name="T1" fmla="*/ 10 h 10"/>
                <a:gd name="T2" fmla="*/ 5 w 33"/>
                <a:gd name="T3" fmla="*/ 8 h 10"/>
                <a:gd name="T4" fmla="*/ 0 w 33"/>
                <a:gd name="T5" fmla="*/ 10 h 10"/>
                <a:gd name="T6" fmla="*/ 21 w 33"/>
                <a:gd name="T7" fmla="*/ 0 h 10"/>
                <a:gd name="T8" fmla="*/ 33 w 33"/>
                <a:gd name="T9" fmla="*/ 7 h 10"/>
                <a:gd name="T10" fmla="*/ 25 w 33"/>
                <a:gd name="T11" fmla="*/ 10 h 10"/>
                <a:gd name="T12" fmla="*/ 13 w 33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0">
                  <a:moveTo>
                    <a:pt x="13" y="10"/>
                  </a:moveTo>
                  <a:cubicBezTo>
                    <a:pt x="9" y="10"/>
                    <a:pt x="8" y="8"/>
                    <a:pt x="5" y="8"/>
                  </a:cubicBezTo>
                  <a:cubicBezTo>
                    <a:pt x="3" y="8"/>
                    <a:pt x="2" y="10"/>
                    <a:pt x="0" y="10"/>
                  </a:cubicBezTo>
                  <a:cubicBezTo>
                    <a:pt x="0" y="7"/>
                    <a:pt x="17" y="0"/>
                    <a:pt x="21" y="0"/>
                  </a:cubicBezTo>
                  <a:cubicBezTo>
                    <a:pt x="27" y="0"/>
                    <a:pt x="32" y="4"/>
                    <a:pt x="33" y="7"/>
                  </a:cubicBezTo>
                  <a:cubicBezTo>
                    <a:pt x="30" y="9"/>
                    <a:pt x="28" y="10"/>
                    <a:pt x="25" y="10"/>
                  </a:cubicBezTo>
                  <a:cubicBezTo>
                    <a:pt x="17" y="10"/>
                    <a:pt x="19" y="10"/>
                    <a:pt x="13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27" name="Freeform 113">
              <a:extLst>
                <a:ext uri="{FF2B5EF4-FFF2-40B4-BE49-F238E27FC236}">
                  <a16:creationId xmlns:a16="http://schemas.microsoft.com/office/drawing/2014/main" id="{76C3445A-BC82-4501-8D0B-56E8E0A31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3244" y="2828291"/>
              <a:ext cx="68722" cy="36815"/>
            </a:xfrm>
            <a:custGeom>
              <a:avLst/>
              <a:gdLst>
                <a:gd name="T0" fmla="*/ 24 w 28"/>
                <a:gd name="T1" fmla="*/ 6 h 15"/>
                <a:gd name="T2" fmla="*/ 9 w 28"/>
                <a:gd name="T3" fmla="*/ 15 h 15"/>
                <a:gd name="T4" fmla="*/ 0 w 28"/>
                <a:gd name="T5" fmla="*/ 7 h 15"/>
                <a:gd name="T6" fmla="*/ 23 w 28"/>
                <a:gd name="T7" fmla="*/ 0 h 15"/>
                <a:gd name="T8" fmla="*/ 28 w 28"/>
                <a:gd name="T9" fmla="*/ 3 h 15"/>
                <a:gd name="T10" fmla="*/ 16 w 28"/>
                <a:gd name="T11" fmla="*/ 6 h 15"/>
                <a:gd name="T12" fmla="*/ 24 w 28"/>
                <a:gd name="T13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5">
                  <a:moveTo>
                    <a:pt x="24" y="6"/>
                  </a:moveTo>
                  <a:cubicBezTo>
                    <a:pt x="25" y="12"/>
                    <a:pt x="15" y="15"/>
                    <a:pt x="9" y="15"/>
                  </a:cubicBezTo>
                  <a:cubicBezTo>
                    <a:pt x="4" y="15"/>
                    <a:pt x="0" y="10"/>
                    <a:pt x="0" y="7"/>
                  </a:cubicBezTo>
                  <a:cubicBezTo>
                    <a:pt x="0" y="0"/>
                    <a:pt x="17" y="0"/>
                    <a:pt x="23" y="0"/>
                  </a:cubicBezTo>
                  <a:cubicBezTo>
                    <a:pt x="26" y="0"/>
                    <a:pt x="27" y="2"/>
                    <a:pt x="28" y="3"/>
                  </a:cubicBezTo>
                  <a:cubicBezTo>
                    <a:pt x="25" y="5"/>
                    <a:pt x="20" y="6"/>
                    <a:pt x="16" y="6"/>
                  </a:cubicBezTo>
                  <a:lnTo>
                    <a:pt x="24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28" name="Freeform 114">
              <a:extLst>
                <a:ext uri="{FF2B5EF4-FFF2-40B4-BE49-F238E27FC236}">
                  <a16:creationId xmlns:a16="http://schemas.microsoft.com/office/drawing/2014/main" id="{56165BA7-D35E-4238-8B52-6653534B3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0110" y="2823383"/>
              <a:ext cx="23317" cy="26998"/>
            </a:xfrm>
            <a:custGeom>
              <a:avLst/>
              <a:gdLst>
                <a:gd name="T0" fmla="*/ 10 w 10"/>
                <a:gd name="T1" fmla="*/ 8 h 11"/>
                <a:gd name="T2" fmla="*/ 6 w 10"/>
                <a:gd name="T3" fmla="*/ 11 h 11"/>
                <a:gd name="T4" fmla="*/ 0 w 10"/>
                <a:gd name="T5" fmla="*/ 7 h 11"/>
                <a:gd name="T6" fmla="*/ 10 w 10"/>
                <a:gd name="T7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1">
                  <a:moveTo>
                    <a:pt x="10" y="8"/>
                  </a:moveTo>
                  <a:cubicBezTo>
                    <a:pt x="8" y="9"/>
                    <a:pt x="8" y="11"/>
                    <a:pt x="6" y="11"/>
                  </a:cubicBezTo>
                  <a:cubicBezTo>
                    <a:pt x="3" y="11"/>
                    <a:pt x="0" y="8"/>
                    <a:pt x="0" y="7"/>
                  </a:cubicBezTo>
                  <a:cubicBezTo>
                    <a:pt x="0" y="0"/>
                    <a:pt x="8" y="7"/>
                    <a:pt x="10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29" name="Freeform 115">
              <a:extLst>
                <a:ext uri="{FF2B5EF4-FFF2-40B4-BE49-F238E27FC236}">
                  <a16:creationId xmlns:a16="http://schemas.microsoft.com/office/drawing/2014/main" id="{49D0BD1F-6E36-4164-9F33-A232238EF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589" y="3002550"/>
              <a:ext cx="119036" cy="96947"/>
            </a:xfrm>
            <a:custGeom>
              <a:avLst/>
              <a:gdLst>
                <a:gd name="T0" fmla="*/ 43 w 49"/>
                <a:gd name="T1" fmla="*/ 15 h 40"/>
                <a:gd name="T2" fmla="*/ 42 w 49"/>
                <a:gd name="T3" fmla="*/ 20 h 40"/>
                <a:gd name="T4" fmla="*/ 49 w 49"/>
                <a:gd name="T5" fmla="*/ 21 h 40"/>
                <a:gd name="T6" fmla="*/ 37 w 49"/>
                <a:gd name="T7" fmla="*/ 36 h 40"/>
                <a:gd name="T8" fmla="*/ 32 w 49"/>
                <a:gd name="T9" fmla="*/ 40 h 40"/>
                <a:gd name="T10" fmla="*/ 25 w 49"/>
                <a:gd name="T11" fmla="*/ 35 h 40"/>
                <a:gd name="T12" fmla="*/ 0 w 49"/>
                <a:gd name="T13" fmla="*/ 20 h 40"/>
                <a:gd name="T14" fmla="*/ 0 w 49"/>
                <a:gd name="T15" fmla="*/ 15 h 40"/>
                <a:gd name="T16" fmla="*/ 13 w 49"/>
                <a:gd name="T17" fmla="*/ 19 h 40"/>
                <a:gd name="T18" fmla="*/ 17 w 49"/>
                <a:gd name="T19" fmla="*/ 19 h 40"/>
                <a:gd name="T20" fmla="*/ 17 w 49"/>
                <a:gd name="T21" fmla="*/ 11 h 40"/>
                <a:gd name="T22" fmla="*/ 8 w 49"/>
                <a:gd name="T23" fmla="*/ 7 h 40"/>
                <a:gd name="T24" fmla="*/ 10 w 49"/>
                <a:gd name="T25" fmla="*/ 5 h 40"/>
                <a:gd name="T26" fmla="*/ 27 w 49"/>
                <a:gd name="T27" fmla="*/ 2 h 40"/>
                <a:gd name="T28" fmla="*/ 39 w 49"/>
                <a:gd name="T29" fmla="*/ 2 h 40"/>
                <a:gd name="T30" fmla="*/ 42 w 49"/>
                <a:gd name="T31" fmla="*/ 4 h 40"/>
                <a:gd name="T32" fmla="*/ 32 w 49"/>
                <a:gd name="T33" fmla="*/ 15 h 40"/>
                <a:gd name="T34" fmla="*/ 43 w 49"/>
                <a:gd name="T35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40">
                  <a:moveTo>
                    <a:pt x="43" y="15"/>
                  </a:moveTo>
                  <a:cubicBezTo>
                    <a:pt x="43" y="19"/>
                    <a:pt x="42" y="17"/>
                    <a:pt x="42" y="20"/>
                  </a:cubicBezTo>
                  <a:cubicBezTo>
                    <a:pt x="43" y="20"/>
                    <a:pt x="47" y="21"/>
                    <a:pt x="49" y="21"/>
                  </a:cubicBezTo>
                  <a:cubicBezTo>
                    <a:pt x="47" y="37"/>
                    <a:pt x="46" y="33"/>
                    <a:pt x="37" y="36"/>
                  </a:cubicBezTo>
                  <a:cubicBezTo>
                    <a:pt x="35" y="37"/>
                    <a:pt x="34" y="40"/>
                    <a:pt x="32" y="40"/>
                  </a:cubicBezTo>
                  <a:cubicBezTo>
                    <a:pt x="28" y="40"/>
                    <a:pt x="27" y="37"/>
                    <a:pt x="25" y="35"/>
                  </a:cubicBezTo>
                  <a:cubicBezTo>
                    <a:pt x="17" y="27"/>
                    <a:pt x="8" y="29"/>
                    <a:pt x="0" y="2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4" y="15"/>
                    <a:pt x="8" y="19"/>
                    <a:pt x="13" y="19"/>
                  </a:cubicBezTo>
                  <a:cubicBezTo>
                    <a:pt x="16" y="19"/>
                    <a:pt x="15" y="19"/>
                    <a:pt x="17" y="19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3" y="10"/>
                    <a:pt x="8" y="11"/>
                    <a:pt x="8" y="7"/>
                  </a:cubicBezTo>
                  <a:cubicBezTo>
                    <a:pt x="8" y="6"/>
                    <a:pt x="10" y="6"/>
                    <a:pt x="10" y="5"/>
                  </a:cubicBezTo>
                  <a:cubicBezTo>
                    <a:pt x="15" y="0"/>
                    <a:pt x="21" y="2"/>
                    <a:pt x="27" y="2"/>
                  </a:cubicBezTo>
                  <a:cubicBezTo>
                    <a:pt x="32" y="2"/>
                    <a:pt x="39" y="2"/>
                    <a:pt x="39" y="2"/>
                  </a:cubicBezTo>
                  <a:cubicBezTo>
                    <a:pt x="40" y="2"/>
                    <a:pt x="42" y="3"/>
                    <a:pt x="42" y="4"/>
                  </a:cubicBezTo>
                  <a:cubicBezTo>
                    <a:pt x="42" y="10"/>
                    <a:pt x="34" y="12"/>
                    <a:pt x="32" y="15"/>
                  </a:cubicBezTo>
                  <a:cubicBezTo>
                    <a:pt x="35" y="15"/>
                    <a:pt x="43" y="12"/>
                    <a:pt x="43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30" name="Freeform 116">
              <a:extLst>
                <a:ext uri="{FF2B5EF4-FFF2-40B4-BE49-F238E27FC236}">
                  <a16:creationId xmlns:a16="http://schemas.microsoft.com/office/drawing/2014/main" id="{3B4BC573-FD10-4B76-94C2-21BFA9996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412" y="2889650"/>
              <a:ext cx="133762" cy="69950"/>
            </a:xfrm>
            <a:custGeom>
              <a:avLst/>
              <a:gdLst>
                <a:gd name="T0" fmla="*/ 3 w 55"/>
                <a:gd name="T1" fmla="*/ 7 h 29"/>
                <a:gd name="T2" fmla="*/ 0 w 55"/>
                <a:gd name="T3" fmla="*/ 1 h 29"/>
                <a:gd name="T4" fmla="*/ 4 w 55"/>
                <a:gd name="T5" fmla="*/ 1 h 29"/>
                <a:gd name="T6" fmla="*/ 25 w 55"/>
                <a:gd name="T7" fmla="*/ 13 h 29"/>
                <a:gd name="T8" fmla="*/ 19 w 55"/>
                <a:gd name="T9" fmla="*/ 8 h 29"/>
                <a:gd name="T10" fmla="*/ 19 w 55"/>
                <a:gd name="T11" fmla="*/ 5 h 29"/>
                <a:gd name="T12" fmla="*/ 35 w 55"/>
                <a:gd name="T13" fmla="*/ 11 h 29"/>
                <a:gd name="T14" fmla="*/ 35 w 55"/>
                <a:gd name="T15" fmla="*/ 5 h 29"/>
                <a:gd name="T16" fmla="*/ 25 w 55"/>
                <a:gd name="T17" fmla="*/ 1 h 29"/>
                <a:gd name="T18" fmla="*/ 30 w 55"/>
                <a:gd name="T19" fmla="*/ 1 h 29"/>
                <a:gd name="T20" fmla="*/ 43 w 55"/>
                <a:gd name="T21" fmla="*/ 4 h 29"/>
                <a:gd name="T22" fmla="*/ 49 w 55"/>
                <a:gd name="T23" fmla="*/ 1 h 29"/>
                <a:gd name="T24" fmla="*/ 55 w 55"/>
                <a:gd name="T25" fmla="*/ 8 h 29"/>
                <a:gd name="T26" fmla="*/ 52 w 55"/>
                <a:gd name="T27" fmla="*/ 26 h 29"/>
                <a:gd name="T28" fmla="*/ 41 w 55"/>
                <a:gd name="T29" fmla="*/ 28 h 29"/>
                <a:gd name="T30" fmla="*/ 32 w 55"/>
                <a:gd name="T31" fmla="*/ 26 h 29"/>
                <a:gd name="T32" fmla="*/ 34 w 55"/>
                <a:gd name="T33" fmla="*/ 24 h 29"/>
                <a:gd name="T34" fmla="*/ 34 w 55"/>
                <a:gd name="T35" fmla="*/ 21 h 29"/>
                <a:gd name="T36" fmla="*/ 41 w 55"/>
                <a:gd name="T37" fmla="*/ 16 h 29"/>
                <a:gd name="T38" fmla="*/ 37 w 55"/>
                <a:gd name="T39" fmla="*/ 16 h 29"/>
                <a:gd name="T40" fmla="*/ 17 w 55"/>
                <a:gd name="T41" fmla="*/ 18 h 29"/>
                <a:gd name="T42" fmla="*/ 13 w 55"/>
                <a:gd name="T43" fmla="*/ 15 h 29"/>
                <a:gd name="T44" fmla="*/ 9 w 55"/>
                <a:gd name="T45" fmla="*/ 15 h 29"/>
                <a:gd name="T46" fmla="*/ 8 w 55"/>
                <a:gd name="T47" fmla="*/ 12 h 29"/>
                <a:gd name="T48" fmla="*/ 1 w 55"/>
                <a:gd name="T49" fmla="*/ 9 h 29"/>
                <a:gd name="T50" fmla="*/ 1 w 55"/>
                <a:gd name="T51" fmla="*/ 4 h 29"/>
                <a:gd name="T52" fmla="*/ 3 w 55"/>
                <a:gd name="T53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29">
                  <a:moveTo>
                    <a:pt x="3" y="7"/>
                  </a:moveTo>
                  <a:cubicBezTo>
                    <a:pt x="2" y="6"/>
                    <a:pt x="0" y="4"/>
                    <a:pt x="0" y="1"/>
                  </a:cubicBezTo>
                  <a:cubicBezTo>
                    <a:pt x="1" y="1"/>
                    <a:pt x="2" y="1"/>
                    <a:pt x="4" y="1"/>
                  </a:cubicBezTo>
                  <a:cubicBezTo>
                    <a:pt x="12" y="1"/>
                    <a:pt x="16" y="16"/>
                    <a:pt x="25" y="13"/>
                  </a:cubicBezTo>
                  <a:cubicBezTo>
                    <a:pt x="23" y="12"/>
                    <a:pt x="21" y="10"/>
                    <a:pt x="19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6" y="5"/>
                    <a:pt x="28" y="11"/>
                    <a:pt x="35" y="11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0" y="5"/>
                    <a:pt x="26" y="5"/>
                    <a:pt x="25" y="1"/>
                  </a:cubicBezTo>
                  <a:cubicBezTo>
                    <a:pt x="27" y="0"/>
                    <a:pt x="28" y="1"/>
                    <a:pt x="30" y="1"/>
                  </a:cubicBezTo>
                  <a:cubicBezTo>
                    <a:pt x="35" y="1"/>
                    <a:pt x="38" y="4"/>
                    <a:pt x="43" y="4"/>
                  </a:cubicBezTo>
                  <a:cubicBezTo>
                    <a:pt x="46" y="4"/>
                    <a:pt x="47" y="1"/>
                    <a:pt x="49" y="1"/>
                  </a:cubicBezTo>
                  <a:cubicBezTo>
                    <a:pt x="54" y="1"/>
                    <a:pt x="55" y="4"/>
                    <a:pt x="55" y="8"/>
                  </a:cubicBezTo>
                  <a:cubicBezTo>
                    <a:pt x="55" y="15"/>
                    <a:pt x="51" y="18"/>
                    <a:pt x="52" y="26"/>
                  </a:cubicBezTo>
                  <a:cubicBezTo>
                    <a:pt x="48" y="28"/>
                    <a:pt x="42" y="28"/>
                    <a:pt x="41" y="28"/>
                  </a:cubicBezTo>
                  <a:cubicBezTo>
                    <a:pt x="39" y="28"/>
                    <a:pt x="32" y="29"/>
                    <a:pt x="32" y="26"/>
                  </a:cubicBezTo>
                  <a:cubicBezTo>
                    <a:pt x="32" y="25"/>
                    <a:pt x="33" y="24"/>
                    <a:pt x="34" y="24"/>
                  </a:cubicBezTo>
                  <a:cubicBezTo>
                    <a:pt x="33" y="23"/>
                    <a:pt x="33" y="22"/>
                    <a:pt x="34" y="21"/>
                  </a:cubicBezTo>
                  <a:cubicBezTo>
                    <a:pt x="34" y="18"/>
                    <a:pt x="39" y="18"/>
                    <a:pt x="41" y="16"/>
                  </a:cubicBezTo>
                  <a:cubicBezTo>
                    <a:pt x="40" y="16"/>
                    <a:pt x="39" y="16"/>
                    <a:pt x="37" y="16"/>
                  </a:cubicBezTo>
                  <a:cubicBezTo>
                    <a:pt x="32" y="16"/>
                    <a:pt x="22" y="18"/>
                    <a:pt x="17" y="18"/>
                  </a:cubicBezTo>
                  <a:cubicBezTo>
                    <a:pt x="15" y="18"/>
                    <a:pt x="13" y="17"/>
                    <a:pt x="13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5" y="13"/>
                    <a:pt x="3" y="11"/>
                    <a:pt x="1" y="9"/>
                  </a:cubicBezTo>
                  <a:cubicBezTo>
                    <a:pt x="1" y="4"/>
                    <a:pt x="1" y="4"/>
                    <a:pt x="1" y="4"/>
                  </a:cubicBezTo>
                  <a:lnTo>
                    <a:pt x="3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31" name="Freeform 117">
              <a:extLst>
                <a:ext uri="{FF2B5EF4-FFF2-40B4-BE49-F238E27FC236}">
                  <a16:creationId xmlns:a16="http://schemas.microsoft.com/office/drawing/2014/main" id="{4411DAC7-9F52-42D2-A1F5-04418D9CB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4268" y="3155948"/>
              <a:ext cx="77313" cy="45406"/>
            </a:xfrm>
            <a:custGeom>
              <a:avLst/>
              <a:gdLst>
                <a:gd name="T0" fmla="*/ 25 w 32"/>
                <a:gd name="T1" fmla="*/ 19 h 19"/>
                <a:gd name="T2" fmla="*/ 0 w 32"/>
                <a:gd name="T3" fmla="*/ 10 h 19"/>
                <a:gd name="T4" fmla="*/ 6 w 32"/>
                <a:gd name="T5" fmla="*/ 9 h 19"/>
                <a:gd name="T6" fmla="*/ 14 w 32"/>
                <a:gd name="T7" fmla="*/ 0 h 19"/>
                <a:gd name="T8" fmla="*/ 32 w 32"/>
                <a:gd name="T9" fmla="*/ 14 h 19"/>
                <a:gd name="T10" fmla="*/ 25 w 32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9">
                  <a:moveTo>
                    <a:pt x="25" y="19"/>
                  </a:moveTo>
                  <a:cubicBezTo>
                    <a:pt x="21" y="19"/>
                    <a:pt x="0" y="11"/>
                    <a:pt x="0" y="10"/>
                  </a:cubicBezTo>
                  <a:cubicBezTo>
                    <a:pt x="0" y="8"/>
                    <a:pt x="5" y="9"/>
                    <a:pt x="6" y="9"/>
                  </a:cubicBezTo>
                  <a:cubicBezTo>
                    <a:pt x="10" y="8"/>
                    <a:pt x="8" y="0"/>
                    <a:pt x="14" y="0"/>
                  </a:cubicBezTo>
                  <a:cubicBezTo>
                    <a:pt x="18" y="0"/>
                    <a:pt x="30" y="10"/>
                    <a:pt x="32" y="14"/>
                  </a:cubicBezTo>
                  <a:cubicBezTo>
                    <a:pt x="29" y="16"/>
                    <a:pt x="28" y="19"/>
                    <a:pt x="25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32" name="Freeform 118">
              <a:extLst>
                <a:ext uri="{FF2B5EF4-FFF2-40B4-BE49-F238E27FC236}">
                  <a16:creationId xmlns:a16="http://schemas.microsoft.com/office/drawing/2014/main" id="{B04089B8-B568-4074-800E-0136E95A9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670" y="2991505"/>
              <a:ext cx="104310" cy="84674"/>
            </a:xfrm>
            <a:custGeom>
              <a:avLst/>
              <a:gdLst>
                <a:gd name="T0" fmla="*/ 43 w 43"/>
                <a:gd name="T1" fmla="*/ 7 h 35"/>
                <a:gd name="T2" fmla="*/ 38 w 43"/>
                <a:gd name="T3" fmla="*/ 12 h 35"/>
                <a:gd name="T4" fmla="*/ 21 w 43"/>
                <a:gd name="T5" fmla="*/ 23 h 35"/>
                <a:gd name="T6" fmla="*/ 13 w 43"/>
                <a:gd name="T7" fmla="*/ 25 h 35"/>
                <a:gd name="T8" fmla="*/ 17 w 43"/>
                <a:gd name="T9" fmla="*/ 25 h 35"/>
                <a:gd name="T10" fmla="*/ 11 w 43"/>
                <a:gd name="T11" fmla="*/ 35 h 35"/>
                <a:gd name="T12" fmla="*/ 5 w 43"/>
                <a:gd name="T13" fmla="*/ 35 h 35"/>
                <a:gd name="T14" fmla="*/ 5 w 43"/>
                <a:gd name="T15" fmla="*/ 26 h 35"/>
                <a:gd name="T16" fmla="*/ 0 w 43"/>
                <a:gd name="T17" fmla="*/ 12 h 35"/>
                <a:gd name="T18" fmla="*/ 0 w 43"/>
                <a:gd name="T19" fmla="*/ 7 h 35"/>
                <a:gd name="T20" fmla="*/ 7 w 43"/>
                <a:gd name="T21" fmla="*/ 7 h 35"/>
                <a:gd name="T22" fmla="*/ 7 w 43"/>
                <a:gd name="T23" fmla="*/ 5 h 35"/>
                <a:gd name="T24" fmla="*/ 15 w 43"/>
                <a:gd name="T25" fmla="*/ 0 h 35"/>
                <a:gd name="T26" fmla="*/ 43 w 43"/>
                <a:gd name="T27" fmla="*/ 4 h 35"/>
                <a:gd name="T28" fmla="*/ 43 w 43"/>
                <a:gd name="T2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35">
                  <a:moveTo>
                    <a:pt x="43" y="7"/>
                  </a:moveTo>
                  <a:cubicBezTo>
                    <a:pt x="43" y="8"/>
                    <a:pt x="38" y="12"/>
                    <a:pt x="38" y="12"/>
                  </a:cubicBezTo>
                  <a:cubicBezTo>
                    <a:pt x="34" y="17"/>
                    <a:pt x="30" y="23"/>
                    <a:pt x="21" y="23"/>
                  </a:cubicBezTo>
                  <a:cubicBezTo>
                    <a:pt x="15" y="23"/>
                    <a:pt x="15" y="19"/>
                    <a:pt x="13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6" y="30"/>
                    <a:pt x="14" y="31"/>
                    <a:pt x="11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1"/>
                    <a:pt x="5" y="27"/>
                    <a:pt x="5" y="26"/>
                  </a:cubicBezTo>
                  <a:cubicBezTo>
                    <a:pt x="0" y="21"/>
                    <a:pt x="2" y="18"/>
                    <a:pt x="0" y="1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6" y="7"/>
                    <a:pt x="7" y="7"/>
                  </a:cubicBezTo>
                  <a:cubicBezTo>
                    <a:pt x="7" y="7"/>
                    <a:pt x="7" y="5"/>
                    <a:pt x="7" y="5"/>
                  </a:cubicBezTo>
                  <a:cubicBezTo>
                    <a:pt x="7" y="4"/>
                    <a:pt x="9" y="0"/>
                    <a:pt x="15" y="0"/>
                  </a:cubicBezTo>
                  <a:cubicBezTo>
                    <a:pt x="25" y="0"/>
                    <a:pt x="33" y="4"/>
                    <a:pt x="43" y="4"/>
                  </a:cubicBezTo>
                  <a:cubicBezTo>
                    <a:pt x="43" y="5"/>
                    <a:pt x="43" y="6"/>
                    <a:pt x="4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33" name="Freeform 119">
              <a:extLst>
                <a:ext uri="{FF2B5EF4-FFF2-40B4-BE49-F238E27FC236}">
                  <a16:creationId xmlns:a16="http://schemas.microsoft.com/office/drawing/2014/main" id="{74E2A7E3-9CA2-429C-96FE-1942EB85C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9278" y="2843017"/>
              <a:ext cx="33135" cy="29452"/>
            </a:xfrm>
            <a:custGeom>
              <a:avLst/>
              <a:gdLst>
                <a:gd name="T0" fmla="*/ 14 w 14"/>
                <a:gd name="T1" fmla="*/ 8 h 12"/>
                <a:gd name="T2" fmla="*/ 10 w 14"/>
                <a:gd name="T3" fmla="*/ 12 h 12"/>
                <a:gd name="T4" fmla="*/ 0 w 14"/>
                <a:gd name="T5" fmla="*/ 0 h 12"/>
                <a:gd name="T6" fmla="*/ 14 w 14"/>
                <a:gd name="T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2">
                  <a:moveTo>
                    <a:pt x="14" y="8"/>
                  </a:moveTo>
                  <a:cubicBezTo>
                    <a:pt x="14" y="10"/>
                    <a:pt x="12" y="12"/>
                    <a:pt x="10" y="12"/>
                  </a:cubicBezTo>
                  <a:cubicBezTo>
                    <a:pt x="7" y="12"/>
                    <a:pt x="0" y="4"/>
                    <a:pt x="0" y="0"/>
                  </a:cubicBezTo>
                  <a:cubicBezTo>
                    <a:pt x="8" y="0"/>
                    <a:pt x="8" y="6"/>
                    <a:pt x="14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34" name="Freeform 120">
              <a:extLst>
                <a:ext uri="{FF2B5EF4-FFF2-40B4-BE49-F238E27FC236}">
                  <a16:creationId xmlns:a16="http://schemas.microsoft.com/office/drawing/2014/main" id="{472AF9FB-FA9E-4E35-8D7F-05E73750B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0140" y="2937511"/>
              <a:ext cx="24545" cy="19634"/>
            </a:xfrm>
            <a:custGeom>
              <a:avLst/>
              <a:gdLst>
                <a:gd name="T0" fmla="*/ 8 w 10"/>
                <a:gd name="T1" fmla="*/ 0 h 8"/>
                <a:gd name="T2" fmla="*/ 10 w 10"/>
                <a:gd name="T3" fmla="*/ 4 h 8"/>
                <a:gd name="T4" fmla="*/ 6 w 10"/>
                <a:gd name="T5" fmla="*/ 8 h 8"/>
                <a:gd name="T6" fmla="*/ 0 w 10"/>
                <a:gd name="T7" fmla="*/ 8 h 8"/>
                <a:gd name="T8" fmla="*/ 8 w 1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8" y="0"/>
                  </a:moveTo>
                  <a:cubicBezTo>
                    <a:pt x="9" y="1"/>
                    <a:pt x="10" y="2"/>
                    <a:pt x="10" y="4"/>
                  </a:cubicBezTo>
                  <a:cubicBezTo>
                    <a:pt x="10" y="8"/>
                    <a:pt x="7" y="8"/>
                    <a:pt x="6" y="8"/>
                  </a:cubicBezTo>
                  <a:cubicBezTo>
                    <a:pt x="3" y="8"/>
                    <a:pt x="2" y="7"/>
                    <a:pt x="0" y="8"/>
                  </a:cubicBezTo>
                  <a:cubicBezTo>
                    <a:pt x="1" y="3"/>
                    <a:pt x="4" y="1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35" name="Freeform 121">
              <a:extLst>
                <a:ext uri="{FF2B5EF4-FFF2-40B4-BE49-F238E27FC236}">
                  <a16:creationId xmlns:a16="http://schemas.microsoft.com/office/drawing/2014/main" id="{C6E1C7C5-438E-467C-8FEA-43C3969F6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9096" y="2773068"/>
              <a:ext cx="127625" cy="69950"/>
            </a:xfrm>
            <a:custGeom>
              <a:avLst/>
              <a:gdLst>
                <a:gd name="T0" fmla="*/ 35 w 53"/>
                <a:gd name="T1" fmla="*/ 21 h 29"/>
                <a:gd name="T2" fmla="*/ 22 w 53"/>
                <a:gd name="T3" fmla="*/ 20 h 29"/>
                <a:gd name="T4" fmla="*/ 12 w 53"/>
                <a:gd name="T5" fmla="*/ 19 h 29"/>
                <a:gd name="T6" fmla="*/ 4 w 53"/>
                <a:gd name="T7" fmla="*/ 17 h 29"/>
                <a:gd name="T8" fmla="*/ 13 w 53"/>
                <a:gd name="T9" fmla="*/ 13 h 29"/>
                <a:gd name="T10" fmla="*/ 13 w 53"/>
                <a:gd name="T11" fmla="*/ 10 h 29"/>
                <a:gd name="T12" fmla="*/ 3 w 53"/>
                <a:gd name="T13" fmla="*/ 10 h 29"/>
                <a:gd name="T14" fmla="*/ 5 w 53"/>
                <a:gd name="T15" fmla="*/ 7 h 29"/>
                <a:gd name="T16" fmla="*/ 0 w 53"/>
                <a:gd name="T17" fmla="*/ 3 h 29"/>
                <a:gd name="T18" fmla="*/ 9 w 53"/>
                <a:gd name="T19" fmla="*/ 0 h 29"/>
                <a:gd name="T20" fmla="*/ 20 w 53"/>
                <a:gd name="T21" fmla="*/ 6 h 29"/>
                <a:gd name="T22" fmla="*/ 26 w 53"/>
                <a:gd name="T23" fmla="*/ 3 h 29"/>
                <a:gd name="T24" fmla="*/ 35 w 53"/>
                <a:gd name="T25" fmla="*/ 10 h 29"/>
                <a:gd name="T26" fmla="*/ 39 w 53"/>
                <a:gd name="T27" fmla="*/ 8 h 29"/>
                <a:gd name="T28" fmla="*/ 47 w 53"/>
                <a:gd name="T29" fmla="*/ 14 h 29"/>
                <a:gd name="T30" fmla="*/ 45 w 53"/>
                <a:gd name="T31" fmla="*/ 17 h 29"/>
                <a:gd name="T32" fmla="*/ 53 w 53"/>
                <a:gd name="T33" fmla="*/ 25 h 29"/>
                <a:gd name="T34" fmla="*/ 48 w 53"/>
                <a:gd name="T35" fmla="*/ 29 h 29"/>
                <a:gd name="T36" fmla="*/ 35 w 53"/>
                <a:gd name="T37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" h="29">
                  <a:moveTo>
                    <a:pt x="35" y="21"/>
                  </a:moveTo>
                  <a:cubicBezTo>
                    <a:pt x="30" y="21"/>
                    <a:pt x="27" y="20"/>
                    <a:pt x="22" y="20"/>
                  </a:cubicBezTo>
                  <a:cubicBezTo>
                    <a:pt x="20" y="18"/>
                    <a:pt x="16" y="19"/>
                    <a:pt x="12" y="19"/>
                  </a:cubicBezTo>
                  <a:cubicBezTo>
                    <a:pt x="8" y="19"/>
                    <a:pt x="7" y="19"/>
                    <a:pt x="4" y="17"/>
                  </a:cubicBezTo>
                  <a:cubicBezTo>
                    <a:pt x="7" y="14"/>
                    <a:pt x="10" y="14"/>
                    <a:pt x="13" y="13"/>
                  </a:cubicBezTo>
                  <a:cubicBezTo>
                    <a:pt x="12" y="12"/>
                    <a:pt x="12" y="11"/>
                    <a:pt x="13" y="10"/>
                  </a:cubicBezTo>
                  <a:cubicBezTo>
                    <a:pt x="7" y="10"/>
                    <a:pt x="5" y="12"/>
                    <a:pt x="3" y="10"/>
                  </a:cubicBezTo>
                  <a:cubicBezTo>
                    <a:pt x="4" y="9"/>
                    <a:pt x="5" y="8"/>
                    <a:pt x="5" y="7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4" y="2"/>
                    <a:pt x="6" y="0"/>
                    <a:pt x="9" y="0"/>
                  </a:cubicBezTo>
                  <a:cubicBezTo>
                    <a:pt x="15" y="0"/>
                    <a:pt x="17" y="6"/>
                    <a:pt x="20" y="6"/>
                  </a:cubicBezTo>
                  <a:cubicBezTo>
                    <a:pt x="23" y="6"/>
                    <a:pt x="24" y="3"/>
                    <a:pt x="26" y="3"/>
                  </a:cubicBezTo>
                  <a:cubicBezTo>
                    <a:pt x="32" y="3"/>
                    <a:pt x="31" y="10"/>
                    <a:pt x="35" y="10"/>
                  </a:cubicBezTo>
                  <a:cubicBezTo>
                    <a:pt x="36" y="10"/>
                    <a:pt x="37" y="8"/>
                    <a:pt x="39" y="8"/>
                  </a:cubicBezTo>
                  <a:cubicBezTo>
                    <a:pt x="43" y="8"/>
                    <a:pt x="46" y="13"/>
                    <a:pt x="47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7" y="19"/>
                    <a:pt x="53" y="22"/>
                    <a:pt x="53" y="25"/>
                  </a:cubicBezTo>
                  <a:cubicBezTo>
                    <a:pt x="53" y="28"/>
                    <a:pt x="50" y="29"/>
                    <a:pt x="48" y="29"/>
                  </a:cubicBezTo>
                  <a:cubicBezTo>
                    <a:pt x="41" y="29"/>
                    <a:pt x="42" y="21"/>
                    <a:pt x="35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36" name="Freeform 122">
              <a:extLst>
                <a:ext uri="{FF2B5EF4-FFF2-40B4-BE49-F238E27FC236}">
                  <a16:creationId xmlns:a16="http://schemas.microsoft.com/office/drawing/2014/main" id="{9789992A-E89F-46B5-B6F5-EAAEE26FE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409" y="2833201"/>
              <a:ext cx="34362" cy="9818"/>
            </a:xfrm>
            <a:custGeom>
              <a:avLst/>
              <a:gdLst>
                <a:gd name="T0" fmla="*/ 5 w 14"/>
                <a:gd name="T1" fmla="*/ 4 h 4"/>
                <a:gd name="T2" fmla="*/ 8 w 14"/>
                <a:gd name="T3" fmla="*/ 0 h 4"/>
                <a:gd name="T4" fmla="*/ 14 w 14"/>
                <a:gd name="T5" fmla="*/ 2 h 4"/>
                <a:gd name="T6" fmla="*/ 5 w 1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">
                  <a:moveTo>
                    <a:pt x="5" y="4"/>
                  </a:moveTo>
                  <a:cubicBezTo>
                    <a:pt x="0" y="4"/>
                    <a:pt x="7" y="0"/>
                    <a:pt x="8" y="0"/>
                  </a:cubicBezTo>
                  <a:cubicBezTo>
                    <a:pt x="11" y="0"/>
                    <a:pt x="12" y="1"/>
                    <a:pt x="14" y="2"/>
                  </a:cubicBezTo>
                  <a:cubicBezTo>
                    <a:pt x="13" y="4"/>
                    <a:pt x="10" y="4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37" name="Freeform 123">
              <a:extLst>
                <a:ext uri="{FF2B5EF4-FFF2-40B4-BE49-F238E27FC236}">
                  <a16:creationId xmlns:a16="http://schemas.microsoft.com/office/drawing/2014/main" id="{CDA1FE87-C617-4661-8C1D-0E3C624C1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810" y="2872469"/>
              <a:ext cx="341155" cy="109219"/>
            </a:xfrm>
            <a:custGeom>
              <a:avLst/>
              <a:gdLst>
                <a:gd name="T0" fmla="*/ 140 w 141"/>
                <a:gd name="T1" fmla="*/ 30 h 45"/>
                <a:gd name="T2" fmla="*/ 137 w 141"/>
                <a:gd name="T3" fmla="*/ 34 h 45"/>
                <a:gd name="T4" fmla="*/ 141 w 141"/>
                <a:gd name="T5" fmla="*/ 34 h 45"/>
                <a:gd name="T6" fmla="*/ 117 w 141"/>
                <a:gd name="T7" fmla="*/ 44 h 45"/>
                <a:gd name="T8" fmla="*/ 111 w 141"/>
                <a:gd name="T9" fmla="*/ 40 h 45"/>
                <a:gd name="T10" fmla="*/ 104 w 141"/>
                <a:gd name="T11" fmla="*/ 44 h 45"/>
                <a:gd name="T12" fmla="*/ 81 w 141"/>
                <a:gd name="T13" fmla="*/ 44 h 45"/>
                <a:gd name="T14" fmla="*/ 67 w 141"/>
                <a:gd name="T15" fmla="*/ 39 h 45"/>
                <a:gd name="T16" fmla="*/ 63 w 141"/>
                <a:gd name="T17" fmla="*/ 39 h 45"/>
                <a:gd name="T18" fmla="*/ 55 w 141"/>
                <a:gd name="T19" fmla="*/ 44 h 45"/>
                <a:gd name="T20" fmla="*/ 35 w 141"/>
                <a:gd name="T21" fmla="*/ 31 h 45"/>
                <a:gd name="T22" fmla="*/ 38 w 141"/>
                <a:gd name="T23" fmla="*/ 27 h 45"/>
                <a:gd name="T24" fmla="*/ 27 w 141"/>
                <a:gd name="T25" fmla="*/ 12 h 45"/>
                <a:gd name="T26" fmla="*/ 21 w 141"/>
                <a:gd name="T27" fmla="*/ 15 h 45"/>
                <a:gd name="T28" fmla="*/ 0 w 141"/>
                <a:gd name="T29" fmla="*/ 5 h 45"/>
                <a:gd name="T30" fmla="*/ 9 w 141"/>
                <a:gd name="T31" fmla="*/ 0 h 45"/>
                <a:gd name="T32" fmla="*/ 34 w 141"/>
                <a:gd name="T33" fmla="*/ 11 h 45"/>
                <a:gd name="T34" fmla="*/ 40 w 141"/>
                <a:gd name="T35" fmla="*/ 8 h 45"/>
                <a:gd name="T36" fmla="*/ 45 w 141"/>
                <a:gd name="T37" fmla="*/ 8 h 45"/>
                <a:gd name="T38" fmla="*/ 58 w 141"/>
                <a:gd name="T39" fmla="*/ 17 h 45"/>
                <a:gd name="T40" fmla="*/ 47 w 141"/>
                <a:gd name="T41" fmla="*/ 17 h 45"/>
                <a:gd name="T42" fmla="*/ 60 w 141"/>
                <a:gd name="T43" fmla="*/ 23 h 45"/>
                <a:gd name="T44" fmla="*/ 58 w 141"/>
                <a:gd name="T45" fmla="*/ 25 h 45"/>
                <a:gd name="T46" fmla="*/ 62 w 141"/>
                <a:gd name="T47" fmla="*/ 26 h 45"/>
                <a:gd name="T48" fmla="*/ 82 w 141"/>
                <a:gd name="T49" fmla="*/ 30 h 45"/>
                <a:gd name="T50" fmla="*/ 118 w 141"/>
                <a:gd name="T51" fmla="*/ 23 h 45"/>
                <a:gd name="T52" fmla="*/ 141 w 141"/>
                <a:gd name="T53" fmla="*/ 31 h 45"/>
                <a:gd name="T54" fmla="*/ 138 w 141"/>
                <a:gd name="T55" fmla="*/ 31 h 45"/>
                <a:gd name="T56" fmla="*/ 140 w 141"/>
                <a:gd name="T57" fmla="*/ 3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1" h="45">
                  <a:moveTo>
                    <a:pt x="140" y="30"/>
                  </a:moveTo>
                  <a:cubicBezTo>
                    <a:pt x="139" y="31"/>
                    <a:pt x="138" y="32"/>
                    <a:pt x="137" y="34"/>
                  </a:cubicBezTo>
                  <a:cubicBezTo>
                    <a:pt x="139" y="34"/>
                    <a:pt x="141" y="34"/>
                    <a:pt x="141" y="34"/>
                  </a:cubicBezTo>
                  <a:cubicBezTo>
                    <a:pt x="140" y="44"/>
                    <a:pt x="127" y="44"/>
                    <a:pt x="117" y="44"/>
                  </a:cubicBezTo>
                  <a:cubicBezTo>
                    <a:pt x="113" y="44"/>
                    <a:pt x="112" y="42"/>
                    <a:pt x="111" y="40"/>
                  </a:cubicBezTo>
                  <a:cubicBezTo>
                    <a:pt x="107" y="40"/>
                    <a:pt x="107" y="42"/>
                    <a:pt x="104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75" y="45"/>
                    <a:pt x="66" y="44"/>
                    <a:pt x="67" y="39"/>
                  </a:cubicBezTo>
                  <a:cubicBezTo>
                    <a:pt x="63" y="39"/>
                    <a:pt x="63" y="39"/>
                    <a:pt x="63" y="39"/>
                  </a:cubicBezTo>
                  <a:cubicBezTo>
                    <a:pt x="62" y="41"/>
                    <a:pt x="58" y="44"/>
                    <a:pt x="55" y="44"/>
                  </a:cubicBezTo>
                  <a:cubicBezTo>
                    <a:pt x="49" y="44"/>
                    <a:pt x="35" y="37"/>
                    <a:pt x="35" y="31"/>
                  </a:cubicBezTo>
                  <a:cubicBezTo>
                    <a:pt x="35" y="29"/>
                    <a:pt x="37" y="27"/>
                    <a:pt x="38" y="27"/>
                  </a:cubicBezTo>
                  <a:cubicBezTo>
                    <a:pt x="33" y="21"/>
                    <a:pt x="32" y="17"/>
                    <a:pt x="27" y="12"/>
                  </a:cubicBezTo>
                  <a:cubicBezTo>
                    <a:pt x="25" y="14"/>
                    <a:pt x="23" y="15"/>
                    <a:pt x="21" y="15"/>
                  </a:cubicBezTo>
                  <a:cubicBezTo>
                    <a:pt x="18" y="15"/>
                    <a:pt x="0" y="7"/>
                    <a:pt x="0" y="5"/>
                  </a:cubicBezTo>
                  <a:cubicBezTo>
                    <a:pt x="0" y="0"/>
                    <a:pt x="5" y="0"/>
                    <a:pt x="9" y="0"/>
                  </a:cubicBezTo>
                  <a:cubicBezTo>
                    <a:pt x="22" y="0"/>
                    <a:pt x="24" y="11"/>
                    <a:pt x="34" y="11"/>
                  </a:cubicBezTo>
                  <a:cubicBezTo>
                    <a:pt x="37" y="11"/>
                    <a:pt x="38" y="10"/>
                    <a:pt x="40" y="8"/>
                  </a:cubicBezTo>
                  <a:cubicBezTo>
                    <a:pt x="42" y="8"/>
                    <a:pt x="45" y="8"/>
                    <a:pt x="45" y="8"/>
                  </a:cubicBezTo>
                  <a:cubicBezTo>
                    <a:pt x="42" y="15"/>
                    <a:pt x="56" y="13"/>
                    <a:pt x="58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9" y="25"/>
                    <a:pt x="56" y="20"/>
                    <a:pt x="60" y="23"/>
                  </a:cubicBezTo>
                  <a:cubicBezTo>
                    <a:pt x="59" y="24"/>
                    <a:pt x="58" y="24"/>
                    <a:pt x="58" y="25"/>
                  </a:cubicBezTo>
                  <a:cubicBezTo>
                    <a:pt x="58" y="29"/>
                    <a:pt x="61" y="27"/>
                    <a:pt x="62" y="26"/>
                  </a:cubicBezTo>
                  <a:cubicBezTo>
                    <a:pt x="69" y="28"/>
                    <a:pt x="75" y="30"/>
                    <a:pt x="82" y="30"/>
                  </a:cubicBezTo>
                  <a:cubicBezTo>
                    <a:pt x="98" y="30"/>
                    <a:pt x="103" y="23"/>
                    <a:pt x="118" y="23"/>
                  </a:cubicBezTo>
                  <a:cubicBezTo>
                    <a:pt x="129" y="23"/>
                    <a:pt x="137" y="23"/>
                    <a:pt x="141" y="31"/>
                  </a:cubicBezTo>
                  <a:cubicBezTo>
                    <a:pt x="140" y="31"/>
                    <a:pt x="139" y="31"/>
                    <a:pt x="138" y="31"/>
                  </a:cubicBezTo>
                  <a:lnTo>
                    <a:pt x="140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38" name="Freeform 124">
              <a:extLst>
                <a:ext uri="{FF2B5EF4-FFF2-40B4-BE49-F238E27FC236}">
                  <a16:creationId xmlns:a16="http://schemas.microsoft.com/office/drawing/2014/main" id="{EBD398DB-27FC-43F2-9657-537CBD9F2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718" y="2930146"/>
              <a:ext cx="60131" cy="46634"/>
            </a:xfrm>
            <a:custGeom>
              <a:avLst/>
              <a:gdLst>
                <a:gd name="T0" fmla="*/ 4 w 25"/>
                <a:gd name="T1" fmla="*/ 7 h 19"/>
                <a:gd name="T2" fmla="*/ 13 w 25"/>
                <a:gd name="T3" fmla="*/ 0 h 19"/>
                <a:gd name="T4" fmla="*/ 25 w 25"/>
                <a:gd name="T5" fmla="*/ 9 h 19"/>
                <a:gd name="T6" fmla="*/ 19 w 25"/>
                <a:gd name="T7" fmla="*/ 19 h 19"/>
                <a:gd name="T8" fmla="*/ 0 w 25"/>
                <a:gd name="T9" fmla="*/ 11 h 19"/>
                <a:gd name="T10" fmla="*/ 4 w 25"/>
                <a:gd name="T1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9">
                  <a:moveTo>
                    <a:pt x="4" y="7"/>
                  </a:moveTo>
                  <a:cubicBezTo>
                    <a:pt x="7" y="7"/>
                    <a:pt x="6" y="0"/>
                    <a:pt x="13" y="0"/>
                  </a:cubicBezTo>
                  <a:cubicBezTo>
                    <a:pt x="18" y="0"/>
                    <a:pt x="25" y="6"/>
                    <a:pt x="25" y="9"/>
                  </a:cubicBezTo>
                  <a:cubicBezTo>
                    <a:pt x="25" y="14"/>
                    <a:pt x="23" y="19"/>
                    <a:pt x="19" y="19"/>
                  </a:cubicBezTo>
                  <a:cubicBezTo>
                    <a:pt x="17" y="19"/>
                    <a:pt x="0" y="11"/>
                    <a:pt x="0" y="11"/>
                  </a:cubicBezTo>
                  <a:cubicBezTo>
                    <a:pt x="0" y="8"/>
                    <a:pt x="3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39" name="Freeform 125">
              <a:extLst>
                <a:ext uri="{FF2B5EF4-FFF2-40B4-BE49-F238E27FC236}">
                  <a16:creationId xmlns:a16="http://schemas.microsoft.com/office/drawing/2014/main" id="{47CF55AB-8FD2-4E9F-8F67-37F4C3194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853" y="2843018"/>
              <a:ext cx="56451" cy="17181"/>
            </a:xfrm>
            <a:custGeom>
              <a:avLst/>
              <a:gdLst>
                <a:gd name="T0" fmla="*/ 19 w 23"/>
                <a:gd name="T1" fmla="*/ 0 h 7"/>
                <a:gd name="T2" fmla="*/ 23 w 23"/>
                <a:gd name="T3" fmla="*/ 0 h 7"/>
                <a:gd name="T4" fmla="*/ 23 w 23"/>
                <a:gd name="T5" fmla="*/ 4 h 7"/>
                <a:gd name="T6" fmla="*/ 18 w 23"/>
                <a:gd name="T7" fmla="*/ 7 h 7"/>
                <a:gd name="T8" fmla="*/ 0 w 23"/>
                <a:gd name="T9" fmla="*/ 4 h 7"/>
                <a:gd name="T10" fmla="*/ 19 w 2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7">
                  <a:moveTo>
                    <a:pt x="19" y="0"/>
                  </a:moveTo>
                  <a:cubicBezTo>
                    <a:pt x="22" y="0"/>
                    <a:pt x="20" y="1"/>
                    <a:pt x="23" y="0"/>
                  </a:cubicBezTo>
                  <a:cubicBezTo>
                    <a:pt x="23" y="2"/>
                    <a:pt x="23" y="3"/>
                    <a:pt x="23" y="4"/>
                  </a:cubicBezTo>
                  <a:cubicBezTo>
                    <a:pt x="23" y="5"/>
                    <a:pt x="21" y="7"/>
                    <a:pt x="18" y="7"/>
                  </a:cubicBezTo>
                  <a:cubicBezTo>
                    <a:pt x="17" y="7"/>
                    <a:pt x="0" y="4"/>
                    <a:pt x="0" y="4"/>
                  </a:cubicBezTo>
                  <a:cubicBezTo>
                    <a:pt x="3" y="1"/>
                    <a:pt x="13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40" name="Freeform 126">
              <a:extLst>
                <a:ext uri="{FF2B5EF4-FFF2-40B4-BE49-F238E27FC236}">
                  <a16:creationId xmlns:a16="http://schemas.microsoft.com/office/drawing/2014/main" id="{A799C72D-9389-41D5-AB48-104657F78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6358" y="2792703"/>
              <a:ext cx="65041" cy="50314"/>
            </a:xfrm>
            <a:custGeom>
              <a:avLst/>
              <a:gdLst>
                <a:gd name="T0" fmla="*/ 7 w 27"/>
                <a:gd name="T1" fmla="*/ 18 h 21"/>
                <a:gd name="T2" fmla="*/ 9 w 27"/>
                <a:gd name="T3" fmla="*/ 15 h 21"/>
                <a:gd name="T4" fmla="*/ 0 w 27"/>
                <a:gd name="T5" fmla="*/ 4 h 21"/>
                <a:gd name="T6" fmla="*/ 7 w 27"/>
                <a:gd name="T7" fmla="*/ 0 h 21"/>
                <a:gd name="T8" fmla="*/ 17 w 27"/>
                <a:gd name="T9" fmla="*/ 4 h 21"/>
                <a:gd name="T10" fmla="*/ 27 w 27"/>
                <a:gd name="T11" fmla="*/ 10 h 21"/>
                <a:gd name="T12" fmla="*/ 27 w 27"/>
                <a:gd name="T13" fmla="*/ 18 h 21"/>
                <a:gd name="T14" fmla="*/ 7 w 27"/>
                <a:gd name="T15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21">
                  <a:moveTo>
                    <a:pt x="7" y="18"/>
                  </a:moveTo>
                  <a:cubicBezTo>
                    <a:pt x="7" y="16"/>
                    <a:pt x="9" y="15"/>
                    <a:pt x="9" y="15"/>
                  </a:cubicBezTo>
                  <a:cubicBezTo>
                    <a:pt x="6" y="11"/>
                    <a:pt x="0" y="10"/>
                    <a:pt x="0" y="4"/>
                  </a:cubicBezTo>
                  <a:cubicBezTo>
                    <a:pt x="0" y="1"/>
                    <a:pt x="4" y="0"/>
                    <a:pt x="7" y="0"/>
                  </a:cubicBezTo>
                  <a:cubicBezTo>
                    <a:pt x="7" y="2"/>
                    <a:pt x="13" y="4"/>
                    <a:pt x="17" y="4"/>
                  </a:cubicBezTo>
                  <a:cubicBezTo>
                    <a:pt x="17" y="11"/>
                    <a:pt x="27" y="4"/>
                    <a:pt x="27" y="10"/>
                  </a:cubicBezTo>
                  <a:cubicBezTo>
                    <a:pt x="27" y="13"/>
                    <a:pt x="26" y="15"/>
                    <a:pt x="27" y="18"/>
                  </a:cubicBezTo>
                  <a:cubicBezTo>
                    <a:pt x="17" y="20"/>
                    <a:pt x="7" y="2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41" name="Freeform 127">
              <a:extLst>
                <a:ext uri="{FF2B5EF4-FFF2-40B4-BE49-F238E27FC236}">
                  <a16:creationId xmlns:a16="http://schemas.microsoft.com/office/drawing/2014/main" id="{DE027664-2C90-4DC1-8937-448C0262F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1813" y="2743616"/>
              <a:ext cx="24545" cy="14725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6 h 6"/>
                <a:gd name="T4" fmla="*/ 5 w 10"/>
                <a:gd name="T5" fmla="*/ 6 h 6"/>
                <a:gd name="T6" fmla="*/ 0 w 10"/>
                <a:gd name="T7" fmla="*/ 0 h 6"/>
                <a:gd name="T8" fmla="*/ 10 w 10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0" y="4"/>
                    <a:pt x="0" y="0"/>
                  </a:cubicBezTo>
                  <a:cubicBezTo>
                    <a:pt x="4" y="0"/>
                    <a:pt x="8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42" name="Freeform 128">
              <a:extLst>
                <a:ext uri="{FF2B5EF4-FFF2-40B4-BE49-F238E27FC236}">
                  <a16:creationId xmlns:a16="http://schemas.microsoft.com/office/drawing/2014/main" id="{AB14256B-E392-40D5-826E-C897F8F64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762" y="2683484"/>
              <a:ext cx="215982" cy="144807"/>
            </a:xfrm>
            <a:custGeom>
              <a:avLst/>
              <a:gdLst>
                <a:gd name="T0" fmla="*/ 59 w 89"/>
                <a:gd name="T1" fmla="*/ 24 h 60"/>
                <a:gd name="T2" fmla="*/ 63 w 89"/>
                <a:gd name="T3" fmla="*/ 24 h 60"/>
                <a:gd name="T4" fmla="*/ 63 w 89"/>
                <a:gd name="T5" fmla="*/ 20 h 60"/>
                <a:gd name="T6" fmla="*/ 61 w 89"/>
                <a:gd name="T7" fmla="*/ 18 h 60"/>
                <a:gd name="T8" fmla="*/ 64 w 89"/>
                <a:gd name="T9" fmla="*/ 18 h 60"/>
                <a:gd name="T10" fmla="*/ 68 w 89"/>
                <a:gd name="T11" fmla="*/ 23 h 60"/>
                <a:gd name="T12" fmla="*/ 71 w 89"/>
                <a:gd name="T13" fmla="*/ 27 h 60"/>
                <a:gd name="T14" fmla="*/ 69 w 89"/>
                <a:gd name="T15" fmla="*/ 32 h 60"/>
                <a:gd name="T16" fmla="*/ 74 w 89"/>
                <a:gd name="T17" fmla="*/ 32 h 60"/>
                <a:gd name="T18" fmla="*/ 88 w 89"/>
                <a:gd name="T19" fmla="*/ 35 h 60"/>
                <a:gd name="T20" fmla="*/ 88 w 89"/>
                <a:gd name="T21" fmla="*/ 40 h 60"/>
                <a:gd name="T22" fmla="*/ 81 w 89"/>
                <a:gd name="T23" fmla="*/ 41 h 60"/>
                <a:gd name="T24" fmla="*/ 68 w 89"/>
                <a:gd name="T25" fmla="*/ 50 h 60"/>
                <a:gd name="T26" fmla="*/ 63 w 89"/>
                <a:gd name="T27" fmla="*/ 45 h 60"/>
                <a:gd name="T28" fmla="*/ 60 w 89"/>
                <a:gd name="T29" fmla="*/ 49 h 60"/>
                <a:gd name="T30" fmla="*/ 64 w 89"/>
                <a:gd name="T31" fmla="*/ 55 h 60"/>
                <a:gd name="T32" fmla="*/ 58 w 89"/>
                <a:gd name="T33" fmla="*/ 55 h 60"/>
                <a:gd name="T34" fmla="*/ 58 w 89"/>
                <a:gd name="T35" fmla="*/ 58 h 60"/>
                <a:gd name="T36" fmla="*/ 48 w 89"/>
                <a:gd name="T37" fmla="*/ 53 h 60"/>
                <a:gd name="T38" fmla="*/ 41 w 89"/>
                <a:gd name="T39" fmla="*/ 60 h 60"/>
                <a:gd name="T40" fmla="*/ 30 w 89"/>
                <a:gd name="T41" fmla="*/ 55 h 60"/>
                <a:gd name="T42" fmla="*/ 33 w 89"/>
                <a:gd name="T43" fmla="*/ 53 h 60"/>
                <a:gd name="T44" fmla="*/ 21 w 89"/>
                <a:gd name="T45" fmla="*/ 45 h 60"/>
                <a:gd name="T46" fmla="*/ 42 w 89"/>
                <a:gd name="T47" fmla="*/ 40 h 60"/>
                <a:gd name="T48" fmla="*/ 31 w 89"/>
                <a:gd name="T49" fmla="*/ 37 h 60"/>
                <a:gd name="T50" fmla="*/ 22 w 89"/>
                <a:gd name="T51" fmla="*/ 40 h 60"/>
                <a:gd name="T52" fmla="*/ 18 w 89"/>
                <a:gd name="T53" fmla="*/ 36 h 60"/>
                <a:gd name="T54" fmla="*/ 12 w 89"/>
                <a:gd name="T55" fmla="*/ 38 h 60"/>
                <a:gd name="T56" fmla="*/ 10 w 89"/>
                <a:gd name="T57" fmla="*/ 35 h 60"/>
                <a:gd name="T58" fmla="*/ 16 w 89"/>
                <a:gd name="T59" fmla="*/ 32 h 60"/>
                <a:gd name="T60" fmla="*/ 0 w 89"/>
                <a:gd name="T61" fmla="*/ 23 h 60"/>
                <a:gd name="T62" fmla="*/ 4 w 89"/>
                <a:gd name="T63" fmla="*/ 23 h 60"/>
                <a:gd name="T64" fmla="*/ 13 w 89"/>
                <a:gd name="T65" fmla="*/ 25 h 60"/>
                <a:gd name="T66" fmla="*/ 15 w 89"/>
                <a:gd name="T67" fmla="*/ 23 h 60"/>
                <a:gd name="T68" fmla="*/ 2 w 89"/>
                <a:gd name="T69" fmla="*/ 17 h 60"/>
                <a:gd name="T70" fmla="*/ 9 w 89"/>
                <a:gd name="T71" fmla="*/ 14 h 60"/>
                <a:gd name="T72" fmla="*/ 17 w 89"/>
                <a:gd name="T73" fmla="*/ 16 h 60"/>
                <a:gd name="T74" fmla="*/ 20 w 89"/>
                <a:gd name="T75" fmla="*/ 13 h 60"/>
                <a:gd name="T76" fmla="*/ 12 w 89"/>
                <a:gd name="T77" fmla="*/ 13 h 60"/>
                <a:gd name="T78" fmla="*/ 8 w 89"/>
                <a:gd name="T79" fmla="*/ 8 h 60"/>
                <a:gd name="T80" fmla="*/ 19 w 89"/>
                <a:gd name="T81" fmla="*/ 6 h 60"/>
                <a:gd name="T82" fmla="*/ 24 w 89"/>
                <a:gd name="T83" fmla="*/ 6 h 60"/>
                <a:gd name="T84" fmla="*/ 15 w 89"/>
                <a:gd name="T85" fmla="*/ 0 h 60"/>
                <a:gd name="T86" fmla="*/ 33 w 89"/>
                <a:gd name="T87" fmla="*/ 3 h 60"/>
                <a:gd name="T88" fmla="*/ 43 w 89"/>
                <a:gd name="T89" fmla="*/ 15 h 60"/>
                <a:gd name="T90" fmla="*/ 54 w 89"/>
                <a:gd name="T91" fmla="*/ 16 h 60"/>
                <a:gd name="T92" fmla="*/ 59 w 89"/>
                <a:gd name="T93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9" h="60">
                  <a:moveTo>
                    <a:pt x="59" y="24"/>
                  </a:moveTo>
                  <a:cubicBezTo>
                    <a:pt x="63" y="24"/>
                    <a:pt x="63" y="24"/>
                    <a:pt x="63" y="24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2" y="18"/>
                    <a:pt x="63" y="18"/>
                    <a:pt x="64" y="18"/>
                  </a:cubicBezTo>
                  <a:cubicBezTo>
                    <a:pt x="68" y="18"/>
                    <a:pt x="68" y="20"/>
                    <a:pt x="68" y="23"/>
                  </a:cubicBezTo>
                  <a:cubicBezTo>
                    <a:pt x="68" y="25"/>
                    <a:pt x="71" y="25"/>
                    <a:pt x="71" y="27"/>
                  </a:cubicBezTo>
                  <a:cubicBezTo>
                    <a:pt x="71" y="29"/>
                    <a:pt x="69" y="30"/>
                    <a:pt x="69" y="32"/>
                  </a:cubicBezTo>
                  <a:cubicBezTo>
                    <a:pt x="69" y="34"/>
                    <a:pt x="74" y="32"/>
                    <a:pt x="74" y="32"/>
                  </a:cubicBezTo>
                  <a:cubicBezTo>
                    <a:pt x="77" y="32"/>
                    <a:pt x="85" y="35"/>
                    <a:pt x="88" y="35"/>
                  </a:cubicBezTo>
                  <a:cubicBezTo>
                    <a:pt x="88" y="37"/>
                    <a:pt x="89" y="39"/>
                    <a:pt x="88" y="40"/>
                  </a:cubicBezTo>
                  <a:cubicBezTo>
                    <a:pt x="87" y="41"/>
                    <a:pt x="84" y="41"/>
                    <a:pt x="81" y="41"/>
                  </a:cubicBezTo>
                  <a:cubicBezTo>
                    <a:pt x="76" y="42"/>
                    <a:pt x="72" y="50"/>
                    <a:pt x="68" y="50"/>
                  </a:cubicBezTo>
                  <a:cubicBezTo>
                    <a:pt x="64" y="50"/>
                    <a:pt x="64" y="48"/>
                    <a:pt x="63" y="45"/>
                  </a:cubicBezTo>
                  <a:cubicBezTo>
                    <a:pt x="62" y="46"/>
                    <a:pt x="61" y="47"/>
                    <a:pt x="60" y="49"/>
                  </a:cubicBezTo>
                  <a:cubicBezTo>
                    <a:pt x="62" y="52"/>
                    <a:pt x="63" y="52"/>
                    <a:pt x="64" y="55"/>
                  </a:cubicBezTo>
                  <a:cubicBezTo>
                    <a:pt x="58" y="55"/>
                    <a:pt x="58" y="55"/>
                    <a:pt x="58" y="55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56" y="59"/>
                    <a:pt x="51" y="55"/>
                    <a:pt x="48" y="53"/>
                  </a:cubicBezTo>
                  <a:cubicBezTo>
                    <a:pt x="48" y="58"/>
                    <a:pt x="46" y="60"/>
                    <a:pt x="41" y="60"/>
                  </a:cubicBezTo>
                  <a:cubicBezTo>
                    <a:pt x="37" y="60"/>
                    <a:pt x="30" y="59"/>
                    <a:pt x="30" y="55"/>
                  </a:cubicBezTo>
                  <a:cubicBezTo>
                    <a:pt x="32" y="54"/>
                    <a:pt x="33" y="54"/>
                    <a:pt x="33" y="53"/>
                  </a:cubicBezTo>
                  <a:cubicBezTo>
                    <a:pt x="29" y="53"/>
                    <a:pt x="21" y="50"/>
                    <a:pt x="21" y="45"/>
                  </a:cubicBezTo>
                  <a:cubicBezTo>
                    <a:pt x="21" y="40"/>
                    <a:pt x="38" y="41"/>
                    <a:pt x="42" y="40"/>
                  </a:cubicBezTo>
                  <a:cubicBezTo>
                    <a:pt x="38" y="39"/>
                    <a:pt x="35" y="37"/>
                    <a:pt x="31" y="37"/>
                  </a:cubicBezTo>
                  <a:cubicBezTo>
                    <a:pt x="26" y="37"/>
                    <a:pt x="25" y="40"/>
                    <a:pt x="22" y="40"/>
                  </a:cubicBezTo>
                  <a:cubicBezTo>
                    <a:pt x="19" y="40"/>
                    <a:pt x="19" y="38"/>
                    <a:pt x="18" y="36"/>
                  </a:cubicBezTo>
                  <a:cubicBezTo>
                    <a:pt x="15" y="37"/>
                    <a:pt x="14" y="38"/>
                    <a:pt x="12" y="38"/>
                  </a:cubicBezTo>
                  <a:cubicBezTo>
                    <a:pt x="10" y="38"/>
                    <a:pt x="10" y="37"/>
                    <a:pt x="10" y="35"/>
                  </a:cubicBezTo>
                  <a:cubicBezTo>
                    <a:pt x="13" y="34"/>
                    <a:pt x="15" y="34"/>
                    <a:pt x="16" y="32"/>
                  </a:cubicBezTo>
                  <a:cubicBezTo>
                    <a:pt x="7" y="32"/>
                    <a:pt x="0" y="31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5" y="24"/>
                    <a:pt x="10" y="25"/>
                    <a:pt x="13" y="25"/>
                  </a:cubicBezTo>
                  <a:cubicBezTo>
                    <a:pt x="14" y="25"/>
                    <a:pt x="15" y="23"/>
                    <a:pt x="15" y="23"/>
                  </a:cubicBezTo>
                  <a:cubicBezTo>
                    <a:pt x="11" y="22"/>
                    <a:pt x="2" y="20"/>
                    <a:pt x="2" y="17"/>
                  </a:cubicBezTo>
                  <a:cubicBezTo>
                    <a:pt x="2" y="14"/>
                    <a:pt x="7" y="14"/>
                    <a:pt x="9" y="14"/>
                  </a:cubicBezTo>
                  <a:cubicBezTo>
                    <a:pt x="13" y="14"/>
                    <a:pt x="15" y="16"/>
                    <a:pt x="17" y="16"/>
                  </a:cubicBezTo>
                  <a:cubicBezTo>
                    <a:pt x="19" y="16"/>
                    <a:pt x="19" y="14"/>
                    <a:pt x="20" y="13"/>
                  </a:cubicBezTo>
                  <a:cubicBezTo>
                    <a:pt x="17" y="11"/>
                    <a:pt x="14" y="13"/>
                    <a:pt x="12" y="13"/>
                  </a:cubicBezTo>
                  <a:cubicBezTo>
                    <a:pt x="11" y="13"/>
                    <a:pt x="8" y="9"/>
                    <a:pt x="8" y="8"/>
                  </a:cubicBezTo>
                  <a:cubicBezTo>
                    <a:pt x="12" y="6"/>
                    <a:pt x="14" y="5"/>
                    <a:pt x="19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1" y="4"/>
                    <a:pt x="16" y="4"/>
                    <a:pt x="15" y="0"/>
                  </a:cubicBezTo>
                  <a:cubicBezTo>
                    <a:pt x="23" y="0"/>
                    <a:pt x="28" y="1"/>
                    <a:pt x="33" y="3"/>
                  </a:cubicBezTo>
                  <a:cubicBezTo>
                    <a:pt x="39" y="5"/>
                    <a:pt x="38" y="14"/>
                    <a:pt x="43" y="15"/>
                  </a:cubicBezTo>
                  <a:cubicBezTo>
                    <a:pt x="47" y="17"/>
                    <a:pt x="50" y="14"/>
                    <a:pt x="54" y="16"/>
                  </a:cubicBezTo>
                  <a:cubicBezTo>
                    <a:pt x="58" y="18"/>
                    <a:pt x="57" y="21"/>
                    <a:pt x="59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43" name="Freeform 129">
              <a:extLst>
                <a:ext uri="{FF2B5EF4-FFF2-40B4-BE49-F238E27FC236}">
                  <a16:creationId xmlns:a16="http://schemas.microsoft.com/office/drawing/2014/main" id="{A67FBFEE-5795-4C57-B4B9-452CE5204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4794" y="3289709"/>
              <a:ext cx="142352" cy="89583"/>
            </a:xfrm>
            <a:custGeom>
              <a:avLst/>
              <a:gdLst>
                <a:gd name="T0" fmla="*/ 5 w 59"/>
                <a:gd name="T1" fmla="*/ 25 h 37"/>
                <a:gd name="T2" fmla="*/ 8 w 59"/>
                <a:gd name="T3" fmla="*/ 21 h 37"/>
                <a:gd name="T4" fmla="*/ 8 w 59"/>
                <a:gd name="T5" fmla="*/ 17 h 37"/>
                <a:gd name="T6" fmla="*/ 17 w 59"/>
                <a:gd name="T7" fmla="*/ 0 h 37"/>
                <a:gd name="T8" fmla="*/ 21 w 59"/>
                <a:gd name="T9" fmla="*/ 8 h 37"/>
                <a:gd name="T10" fmla="*/ 24 w 59"/>
                <a:gd name="T11" fmla="*/ 6 h 37"/>
                <a:gd name="T12" fmla="*/ 44 w 59"/>
                <a:gd name="T13" fmla="*/ 17 h 37"/>
                <a:gd name="T14" fmla="*/ 46 w 59"/>
                <a:gd name="T15" fmla="*/ 22 h 37"/>
                <a:gd name="T16" fmla="*/ 59 w 59"/>
                <a:gd name="T17" fmla="*/ 28 h 37"/>
                <a:gd name="T18" fmla="*/ 49 w 59"/>
                <a:gd name="T19" fmla="*/ 31 h 37"/>
                <a:gd name="T20" fmla="*/ 41 w 59"/>
                <a:gd name="T21" fmla="*/ 31 h 37"/>
                <a:gd name="T22" fmla="*/ 30 w 59"/>
                <a:gd name="T23" fmla="*/ 24 h 37"/>
                <a:gd name="T24" fmla="*/ 17 w 59"/>
                <a:gd name="T25" fmla="*/ 34 h 37"/>
                <a:gd name="T26" fmla="*/ 15 w 59"/>
                <a:gd name="T27" fmla="*/ 37 h 37"/>
                <a:gd name="T28" fmla="*/ 13 w 59"/>
                <a:gd name="T29" fmla="*/ 31 h 37"/>
                <a:gd name="T30" fmla="*/ 0 w 59"/>
                <a:gd name="T31" fmla="*/ 31 h 37"/>
                <a:gd name="T32" fmla="*/ 5 w 59"/>
                <a:gd name="T33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37">
                  <a:moveTo>
                    <a:pt x="5" y="25"/>
                  </a:moveTo>
                  <a:cubicBezTo>
                    <a:pt x="6" y="24"/>
                    <a:pt x="8" y="23"/>
                    <a:pt x="8" y="21"/>
                  </a:cubicBezTo>
                  <a:cubicBezTo>
                    <a:pt x="8" y="19"/>
                    <a:pt x="8" y="20"/>
                    <a:pt x="8" y="17"/>
                  </a:cubicBezTo>
                  <a:cubicBezTo>
                    <a:pt x="8" y="12"/>
                    <a:pt x="9" y="1"/>
                    <a:pt x="17" y="0"/>
                  </a:cubicBezTo>
                  <a:cubicBezTo>
                    <a:pt x="18" y="4"/>
                    <a:pt x="20" y="5"/>
                    <a:pt x="21" y="8"/>
                  </a:cubicBezTo>
                  <a:cubicBezTo>
                    <a:pt x="22" y="7"/>
                    <a:pt x="23" y="6"/>
                    <a:pt x="24" y="6"/>
                  </a:cubicBezTo>
                  <a:cubicBezTo>
                    <a:pt x="30" y="13"/>
                    <a:pt x="39" y="10"/>
                    <a:pt x="44" y="17"/>
                  </a:cubicBezTo>
                  <a:cubicBezTo>
                    <a:pt x="46" y="19"/>
                    <a:pt x="45" y="21"/>
                    <a:pt x="46" y="22"/>
                  </a:cubicBezTo>
                  <a:cubicBezTo>
                    <a:pt x="51" y="26"/>
                    <a:pt x="56" y="24"/>
                    <a:pt x="59" y="28"/>
                  </a:cubicBezTo>
                  <a:cubicBezTo>
                    <a:pt x="55" y="30"/>
                    <a:pt x="53" y="31"/>
                    <a:pt x="49" y="31"/>
                  </a:cubicBezTo>
                  <a:cubicBezTo>
                    <a:pt x="46" y="31"/>
                    <a:pt x="44" y="31"/>
                    <a:pt x="41" y="31"/>
                  </a:cubicBezTo>
                  <a:cubicBezTo>
                    <a:pt x="41" y="31"/>
                    <a:pt x="32" y="24"/>
                    <a:pt x="30" y="24"/>
                  </a:cubicBezTo>
                  <a:cubicBezTo>
                    <a:pt x="30" y="30"/>
                    <a:pt x="21" y="36"/>
                    <a:pt x="17" y="34"/>
                  </a:cubicBezTo>
                  <a:cubicBezTo>
                    <a:pt x="16" y="36"/>
                    <a:pt x="16" y="37"/>
                    <a:pt x="15" y="37"/>
                  </a:cubicBezTo>
                  <a:cubicBezTo>
                    <a:pt x="11" y="37"/>
                    <a:pt x="12" y="34"/>
                    <a:pt x="13" y="31"/>
                  </a:cubicBezTo>
                  <a:cubicBezTo>
                    <a:pt x="8" y="30"/>
                    <a:pt x="3" y="31"/>
                    <a:pt x="0" y="31"/>
                  </a:cubicBezTo>
                  <a:cubicBezTo>
                    <a:pt x="1" y="26"/>
                    <a:pt x="4" y="26"/>
                    <a:pt x="5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44" name="Freeform 130">
              <a:extLst>
                <a:ext uri="{FF2B5EF4-FFF2-40B4-BE49-F238E27FC236}">
                  <a16:creationId xmlns:a16="http://schemas.microsoft.com/office/drawing/2014/main" id="{41366AAB-E01F-4C52-B079-35BBECCDC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4823" y="3198898"/>
              <a:ext cx="44178" cy="44178"/>
            </a:xfrm>
            <a:custGeom>
              <a:avLst/>
              <a:gdLst>
                <a:gd name="T0" fmla="*/ 18 w 18"/>
                <a:gd name="T1" fmla="*/ 12 h 18"/>
                <a:gd name="T2" fmla="*/ 7 w 18"/>
                <a:gd name="T3" fmla="*/ 18 h 18"/>
                <a:gd name="T4" fmla="*/ 0 w 18"/>
                <a:gd name="T5" fmla="*/ 12 h 18"/>
                <a:gd name="T6" fmla="*/ 18 w 18"/>
                <a:gd name="T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cubicBezTo>
                    <a:pt x="18" y="16"/>
                    <a:pt x="11" y="18"/>
                    <a:pt x="7" y="18"/>
                  </a:cubicBezTo>
                  <a:cubicBezTo>
                    <a:pt x="3" y="18"/>
                    <a:pt x="0" y="15"/>
                    <a:pt x="0" y="12"/>
                  </a:cubicBezTo>
                  <a:cubicBezTo>
                    <a:pt x="0" y="0"/>
                    <a:pt x="18" y="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45" name="Freeform 131">
              <a:extLst>
                <a:ext uri="{FF2B5EF4-FFF2-40B4-BE49-F238E27FC236}">
                  <a16:creationId xmlns:a16="http://schemas.microsoft.com/office/drawing/2014/main" id="{0FD0BEC7-4B54-4494-B725-FA0FE27E3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196" y="3381746"/>
              <a:ext cx="33135" cy="25771"/>
            </a:xfrm>
            <a:custGeom>
              <a:avLst/>
              <a:gdLst>
                <a:gd name="T0" fmla="*/ 6 w 14"/>
                <a:gd name="T1" fmla="*/ 1 h 11"/>
                <a:gd name="T2" fmla="*/ 14 w 14"/>
                <a:gd name="T3" fmla="*/ 2 h 11"/>
                <a:gd name="T4" fmla="*/ 0 w 14"/>
                <a:gd name="T5" fmla="*/ 11 h 11"/>
                <a:gd name="T6" fmla="*/ 0 w 14"/>
                <a:gd name="T7" fmla="*/ 8 h 11"/>
                <a:gd name="T8" fmla="*/ 6 w 14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6" y="1"/>
                  </a:moveTo>
                  <a:cubicBezTo>
                    <a:pt x="12" y="0"/>
                    <a:pt x="11" y="0"/>
                    <a:pt x="14" y="2"/>
                  </a:cubicBezTo>
                  <a:cubicBezTo>
                    <a:pt x="12" y="5"/>
                    <a:pt x="5" y="11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5"/>
                    <a:pt x="6" y="2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46" name="Freeform 132">
              <a:extLst>
                <a:ext uri="{FF2B5EF4-FFF2-40B4-BE49-F238E27FC236}">
                  <a16:creationId xmlns:a16="http://schemas.microsoft.com/office/drawing/2014/main" id="{20D8ED2D-54F8-4EB3-9BE8-CD2FD4FAB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419" y="3007458"/>
              <a:ext cx="94492" cy="39269"/>
            </a:xfrm>
            <a:custGeom>
              <a:avLst/>
              <a:gdLst>
                <a:gd name="T0" fmla="*/ 14 w 39"/>
                <a:gd name="T1" fmla="*/ 16 h 16"/>
                <a:gd name="T2" fmla="*/ 6 w 39"/>
                <a:gd name="T3" fmla="*/ 10 h 16"/>
                <a:gd name="T4" fmla="*/ 0 w 39"/>
                <a:gd name="T5" fmla="*/ 4 h 16"/>
                <a:gd name="T6" fmla="*/ 5 w 39"/>
                <a:gd name="T7" fmla="*/ 0 h 16"/>
                <a:gd name="T8" fmla="*/ 19 w 39"/>
                <a:gd name="T9" fmla="*/ 2 h 16"/>
                <a:gd name="T10" fmla="*/ 39 w 39"/>
                <a:gd name="T11" fmla="*/ 11 h 16"/>
                <a:gd name="T12" fmla="*/ 33 w 39"/>
                <a:gd name="T13" fmla="*/ 15 h 16"/>
                <a:gd name="T14" fmla="*/ 25 w 39"/>
                <a:gd name="T15" fmla="*/ 13 h 16"/>
                <a:gd name="T16" fmla="*/ 14 w 39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16">
                  <a:moveTo>
                    <a:pt x="14" y="16"/>
                  </a:moveTo>
                  <a:cubicBezTo>
                    <a:pt x="8" y="16"/>
                    <a:pt x="4" y="15"/>
                    <a:pt x="6" y="10"/>
                  </a:cubicBezTo>
                  <a:cubicBezTo>
                    <a:pt x="3" y="8"/>
                    <a:pt x="0" y="7"/>
                    <a:pt x="0" y="4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11" y="0"/>
                    <a:pt x="13" y="2"/>
                    <a:pt x="19" y="2"/>
                  </a:cubicBezTo>
                  <a:cubicBezTo>
                    <a:pt x="27" y="2"/>
                    <a:pt x="33" y="8"/>
                    <a:pt x="39" y="11"/>
                  </a:cubicBezTo>
                  <a:cubicBezTo>
                    <a:pt x="38" y="13"/>
                    <a:pt x="36" y="15"/>
                    <a:pt x="33" y="15"/>
                  </a:cubicBezTo>
                  <a:cubicBezTo>
                    <a:pt x="30" y="15"/>
                    <a:pt x="28" y="13"/>
                    <a:pt x="25" y="13"/>
                  </a:cubicBezTo>
                  <a:cubicBezTo>
                    <a:pt x="22" y="13"/>
                    <a:pt x="19" y="16"/>
                    <a:pt x="14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47" name="Freeform 133">
              <a:extLst>
                <a:ext uri="{FF2B5EF4-FFF2-40B4-BE49-F238E27FC236}">
                  <a16:creationId xmlns:a16="http://schemas.microsoft.com/office/drawing/2014/main" id="{BC77C29D-5CCD-46BA-BF31-559A83256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9782" y="3397700"/>
              <a:ext cx="24545" cy="24545"/>
            </a:xfrm>
            <a:custGeom>
              <a:avLst/>
              <a:gdLst>
                <a:gd name="T0" fmla="*/ 10 w 10"/>
                <a:gd name="T1" fmla="*/ 4 h 10"/>
                <a:gd name="T2" fmla="*/ 5 w 10"/>
                <a:gd name="T3" fmla="*/ 10 h 10"/>
                <a:gd name="T4" fmla="*/ 0 w 10"/>
                <a:gd name="T5" fmla="*/ 6 h 10"/>
                <a:gd name="T6" fmla="*/ 10 w 10"/>
                <a:gd name="T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0">
                  <a:moveTo>
                    <a:pt x="10" y="4"/>
                  </a:moveTo>
                  <a:cubicBezTo>
                    <a:pt x="8" y="6"/>
                    <a:pt x="7" y="10"/>
                    <a:pt x="5" y="10"/>
                  </a:cubicBezTo>
                  <a:cubicBezTo>
                    <a:pt x="4" y="10"/>
                    <a:pt x="0" y="6"/>
                    <a:pt x="0" y="6"/>
                  </a:cubicBezTo>
                  <a:cubicBezTo>
                    <a:pt x="0" y="1"/>
                    <a:pt x="7" y="0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48" name="Freeform 134">
              <a:extLst>
                <a:ext uri="{FF2B5EF4-FFF2-40B4-BE49-F238E27FC236}">
                  <a16:creationId xmlns:a16="http://schemas.microsoft.com/office/drawing/2014/main" id="{0C552EC2-DA9A-4785-8CC9-B12FBD819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6363" y="3211170"/>
              <a:ext cx="22089" cy="14725"/>
            </a:xfrm>
            <a:custGeom>
              <a:avLst/>
              <a:gdLst>
                <a:gd name="T0" fmla="*/ 3 w 9"/>
                <a:gd name="T1" fmla="*/ 5 h 6"/>
                <a:gd name="T2" fmla="*/ 0 w 9"/>
                <a:gd name="T3" fmla="*/ 3 h 6"/>
                <a:gd name="T4" fmla="*/ 3 w 9"/>
                <a:gd name="T5" fmla="*/ 0 h 6"/>
                <a:gd name="T6" fmla="*/ 9 w 9"/>
                <a:gd name="T7" fmla="*/ 5 h 6"/>
                <a:gd name="T8" fmla="*/ 3 w 9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3" y="5"/>
                  </a:moveTo>
                  <a:cubicBezTo>
                    <a:pt x="1" y="5"/>
                    <a:pt x="0" y="5"/>
                    <a:pt x="0" y="3"/>
                  </a:cubicBezTo>
                  <a:cubicBezTo>
                    <a:pt x="0" y="2"/>
                    <a:pt x="3" y="0"/>
                    <a:pt x="3" y="0"/>
                  </a:cubicBezTo>
                  <a:cubicBezTo>
                    <a:pt x="6" y="0"/>
                    <a:pt x="8" y="4"/>
                    <a:pt x="9" y="5"/>
                  </a:cubicBezTo>
                  <a:cubicBezTo>
                    <a:pt x="5" y="6"/>
                    <a:pt x="6" y="5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49" name="Freeform 135">
              <a:extLst>
                <a:ext uri="{FF2B5EF4-FFF2-40B4-BE49-F238E27FC236}">
                  <a16:creationId xmlns:a16="http://schemas.microsoft.com/office/drawing/2014/main" id="{2BA5E9B7-97D4-44E7-9DAA-21635347E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6962" y="3173126"/>
              <a:ext cx="24545" cy="14725"/>
            </a:xfrm>
            <a:custGeom>
              <a:avLst/>
              <a:gdLst>
                <a:gd name="T0" fmla="*/ 3 w 10"/>
                <a:gd name="T1" fmla="*/ 6 h 6"/>
                <a:gd name="T2" fmla="*/ 10 w 10"/>
                <a:gd name="T3" fmla="*/ 0 h 6"/>
                <a:gd name="T4" fmla="*/ 3 w 10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6">
                  <a:moveTo>
                    <a:pt x="3" y="6"/>
                  </a:moveTo>
                  <a:cubicBezTo>
                    <a:pt x="0" y="6"/>
                    <a:pt x="7" y="0"/>
                    <a:pt x="10" y="0"/>
                  </a:cubicBezTo>
                  <a:cubicBezTo>
                    <a:pt x="9" y="3"/>
                    <a:pt x="7" y="6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50" name="Freeform 136">
              <a:extLst>
                <a:ext uri="{FF2B5EF4-FFF2-40B4-BE49-F238E27FC236}">
                  <a16:creationId xmlns:a16="http://schemas.microsoft.com/office/drawing/2014/main" id="{CB158AA1-E73B-490D-93F4-D84ACBAF3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8343" y="3005005"/>
              <a:ext cx="571863" cy="412331"/>
            </a:xfrm>
            <a:custGeom>
              <a:avLst/>
              <a:gdLst>
                <a:gd name="T0" fmla="*/ 217 w 236"/>
                <a:gd name="T1" fmla="*/ 128 h 170"/>
                <a:gd name="T2" fmla="*/ 183 w 236"/>
                <a:gd name="T3" fmla="*/ 111 h 170"/>
                <a:gd name="T4" fmla="*/ 188 w 236"/>
                <a:gd name="T5" fmla="*/ 115 h 170"/>
                <a:gd name="T6" fmla="*/ 184 w 236"/>
                <a:gd name="T7" fmla="*/ 120 h 170"/>
                <a:gd name="T8" fmla="*/ 194 w 236"/>
                <a:gd name="T9" fmla="*/ 131 h 170"/>
                <a:gd name="T10" fmla="*/ 207 w 236"/>
                <a:gd name="T11" fmla="*/ 134 h 170"/>
                <a:gd name="T12" fmla="*/ 212 w 236"/>
                <a:gd name="T13" fmla="*/ 146 h 170"/>
                <a:gd name="T14" fmla="*/ 181 w 236"/>
                <a:gd name="T15" fmla="*/ 146 h 170"/>
                <a:gd name="T16" fmla="*/ 198 w 236"/>
                <a:gd name="T17" fmla="*/ 166 h 170"/>
                <a:gd name="T18" fmla="*/ 192 w 236"/>
                <a:gd name="T19" fmla="*/ 166 h 170"/>
                <a:gd name="T20" fmla="*/ 152 w 236"/>
                <a:gd name="T21" fmla="*/ 147 h 170"/>
                <a:gd name="T22" fmla="*/ 124 w 236"/>
                <a:gd name="T23" fmla="*/ 137 h 170"/>
                <a:gd name="T24" fmla="*/ 110 w 236"/>
                <a:gd name="T25" fmla="*/ 139 h 170"/>
                <a:gd name="T26" fmla="*/ 109 w 236"/>
                <a:gd name="T27" fmla="*/ 123 h 170"/>
                <a:gd name="T28" fmla="*/ 135 w 236"/>
                <a:gd name="T29" fmla="*/ 119 h 170"/>
                <a:gd name="T30" fmla="*/ 137 w 236"/>
                <a:gd name="T31" fmla="*/ 109 h 170"/>
                <a:gd name="T32" fmla="*/ 121 w 236"/>
                <a:gd name="T33" fmla="*/ 75 h 170"/>
                <a:gd name="T34" fmla="*/ 109 w 236"/>
                <a:gd name="T35" fmla="*/ 75 h 170"/>
                <a:gd name="T36" fmla="*/ 95 w 236"/>
                <a:gd name="T37" fmla="*/ 55 h 170"/>
                <a:gd name="T38" fmla="*/ 79 w 236"/>
                <a:gd name="T39" fmla="*/ 59 h 170"/>
                <a:gd name="T40" fmla="*/ 27 w 236"/>
                <a:gd name="T41" fmla="*/ 54 h 170"/>
                <a:gd name="T42" fmla="*/ 7 w 236"/>
                <a:gd name="T43" fmla="*/ 45 h 170"/>
                <a:gd name="T44" fmla="*/ 20 w 236"/>
                <a:gd name="T45" fmla="*/ 42 h 170"/>
                <a:gd name="T46" fmla="*/ 0 w 236"/>
                <a:gd name="T47" fmla="*/ 32 h 170"/>
                <a:gd name="T48" fmla="*/ 8 w 236"/>
                <a:gd name="T49" fmla="*/ 11 h 170"/>
                <a:gd name="T50" fmla="*/ 40 w 236"/>
                <a:gd name="T51" fmla="*/ 3 h 170"/>
                <a:gd name="T52" fmla="*/ 30 w 236"/>
                <a:gd name="T53" fmla="*/ 21 h 170"/>
                <a:gd name="T54" fmla="*/ 33 w 236"/>
                <a:gd name="T55" fmla="*/ 31 h 170"/>
                <a:gd name="T56" fmla="*/ 36 w 236"/>
                <a:gd name="T57" fmla="*/ 17 h 170"/>
                <a:gd name="T58" fmla="*/ 78 w 236"/>
                <a:gd name="T59" fmla="*/ 19 h 170"/>
                <a:gd name="T60" fmla="*/ 84 w 236"/>
                <a:gd name="T61" fmla="*/ 22 h 170"/>
                <a:gd name="T62" fmla="*/ 102 w 236"/>
                <a:gd name="T63" fmla="*/ 18 h 170"/>
                <a:gd name="T64" fmla="*/ 141 w 236"/>
                <a:gd name="T65" fmla="*/ 36 h 170"/>
                <a:gd name="T66" fmla="*/ 158 w 236"/>
                <a:gd name="T67" fmla="*/ 42 h 170"/>
                <a:gd name="T68" fmla="*/ 178 w 236"/>
                <a:gd name="T69" fmla="*/ 55 h 170"/>
                <a:gd name="T70" fmla="*/ 191 w 236"/>
                <a:gd name="T71" fmla="*/ 62 h 170"/>
                <a:gd name="T72" fmla="*/ 189 w 236"/>
                <a:gd name="T73" fmla="*/ 67 h 170"/>
                <a:gd name="T74" fmla="*/ 184 w 236"/>
                <a:gd name="T75" fmla="*/ 76 h 170"/>
                <a:gd name="T76" fmla="*/ 206 w 236"/>
                <a:gd name="T77" fmla="*/ 88 h 170"/>
                <a:gd name="T78" fmla="*/ 223 w 236"/>
                <a:gd name="T79" fmla="*/ 100 h 170"/>
                <a:gd name="T80" fmla="*/ 236 w 236"/>
                <a:gd name="T81" fmla="*/ 108 h 170"/>
                <a:gd name="T82" fmla="*/ 227 w 236"/>
                <a:gd name="T83" fmla="*/ 11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6" h="170">
                  <a:moveTo>
                    <a:pt x="221" y="120"/>
                  </a:moveTo>
                  <a:cubicBezTo>
                    <a:pt x="221" y="123"/>
                    <a:pt x="220" y="128"/>
                    <a:pt x="217" y="128"/>
                  </a:cubicBezTo>
                  <a:cubicBezTo>
                    <a:pt x="203" y="128"/>
                    <a:pt x="202" y="108"/>
                    <a:pt x="188" y="108"/>
                  </a:cubicBezTo>
                  <a:cubicBezTo>
                    <a:pt x="187" y="108"/>
                    <a:pt x="183" y="111"/>
                    <a:pt x="183" y="111"/>
                  </a:cubicBezTo>
                  <a:cubicBezTo>
                    <a:pt x="185" y="113"/>
                    <a:pt x="186" y="112"/>
                    <a:pt x="188" y="112"/>
                  </a:cubicBezTo>
                  <a:cubicBezTo>
                    <a:pt x="188" y="115"/>
                    <a:pt x="188" y="115"/>
                    <a:pt x="188" y="115"/>
                  </a:cubicBezTo>
                  <a:cubicBezTo>
                    <a:pt x="187" y="116"/>
                    <a:pt x="185" y="116"/>
                    <a:pt x="184" y="115"/>
                  </a:cubicBezTo>
                  <a:cubicBezTo>
                    <a:pt x="184" y="120"/>
                    <a:pt x="184" y="120"/>
                    <a:pt x="184" y="120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3"/>
                    <a:pt x="192" y="130"/>
                    <a:pt x="194" y="131"/>
                  </a:cubicBezTo>
                  <a:cubicBezTo>
                    <a:pt x="200" y="133"/>
                    <a:pt x="202" y="129"/>
                    <a:pt x="202" y="134"/>
                  </a:cubicBezTo>
                  <a:cubicBezTo>
                    <a:pt x="205" y="134"/>
                    <a:pt x="205" y="134"/>
                    <a:pt x="207" y="134"/>
                  </a:cubicBezTo>
                  <a:cubicBezTo>
                    <a:pt x="207" y="139"/>
                    <a:pt x="207" y="139"/>
                    <a:pt x="207" y="140"/>
                  </a:cubicBezTo>
                  <a:cubicBezTo>
                    <a:pt x="207" y="142"/>
                    <a:pt x="212" y="143"/>
                    <a:pt x="212" y="146"/>
                  </a:cubicBezTo>
                  <a:cubicBezTo>
                    <a:pt x="212" y="149"/>
                    <a:pt x="209" y="155"/>
                    <a:pt x="208" y="158"/>
                  </a:cubicBezTo>
                  <a:cubicBezTo>
                    <a:pt x="203" y="157"/>
                    <a:pt x="184" y="150"/>
                    <a:pt x="181" y="146"/>
                  </a:cubicBezTo>
                  <a:cubicBezTo>
                    <a:pt x="177" y="146"/>
                    <a:pt x="177" y="146"/>
                    <a:pt x="177" y="146"/>
                  </a:cubicBezTo>
                  <a:cubicBezTo>
                    <a:pt x="182" y="152"/>
                    <a:pt x="198" y="158"/>
                    <a:pt x="198" y="166"/>
                  </a:cubicBezTo>
                  <a:cubicBezTo>
                    <a:pt x="198" y="168"/>
                    <a:pt x="196" y="170"/>
                    <a:pt x="195" y="170"/>
                  </a:cubicBezTo>
                  <a:cubicBezTo>
                    <a:pt x="194" y="170"/>
                    <a:pt x="193" y="167"/>
                    <a:pt x="192" y="166"/>
                  </a:cubicBezTo>
                  <a:cubicBezTo>
                    <a:pt x="184" y="162"/>
                    <a:pt x="178" y="164"/>
                    <a:pt x="171" y="160"/>
                  </a:cubicBezTo>
                  <a:cubicBezTo>
                    <a:pt x="164" y="156"/>
                    <a:pt x="147" y="156"/>
                    <a:pt x="152" y="147"/>
                  </a:cubicBezTo>
                  <a:cubicBezTo>
                    <a:pt x="142" y="143"/>
                    <a:pt x="138" y="137"/>
                    <a:pt x="130" y="133"/>
                  </a:cubicBezTo>
                  <a:cubicBezTo>
                    <a:pt x="128" y="135"/>
                    <a:pt x="126" y="137"/>
                    <a:pt x="124" y="137"/>
                  </a:cubicBezTo>
                  <a:cubicBezTo>
                    <a:pt x="121" y="137"/>
                    <a:pt x="122" y="135"/>
                    <a:pt x="119" y="135"/>
                  </a:cubicBezTo>
                  <a:cubicBezTo>
                    <a:pt x="115" y="135"/>
                    <a:pt x="114" y="139"/>
                    <a:pt x="110" y="139"/>
                  </a:cubicBezTo>
                  <a:cubicBezTo>
                    <a:pt x="107" y="139"/>
                    <a:pt x="98" y="135"/>
                    <a:pt x="98" y="131"/>
                  </a:cubicBezTo>
                  <a:cubicBezTo>
                    <a:pt x="98" y="128"/>
                    <a:pt x="105" y="123"/>
                    <a:pt x="109" y="123"/>
                  </a:cubicBezTo>
                  <a:cubicBezTo>
                    <a:pt x="115" y="123"/>
                    <a:pt x="119" y="123"/>
                    <a:pt x="122" y="123"/>
                  </a:cubicBezTo>
                  <a:cubicBezTo>
                    <a:pt x="124" y="123"/>
                    <a:pt x="131" y="122"/>
                    <a:pt x="135" y="119"/>
                  </a:cubicBezTo>
                  <a:cubicBezTo>
                    <a:pt x="133" y="119"/>
                    <a:pt x="130" y="116"/>
                    <a:pt x="130" y="113"/>
                  </a:cubicBezTo>
                  <a:cubicBezTo>
                    <a:pt x="130" y="108"/>
                    <a:pt x="135" y="111"/>
                    <a:pt x="137" y="109"/>
                  </a:cubicBezTo>
                  <a:cubicBezTo>
                    <a:pt x="139" y="106"/>
                    <a:pt x="145" y="100"/>
                    <a:pt x="145" y="96"/>
                  </a:cubicBezTo>
                  <a:cubicBezTo>
                    <a:pt x="145" y="89"/>
                    <a:pt x="127" y="75"/>
                    <a:pt x="121" y="75"/>
                  </a:cubicBezTo>
                  <a:cubicBezTo>
                    <a:pt x="117" y="75"/>
                    <a:pt x="115" y="78"/>
                    <a:pt x="112" y="78"/>
                  </a:cubicBezTo>
                  <a:cubicBezTo>
                    <a:pt x="111" y="78"/>
                    <a:pt x="109" y="75"/>
                    <a:pt x="109" y="75"/>
                  </a:cubicBezTo>
                  <a:cubicBezTo>
                    <a:pt x="109" y="72"/>
                    <a:pt x="115" y="71"/>
                    <a:pt x="116" y="71"/>
                  </a:cubicBezTo>
                  <a:cubicBezTo>
                    <a:pt x="114" y="68"/>
                    <a:pt x="98" y="55"/>
                    <a:pt x="95" y="55"/>
                  </a:cubicBezTo>
                  <a:cubicBezTo>
                    <a:pt x="91" y="55"/>
                    <a:pt x="87" y="66"/>
                    <a:pt x="82" y="66"/>
                  </a:cubicBezTo>
                  <a:cubicBezTo>
                    <a:pt x="78" y="66"/>
                    <a:pt x="79" y="61"/>
                    <a:pt x="79" y="59"/>
                  </a:cubicBezTo>
                  <a:cubicBezTo>
                    <a:pt x="70" y="59"/>
                    <a:pt x="49" y="59"/>
                    <a:pt x="36" y="59"/>
                  </a:cubicBezTo>
                  <a:cubicBezTo>
                    <a:pt x="33" y="59"/>
                    <a:pt x="29" y="56"/>
                    <a:pt x="27" y="54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2" y="50"/>
                    <a:pt x="8" y="49"/>
                    <a:pt x="7" y="45"/>
                  </a:cubicBezTo>
                  <a:cubicBezTo>
                    <a:pt x="11" y="44"/>
                    <a:pt x="15" y="45"/>
                    <a:pt x="20" y="46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7" y="40"/>
                    <a:pt x="4" y="39"/>
                    <a:pt x="4" y="39"/>
                  </a:cubicBezTo>
                  <a:cubicBezTo>
                    <a:pt x="4" y="39"/>
                    <a:pt x="0" y="34"/>
                    <a:pt x="0" y="32"/>
                  </a:cubicBezTo>
                  <a:cubicBezTo>
                    <a:pt x="0" y="24"/>
                    <a:pt x="1" y="22"/>
                    <a:pt x="6" y="19"/>
                  </a:cubicBezTo>
                  <a:cubicBezTo>
                    <a:pt x="8" y="17"/>
                    <a:pt x="6" y="12"/>
                    <a:pt x="8" y="11"/>
                  </a:cubicBezTo>
                  <a:cubicBezTo>
                    <a:pt x="13" y="5"/>
                    <a:pt x="21" y="0"/>
                    <a:pt x="31" y="0"/>
                  </a:cubicBezTo>
                  <a:cubicBezTo>
                    <a:pt x="31" y="0"/>
                    <a:pt x="40" y="3"/>
                    <a:pt x="40" y="3"/>
                  </a:cubicBezTo>
                  <a:cubicBezTo>
                    <a:pt x="37" y="9"/>
                    <a:pt x="28" y="9"/>
                    <a:pt x="28" y="18"/>
                  </a:cubicBezTo>
                  <a:cubicBezTo>
                    <a:pt x="28" y="20"/>
                    <a:pt x="29" y="21"/>
                    <a:pt x="30" y="21"/>
                  </a:cubicBezTo>
                  <a:cubicBezTo>
                    <a:pt x="29" y="23"/>
                    <a:pt x="30" y="26"/>
                    <a:pt x="30" y="26"/>
                  </a:cubicBezTo>
                  <a:cubicBezTo>
                    <a:pt x="30" y="28"/>
                    <a:pt x="29" y="31"/>
                    <a:pt x="33" y="31"/>
                  </a:cubicBezTo>
                  <a:cubicBezTo>
                    <a:pt x="35" y="31"/>
                    <a:pt x="39" y="27"/>
                    <a:pt x="39" y="25"/>
                  </a:cubicBezTo>
                  <a:cubicBezTo>
                    <a:pt x="39" y="22"/>
                    <a:pt x="36" y="20"/>
                    <a:pt x="36" y="17"/>
                  </a:cubicBezTo>
                  <a:cubicBezTo>
                    <a:pt x="36" y="6"/>
                    <a:pt x="55" y="3"/>
                    <a:pt x="66" y="3"/>
                  </a:cubicBezTo>
                  <a:cubicBezTo>
                    <a:pt x="74" y="3"/>
                    <a:pt x="78" y="13"/>
                    <a:pt x="78" y="19"/>
                  </a:cubicBezTo>
                  <a:cubicBezTo>
                    <a:pt x="78" y="20"/>
                    <a:pt x="76" y="25"/>
                    <a:pt x="78" y="25"/>
                  </a:cubicBezTo>
                  <a:cubicBezTo>
                    <a:pt x="80" y="25"/>
                    <a:pt x="81" y="22"/>
                    <a:pt x="84" y="22"/>
                  </a:cubicBezTo>
                  <a:cubicBezTo>
                    <a:pt x="87" y="22"/>
                    <a:pt x="88" y="25"/>
                    <a:pt x="90" y="25"/>
                  </a:cubicBezTo>
                  <a:cubicBezTo>
                    <a:pt x="95" y="25"/>
                    <a:pt x="97" y="18"/>
                    <a:pt x="102" y="18"/>
                  </a:cubicBezTo>
                  <a:cubicBezTo>
                    <a:pt x="107" y="18"/>
                    <a:pt x="119" y="20"/>
                    <a:pt x="123" y="22"/>
                  </a:cubicBezTo>
                  <a:cubicBezTo>
                    <a:pt x="130" y="27"/>
                    <a:pt x="132" y="36"/>
                    <a:pt x="141" y="36"/>
                  </a:cubicBezTo>
                  <a:cubicBezTo>
                    <a:pt x="145" y="36"/>
                    <a:pt x="146" y="36"/>
                    <a:pt x="148" y="36"/>
                  </a:cubicBezTo>
                  <a:cubicBezTo>
                    <a:pt x="151" y="36"/>
                    <a:pt x="159" y="37"/>
                    <a:pt x="158" y="42"/>
                  </a:cubicBezTo>
                  <a:cubicBezTo>
                    <a:pt x="165" y="45"/>
                    <a:pt x="170" y="49"/>
                    <a:pt x="178" y="50"/>
                  </a:cubicBezTo>
                  <a:cubicBezTo>
                    <a:pt x="178" y="55"/>
                    <a:pt x="178" y="55"/>
                    <a:pt x="178" y="55"/>
                  </a:cubicBezTo>
                  <a:cubicBezTo>
                    <a:pt x="179" y="55"/>
                    <a:pt x="183" y="55"/>
                    <a:pt x="183" y="55"/>
                  </a:cubicBezTo>
                  <a:cubicBezTo>
                    <a:pt x="187" y="55"/>
                    <a:pt x="189" y="58"/>
                    <a:pt x="191" y="62"/>
                  </a:cubicBezTo>
                  <a:cubicBezTo>
                    <a:pt x="187" y="63"/>
                    <a:pt x="183" y="63"/>
                    <a:pt x="181" y="66"/>
                  </a:cubicBezTo>
                  <a:cubicBezTo>
                    <a:pt x="186" y="67"/>
                    <a:pt x="187" y="67"/>
                    <a:pt x="189" y="67"/>
                  </a:cubicBezTo>
                  <a:cubicBezTo>
                    <a:pt x="191" y="67"/>
                    <a:pt x="193" y="67"/>
                    <a:pt x="194" y="69"/>
                  </a:cubicBezTo>
                  <a:cubicBezTo>
                    <a:pt x="189" y="71"/>
                    <a:pt x="187" y="71"/>
                    <a:pt x="184" y="76"/>
                  </a:cubicBezTo>
                  <a:cubicBezTo>
                    <a:pt x="187" y="77"/>
                    <a:pt x="188" y="78"/>
                    <a:pt x="192" y="78"/>
                  </a:cubicBezTo>
                  <a:cubicBezTo>
                    <a:pt x="193" y="85"/>
                    <a:pt x="200" y="88"/>
                    <a:pt x="206" y="88"/>
                  </a:cubicBezTo>
                  <a:cubicBezTo>
                    <a:pt x="207" y="93"/>
                    <a:pt x="208" y="98"/>
                    <a:pt x="213" y="98"/>
                  </a:cubicBezTo>
                  <a:cubicBezTo>
                    <a:pt x="219" y="98"/>
                    <a:pt x="221" y="94"/>
                    <a:pt x="223" y="100"/>
                  </a:cubicBezTo>
                  <a:cubicBezTo>
                    <a:pt x="224" y="101"/>
                    <a:pt x="227" y="101"/>
                    <a:pt x="228" y="101"/>
                  </a:cubicBezTo>
                  <a:cubicBezTo>
                    <a:pt x="233" y="101"/>
                    <a:pt x="236" y="103"/>
                    <a:pt x="236" y="108"/>
                  </a:cubicBezTo>
                  <a:cubicBezTo>
                    <a:pt x="236" y="111"/>
                    <a:pt x="231" y="112"/>
                    <a:pt x="227" y="112"/>
                  </a:cubicBezTo>
                  <a:cubicBezTo>
                    <a:pt x="227" y="116"/>
                    <a:pt x="227" y="115"/>
                    <a:pt x="227" y="116"/>
                  </a:cubicBezTo>
                  <a:cubicBezTo>
                    <a:pt x="227" y="117"/>
                    <a:pt x="226" y="120"/>
                    <a:pt x="221" y="1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51" name="Freeform 137">
              <a:extLst>
                <a:ext uri="{FF2B5EF4-FFF2-40B4-BE49-F238E27FC236}">
                  <a16:creationId xmlns:a16="http://schemas.microsoft.com/office/drawing/2014/main" id="{F93E93A2-C855-463E-8D73-E0949F6E8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3961" y="3362112"/>
              <a:ext cx="13500" cy="14725"/>
            </a:xfrm>
            <a:custGeom>
              <a:avLst/>
              <a:gdLst>
                <a:gd name="T0" fmla="*/ 6 w 6"/>
                <a:gd name="T1" fmla="*/ 3 h 6"/>
                <a:gd name="T2" fmla="*/ 0 w 6"/>
                <a:gd name="T3" fmla="*/ 3 h 6"/>
                <a:gd name="T4" fmla="*/ 6 w 6"/>
                <a:gd name="T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3" y="6"/>
                    <a:pt x="2" y="6"/>
                    <a:pt x="0" y="3"/>
                  </a:cubicBezTo>
                  <a:cubicBezTo>
                    <a:pt x="2" y="0"/>
                    <a:pt x="3" y="2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52" name="Freeform 138">
              <a:extLst>
                <a:ext uri="{FF2B5EF4-FFF2-40B4-BE49-F238E27FC236}">
                  <a16:creationId xmlns:a16="http://schemas.microsoft.com/office/drawing/2014/main" id="{9E6A4014-53CB-46BB-A287-9299C867D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4926" y="3282346"/>
              <a:ext cx="14725" cy="13500"/>
            </a:xfrm>
            <a:custGeom>
              <a:avLst/>
              <a:gdLst>
                <a:gd name="T0" fmla="*/ 1 w 6"/>
                <a:gd name="T1" fmla="*/ 1 h 6"/>
                <a:gd name="T2" fmla="*/ 6 w 6"/>
                <a:gd name="T3" fmla="*/ 6 h 6"/>
                <a:gd name="T4" fmla="*/ 1 w 6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1" y="1"/>
                  </a:moveTo>
                  <a:cubicBezTo>
                    <a:pt x="4" y="0"/>
                    <a:pt x="4" y="3"/>
                    <a:pt x="6" y="6"/>
                  </a:cubicBezTo>
                  <a:cubicBezTo>
                    <a:pt x="3" y="6"/>
                    <a:pt x="0" y="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53" name="Freeform 139">
              <a:extLst>
                <a:ext uri="{FF2B5EF4-FFF2-40B4-BE49-F238E27FC236}">
                  <a16:creationId xmlns:a16="http://schemas.microsoft.com/office/drawing/2014/main" id="{55567292-54A5-440E-B950-561A5B783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2755" y="2591447"/>
              <a:ext cx="609906" cy="319065"/>
            </a:xfrm>
            <a:custGeom>
              <a:avLst/>
              <a:gdLst>
                <a:gd name="T0" fmla="*/ 201 w 252"/>
                <a:gd name="T1" fmla="*/ 10 h 132"/>
                <a:gd name="T2" fmla="*/ 229 w 252"/>
                <a:gd name="T3" fmla="*/ 6 h 132"/>
                <a:gd name="T4" fmla="*/ 252 w 252"/>
                <a:gd name="T5" fmla="*/ 18 h 132"/>
                <a:gd name="T6" fmla="*/ 204 w 252"/>
                <a:gd name="T7" fmla="*/ 33 h 132"/>
                <a:gd name="T8" fmla="*/ 193 w 252"/>
                <a:gd name="T9" fmla="*/ 48 h 132"/>
                <a:gd name="T10" fmla="*/ 151 w 252"/>
                <a:gd name="T11" fmla="*/ 71 h 132"/>
                <a:gd name="T12" fmla="*/ 141 w 252"/>
                <a:gd name="T13" fmla="*/ 77 h 132"/>
                <a:gd name="T14" fmla="*/ 141 w 252"/>
                <a:gd name="T15" fmla="*/ 89 h 132"/>
                <a:gd name="T16" fmla="*/ 114 w 252"/>
                <a:gd name="T17" fmla="*/ 102 h 132"/>
                <a:gd name="T18" fmla="*/ 104 w 252"/>
                <a:gd name="T19" fmla="*/ 120 h 132"/>
                <a:gd name="T20" fmla="*/ 115 w 252"/>
                <a:gd name="T21" fmla="*/ 122 h 132"/>
                <a:gd name="T22" fmla="*/ 83 w 252"/>
                <a:gd name="T23" fmla="*/ 128 h 132"/>
                <a:gd name="T24" fmla="*/ 53 w 252"/>
                <a:gd name="T25" fmla="*/ 131 h 132"/>
                <a:gd name="T26" fmla="*/ 22 w 252"/>
                <a:gd name="T27" fmla="*/ 128 h 132"/>
                <a:gd name="T28" fmla="*/ 40 w 252"/>
                <a:gd name="T29" fmla="*/ 114 h 132"/>
                <a:gd name="T30" fmla="*/ 38 w 252"/>
                <a:gd name="T31" fmla="*/ 103 h 132"/>
                <a:gd name="T32" fmla="*/ 61 w 252"/>
                <a:gd name="T33" fmla="*/ 111 h 132"/>
                <a:gd name="T34" fmla="*/ 44 w 252"/>
                <a:gd name="T35" fmla="*/ 96 h 132"/>
                <a:gd name="T36" fmla="*/ 36 w 252"/>
                <a:gd name="T37" fmla="*/ 98 h 132"/>
                <a:gd name="T38" fmla="*/ 45 w 252"/>
                <a:gd name="T39" fmla="*/ 85 h 132"/>
                <a:gd name="T40" fmla="*/ 41 w 252"/>
                <a:gd name="T41" fmla="*/ 63 h 132"/>
                <a:gd name="T42" fmla="*/ 44 w 252"/>
                <a:gd name="T43" fmla="*/ 58 h 132"/>
                <a:gd name="T44" fmla="*/ 64 w 252"/>
                <a:gd name="T45" fmla="*/ 58 h 132"/>
                <a:gd name="T46" fmla="*/ 71 w 252"/>
                <a:gd name="T47" fmla="*/ 59 h 132"/>
                <a:gd name="T48" fmla="*/ 87 w 252"/>
                <a:gd name="T49" fmla="*/ 56 h 132"/>
                <a:gd name="T50" fmla="*/ 97 w 252"/>
                <a:gd name="T51" fmla="*/ 48 h 132"/>
                <a:gd name="T52" fmla="*/ 65 w 252"/>
                <a:gd name="T53" fmla="*/ 52 h 132"/>
                <a:gd name="T54" fmla="*/ 48 w 252"/>
                <a:gd name="T55" fmla="*/ 50 h 132"/>
                <a:gd name="T56" fmla="*/ 38 w 252"/>
                <a:gd name="T57" fmla="*/ 52 h 132"/>
                <a:gd name="T58" fmla="*/ 30 w 252"/>
                <a:gd name="T59" fmla="*/ 43 h 132"/>
                <a:gd name="T60" fmla="*/ 34 w 252"/>
                <a:gd name="T61" fmla="*/ 34 h 132"/>
                <a:gd name="T62" fmla="*/ 17 w 252"/>
                <a:gd name="T63" fmla="*/ 39 h 132"/>
                <a:gd name="T64" fmla="*/ 20 w 252"/>
                <a:gd name="T65" fmla="*/ 32 h 132"/>
                <a:gd name="T66" fmla="*/ 7 w 252"/>
                <a:gd name="T67" fmla="*/ 34 h 132"/>
                <a:gd name="T68" fmla="*/ 29 w 252"/>
                <a:gd name="T69" fmla="*/ 23 h 132"/>
                <a:gd name="T70" fmla="*/ 38 w 252"/>
                <a:gd name="T71" fmla="*/ 21 h 132"/>
                <a:gd name="T72" fmla="*/ 68 w 252"/>
                <a:gd name="T73" fmla="*/ 21 h 132"/>
                <a:gd name="T74" fmla="*/ 89 w 252"/>
                <a:gd name="T75" fmla="*/ 7 h 132"/>
                <a:gd name="T76" fmla="*/ 128 w 252"/>
                <a:gd name="T77" fmla="*/ 4 h 132"/>
                <a:gd name="T78" fmla="*/ 143 w 252"/>
                <a:gd name="T79" fmla="*/ 5 h 132"/>
                <a:gd name="T80" fmla="*/ 160 w 252"/>
                <a:gd name="T81" fmla="*/ 2 h 132"/>
                <a:gd name="T82" fmla="*/ 206 w 252"/>
                <a:gd name="T83" fmla="*/ 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2" h="132">
                  <a:moveTo>
                    <a:pt x="206" y="7"/>
                  </a:moveTo>
                  <a:cubicBezTo>
                    <a:pt x="204" y="9"/>
                    <a:pt x="203" y="10"/>
                    <a:pt x="201" y="10"/>
                  </a:cubicBezTo>
                  <a:cubicBezTo>
                    <a:pt x="223" y="4"/>
                    <a:pt x="223" y="4"/>
                    <a:pt x="223" y="4"/>
                  </a:cubicBezTo>
                  <a:cubicBezTo>
                    <a:pt x="225" y="5"/>
                    <a:pt x="227" y="5"/>
                    <a:pt x="229" y="6"/>
                  </a:cubicBezTo>
                  <a:cubicBezTo>
                    <a:pt x="232" y="7"/>
                    <a:pt x="232" y="9"/>
                    <a:pt x="234" y="11"/>
                  </a:cubicBezTo>
                  <a:cubicBezTo>
                    <a:pt x="237" y="14"/>
                    <a:pt x="252" y="13"/>
                    <a:pt x="252" y="18"/>
                  </a:cubicBezTo>
                  <a:cubicBezTo>
                    <a:pt x="252" y="22"/>
                    <a:pt x="247" y="21"/>
                    <a:pt x="245" y="22"/>
                  </a:cubicBezTo>
                  <a:cubicBezTo>
                    <a:pt x="234" y="31"/>
                    <a:pt x="219" y="26"/>
                    <a:pt x="204" y="33"/>
                  </a:cubicBezTo>
                  <a:cubicBezTo>
                    <a:pt x="207" y="36"/>
                    <a:pt x="219" y="34"/>
                    <a:pt x="226" y="34"/>
                  </a:cubicBezTo>
                  <a:cubicBezTo>
                    <a:pt x="219" y="41"/>
                    <a:pt x="203" y="45"/>
                    <a:pt x="193" y="48"/>
                  </a:cubicBezTo>
                  <a:cubicBezTo>
                    <a:pt x="181" y="52"/>
                    <a:pt x="175" y="63"/>
                    <a:pt x="166" y="70"/>
                  </a:cubicBezTo>
                  <a:cubicBezTo>
                    <a:pt x="162" y="73"/>
                    <a:pt x="156" y="69"/>
                    <a:pt x="151" y="71"/>
                  </a:cubicBezTo>
                  <a:cubicBezTo>
                    <a:pt x="145" y="73"/>
                    <a:pt x="138" y="73"/>
                    <a:pt x="133" y="77"/>
                  </a:cubicBezTo>
                  <a:cubicBezTo>
                    <a:pt x="141" y="77"/>
                    <a:pt x="141" y="77"/>
                    <a:pt x="141" y="77"/>
                  </a:cubicBezTo>
                  <a:cubicBezTo>
                    <a:pt x="142" y="83"/>
                    <a:pt x="138" y="83"/>
                    <a:pt x="133" y="82"/>
                  </a:cubicBezTo>
                  <a:cubicBezTo>
                    <a:pt x="136" y="84"/>
                    <a:pt x="139" y="85"/>
                    <a:pt x="141" y="89"/>
                  </a:cubicBezTo>
                  <a:cubicBezTo>
                    <a:pt x="135" y="92"/>
                    <a:pt x="133" y="99"/>
                    <a:pt x="128" y="102"/>
                  </a:cubicBezTo>
                  <a:cubicBezTo>
                    <a:pt x="116" y="102"/>
                    <a:pt x="116" y="102"/>
                    <a:pt x="114" y="102"/>
                  </a:cubicBezTo>
                  <a:cubicBezTo>
                    <a:pt x="114" y="104"/>
                    <a:pt x="116" y="105"/>
                    <a:pt x="116" y="106"/>
                  </a:cubicBezTo>
                  <a:cubicBezTo>
                    <a:pt x="116" y="116"/>
                    <a:pt x="104" y="110"/>
                    <a:pt x="104" y="120"/>
                  </a:cubicBezTo>
                  <a:cubicBezTo>
                    <a:pt x="108" y="120"/>
                    <a:pt x="109" y="120"/>
                    <a:pt x="111" y="120"/>
                  </a:cubicBezTo>
                  <a:cubicBezTo>
                    <a:pt x="112" y="120"/>
                    <a:pt x="115" y="120"/>
                    <a:pt x="115" y="122"/>
                  </a:cubicBezTo>
                  <a:cubicBezTo>
                    <a:pt x="115" y="127"/>
                    <a:pt x="99" y="132"/>
                    <a:pt x="92" y="132"/>
                  </a:cubicBezTo>
                  <a:cubicBezTo>
                    <a:pt x="86" y="132"/>
                    <a:pt x="89" y="128"/>
                    <a:pt x="83" y="128"/>
                  </a:cubicBezTo>
                  <a:cubicBezTo>
                    <a:pt x="75" y="128"/>
                    <a:pt x="68" y="128"/>
                    <a:pt x="61" y="128"/>
                  </a:cubicBezTo>
                  <a:cubicBezTo>
                    <a:pt x="59" y="128"/>
                    <a:pt x="57" y="131"/>
                    <a:pt x="53" y="131"/>
                  </a:cubicBezTo>
                  <a:cubicBezTo>
                    <a:pt x="43" y="131"/>
                    <a:pt x="35" y="128"/>
                    <a:pt x="25" y="125"/>
                  </a:cubicBezTo>
                  <a:cubicBezTo>
                    <a:pt x="25" y="127"/>
                    <a:pt x="23" y="128"/>
                    <a:pt x="22" y="128"/>
                  </a:cubicBezTo>
                  <a:cubicBezTo>
                    <a:pt x="20" y="128"/>
                    <a:pt x="19" y="127"/>
                    <a:pt x="19" y="126"/>
                  </a:cubicBezTo>
                  <a:cubicBezTo>
                    <a:pt x="19" y="114"/>
                    <a:pt x="34" y="118"/>
                    <a:pt x="40" y="114"/>
                  </a:cubicBezTo>
                  <a:cubicBezTo>
                    <a:pt x="37" y="112"/>
                    <a:pt x="31" y="111"/>
                    <a:pt x="31" y="106"/>
                  </a:cubicBezTo>
                  <a:cubicBezTo>
                    <a:pt x="31" y="102"/>
                    <a:pt x="35" y="103"/>
                    <a:pt x="38" y="103"/>
                  </a:cubicBezTo>
                  <a:cubicBezTo>
                    <a:pt x="47" y="103"/>
                    <a:pt x="50" y="108"/>
                    <a:pt x="56" y="111"/>
                  </a:cubicBezTo>
                  <a:cubicBezTo>
                    <a:pt x="61" y="111"/>
                    <a:pt x="61" y="111"/>
                    <a:pt x="61" y="111"/>
                  </a:cubicBezTo>
                  <a:cubicBezTo>
                    <a:pt x="57" y="107"/>
                    <a:pt x="48" y="103"/>
                    <a:pt x="48" y="96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2" y="97"/>
                    <a:pt x="42" y="97"/>
                    <a:pt x="41" y="98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39" y="90"/>
                    <a:pt x="41" y="87"/>
                    <a:pt x="45" y="85"/>
                  </a:cubicBezTo>
                  <a:cubicBezTo>
                    <a:pt x="52" y="83"/>
                    <a:pt x="61" y="86"/>
                    <a:pt x="61" y="78"/>
                  </a:cubicBezTo>
                  <a:cubicBezTo>
                    <a:pt x="61" y="69"/>
                    <a:pt x="41" y="69"/>
                    <a:pt x="41" y="63"/>
                  </a:cubicBezTo>
                  <a:cubicBezTo>
                    <a:pt x="41" y="61"/>
                    <a:pt x="46" y="61"/>
                    <a:pt x="48" y="61"/>
                  </a:cubicBezTo>
                  <a:cubicBezTo>
                    <a:pt x="45" y="61"/>
                    <a:pt x="45" y="60"/>
                    <a:pt x="44" y="58"/>
                  </a:cubicBezTo>
                  <a:cubicBezTo>
                    <a:pt x="46" y="57"/>
                    <a:pt x="47" y="58"/>
                    <a:pt x="48" y="58"/>
                  </a:cubicBezTo>
                  <a:cubicBezTo>
                    <a:pt x="52" y="58"/>
                    <a:pt x="58" y="56"/>
                    <a:pt x="64" y="58"/>
                  </a:cubicBezTo>
                  <a:cubicBezTo>
                    <a:pt x="71" y="61"/>
                    <a:pt x="73" y="69"/>
                    <a:pt x="81" y="68"/>
                  </a:cubicBezTo>
                  <a:cubicBezTo>
                    <a:pt x="80" y="67"/>
                    <a:pt x="71" y="61"/>
                    <a:pt x="71" y="59"/>
                  </a:cubicBezTo>
                  <a:cubicBezTo>
                    <a:pt x="71" y="58"/>
                    <a:pt x="72" y="57"/>
                    <a:pt x="73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93" y="54"/>
                    <a:pt x="97" y="52"/>
                    <a:pt x="101" y="48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1" y="53"/>
                    <a:pt x="84" y="55"/>
                    <a:pt x="75" y="55"/>
                  </a:cubicBezTo>
                  <a:cubicBezTo>
                    <a:pt x="70" y="55"/>
                    <a:pt x="68" y="52"/>
                    <a:pt x="65" y="52"/>
                  </a:cubicBezTo>
                  <a:cubicBezTo>
                    <a:pt x="63" y="52"/>
                    <a:pt x="62" y="55"/>
                    <a:pt x="59" y="55"/>
                  </a:cubicBezTo>
                  <a:cubicBezTo>
                    <a:pt x="54" y="55"/>
                    <a:pt x="46" y="53"/>
                    <a:pt x="48" y="50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2" y="51"/>
                    <a:pt x="40" y="52"/>
                    <a:pt x="38" y="52"/>
                  </a:cubicBezTo>
                  <a:cubicBezTo>
                    <a:pt x="32" y="52"/>
                    <a:pt x="24" y="49"/>
                    <a:pt x="22" y="46"/>
                  </a:cubicBezTo>
                  <a:cubicBezTo>
                    <a:pt x="24" y="45"/>
                    <a:pt x="26" y="44"/>
                    <a:pt x="30" y="43"/>
                  </a:cubicBezTo>
                  <a:cubicBezTo>
                    <a:pt x="24" y="43"/>
                    <a:pt x="19" y="43"/>
                    <a:pt x="16" y="43"/>
                  </a:cubicBezTo>
                  <a:cubicBezTo>
                    <a:pt x="19" y="36"/>
                    <a:pt x="27" y="37"/>
                    <a:pt x="34" y="34"/>
                  </a:cubicBezTo>
                  <a:cubicBezTo>
                    <a:pt x="31" y="34"/>
                    <a:pt x="31" y="34"/>
                    <a:pt x="28" y="34"/>
                  </a:cubicBezTo>
                  <a:cubicBezTo>
                    <a:pt x="23" y="34"/>
                    <a:pt x="22" y="39"/>
                    <a:pt x="17" y="39"/>
                  </a:cubicBezTo>
                  <a:cubicBezTo>
                    <a:pt x="15" y="39"/>
                    <a:pt x="12" y="37"/>
                    <a:pt x="12" y="37"/>
                  </a:cubicBezTo>
                  <a:cubicBezTo>
                    <a:pt x="15" y="34"/>
                    <a:pt x="16" y="33"/>
                    <a:pt x="20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9" y="32"/>
                    <a:pt x="8" y="33"/>
                    <a:pt x="7" y="34"/>
                  </a:cubicBezTo>
                  <a:cubicBezTo>
                    <a:pt x="6" y="34"/>
                    <a:pt x="2" y="34"/>
                    <a:pt x="0" y="34"/>
                  </a:cubicBezTo>
                  <a:cubicBezTo>
                    <a:pt x="2" y="27"/>
                    <a:pt x="21" y="23"/>
                    <a:pt x="29" y="23"/>
                  </a:cubicBezTo>
                  <a:cubicBezTo>
                    <a:pt x="33" y="23"/>
                    <a:pt x="35" y="23"/>
                    <a:pt x="35" y="23"/>
                  </a:cubicBezTo>
                  <a:cubicBezTo>
                    <a:pt x="37" y="23"/>
                    <a:pt x="38" y="22"/>
                    <a:pt x="38" y="21"/>
                  </a:cubicBezTo>
                  <a:cubicBezTo>
                    <a:pt x="47" y="21"/>
                    <a:pt x="43" y="15"/>
                    <a:pt x="49" y="15"/>
                  </a:cubicBezTo>
                  <a:cubicBezTo>
                    <a:pt x="55" y="15"/>
                    <a:pt x="66" y="20"/>
                    <a:pt x="68" y="21"/>
                  </a:cubicBezTo>
                  <a:cubicBezTo>
                    <a:pt x="71" y="14"/>
                    <a:pt x="75" y="8"/>
                    <a:pt x="83" y="8"/>
                  </a:cubicBezTo>
                  <a:cubicBezTo>
                    <a:pt x="88" y="8"/>
                    <a:pt x="85" y="11"/>
                    <a:pt x="89" y="7"/>
                  </a:cubicBezTo>
                  <a:cubicBezTo>
                    <a:pt x="90" y="5"/>
                    <a:pt x="92" y="4"/>
                    <a:pt x="95" y="4"/>
                  </a:cubicBezTo>
                  <a:cubicBezTo>
                    <a:pt x="110" y="4"/>
                    <a:pt x="113" y="4"/>
                    <a:pt x="128" y="4"/>
                  </a:cubicBezTo>
                  <a:cubicBezTo>
                    <a:pt x="129" y="3"/>
                    <a:pt x="130" y="2"/>
                    <a:pt x="132" y="2"/>
                  </a:cubicBezTo>
                  <a:cubicBezTo>
                    <a:pt x="137" y="2"/>
                    <a:pt x="138" y="5"/>
                    <a:pt x="143" y="5"/>
                  </a:cubicBezTo>
                  <a:cubicBezTo>
                    <a:pt x="147" y="5"/>
                    <a:pt x="148" y="0"/>
                    <a:pt x="152" y="0"/>
                  </a:cubicBezTo>
                  <a:cubicBezTo>
                    <a:pt x="156" y="0"/>
                    <a:pt x="158" y="2"/>
                    <a:pt x="160" y="2"/>
                  </a:cubicBezTo>
                  <a:cubicBezTo>
                    <a:pt x="164" y="2"/>
                    <a:pt x="165" y="2"/>
                    <a:pt x="168" y="2"/>
                  </a:cubicBezTo>
                  <a:cubicBezTo>
                    <a:pt x="175" y="2"/>
                    <a:pt x="200" y="1"/>
                    <a:pt x="206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54" name="Freeform 140">
              <a:extLst>
                <a:ext uri="{FF2B5EF4-FFF2-40B4-BE49-F238E27FC236}">
                  <a16:creationId xmlns:a16="http://schemas.microsoft.com/office/drawing/2014/main" id="{0BB43E97-E781-43F3-9EE5-5966B8805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4407" y="2561994"/>
              <a:ext cx="1191586" cy="906882"/>
            </a:xfrm>
            <a:custGeom>
              <a:avLst/>
              <a:gdLst>
                <a:gd name="T0" fmla="*/ 183 w 492"/>
                <a:gd name="T1" fmla="*/ 242 h 374"/>
                <a:gd name="T2" fmla="*/ 174 w 492"/>
                <a:gd name="T3" fmla="*/ 234 h 374"/>
                <a:gd name="T4" fmla="*/ 149 w 492"/>
                <a:gd name="T5" fmla="*/ 218 h 374"/>
                <a:gd name="T6" fmla="*/ 140 w 492"/>
                <a:gd name="T7" fmla="*/ 196 h 374"/>
                <a:gd name="T8" fmla="*/ 71 w 492"/>
                <a:gd name="T9" fmla="*/ 142 h 374"/>
                <a:gd name="T10" fmla="*/ 48 w 492"/>
                <a:gd name="T11" fmla="*/ 145 h 374"/>
                <a:gd name="T12" fmla="*/ 28 w 492"/>
                <a:gd name="T13" fmla="*/ 141 h 374"/>
                <a:gd name="T14" fmla="*/ 12 w 492"/>
                <a:gd name="T15" fmla="*/ 131 h 374"/>
                <a:gd name="T16" fmla="*/ 33 w 492"/>
                <a:gd name="T17" fmla="*/ 123 h 374"/>
                <a:gd name="T18" fmla="*/ 42 w 492"/>
                <a:gd name="T19" fmla="*/ 117 h 374"/>
                <a:gd name="T20" fmla="*/ 0 w 492"/>
                <a:gd name="T21" fmla="*/ 108 h 374"/>
                <a:gd name="T22" fmla="*/ 55 w 492"/>
                <a:gd name="T23" fmla="*/ 91 h 374"/>
                <a:gd name="T24" fmla="*/ 47 w 492"/>
                <a:gd name="T25" fmla="*/ 66 h 374"/>
                <a:gd name="T26" fmla="*/ 94 w 492"/>
                <a:gd name="T27" fmla="*/ 38 h 374"/>
                <a:gd name="T28" fmla="*/ 154 w 492"/>
                <a:gd name="T29" fmla="*/ 36 h 374"/>
                <a:gd name="T30" fmla="*/ 170 w 492"/>
                <a:gd name="T31" fmla="*/ 34 h 374"/>
                <a:gd name="T32" fmla="*/ 179 w 492"/>
                <a:gd name="T33" fmla="*/ 24 h 374"/>
                <a:gd name="T34" fmla="*/ 201 w 492"/>
                <a:gd name="T35" fmla="*/ 23 h 374"/>
                <a:gd name="T36" fmla="*/ 231 w 492"/>
                <a:gd name="T37" fmla="*/ 9 h 374"/>
                <a:gd name="T38" fmla="*/ 255 w 492"/>
                <a:gd name="T39" fmla="*/ 8 h 374"/>
                <a:gd name="T40" fmla="*/ 348 w 492"/>
                <a:gd name="T41" fmla="*/ 0 h 374"/>
                <a:gd name="T42" fmla="*/ 387 w 492"/>
                <a:gd name="T43" fmla="*/ 31 h 374"/>
                <a:gd name="T44" fmla="*/ 371 w 492"/>
                <a:gd name="T45" fmla="*/ 49 h 374"/>
                <a:gd name="T46" fmla="*/ 393 w 492"/>
                <a:gd name="T47" fmla="*/ 66 h 374"/>
                <a:gd name="T48" fmla="*/ 445 w 492"/>
                <a:gd name="T49" fmla="*/ 42 h 374"/>
                <a:gd name="T50" fmla="*/ 475 w 492"/>
                <a:gd name="T51" fmla="*/ 33 h 374"/>
                <a:gd name="T52" fmla="*/ 457 w 492"/>
                <a:gd name="T53" fmla="*/ 61 h 374"/>
                <a:gd name="T54" fmla="*/ 450 w 492"/>
                <a:gd name="T55" fmla="*/ 74 h 374"/>
                <a:gd name="T56" fmla="*/ 426 w 492"/>
                <a:gd name="T57" fmla="*/ 97 h 374"/>
                <a:gd name="T58" fmla="*/ 441 w 492"/>
                <a:gd name="T59" fmla="*/ 115 h 374"/>
                <a:gd name="T60" fmla="*/ 428 w 492"/>
                <a:gd name="T61" fmla="*/ 131 h 374"/>
                <a:gd name="T62" fmla="*/ 436 w 492"/>
                <a:gd name="T63" fmla="*/ 153 h 374"/>
                <a:gd name="T64" fmla="*/ 438 w 492"/>
                <a:gd name="T65" fmla="*/ 169 h 374"/>
                <a:gd name="T66" fmla="*/ 412 w 492"/>
                <a:gd name="T67" fmla="*/ 192 h 374"/>
                <a:gd name="T68" fmla="*/ 415 w 492"/>
                <a:gd name="T69" fmla="*/ 198 h 374"/>
                <a:gd name="T70" fmla="*/ 391 w 492"/>
                <a:gd name="T71" fmla="*/ 193 h 374"/>
                <a:gd name="T72" fmla="*/ 412 w 492"/>
                <a:gd name="T73" fmla="*/ 232 h 374"/>
                <a:gd name="T74" fmla="*/ 388 w 492"/>
                <a:gd name="T75" fmla="*/ 225 h 374"/>
                <a:gd name="T76" fmla="*/ 401 w 492"/>
                <a:gd name="T77" fmla="*/ 244 h 374"/>
                <a:gd name="T78" fmla="*/ 338 w 492"/>
                <a:gd name="T79" fmla="*/ 265 h 374"/>
                <a:gd name="T80" fmla="*/ 315 w 492"/>
                <a:gd name="T81" fmla="*/ 289 h 374"/>
                <a:gd name="T82" fmla="*/ 289 w 492"/>
                <a:gd name="T83" fmla="*/ 292 h 374"/>
                <a:gd name="T84" fmla="*/ 262 w 492"/>
                <a:gd name="T85" fmla="*/ 315 h 374"/>
                <a:gd name="T86" fmla="*/ 250 w 492"/>
                <a:gd name="T87" fmla="*/ 340 h 374"/>
                <a:gd name="T88" fmla="*/ 236 w 492"/>
                <a:gd name="T89" fmla="*/ 371 h 374"/>
                <a:gd name="T90" fmla="*/ 204 w 492"/>
                <a:gd name="T91" fmla="*/ 364 h 374"/>
                <a:gd name="T92" fmla="*/ 176 w 492"/>
                <a:gd name="T93" fmla="*/ 324 h 374"/>
                <a:gd name="T94" fmla="*/ 167 w 492"/>
                <a:gd name="T95" fmla="*/ 308 h 374"/>
                <a:gd name="T96" fmla="*/ 154 w 492"/>
                <a:gd name="T97" fmla="*/ 285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2" h="374">
                  <a:moveTo>
                    <a:pt x="166" y="262"/>
                  </a:moveTo>
                  <a:cubicBezTo>
                    <a:pt x="170" y="260"/>
                    <a:pt x="170" y="260"/>
                    <a:pt x="174" y="261"/>
                  </a:cubicBezTo>
                  <a:cubicBezTo>
                    <a:pt x="176" y="253"/>
                    <a:pt x="180" y="250"/>
                    <a:pt x="183" y="242"/>
                  </a:cubicBezTo>
                  <a:cubicBezTo>
                    <a:pt x="174" y="239"/>
                    <a:pt x="153" y="238"/>
                    <a:pt x="152" y="229"/>
                  </a:cubicBezTo>
                  <a:cubicBezTo>
                    <a:pt x="154" y="228"/>
                    <a:pt x="154" y="229"/>
                    <a:pt x="157" y="229"/>
                  </a:cubicBezTo>
                  <a:cubicBezTo>
                    <a:pt x="163" y="229"/>
                    <a:pt x="167" y="234"/>
                    <a:pt x="174" y="234"/>
                  </a:cubicBezTo>
                  <a:cubicBezTo>
                    <a:pt x="177" y="234"/>
                    <a:pt x="177" y="231"/>
                    <a:pt x="177" y="229"/>
                  </a:cubicBezTo>
                  <a:cubicBezTo>
                    <a:pt x="168" y="227"/>
                    <a:pt x="165" y="213"/>
                    <a:pt x="156" y="213"/>
                  </a:cubicBezTo>
                  <a:cubicBezTo>
                    <a:pt x="153" y="213"/>
                    <a:pt x="152" y="218"/>
                    <a:pt x="149" y="218"/>
                  </a:cubicBezTo>
                  <a:cubicBezTo>
                    <a:pt x="144" y="218"/>
                    <a:pt x="141" y="217"/>
                    <a:pt x="141" y="213"/>
                  </a:cubicBezTo>
                  <a:cubicBezTo>
                    <a:pt x="141" y="207"/>
                    <a:pt x="147" y="207"/>
                    <a:pt x="147" y="201"/>
                  </a:cubicBezTo>
                  <a:cubicBezTo>
                    <a:pt x="147" y="196"/>
                    <a:pt x="143" y="196"/>
                    <a:pt x="140" y="196"/>
                  </a:cubicBezTo>
                  <a:cubicBezTo>
                    <a:pt x="140" y="192"/>
                    <a:pt x="140" y="192"/>
                    <a:pt x="140" y="192"/>
                  </a:cubicBezTo>
                  <a:cubicBezTo>
                    <a:pt x="132" y="167"/>
                    <a:pt x="112" y="142"/>
                    <a:pt x="80" y="142"/>
                  </a:cubicBezTo>
                  <a:cubicBezTo>
                    <a:pt x="75" y="142"/>
                    <a:pt x="74" y="142"/>
                    <a:pt x="71" y="142"/>
                  </a:cubicBezTo>
                  <a:cubicBezTo>
                    <a:pt x="67" y="142"/>
                    <a:pt x="66" y="146"/>
                    <a:pt x="62" y="146"/>
                  </a:cubicBezTo>
                  <a:cubicBezTo>
                    <a:pt x="59" y="146"/>
                    <a:pt x="57" y="143"/>
                    <a:pt x="53" y="143"/>
                  </a:cubicBezTo>
                  <a:cubicBezTo>
                    <a:pt x="50" y="143"/>
                    <a:pt x="49" y="144"/>
                    <a:pt x="48" y="145"/>
                  </a:cubicBezTo>
                  <a:cubicBezTo>
                    <a:pt x="49" y="145"/>
                    <a:pt x="50" y="147"/>
                    <a:pt x="51" y="147"/>
                  </a:cubicBezTo>
                  <a:cubicBezTo>
                    <a:pt x="49" y="149"/>
                    <a:pt x="49" y="148"/>
                    <a:pt x="47" y="148"/>
                  </a:cubicBezTo>
                  <a:cubicBezTo>
                    <a:pt x="41" y="148"/>
                    <a:pt x="32" y="145"/>
                    <a:pt x="28" y="141"/>
                  </a:cubicBezTo>
                  <a:cubicBezTo>
                    <a:pt x="31" y="139"/>
                    <a:pt x="33" y="139"/>
                    <a:pt x="34" y="136"/>
                  </a:cubicBezTo>
                  <a:cubicBezTo>
                    <a:pt x="29" y="134"/>
                    <a:pt x="26" y="131"/>
                    <a:pt x="22" y="131"/>
                  </a:cubicBezTo>
                  <a:cubicBezTo>
                    <a:pt x="16" y="131"/>
                    <a:pt x="18" y="133"/>
                    <a:pt x="12" y="131"/>
                  </a:cubicBezTo>
                  <a:cubicBezTo>
                    <a:pt x="13" y="127"/>
                    <a:pt x="19" y="126"/>
                    <a:pt x="21" y="126"/>
                  </a:cubicBezTo>
                  <a:cubicBezTo>
                    <a:pt x="24" y="126"/>
                    <a:pt x="26" y="126"/>
                    <a:pt x="28" y="126"/>
                  </a:cubicBezTo>
                  <a:cubicBezTo>
                    <a:pt x="31" y="126"/>
                    <a:pt x="32" y="125"/>
                    <a:pt x="33" y="123"/>
                  </a:cubicBezTo>
                  <a:cubicBezTo>
                    <a:pt x="50" y="123"/>
                    <a:pt x="50" y="123"/>
                    <a:pt x="50" y="123"/>
                  </a:cubicBezTo>
                  <a:cubicBezTo>
                    <a:pt x="53" y="121"/>
                    <a:pt x="53" y="120"/>
                    <a:pt x="53" y="117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1" y="118"/>
                    <a:pt x="40" y="120"/>
                    <a:pt x="39" y="120"/>
                  </a:cubicBezTo>
                  <a:cubicBezTo>
                    <a:pt x="34" y="120"/>
                    <a:pt x="33" y="120"/>
                    <a:pt x="29" y="120"/>
                  </a:cubicBezTo>
                  <a:cubicBezTo>
                    <a:pt x="28" y="120"/>
                    <a:pt x="0" y="112"/>
                    <a:pt x="0" y="108"/>
                  </a:cubicBezTo>
                  <a:cubicBezTo>
                    <a:pt x="0" y="99"/>
                    <a:pt x="10" y="102"/>
                    <a:pt x="17" y="100"/>
                  </a:cubicBezTo>
                  <a:cubicBezTo>
                    <a:pt x="22" y="98"/>
                    <a:pt x="25" y="95"/>
                    <a:pt x="30" y="93"/>
                  </a:cubicBezTo>
                  <a:cubicBezTo>
                    <a:pt x="38" y="91"/>
                    <a:pt x="49" y="95"/>
                    <a:pt x="55" y="91"/>
                  </a:cubicBezTo>
                  <a:cubicBezTo>
                    <a:pt x="59" y="88"/>
                    <a:pt x="63" y="83"/>
                    <a:pt x="63" y="76"/>
                  </a:cubicBezTo>
                  <a:cubicBezTo>
                    <a:pt x="57" y="75"/>
                    <a:pt x="41" y="76"/>
                    <a:pt x="41" y="70"/>
                  </a:cubicBezTo>
                  <a:cubicBezTo>
                    <a:pt x="41" y="68"/>
                    <a:pt x="45" y="66"/>
                    <a:pt x="47" y="66"/>
                  </a:cubicBezTo>
                  <a:cubicBezTo>
                    <a:pt x="57" y="63"/>
                    <a:pt x="69" y="56"/>
                    <a:pt x="75" y="50"/>
                  </a:cubicBezTo>
                  <a:cubicBezTo>
                    <a:pt x="78" y="52"/>
                    <a:pt x="80" y="52"/>
                    <a:pt x="83" y="52"/>
                  </a:cubicBezTo>
                  <a:cubicBezTo>
                    <a:pt x="93" y="52"/>
                    <a:pt x="85" y="39"/>
                    <a:pt x="94" y="38"/>
                  </a:cubicBezTo>
                  <a:cubicBezTo>
                    <a:pt x="106" y="37"/>
                    <a:pt x="110" y="34"/>
                    <a:pt x="121" y="34"/>
                  </a:cubicBezTo>
                  <a:cubicBezTo>
                    <a:pt x="129" y="32"/>
                    <a:pt x="135" y="27"/>
                    <a:pt x="142" y="27"/>
                  </a:cubicBezTo>
                  <a:cubicBezTo>
                    <a:pt x="148" y="27"/>
                    <a:pt x="149" y="36"/>
                    <a:pt x="154" y="36"/>
                  </a:cubicBezTo>
                  <a:cubicBezTo>
                    <a:pt x="154" y="34"/>
                    <a:pt x="153" y="32"/>
                    <a:pt x="153" y="30"/>
                  </a:cubicBezTo>
                  <a:cubicBezTo>
                    <a:pt x="156" y="27"/>
                    <a:pt x="156" y="27"/>
                    <a:pt x="156" y="27"/>
                  </a:cubicBezTo>
                  <a:cubicBezTo>
                    <a:pt x="159" y="33"/>
                    <a:pt x="164" y="32"/>
                    <a:pt x="170" y="34"/>
                  </a:cubicBezTo>
                  <a:cubicBezTo>
                    <a:pt x="171" y="34"/>
                    <a:pt x="174" y="34"/>
                    <a:pt x="174" y="34"/>
                  </a:cubicBezTo>
                  <a:cubicBezTo>
                    <a:pt x="173" y="32"/>
                    <a:pt x="172" y="30"/>
                    <a:pt x="172" y="28"/>
                  </a:cubicBezTo>
                  <a:cubicBezTo>
                    <a:pt x="172" y="25"/>
                    <a:pt x="176" y="24"/>
                    <a:pt x="179" y="24"/>
                  </a:cubicBezTo>
                  <a:cubicBezTo>
                    <a:pt x="191" y="24"/>
                    <a:pt x="197" y="31"/>
                    <a:pt x="205" y="34"/>
                  </a:cubicBezTo>
                  <a:cubicBezTo>
                    <a:pt x="218" y="34"/>
                    <a:pt x="218" y="34"/>
                    <a:pt x="218" y="34"/>
                  </a:cubicBezTo>
                  <a:cubicBezTo>
                    <a:pt x="213" y="32"/>
                    <a:pt x="201" y="28"/>
                    <a:pt x="201" y="23"/>
                  </a:cubicBezTo>
                  <a:cubicBezTo>
                    <a:pt x="201" y="19"/>
                    <a:pt x="210" y="20"/>
                    <a:pt x="213" y="19"/>
                  </a:cubicBezTo>
                  <a:cubicBezTo>
                    <a:pt x="211" y="17"/>
                    <a:pt x="208" y="17"/>
                    <a:pt x="207" y="15"/>
                  </a:cubicBezTo>
                  <a:cubicBezTo>
                    <a:pt x="215" y="11"/>
                    <a:pt x="222" y="9"/>
                    <a:pt x="231" y="9"/>
                  </a:cubicBezTo>
                  <a:cubicBezTo>
                    <a:pt x="238" y="9"/>
                    <a:pt x="243" y="9"/>
                    <a:pt x="249" y="11"/>
                  </a:cubicBezTo>
                  <a:cubicBezTo>
                    <a:pt x="255" y="11"/>
                    <a:pt x="255" y="11"/>
                    <a:pt x="255" y="11"/>
                  </a:cubicBezTo>
                  <a:cubicBezTo>
                    <a:pt x="255" y="8"/>
                    <a:pt x="255" y="8"/>
                    <a:pt x="255" y="8"/>
                  </a:cubicBezTo>
                  <a:cubicBezTo>
                    <a:pt x="259" y="7"/>
                    <a:pt x="262" y="8"/>
                    <a:pt x="266" y="8"/>
                  </a:cubicBezTo>
                  <a:cubicBezTo>
                    <a:pt x="280" y="8"/>
                    <a:pt x="291" y="0"/>
                    <a:pt x="306" y="0"/>
                  </a:cubicBezTo>
                  <a:cubicBezTo>
                    <a:pt x="322" y="0"/>
                    <a:pt x="333" y="0"/>
                    <a:pt x="348" y="0"/>
                  </a:cubicBezTo>
                  <a:cubicBezTo>
                    <a:pt x="364" y="0"/>
                    <a:pt x="377" y="11"/>
                    <a:pt x="391" y="17"/>
                  </a:cubicBezTo>
                  <a:cubicBezTo>
                    <a:pt x="398" y="20"/>
                    <a:pt x="408" y="18"/>
                    <a:pt x="416" y="19"/>
                  </a:cubicBezTo>
                  <a:cubicBezTo>
                    <a:pt x="414" y="29"/>
                    <a:pt x="395" y="28"/>
                    <a:pt x="387" y="31"/>
                  </a:cubicBezTo>
                  <a:cubicBezTo>
                    <a:pt x="324" y="34"/>
                    <a:pt x="324" y="34"/>
                    <a:pt x="324" y="34"/>
                  </a:cubicBezTo>
                  <a:cubicBezTo>
                    <a:pt x="329" y="38"/>
                    <a:pt x="377" y="32"/>
                    <a:pt x="382" y="34"/>
                  </a:cubicBezTo>
                  <a:cubicBezTo>
                    <a:pt x="381" y="37"/>
                    <a:pt x="369" y="49"/>
                    <a:pt x="371" y="49"/>
                  </a:cubicBezTo>
                  <a:cubicBezTo>
                    <a:pt x="378" y="49"/>
                    <a:pt x="395" y="32"/>
                    <a:pt x="405" y="32"/>
                  </a:cubicBezTo>
                  <a:cubicBezTo>
                    <a:pt x="410" y="32"/>
                    <a:pt x="412" y="37"/>
                    <a:pt x="412" y="41"/>
                  </a:cubicBezTo>
                  <a:cubicBezTo>
                    <a:pt x="412" y="44"/>
                    <a:pt x="394" y="63"/>
                    <a:pt x="393" y="66"/>
                  </a:cubicBezTo>
                  <a:cubicBezTo>
                    <a:pt x="400" y="64"/>
                    <a:pt x="415" y="45"/>
                    <a:pt x="419" y="42"/>
                  </a:cubicBezTo>
                  <a:cubicBezTo>
                    <a:pt x="427" y="42"/>
                    <a:pt x="439" y="42"/>
                    <a:pt x="439" y="42"/>
                  </a:cubicBezTo>
                  <a:cubicBezTo>
                    <a:pt x="439" y="42"/>
                    <a:pt x="444" y="43"/>
                    <a:pt x="445" y="42"/>
                  </a:cubicBezTo>
                  <a:cubicBezTo>
                    <a:pt x="450" y="40"/>
                    <a:pt x="451" y="39"/>
                    <a:pt x="456" y="37"/>
                  </a:cubicBezTo>
                  <a:cubicBezTo>
                    <a:pt x="470" y="37"/>
                    <a:pt x="470" y="37"/>
                    <a:pt x="470" y="37"/>
                  </a:cubicBezTo>
                  <a:cubicBezTo>
                    <a:pt x="470" y="33"/>
                    <a:pt x="472" y="33"/>
                    <a:pt x="475" y="33"/>
                  </a:cubicBezTo>
                  <a:cubicBezTo>
                    <a:pt x="479" y="33"/>
                    <a:pt x="492" y="39"/>
                    <a:pt x="492" y="43"/>
                  </a:cubicBezTo>
                  <a:cubicBezTo>
                    <a:pt x="492" y="46"/>
                    <a:pt x="487" y="49"/>
                    <a:pt x="485" y="50"/>
                  </a:cubicBezTo>
                  <a:cubicBezTo>
                    <a:pt x="476" y="53"/>
                    <a:pt x="470" y="61"/>
                    <a:pt x="457" y="61"/>
                  </a:cubicBezTo>
                  <a:cubicBezTo>
                    <a:pt x="460" y="63"/>
                    <a:pt x="461" y="63"/>
                    <a:pt x="463" y="61"/>
                  </a:cubicBezTo>
                  <a:cubicBezTo>
                    <a:pt x="463" y="69"/>
                    <a:pt x="455" y="69"/>
                    <a:pt x="450" y="70"/>
                  </a:cubicBezTo>
                  <a:cubicBezTo>
                    <a:pt x="452" y="74"/>
                    <a:pt x="450" y="71"/>
                    <a:pt x="450" y="74"/>
                  </a:cubicBezTo>
                  <a:cubicBezTo>
                    <a:pt x="450" y="79"/>
                    <a:pt x="443" y="80"/>
                    <a:pt x="437" y="81"/>
                  </a:cubicBezTo>
                  <a:cubicBezTo>
                    <a:pt x="437" y="84"/>
                    <a:pt x="437" y="84"/>
                    <a:pt x="437" y="85"/>
                  </a:cubicBezTo>
                  <a:cubicBezTo>
                    <a:pt x="437" y="91"/>
                    <a:pt x="431" y="93"/>
                    <a:pt x="426" y="97"/>
                  </a:cubicBezTo>
                  <a:cubicBezTo>
                    <a:pt x="422" y="100"/>
                    <a:pt x="422" y="107"/>
                    <a:pt x="421" y="110"/>
                  </a:cubicBezTo>
                  <a:cubicBezTo>
                    <a:pt x="424" y="111"/>
                    <a:pt x="426" y="110"/>
                    <a:pt x="429" y="110"/>
                  </a:cubicBezTo>
                  <a:cubicBezTo>
                    <a:pt x="434" y="110"/>
                    <a:pt x="438" y="113"/>
                    <a:pt x="441" y="115"/>
                  </a:cubicBezTo>
                  <a:cubicBezTo>
                    <a:pt x="439" y="116"/>
                    <a:pt x="437" y="117"/>
                    <a:pt x="436" y="117"/>
                  </a:cubicBezTo>
                  <a:cubicBezTo>
                    <a:pt x="437" y="122"/>
                    <a:pt x="448" y="120"/>
                    <a:pt x="448" y="127"/>
                  </a:cubicBezTo>
                  <a:cubicBezTo>
                    <a:pt x="448" y="134"/>
                    <a:pt x="433" y="131"/>
                    <a:pt x="428" y="131"/>
                  </a:cubicBezTo>
                  <a:cubicBezTo>
                    <a:pt x="425" y="131"/>
                    <a:pt x="422" y="134"/>
                    <a:pt x="422" y="136"/>
                  </a:cubicBezTo>
                  <a:cubicBezTo>
                    <a:pt x="422" y="141"/>
                    <a:pt x="427" y="141"/>
                    <a:pt x="431" y="141"/>
                  </a:cubicBezTo>
                  <a:cubicBezTo>
                    <a:pt x="431" y="147"/>
                    <a:pt x="436" y="149"/>
                    <a:pt x="436" y="153"/>
                  </a:cubicBezTo>
                  <a:cubicBezTo>
                    <a:pt x="436" y="155"/>
                    <a:pt x="434" y="157"/>
                    <a:pt x="436" y="159"/>
                  </a:cubicBezTo>
                  <a:cubicBezTo>
                    <a:pt x="431" y="159"/>
                    <a:pt x="426" y="159"/>
                    <a:pt x="426" y="163"/>
                  </a:cubicBezTo>
                  <a:cubicBezTo>
                    <a:pt x="426" y="168"/>
                    <a:pt x="435" y="167"/>
                    <a:pt x="438" y="169"/>
                  </a:cubicBezTo>
                  <a:cubicBezTo>
                    <a:pt x="436" y="173"/>
                    <a:pt x="430" y="176"/>
                    <a:pt x="425" y="176"/>
                  </a:cubicBezTo>
                  <a:cubicBezTo>
                    <a:pt x="425" y="178"/>
                    <a:pt x="426" y="180"/>
                    <a:pt x="428" y="181"/>
                  </a:cubicBezTo>
                  <a:cubicBezTo>
                    <a:pt x="426" y="189"/>
                    <a:pt x="414" y="186"/>
                    <a:pt x="412" y="192"/>
                  </a:cubicBezTo>
                  <a:cubicBezTo>
                    <a:pt x="409" y="190"/>
                    <a:pt x="406" y="188"/>
                    <a:pt x="404" y="185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402" y="193"/>
                    <a:pt x="415" y="190"/>
                    <a:pt x="415" y="198"/>
                  </a:cubicBezTo>
                  <a:cubicBezTo>
                    <a:pt x="415" y="201"/>
                    <a:pt x="414" y="206"/>
                    <a:pt x="411" y="206"/>
                  </a:cubicBezTo>
                  <a:cubicBezTo>
                    <a:pt x="406" y="206"/>
                    <a:pt x="397" y="198"/>
                    <a:pt x="395" y="193"/>
                  </a:cubicBezTo>
                  <a:cubicBezTo>
                    <a:pt x="393" y="193"/>
                    <a:pt x="392" y="193"/>
                    <a:pt x="391" y="193"/>
                  </a:cubicBezTo>
                  <a:cubicBezTo>
                    <a:pt x="391" y="197"/>
                    <a:pt x="391" y="197"/>
                    <a:pt x="391" y="197"/>
                  </a:cubicBezTo>
                  <a:cubicBezTo>
                    <a:pt x="402" y="208"/>
                    <a:pt x="420" y="213"/>
                    <a:pt x="420" y="229"/>
                  </a:cubicBezTo>
                  <a:cubicBezTo>
                    <a:pt x="420" y="232"/>
                    <a:pt x="415" y="232"/>
                    <a:pt x="412" y="232"/>
                  </a:cubicBezTo>
                  <a:cubicBezTo>
                    <a:pt x="399" y="232"/>
                    <a:pt x="402" y="218"/>
                    <a:pt x="390" y="218"/>
                  </a:cubicBezTo>
                  <a:cubicBezTo>
                    <a:pt x="388" y="218"/>
                    <a:pt x="387" y="219"/>
                    <a:pt x="385" y="218"/>
                  </a:cubicBezTo>
                  <a:cubicBezTo>
                    <a:pt x="385" y="222"/>
                    <a:pt x="388" y="223"/>
                    <a:pt x="388" y="225"/>
                  </a:cubicBezTo>
                  <a:cubicBezTo>
                    <a:pt x="388" y="228"/>
                    <a:pt x="383" y="229"/>
                    <a:pt x="382" y="229"/>
                  </a:cubicBezTo>
                  <a:cubicBezTo>
                    <a:pt x="382" y="238"/>
                    <a:pt x="408" y="236"/>
                    <a:pt x="414" y="238"/>
                  </a:cubicBezTo>
                  <a:cubicBezTo>
                    <a:pt x="409" y="242"/>
                    <a:pt x="406" y="242"/>
                    <a:pt x="401" y="244"/>
                  </a:cubicBezTo>
                  <a:cubicBezTo>
                    <a:pt x="392" y="247"/>
                    <a:pt x="389" y="255"/>
                    <a:pt x="381" y="258"/>
                  </a:cubicBezTo>
                  <a:cubicBezTo>
                    <a:pt x="370" y="261"/>
                    <a:pt x="362" y="260"/>
                    <a:pt x="351" y="265"/>
                  </a:cubicBezTo>
                  <a:cubicBezTo>
                    <a:pt x="338" y="265"/>
                    <a:pt x="338" y="265"/>
                    <a:pt x="338" y="265"/>
                  </a:cubicBezTo>
                  <a:cubicBezTo>
                    <a:pt x="335" y="266"/>
                    <a:pt x="332" y="267"/>
                    <a:pt x="332" y="270"/>
                  </a:cubicBezTo>
                  <a:cubicBezTo>
                    <a:pt x="325" y="275"/>
                    <a:pt x="325" y="275"/>
                    <a:pt x="325" y="275"/>
                  </a:cubicBezTo>
                  <a:cubicBezTo>
                    <a:pt x="319" y="279"/>
                    <a:pt x="319" y="285"/>
                    <a:pt x="315" y="289"/>
                  </a:cubicBezTo>
                  <a:cubicBezTo>
                    <a:pt x="309" y="295"/>
                    <a:pt x="299" y="293"/>
                    <a:pt x="293" y="298"/>
                  </a:cubicBezTo>
                  <a:cubicBezTo>
                    <a:pt x="289" y="298"/>
                    <a:pt x="289" y="298"/>
                    <a:pt x="289" y="298"/>
                  </a:cubicBezTo>
                  <a:cubicBezTo>
                    <a:pt x="289" y="292"/>
                    <a:pt x="289" y="292"/>
                    <a:pt x="289" y="292"/>
                  </a:cubicBezTo>
                  <a:cubicBezTo>
                    <a:pt x="284" y="294"/>
                    <a:pt x="286" y="297"/>
                    <a:pt x="283" y="299"/>
                  </a:cubicBezTo>
                  <a:cubicBezTo>
                    <a:pt x="277" y="305"/>
                    <a:pt x="261" y="303"/>
                    <a:pt x="261" y="312"/>
                  </a:cubicBezTo>
                  <a:cubicBezTo>
                    <a:pt x="261" y="313"/>
                    <a:pt x="262" y="314"/>
                    <a:pt x="262" y="315"/>
                  </a:cubicBezTo>
                  <a:cubicBezTo>
                    <a:pt x="261" y="316"/>
                    <a:pt x="260" y="317"/>
                    <a:pt x="260" y="318"/>
                  </a:cubicBezTo>
                  <a:cubicBezTo>
                    <a:pt x="260" y="320"/>
                    <a:pt x="263" y="322"/>
                    <a:pt x="263" y="325"/>
                  </a:cubicBezTo>
                  <a:cubicBezTo>
                    <a:pt x="263" y="335"/>
                    <a:pt x="250" y="332"/>
                    <a:pt x="250" y="340"/>
                  </a:cubicBezTo>
                  <a:cubicBezTo>
                    <a:pt x="250" y="345"/>
                    <a:pt x="249" y="353"/>
                    <a:pt x="250" y="356"/>
                  </a:cubicBezTo>
                  <a:cubicBezTo>
                    <a:pt x="243" y="359"/>
                    <a:pt x="247" y="374"/>
                    <a:pt x="239" y="374"/>
                  </a:cubicBezTo>
                  <a:cubicBezTo>
                    <a:pt x="237" y="374"/>
                    <a:pt x="236" y="373"/>
                    <a:pt x="236" y="371"/>
                  </a:cubicBezTo>
                  <a:cubicBezTo>
                    <a:pt x="232" y="371"/>
                    <a:pt x="232" y="373"/>
                    <a:pt x="230" y="373"/>
                  </a:cubicBezTo>
                  <a:cubicBezTo>
                    <a:pt x="223" y="373"/>
                    <a:pt x="223" y="360"/>
                    <a:pt x="216" y="360"/>
                  </a:cubicBezTo>
                  <a:cubicBezTo>
                    <a:pt x="212" y="360"/>
                    <a:pt x="208" y="363"/>
                    <a:pt x="204" y="364"/>
                  </a:cubicBezTo>
                  <a:cubicBezTo>
                    <a:pt x="202" y="357"/>
                    <a:pt x="199" y="359"/>
                    <a:pt x="195" y="356"/>
                  </a:cubicBezTo>
                  <a:cubicBezTo>
                    <a:pt x="193" y="355"/>
                    <a:pt x="193" y="351"/>
                    <a:pt x="193" y="350"/>
                  </a:cubicBezTo>
                  <a:cubicBezTo>
                    <a:pt x="187" y="345"/>
                    <a:pt x="176" y="332"/>
                    <a:pt x="176" y="324"/>
                  </a:cubicBezTo>
                  <a:cubicBezTo>
                    <a:pt x="176" y="320"/>
                    <a:pt x="178" y="321"/>
                    <a:pt x="180" y="319"/>
                  </a:cubicBezTo>
                  <a:cubicBezTo>
                    <a:pt x="176" y="313"/>
                    <a:pt x="175" y="320"/>
                    <a:pt x="170" y="318"/>
                  </a:cubicBezTo>
                  <a:cubicBezTo>
                    <a:pt x="168" y="317"/>
                    <a:pt x="168" y="311"/>
                    <a:pt x="167" y="308"/>
                  </a:cubicBezTo>
                  <a:cubicBezTo>
                    <a:pt x="165" y="303"/>
                    <a:pt x="157" y="300"/>
                    <a:pt x="157" y="292"/>
                  </a:cubicBezTo>
                  <a:cubicBezTo>
                    <a:pt x="157" y="289"/>
                    <a:pt x="159" y="288"/>
                    <a:pt x="160" y="285"/>
                  </a:cubicBezTo>
                  <a:cubicBezTo>
                    <a:pt x="158" y="284"/>
                    <a:pt x="156" y="283"/>
                    <a:pt x="154" y="285"/>
                  </a:cubicBezTo>
                  <a:cubicBezTo>
                    <a:pt x="154" y="278"/>
                    <a:pt x="154" y="278"/>
                    <a:pt x="154" y="278"/>
                  </a:cubicBezTo>
                  <a:cubicBezTo>
                    <a:pt x="158" y="273"/>
                    <a:pt x="160" y="267"/>
                    <a:pt x="166" y="26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5" name="Freeform 141">
              <a:extLst>
                <a:ext uri="{FF2B5EF4-FFF2-40B4-BE49-F238E27FC236}">
                  <a16:creationId xmlns:a16="http://schemas.microsoft.com/office/drawing/2014/main" id="{1C6ECF95-7AEA-423A-A993-17675A39E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286" y="3131403"/>
              <a:ext cx="56451" cy="39269"/>
            </a:xfrm>
            <a:custGeom>
              <a:avLst/>
              <a:gdLst>
                <a:gd name="T0" fmla="*/ 5 w 23"/>
                <a:gd name="T1" fmla="*/ 16 h 16"/>
                <a:gd name="T2" fmla="*/ 0 w 23"/>
                <a:gd name="T3" fmla="*/ 6 h 16"/>
                <a:gd name="T4" fmla="*/ 6 w 23"/>
                <a:gd name="T5" fmla="*/ 0 h 16"/>
                <a:gd name="T6" fmla="*/ 23 w 23"/>
                <a:gd name="T7" fmla="*/ 10 h 16"/>
                <a:gd name="T8" fmla="*/ 12 w 23"/>
                <a:gd name="T9" fmla="*/ 16 h 16"/>
                <a:gd name="T10" fmla="*/ 5 w 23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6">
                  <a:moveTo>
                    <a:pt x="5" y="16"/>
                  </a:moveTo>
                  <a:cubicBezTo>
                    <a:pt x="3" y="16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" y="0"/>
                    <a:pt x="16" y="8"/>
                    <a:pt x="23" y="10"/>
                  </a:cubicBezTo>
                  <a:cubicBezTo>
                    <a:pt x="23" y="15"/>
                    <a:pt x="17" y="16"/>
                    <a:pt x="12" y="16"/>
                  </a:cubicBezTo>
                  <a:lnTo>
                    <a:pt x="5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56" name="Freeform 142">
              <a:extLst>
                <a:ext uri="{FF2B5EF4-FFF2-40B4-BE49-F238E27FC236}">
                  <a16:creationId xmlns:a16="http://schemas.microsoft.com/office/drawing/2014/main" id="{2AD2A80A-0059-4E4A-91D9-0D7E53C64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0820" y="2937511"/>
              <a:ext cx="30680" cy="19634"/>
            </a:xfrm>
            <a:custGeom>
              <a:avLst/>
              <a:gdLst>
                <a:gd name="T0" fmla="*/ 4 w 13"/>
                <a:gd name="T1" fmla="*/ 8 h 8"/>
                <a:gd name="T2" fmla="*/ 0 w 13"/>
                <a:gd name="T3" fmla="*/ 4 h 8"/>
                <a:gd name="T4" fmla="*/ 3 w 13"/>
                <a:gd name="T5" fmla="*/ 0 h 8"/>
                <a:gd name="T6" fmla="*/ 8 w 13"/>
                <a:gd name="T7" fmla="*/ 0 h 8"/>
                <a:gd name="T8" fmla="*/ 8 w 13"/>
                <a:gd name="T9" fmla="*/ 4 h 8"/>
                <a:gd name="T10" fmla="*/ 13 w 13"/>
                <a:gd name="T11" fmla="*/ 4 h 8"/>
                <a:gd name="T12" fmla="*/ 4 w 13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4" y="8"/>
                  </a:moveTo>
                  <a:cubicBezTo>
                    <a:pt x="2" y="8"/>
                    <a:pt x="0" y="5"/>
                    <a:pt x="0" y="4"/>
                  </a:cubicBezTo>
                  <a:cubicBezTo>
                    <a:pt x="0" y="2"/>
                    <a:pt x="2" y="1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4"/>
                    <a:pt x="7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57" name="Freeform 143">
              <a:extLst>
                <a:ext uri="{FF2B5EF4-FFF2-40B4-BE49-F238E27FC236}">
                  <a16:creationId xmlns:a16="http://schemas.microsoft.com/office/drawing/2014/main" id="{D398FD7F-A394-4FCD-88AF-80CAD16FE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158" y="3708174"/>
              <a:ext cx="131308" cy="126400"/>
            </a:xfrm>
            <a:custGeom>
              <a:avLst/>
              <a:gdLst>
                <a:gd name="T0" fmla="*/ 3 w 54"/>
                <a:gd name="T1" fmla="*/ 43 h 52"/>
                <a:gd name="T2" fmla="*/ 0 w 54"/>
                <a:gd name="T3" fmla="*/ 40 h 52"/>
                <a:gd name="T4" fmla="*/ 6 w 54"/>
                <a:gd name="T5" fmla="*/ 35 h 52"/>
                <a:gd name="T6" fmla="*/ 6 w 54"/>
                <a:gd name="T7" fmla="*/ 33 h 52"/>
                <a:gd name="T8" fmla="*/ 3 w 54"/>
                <a:gd name="T9" fmla="*/ 32 h 52"/>
                <a:gd name="T10" fmla="*/ 19 w 54"/>
                <a:gd name="T11" fmla="*/ 8 h 52"/>
                <a:gd name="T12" fmla="*/ 27 w 54"/>
                <a:gd name="T13" fmla="*/ 0 h 52"/>
                <a:gd name="T14" fmla="*/ 29 w 54"/>
                <a:gd name="T15" fmla="*/ 2 h 52"/>
                <a:gd name="T16" fmla="*/ 22 w 54"/>
                <a:gd name="T17" fmla="*/ 17 h 52"/>
                <a:gd name="T18" fmla="*/ 22 w 54"/>
                <a:gd name="T19" fmla="*/ 20 h 52"/>
                <a:gd name="T20" fmla="*/ 26 w 54"/>
                <a:gd name="T21" fmla="*/ 17 h 52"/>
                <a:gd name="T22" fmla="*/ 31 w 54"/>
                <a:gd name="T23" fmla="*/ 19 h 52"/>
                <a:gd name="T24" fmla="*/ 29 w 54"/>
                <a:gd name="T25" fmla="*/ 20 h 52"/>
                <a:gd name="T26" fmla="*/ 29 w 54"/>
                <a:gd name="T27" fmla="*/ 23 h 52"/>
                <a:gd name="T28" fmla="*/ 34 w 54"/>
                <a:gd name="T29" fmla="*/ 23 h 52"/>
                <a:gd name="T30" fmla="*/ 34 w 54"/>
                <a:gd name="T31" fmla="*/ 24 h 52"/>
                <a:gd name="T32" fmla="*/ 38 w 54"/>
                <a:gd name="T33" fmla="*/ 23 h 52"/>
                <a:gd name="T34" fmla="*/ 46 w 54"/>
                <a:gd name="T35" fmla="*/ 23 h 52"/>
                <a:gd name="T36" fmla="*/ 46 w 54"/>
                <a:gd name="T37" fmla="*/ 33 h 52"/>
                <a:gd name="T38" fmla="*/ 49 w 54"/>
                <a:gd name="T39" fmla="*/ 32 h 52"/>
                <a:gd name="T40" fmla="*/ 46 w 54"/>
                <a:gd name="T41" fmla="*/ 36 h 52"/>
                <a:gd name="T42" fmla="*/ 48 w 54"/>
                <a:gd name="T43" fmla="*/ 41 h 52"/>
                <a:gd name="T44" fmla="*/ 52 w 54"/>
                <a:gd name="T45" fmla="*/ 39 h 52"/>
                <a:gd name="T46" fmla="*/ 54 w 54"/>
                <a:gd name="T47" fmla="*/ 45 h 52"/>
                <a:gd name="T48" fmla="*/ 49 w 54"/>
                <a:gd name="T49" fmla="*/ 52 h 52"/>
                <a:gd name="T50" fmla="*/ 47 w 54"/>
                <a:gd name="T51" fmla="*/ 48 h 52"/>
                <a:gd name="T52" fmla="*/ 44 w 54"/>
                <a:gd name="T53" fmla="*/ 48 h 52"/>
                <a:gd name="T54" fmla="*/ 41 w 54"/>
                <a:gd name="T55" fmla="*/ 40 h 52"/>
                <a:gd name="T56" fmla="*/ 33 w 54"/>
                <a:gd name="T57" fmla="*/ 48 h 52"/>
                <a:gd name="T58" fmla="*/ 31 w 54"/>
                <a:gd name="T59" fmla="*/ 48 h 52"/>
                <a:gd name="T60" fmla="*/ 35 w 54"/>
                <a:gd name="T61" fmla="*/ 43 h 52"/>
                <a:gd name="T62" fmla="*/ 26 w 54"/>
                <a:gd name="T63" fmla="*/ 42 h 52"/>
                <a:gd name="T64" fmla="*/ 21 w 54"/>
                <a:gd name="T65" fmla="*/ 43 h 52"/>
                <a:gd name="T66" fmla="*/ 12 w 54"/>
                <a:gd name="T67" fmla="*/ 41 h 52"/>
                <a:gd name="T68" fmla="*/ 3 w 54"/>
                <a:gd name="T69" fmla="*/ 4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52">
                  <a:moveTo>
                    <a:pt x="3" y="43"/>
                  </a:moveTo>
                  <a:cubicBezTo>
                    <a:pt x="2" y="43"/>
                    <a:pt x="0" y="41"/>
                    <a:pt x="0" y="40"/>
                  </a:cubicBezTo>
                  <a:cubicBezTo>
                    <a:pt x="0" y="39"/>
                    <a:pt x="6" y="35"/>
                    <a:pt x="6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3"/>
                    <a:pt x="3" y="32"/>
                  </a:cubicBezTo>
                  <a:cubicBezTo>
                    <a:pt x="11" y="28"/>
                    <a:pt x="14" y="15"/>
                    <a:pt x="19" y="8"/>
                  </a:cubicBezTo>
                  <a:cubicBezTo>
                    <a:pt x="21" y="4"/>
                    <a:pt x="23" y="0"/>
                    <a:pt x="27" y="0"/>
                  </a:cubicBezTo>
                  <a:cubicBezTo>
                    <a:pt x="28" y="0"/>
                    <a:pt x="29" y="1"/>
                    <a:pt x="29" y="2"/>
                  </a:cubicBezTo>
                  <a:cubicBezTo>
                    <a:pt x="29" y="9"/>
                    <a:pt x="23" y="12"/>
                    <a:pt x="22" y="17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4" y="19"/>
                    <a:pt x="24" y="17"/>
                    <a:pt x="26" y="17"/>
                  </a:cubicBezTo>
                  <a:cubicBezTo>
                    <a:pt x="28" y="17"/>
                    <a:pt x="29" y="18"/>
                    <a:pt x="31" y="19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3"/>
                    <a:pt x="34" y="24"/>
                    <a:pt x="34" y="24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1" y="24"/>
                    <a:pt x="45" y="24"/>
                    <a:pt x="46" y="23"/>
                  </a:cubicBezTo>
                  <a:cubicBezTo>
                    <a:pt x="46" y="26"/>
                    <a:pt x="46" y="28"/>
                    <a:pt x="46" y="33"/>
                  </a:cubicBezTo>
                  <a:cubicBezTo>
                    <a:pt x="46" y="32"/>
                    <a:pt x="48" y="32"/>
                    <a:pt x="49" y="32"/>
                  </a:cubicBezTo>
                  <a:cubicBezTo>
                    <a:pt x="49" y="34"/>
                    <a:pt x="46" y="35"/>
                    <a:pt x="46" y="36"/>
                  </a:cubicBezTo>
                  <a:cubicBezTo>
                    <a:pt x="46" y="37"/>
                    <a:pt x="48" y="39"/>
                    <a:pt x="48" y="41"/>
                  </a:cubicBezTo>
                  <a:cubicBezTo>
                    <a:pt x="51" y="41"/>
                    <a:pt x="50" y="40"/>
                    <a:pt x="52" y="39"/>
                  </a:cubicBezTo>
                  <a:cubicBezTo>
                    <a:pt x="52" y="42"/>
                    <a:pt x="54" y="42"/>
                    <a:pt x="54" y="45"/>
                  </a:cubicBezTo>
                  <a:cubicBezTo>
                    <a:pt x="54" y="48"/>
                    <a:pt x="52" y="52"/>
                    <a:pt x="49" y="52"/>
                  </a:cubicBezTo>
                  <a:cubicBezTo>
                    <a:pt x="47" y="52"/>
                    <a:pt x="47" y="49"/>
                    <a:pt x="47" y="48"/>
                  </a:cubicBezTo>
                  <a:cubicBezTo>
                    <a:pt x="46" y="48"/>
                    <a:pt x="45" y="48"/>
                    <a:pt x="44" y="48"/>
                  </a:cubicBezTo>
                  <a:cubicBezTo>
                    <a:pt x="42" y="48"/>
                    <a:pt x="44" y="42"/>
                    <a:pt x="41" y="40"/>
                  </a:cubicBezTo>
                  <a:cubicBezTo>
                    <a:pt x="39" y="43"/>
                    <a:pt x="37" y="48"/>
                    <a:pt x="33" y="48"/>
                  </a:cubicBezTo>
                  <a:cubicBezTo>
                    <a:pt x="33" y="48"/>
                    <a:pt x="31" y="48"/>
                    <a:pt x="31" y="48"/>
                  </a:cubicBezTo>
                  <a:cubicBezTo>
                    <a:pt x="31" y="45"/>
                    <a:pt x="34" y="45"/>
                    <a:pt x="35" y="43"/>
                  </a:cubicBezTo>
                  <a:cubicBezTo>
                    <a:pt x="32" y="43"/>
                    <a:pt x="28" y="45"/>
                    <a:pt x="26" y="42"/>
                  </a:cubicBezTo>
                  <a:cubicBezTo>
                    <a:pt x="24" y="43"/>
                    <a:pt x="23" y="43"/>
                    <a:pt x="21" y="43"/>
                  </a:cubicBezTo>
                  <a:cubicBezTo>
                    <a:pt x="17" y="43"/>
                    <a:pt x="15" y="41"/>
                    <a:pt x="12" y="41"/>
                  </a:cubicBezTo>
                  <a:cubicBezTo>
                    <a:pt x="8" y="41"/>
                    <a:pt x="7" y="43"/>
                    <a:pt x="3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58" name="Freeform 145">
              <a:extLst>
                <a:ext uri="{FF2B5EF4-FFF2-40B4-BE49-F238E27FC236}">
                  <a16:creationId xmlns:a16="http://schemas.microsoft.com/office/drawing/2014/main" id="{69C679D0-5B91-4AE9-B004-1D302F44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5750" y="4164685"/>
              <a:ext cx="793983" cy="532594"/>
            </a:xfrm>
            <a:custGeom>
              <a:avLst/>
              <a:gdLst>
                <a:gd name="T0" fmla="*/ 163 w 328"/>
                <a:gd name="T1" fmla="*/ 64 h 220"/>
                <a:gd name="T2" fmla="*/ 160 w 328"/>
                <a:gd name="T3" fmla="*/ 92 h 220"/>
                <a:gd name="T4" fmla="*/ 163 w 328"/>
                <a:gd name="T5" fmla="*/ 105 h 220"/>
                <a:gd name="T6" fmla="*/ 183 w 328"/>
                <a:gd name="T7" fmla="*/ 125 h 220"/>
                <a:gd name="T8" fmla="*/ 203 w 328"/>
                <a:gd name="T9" fmla="*/ 125 h 220"/>
                <a:gd name="T10" fmla="*/ 213 w 328"/>
                <a:gd name="T11" fmla="*/ 122 h 220"/>
                <a:gd name="T12" fmla="*/ 236 w 328"/>
                <a:gd name="T13" fmla="*/ 99 h 220"/>
                <a:gd name="T14" fmla="*/ 249 w 328"/>
                <a:gd name="T15" fmla="*/ 101 h 220"/>
                <a:gd name="T16" fmla="*/ 244 w 328"/>
                <a:gd name="T17" fmla="*/ 118 h 220"/>
                <a:gd name="T18" fmla="*/ 240 w 328"/>
                <a:gd name="T19" fmla="*/ 125 h 220"/>
                <a:gd name="T20" fmla="*/ 238 w 328"/>
                <a:gd name="T21" fmla="*/ 139 h 220"/>
                <a:gd name="T22" fmla="*/ 233 w 328"/>
                <a:gd name="T23" fmla="*/ 146 h 220"/>
                <a:gd name="T24" fmla="*/ 263 w 328"/>
                <a:gd name="T25" fmla="*/ 148 h 220"/>
                <a:gd name="T26" fmla="*/ 277 w 328"/>
                <a:gd name="T27" fmla="*/ 158 h 220"/>
                <a:gd name="T28" fmla="*/ 275 w 328"/>
                <a:gd name="T29" fmla="*/ 188 h 220"/>
                <a:gd name="T30" fmla="*/ 294 w 328"/>
                <a:gd name="T31" fmla="*/ 206 h 220"/>
                <a:gd name="T32" fmla="*/ 328 w 328"/>
                <a:gd name="T33" fmla="*/ 210 h 220"/>
                <a:gd name="T34" fmla="*/ 318 w 328"/>
                <a:gd name="T35" fmla="*/ 214 h 220"/>
                <a:gd name="T36" fmla="*/ 312 w 328"/>
                <a:gd name="T37" fmla="*/ 206 h 220"/>
                <a:gd name="T38" fmla="*/ 304 w 328"/>
                <a:gd name="T39" fmla="*/ 216 h 220"/>
                <a:gd name="T40" fmla="*/ 290 w 328"/>
                <a:gd name="T41" fmla="*/ 213 h 220"/>
                <a:gd name="T42" fmla="*/ 280 w 328"/>
                <a:gd name="T43" fmla="*/ 211 h 220"/>
                <a:gd name="T44" fmla="*/ 264 w 328"/>
                <a:gd name="T45" fmla="*/ 197 h 220"/>
                <a:gd name="T46" fmla="*/ 261 w 328"/>
                <a:gd name="T47" fmla="*/ 200 h 220"/>
                <a:gd name="T48" fmla="*/ 255 w 328"/>
                <a:gd name="T49" fmla="*/ 183 h 220"/>
                <a:gd name="T50" fmla="*/ 242 w 328"/>
                <a:gd name="T51" fmla="*/ 169 h 220"/>
                <a:gd name="T52" fmla="*/ 224 w 328"/>
                <a:gd name="T53" fmla="*/ 166 h 220"/>
                <a:gd name="T54" fmla="*/ 191 w 328"/>
                <a:gd name="T55" fmla="*/ 147 h 220"/>
                <a:gd name="T56" fmla="*/ 183 w 328"/>
                <a:gd name="T57" fmla="*/ 145 h 220"/>
                <a:gd name="T58" fmla="*/ 167 w 328"/>
                <a:gd name="T59" fmla="*/ 148 h 220"/>
                <a:gd name="T60" fmla="*/ 144 w 328"/>
                <a:gd name="T61" fmla="*/ 139 h 220"/>
                <a:gd name="T62" fmla="*/ 127 w 328"/>
                <a:gd name="T63" fmla="*/ 132 h 220"/>
                <a:gd name="T64" fmla="*/ 114 w 328"/>
                <a:gd name="T65" fmla="*/ 127 h 220"/>
                <a:gd name="T66" fmla="*/ 97 w 328"/>
                <a:gd name="T67" fmla="*/ 112 h 220"/>
                <a:gd name="T68" fmla="*/ 97 w 328"/>
                <a:gd name="T69" fmla="*/ 98 h 220"/>
                <a:gd name="T70" fmla="*/ 67 w 328"/>
                <a:gd name="T71" fmla="*/ 66 h 220"/>
                <a:gd name="T72" fmla="*/ 54 w 328"/>
                <a:gd name="T73" fmla="*/ 45 h 220"/>
                <a:gd name="T74" fmla="*/ 41 w 328"/>
                <a:gd name="T75" fmla="*/ 35 h 220"/>
                <a:gd name="T76" fmla="*/ 32 w 328"/>
                <a:gd name="T77" fmla="*/ 15 h 220"/>
                <a:gd name="T78" fmla="*/ 18 w 328"/>
                <a:gd name="T79" fmla="*/ 13 h 220"/>
                <a:gd name="T80" fmla="*/ 32 w 328"/>
                <a:gd name="T81" fmla="*/ 35 h 220"/>
                <a:gd name="T82" fmla="*/ 48 w 328"/>
                <a:gd name="T83" fmla="*/ 62 h 220"/>
                <a:gd name="T84" fmla="*/ 63 w 328"/>
                <a:gd name="T85" fmla="*/ 85 h 220"/>
                <a:gd name="T86" fmla="*/ 56 w 328"/>
                <a:gd name="T87" fmla="*/ 83 h 220"/>
                <a:gd name="T88" fmla="*/ 42 w 328"/>
                <a:gd name="T89" fmla="*/ 72 h 220"/>
                <a:gd name="T90" fmla="*/ 34 w 328"/>
                <a:gd name="T91" fmla="*/ 55 h 220"/>
                <a:gd name="T92" fmla="*/ 26 w 328"/>
                <a:gd name="T93" fmla="*/ 45 h 220"/>
                <a:gd name="T94" fmla="*/ 7 w 328"/>
                <a:gd name="T95" fmla="*/ 16 h 220"/>
                <a:gd name="T96" fmla="*/ 0 w 328"/>
                <a:gd name="T97" fmla="*/ 0 h 220"/>
                <a:gd name="T98" fmla="*/ 50 w 328"/>
                <a:gd name="T99" fmla="*/ 10 h 220"/>
                <a:gd name="T100" fmla="*/ 73 w 328"/>
                <a:gd name="T101" fmla="*/ 7 h 220"/>
                <a:gd name="T102" fmla="*/ 99 w 328"/>
                <a:gd name="T103" fmla="*/ 19 h 220"/>
                <a:gd name="T104" fmla="*/ 122 w 328"/>
                <a:gd name="T105" fmla="*/ 25 h 220"/>
                <a:gd name="T106" fmla="*/ 162 w 328"/>
                <a:gd name="T107" fmla="*/ 59 h 220"/>
                <a:gd name="T108" fmla="*/ 161 w 328"/>
                <a:gd name="T109" fmla="*/ 5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28" h="220">
                  <a:moveTo>
                    <a:pt x="162" y="60"/>
                  </a:moveTo>
                  <a:cubicBezTo>
                    <a:pt x="162" y="62"/>
                    <a:pt x="163" y="63"/>
                    <a:pt x="163" y="64"/>
                  </a:cubicBezTo>
                  <a:cubicBezTo>
                    <a:pt x="163" y="70"/>
                    <a:pt x="161" y="72"/>
                    <a:pt x="160" y="76"/>
                  </a:cubicBezTo>
                  <a:cubicBezTo>
                    <a:pt x="160" y="92"/>
                    <a:pt x="160" y="92"/>
                    <a:pt x="160" y="92"/>
                  </a:cubicBezTo>
                  <a:cubicBezTo>
                    <a:pt x="160" y="94"/>
                    <a:pt x="162" y="97"/>
                    <a:pt x="162" y="98"/>
                  </a:cubicBezTo>
                  <a:cubicBezTo>
                    <a:pt x="164" y="100"/>
                    <a:pt x="162" y="102"/>
                    <a:pt x="163" y="105"/>
                  </a:cubicBezTo>
                  <a:cubicBezTo>
                    <a:pt x="164" y="107"/>
                    <a:pt x="168" y="111"/>
                    <a:pt x="170" y="113"/>
                  </a:cubicBezTo>
                  <a:cubicBezTo>
                    <a:pt x="175" y="118"/>
                    <a:pt x="175" y="123"/>
                    <a:pt x="183" y="125"/>
                  </a:cubicBezTo>
                  <a:cubicBezTo>
                    <a:pt x="185" y="126"/>
                    <a:pt x="185" y="129"/>
                    <a:pt x="188" y="129"/>
                  </a:cubicBezTo>
                  <a:cubicBezTo>
                    <a:pt x="193" y="129"/>
                    <a:pt x="198" y="125"/>
                    <a:pt x="203" y="125"/>
                  </a:cubicBezTo>
                  <a:cubicBezTo>
                    <a:pt x="207" y="125"/>
                    <a:pt x="208" y="126"/>
                    <a:pt x="209" y="126"/>
                  </a:cubicBezTo>
                  <a:cubicBezTo>
                    <a:pt x="211" y="126"/>
                    <a:pt x="213" y="123"/>
                    <a:pt x="213" y="122"/>
                  </a:cubicBezTo>
                  <a:cubicBezTo>
                    <a:pt x="214" y="118"/>
                    <a:pt x="219" y="115"/>
                    <a:pt x="219" y="110"/>
                  </a:cubicBezTo>
                  <a:cubicBezTo>
                    <a:pt x="219" y="102"/>
                    <a:pt x="228" y="99"/>
                    <a:pt x="236" y="99"/>
                  </a:cubicBezTo>
                  <a:cubicBezTo>
                    <a:pt x="239" y="99"/>
                    <a:pt x="241" y="99"/>
                    <a:pt x="242" y="100"/>
                  </a:cubicBezTo>
                  <a:cubicBezTo>
                    <a:pt x="243" y="100"/>
                    <a:pt x="247" y="101"/>
                    <a:pt x="249" y="101"/>
                  </a:cubicBezTo>
                  <a:cubicBezTo>
                    <a:pt x="249" y="101"/>
                    <a:pt x="249" y="102"/>
                    <a:pt x="249" y="103"/>
                  </a:cubicBezTo>
                  <a:cubicBezTo>
                    <a:pt x="249" y="107"/>
                    <a:pt x="244" y="112"/>
                    <a:pt x="244" y="118"/>
                  </a:cubicBezTo>
                  <a:cubicBezTo>
                    <a:pt x="244" y="122"/>
                    <a:pt x="242" y="124"/>
                    <a:pt x="240" y="127"/>
                  </a:cubicBezTo>
                  <a:cubicBezTo>
                    <a:pt x="240" y="127"/>
                    <a:pt x="240" y="126"/>
                    <a:pt x="240" y="125"/>
                  </a:cubicBezTo>
                  <a:cubicBezTo>
                    <a:pt x="239" y="125"/>
                    <a:pt x="239" y="125"/>
                    <a:pt x="238" y="125"/>
                  </a:cubicBezTo>
                  <a:cubicBezTo>
                    <a:pt x="238" y="128"/>
                    <a:pt x="238" y="135"/>
                    <a:pt x="238" y="139"/>
                  </a:cubicBezTo>
                  <a:cubicBezTo>
                    <a:pt x="238" y="142"/>
                    <a:pt x="234" y="143"/>
                    <a:pt x="233" y="145"/>
                  </a:cubicBezTo>
                  <a:cubicBezTo>
                    <a:pt x="233" y="145"/>
                    <a:pt x="233" y="146"/>
                    <a:pt x="233" y="146"/>
                  </a:cubicBezTo>
                  <a:cubicBezTo>
                    <a:pt x="233" y="148"/>
                    <a:pt x="234" y="149"/>
                    <a:pt x="236" y="149"/>
                  </a:cubicBezTo>
                  <a:cubicBezTo>
                    <a:pt x="246" y="149"/>
                    <a:pt x="253" y="148"/>
                    <a:pt x="263" y="148"/>
                  </a:cubicBezTo>
                  <a:cubicBezTo>
                    <a:pt x="270" y="148"/>
                    <a:pt x="272" y="152"/>
                    <a:pt x="277" y="154"/>
                  </a:cubicBezTo>
                  <a:cubicBezTo>
                    <a:pt x="277" y="155"/>
                    <a:pt x="277" y="156"/>
                    <a:pt x="277" y="158"/>
                  </a:cubicBezTo>
                  <a:cubicBezTo>
                    <a:pt x="277" y="161"/>
                    <a:pt x="277" y="168"/>
                    <a:pt x="275" y="171"/>
                  </a:cubicBezTo>
                  <a:cubicBezTo>
                    <a:pt x="275" y="177"/>
                    <a:pt x="275" y="183"/>
                    <a:pt x="275" y="188"/>
                  </a:cubicBezTo>
                  <a:cubicBezTo>
                    <a:pt x="275" y="194"/>
                    <a:pt x="281" y="197"/>
                    <a:pt x="286" y="199"/>
                  </a:cubicBezTo>
                  <a:cubicBezTo>
                    <a:pt x="289" y="201"/>
                    <a:pt x="289" y="206"/>
                    <a:pt x="294" y="206"/>
                  </a:cubicBezTo>
                  <a:cubicBezTo>
                    <a:pt x="301" y="206"/>
                    <a:pt x="305" y="200"/>
                    <a:pt x="312" y="200"/>
                  </a:cubicBezTo>
                  <a:cubicBezTo>
                    <a:pt x="320" y="200"/>
                    <a:pt x="324" y="206"/>
                    <a:pt x="328" y="210"/>
                  </a:cubicBezTo>
                  <a:cubicBezTo>
                    <a:pt x="328" y="210"/>
                    <a:pt x="322" y="217"/>
                    <a:pt x="321" y="216"/>
                  </a:cubicBezTo>
                  <a:cubicBezTo>
                    <a:pt x="320" y="216"/>
                    <a:pt x="318" y="215"/>
                    <a:pt x="318" y="214"/>
                  </a:cubicBezTo>
                  <a:cubicBezTo>
                    <a:pt x="318" y="213"/>
                    <a:pt x="319" y="212"/>
                    <a:pt x="319" y="211"/>
                  </a:cubicBezTo>
                  <a:cubicBezTo>
                    <a:pt x="316" y="210"/>
                    <a:pt x="315" y="206"/>
                    <a:pt x="312" y="206"/>
                  </a:cubicBezTo>
                  <a:cubicBezTo>
                    <a:pt x="310" y="206"/>
                    <a:pt x="302" y="212"/>
                    <a:pt x="302" y="214"/>
                  </a:cubicBezTo>
                  <a:cubicBezTo>
                    <a:pt x="302" y="215"/>
                    <a:pt x="304" y="216"/>
                    <a:pt x="304" y="216"/>
                  </a:cubicBezTo>
                  <a:cubicBezTo>
                    <a:pt x="304" y="219"/>
                    <a:pt x="302" y="220"/>
                    <a:pt x="300" y="220"/>
                  </a:cubicBezTo>
                  <a:cubicBezTo>
                    <a:pt x="296" y="220"/>
                    <a:pt x="293" y="215"/>
                    <a:pt x="290" y="213"/>
                  </a:cubicBezTo>
                  <a:cubicBezTo>
                    <a:pt x="288" y="211"/>
                    <a:pt x="284" y="212"/>
                    <a:pt x="282" y="212"/>
                  </a:cubicBezTo>
                  <a:cubicBezTo>
                    <a:pt x="281" y="212"/>
                    <a:pt x="280" y="211"/>
                    <a:pt x="280" y="211"/>
                  </a:cubicBezTo>
                  <a:cubicBezTo>
                    <a:pt x="276" y="210"/>
                    <a:pt x="276" y="207"/>
                    <a:pt x="275" y="205"/>
                  </a:cubicBezTo>
                  <a:cubicBezTo>
                    <a:pt x="274" y="203"/>
                    <a:pt x="265" y="197"/>
                    <a:pt x="264" y="197"/>
                  </a:cubicBezTo>
                  <a:cubicBezTo>
                    <a:pt x="264" y="198"/>
                    <a:pt x="264" y="199"/>
                    <a:pt x="264" y="200"/>
                  </a:cubicBezTo>
                  <a:cubicBezTo>
                    <a:pt x="261" y="200"/>
                    <a:pt x="261" y="200"/>
                    <a:pt x="261" y="200"/>
                  </a:cubicBezTo>
                  <a:cubicBezTo>
                    <a:pt x="257" y="197"/>
                    <a:pt x="260" y="193"/>
                    <a:pt x="259" y="188"/>
                  </a:cubicBezTo>
                  <a:cubicBezTo>
                    <a:pt x="258" y="185"/>
                    <a:pt x="256" y="185"/>
                    <a:pt x="255" y="183"/>
                  </a:cubicBezTo>
                  <a:cubicBezTo>
                    <a:pt x="250" y="179"/>
                    <a:pt x="245" y="176"/>
                    <a:pt x="244" y="169"/>
                  </a:cubicBezTo>
                  <a:cubicBezTo>
                    <a:pt x="243" y="169"/>
                    <a:pt x="242" y="169"/>
                    <a:pt x="242" y="169"/>
                  </a:cubicBezTo>
                  <a:cubicBezTo>
                    <a:pt x="240" y="169"/>
                    <a:pt x="238" y="171"/>
                    <a:pt x="236" y="171"/>
                  </a:cubicBezTo>
                  <a:cubicBezTo>
                    <a:pt x="231" y="171"/>
                    <a:pt x="228" y="168"/>
                    <a:pt x="224" y="166"/>
                  </a:cubicBezTo>
                  <a:cubicBezTo>
                    <a:pt x="219" y="163"/>
                    <a:pt x="215" y="165"/>
                    <a:pt x="209" y="162"/>
                  </a:cubicBezTo>
                  <a:cubicBezTo>
                    <a:pt x="200" y="158"/>
                    <a:pt x="199" y="151"/>
                    <a:pt x="191" y="147"/>
                  </a:cubicBezTo>
                  <a:cubicBezTo>
                    <a:pt x="190" y="147"/>
                    <a:pt x="190" y="147"/>
                    <a:pt x="190" y="147"/>
                  </a:cubicBezTo>
                  <a:cubicBezTo>
                    <a:pt x="187" y="146"/>
                    <a:pt x="186" y="145"/>
                    <a:pt x="183" y="145"/>
                  </a:cubicBezTo>
                  <a:cubicBezTo>
                    <a:pt x="178" y="145"/>
                    <a:pt x="177" y="151"/>
                    <a:pt x="172" y="151"/>
                  </a:cubicBezTo>
                  <a:cubicBezTo>
                    <a:pt x="170" y="151"/>
                    <a:pt x="168" y="149"/>
                    <a:pt x="167" y="148"/>
                  </a:cubicBezTo>
                  <a:cubicBezTo>
                    <a:pt x="164" y="147"/>
                    <a:pt x="162" y="148"/>
                    <a:pt x="160" y="148"/>
                  </a:cubicBezTo>
                  <a:cubicBezTo>
                    <a:pt x="157" y="148"/>
                    <a:pt x="147" y="141"/>
                    <a:pt x="144" y="139"/>
                  </a:cubicBezTo>
                  <a:cubicBezTo>
                    <a:pt x="141" y="138"/>
                    <a:pt x="139" y="140"/>
                    <a:pt x="136" y="139"/>
                  </a:cubicBezTo>
                  <a:cubicBezTo>
                    <a:pt x="132" y="138"/>
                    <a:pt x="131" y="134"/>
                    <a:pt x="127" y="132"/>
                  </a:cubicBezTo>
                  <a:cubicBezTo>
                    <a:pt x="123" y="130"/>
                    <a:pt x="121" y="131"/>
                    <a:pt x="117" y="129"/>
                  </a:cubicBezTo>
                  <a:cubicBezTo>
                    <a:pt x="116" y="128"/>
                    <a:pt x="115" y="128"/>
                    <a:pt x="114" y="127"/>
                  </a:cubicBezTo>
                  <a:cubicBezTo>
                    <a:pt x="111" y="124"/>
                    <a:pt x="102" y="122"/>
                    <a:pt x="101" y="118"/>
                  </a:cubicBezTo>
                  <a:cubicBezTo>
                    <a:pt x="98" y="118"/>
                    <a:pt x="97" y="115"/>
                    <a:pt x="97" y="112"/>
                  </a:cubicBezTo>
                  <a:cubicBezTo>
                    <a:pt x="97" y="109"/>
                    <a:pt x="100" y="107"/>
                    <a:pt x="100" y="104"/>
                  </a:cubicBezTo>
                  <a:cubicBezTo>
                    <a:pt x="100" y="101"/>
                    <a:pt x="97" y="100"/>
                    <a:pt x="97" y="98"/>
                  </a:cubicBezTo>
                  <a:cubicBezTo>
                    <a:pt x="93" y="87"/>
                    <a:pt x="84" y="79"/>
                    <a:pt x="77" y="73"/>
                  </a:cubicBezTo>
                  <a:cubicBezTo>
                    <a:pt x="74" y="70"/>
                    <a:pt x="70" y="69"/>
                    <a:pt x="67" y="66"/>
                  </a:cubicBezTo>
                  <a:cubicBezTo>
                    <a:pt x="65" y="64"/>
                    <a:pt x="67" y="61"/>
                    <a:pt x="65" y="57"/>
                  </a:cubicBezTo>
                  <a:cubicBezTo>
                    <a:pt x="63" y="52"/>
                    <a:pt x="54" y="52"/>
                    <a:pt x="54" y="45"/>
                  </a:cubicBezTo>
                  <a:cubicBezTo>
                    <a:pt x="51" y="44"/>
                    <a:pt x="51" y="44"/>
                    <a:pt x="51" y="45"/>
                  </a:cubicBezTo>
                  <a:cubicBezTo>
                    <a:pt x="47" y="41"/>
                    <a:pt x="44" y="38"/>
                    <a:pt x="41" y="35"/>
                  </a:cubicBezTo>
                  <a:cubicBezTo>
                    <a:pt x="38" y="32"/>
                    <a:pt x="39" y="27"/>
                    <a:pt x="36" y="25"/>
                  </a:cubicBezTo>
                  <a:cubicBezTo>
                    <a:pt x="34" y="22"/>
                    <a:pt x="34" y="16"/>
                    <a:pt x="32" y="15"/>
                  </a:cubicBezTo>
                  <a:cubicBezTo>
                    <a:pt x="27" y="12"/>
                    <a:pt x="23" y="13"/>
                    <a:pt x="19" y="9"/>
                  </a:cubicBezTo>
                  <a:cubicBezTo>
                    <a:pt x="18" y="10"/>
                    <a:pt x="18" y="12"/>
                    <a:pt x="18" y="13"/>
                  </a:cubicBezTo>
                  <a:cubicBezTo>
                    <a:pt x="18" y="19"/>
                    <a:pt x="21" y="22"/>
                    <a:pt x="24" y="27"/>
                  </a:cubicBezTo>
                  <a:cubicBezTo>
                    <a:pt x="26" y="32"/>
                    <a:pt x="29" y="32"/>
                    <a:pt x="32" y="35"/>
                  </a:cubicBezTo>
                  <a:cubicBezTo>
                    <a:pt x="36" y="39"/>
                    <a:pt x="37" y="41"/>
                    <a:pt x="38" y="46"/>
                  </a:cubicBezTo>
                  <a:cubicBezTo>
                    <a:pt x="40" y="53"/>
                    <a:pt x="46" y="56"/>
                    <a:pt x="48" y="62"/>
                  </a:cubicBezTo>
                  <a:cubicBezTo>
                    <a:pt x="50" y="69"/>
                    <a:pt x="52" y="76"/>
                    <a:pt x="57" y="80"/>
                  </a:cubicBezTo>
                  <a:cubicBezTo>
                    <a:pt x="59" y="78"/>
                    <a:pt x="63" y="82"/>
                    <a:pt x="63" y="85"/>
                  </a:cubicBezTo>
                  <a:cubicBezTo>
                    <a:pt x="63" y="86"/>
                    <a:pt x="62" y="89"/>
                    <a:pt x="61" y="89"/>
                  </a:cubicBezTo>
                  <a:cubicBezTo>
                    <a:pt x="60" y="89"/>
                    <a:pt x="56" y="84"/>
                    <a:pt x="56" y="83"/>
                  </a:cubicBezTo>
                  <a:cubicBezTo>
                    <a:pt x="51" y="83"/>
                    <a:pt x="48" y="76"/>
                    <a:pt x="45" y="74"/>
                  </a:cubicBezTo>
                  <a:cubicBezTo>
                    <a:pt x="43" y="73"/>
                    <a:pt x="43" y="73"/>
                    <a:pt x="42" y="72"/>
                  </a:cubicBezTo>
                  <a:cubicBezTo>
                    <a:pt x="42" y="64"/>
                    <a:pt x="42" y="64"/>
                    <a:pt x="42" y="64"/>
                  </a:cubicBezTo>
                  <a:cubicBezTo>
                    <a:pt x="39" y="61"/>
                    <a:pt x="37" y="58"/>
                    <a:pt x="34" y="55"/>
                  </a:cubicBezTo>
                  <a:cubicBezTo>
                    <a:pt x="30" y="51"/>
                    <a:pt x="24" y="52"/>
                    <a:pt x="21" y="47"/>
                  </a:cubicBezTo>
                  <a:cubicBezTo>
                    <a:pt x="22" y="47"/>
                    <a:pt x="29" y="48"/>
                    <a:pt x="26" y="45"/>
                  </a:cubicBezTo>
                  <a:cubicBezTo>
                    <a:pt x="22" y="39"/>
                    <a:pt x="17" y="33"/>
                    <a:pt x="12" y="29"/>
                  </a:cubicBezTo>
                  <a:cubicBezTo>
                    <a:pt x="9" y="27"/>
                    <a:pt x="9" y="19"/>
                    <a:pt x="7" y="16"/>
                  </a:cubicBezTo>
                  <a:cubicBezTo>
                    <a:pt x="5" y="11"/>
                    <a:pt x="2" y="9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9" y="10"/>
                    <a:pt x="94" y="11"/>
                    <a:pt x="99" y="19"/>
                  </a:cubicBezTo>
                  <a:cubicBezTo>
                    <a:pt x="102" y="23"/>
                    <a:pt x="106" y="33"/>
                    <a:pt x="112" y="33"/>
                  </a:cubicBezTo>
                  <a:cubicBezTo>
                    <a:pt x="118" y="33"/>
                    <a:pt x="116" y="25"/>
                    <a:pt x="122" y="25"/>
                  </a:cubicBezTo>
                  <a:cubicBezTo>
                    <a:pt x="139" y="25"/>
                    <a:pt x="139" y="46"/>
                    <a:pt x="148" y="55"/>
                  </a:cubicBezTo>
                  <a:cubicBezTo>
                    <a:pt x="150" y="57"/>
                    <a:pt x="158" y="59"/>
                    <a:pt x="162" y="59"/>
                  </a:cubicBezTo>
                  <a:cubicBezTo>
                    <a:pt x="162" y="58"/>
                    <a:pt x="161" y="57"/>
                    <a:pt x="161" y="56"/>
                  </a:cubicBezTo>
                  <a:cubicBezTo>
                    <a:pt x="161" y="56"/>
                    <a:pt x="161" y="56"/>
                    <a:pt x="161" y="56"/>
                  </a:cubicBezTo>
                  <a:lnTo>
                    <a:pt x="162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59" name="Freeform 146">
              <a:extLst>
                <a:ext uri="{FF2B5EF4-FFF2-40B4-BE49-F238E27FC236}">
                  <a16:creationId xmlns:a16="http://schemas.microsoft.com/office/drawing/2014/main" id="{252FB51B-37AB-4C52-97A7-B56FB4209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785" y="3667679"/>
              <a:ext cx="24545" cy="12272"/>
            </a:xfrm>
            <a:custGeom>
              <a:avLst/>
              <a:gdLst>
                <a:gd name="T0" fmla="*/ 0 w 10"/>
                <a:gd name="T1" fmla="*/ 0 h 5"/>
                <a:gd name="T2" fmla="*/ 10 w 10"/>
                <a:gd name="T3" fmla="*/ 5 h 5"/>
                <a:gd name="T4" fmla="*/ 8 w 10"/>
                <a:gd name="T5" fmla="*/ 5 h 5"/>
                <a:gd name="T6" fmla="*/ 0 w 10"/>
                <a:gd name="T7" fmla="*/ 2 h 5"/>
                <a:gd name="T8" fmla="*/ 0 w 1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">
                  <a:moveTo>
                    <a:pt x="0" y="0"/>
                  </a:moveTo>
                  <a:cubicBezTo>
                    <a:pt x="5" y="0"/>
                    <a:pt x="10" y="1"/>
                    <a:pt x="10" y="5"/>
                  </a:cubicBezTo>
                  <a:cubicBezTo>
                    <a:pt x="10" y="5"/>
                    <a:pt x="9" y="5"/>
                    <a:pt x="8" y="5"/>
                  </a:cubicBezTo>
                  <a:cubicBezTo>
                    <a:pt x="6" y="5"/>
                    <a:pt x="2" y="4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60" name="Freeform 147">
              <a:extLst>
                <a:ext uri="{FF2B5EF4-FFF2-40B4-BE49-F238E27FC236}">
                  <a16:creationId xmlns:a16="http://schemas.microsoft.com/office/drawing/2014/main" id="{02BFFD93-A781-4E53-B6F9-E90F9236C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858" y="3732718"/>
              <a:ext cx="92038" cy="60131"/>
            </a:xfrm>
            <a:custGeom>
              <a:avLst/>
              <a:gdLst>
                <a:gd name="T0" fmla="*/ 0 w 38"/>
                <a:gd name="T1" fmla="*/ 2 h 25"/>
                <a:gd name="T2" fmla="*/ 4 w 38"/>
                <a:gd name="T3" fmla="*/ 0 h 25"/>
                <a:gd name="T4" fmla="*/ 12 w 38"/>
                <a:gd name="T5" fmla="*/ 4 h 25"/>
                <a:gd name="T6" fmla="*/ 38 w 38"/>
                <a:gd name="T7" fmla="*/ 23 h 25"/>
                <a:gd name="T8" fmla="*/ 38 w 38"/>
                <a:gd name="T9" fmla="*/ 25 h 25"/>
                <a:gd name="T10" fmla="*/ 36 w 38"/>
                <a:gd name="T11" fmla="*/ 25 h 25"/>
                <a:gd name="T12" fmla="*/ 15 w 38"/>
                <a:gd name="T13" fmla="*/ 15 h 25"/>
                <a:gd name="T14" fmla="*/ 18 w 38"/>
                <a:gd name="T15" fmla="*/ 12 h 25"/>
                <a:gd name="T16" fmla="*/ 3 w 38"/>
                <a:gd name="T17" fmla="*/ 6 h 25"/>
                <a:gd name="T18" fmla="*/ 5 w 38"/>
                <a:gd name="T19" fmla="*/ 3 h 25"/>
                <a:gd name="T20" fmla="*/ 1 w 38"/>
                <a:gd name="T21" fmla="*/ 2 h 25"/>
                <a:gd name="T22" fmla="*/ 0 w 38"/>
                <a:gd name="T23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5">
                  <a:moveTo>
                    <a:pt x="0" y="2"/>
                  </a:moveTo>
                  <a:cubicBezTo>
                    <a:pt x="1" y="1"/>
                    <a:pt x="3" y="0"/>
                    <a:pt x="4" y="0"/>
                  </a:cubicBezTo>
                  <a:cubicBezTo>
                    <a:pt x="7" y="0"/>
                    <a:pt x="10" y="4"/>
                    <a:pt x="12" y="4"/>
                  </a:cubicBezTo>
                  <a:cubicBezTo>
                    <a:pt x="24" y="8"/>
                    <a:pt x="31" y="15"/>
                    <a:pt x="38" y="23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5"/>
                    <a:pt x="37" y="25"/>
                    <a:pt x="36" y="25"/>
                  </a:cubicBezTo>
                  <a:cubicBezTo>
                    <a:pt x="29" y="25"/>
                    <a:pt x="19" y="18"/>
                    <a:pt x="15" y="15"/>
                  </a:cubicBezTo>
                  <a:cubicBezTo>
                    <a:pt x="15" y="13"/>
                    <a:pt x="17" y="13"/>
                    <a:pt x="18" y="12"/>
                  </a:cubicBezTo>
                  <a:cubicBezTo>
                    <a:pt x="12" y="12"/>
                    <a:pt x="4" y="9"/>
                    <a:pt x="3" y="6"/>
                  </a:cubicBezTo>
                  <a:cubicBezTo>
                    <a:pt x="4" y="5"/>
                    <a:pt x="5" y="4"/>
                    <a:pt x="5" y="3"/>
                  </a:cubicBezTo>
                  <a:cubicBezTo>
                    <a:pt x="4" y="3"/>
                    <a:pt x="1" y="2"/>
                    <a:pt x="1" y="2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61" name="Freeform 148">
              <a:extLst>
                <a:ext uri="{FF2B5EF4-FFF2-40B4-BE49-F238E27FC236}">
                  <a16:creationId xmlns:a16="http://schemas.microsoft.com/office/drawing/2014/main" id="{B1770FCB-389D-43B9-A635-E762BFFD1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2820" y="3645589"/>
              <a:ext cx="31906" cy="47861"/>
            </a:xfrm>
            <a:custGeom>
              <a:avLst/>
              <a:gdLst>
                <a:gd name="T0" fmla="*/ 3 w 13"/>
                <a:gd name="T1" fmla="*/ 8 h 20"/>
                <a:gd name="T2" fmla="*/ 0 w 13"/>
                <a:gd name="T3" fmla="*/ 3 h 20"/>
                <a:gd name="T4" fmla="*/ 0 w 13"/>
                <a:gd name="T5" fmla="*/ 0 h 20"/>
                <a:gd name="T6" fmla="*/ 6 w 13"/>
                <a:gd name="T7" fmla="*/ 2 h 20"/>
                <a:gd name="T8" fmla="*/ 4 w 13"/>
                <a:gd name="T9" fmla="*/ 6 h 20"/>
                <a:gd name="T10" fmla="*/ 8 w 13"/>
                <a:gd name="T11" fmla="*/ 2 h 20"/>
                <a:gd name="T12" fmla="*/ 8 w 13"/>
                <a:gd name="T13" fmla="*/ 8 h 20"/>
                <a:gd name="T14" fmla="*/ 10 w 13"/>
                <a:gd name="T15" fmla="*/ 12 h 20"/>
                <a:gd name="T16" fmla="*/ 8 w 13"/>
                <a:gd name="T17" fmla="*/ 15 h 20"/>
                <a:gd name="T18" fmla="*/ 10 w 13"/>
                <a:gd name="T19" fmla="*/ 20 h 20"/>
                <a:gd name="T20" fmla="*/ 6 w 13"/>
                <a:gd name="T21" fmla="*/ 15 h 20"/>
                <a:gd name="T22" fmla="*/ 8 w 13"/>
                <a:gd name="T23" fmla="*/ 11 h 20"/>
                <a:gd name="T24" fmla="*/ 3 w 13"/>
                <a:gd name="T25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20">
                  <a:moveTo>
                    <a:pt x="3" y="8"/>
                  </a:moveTo>
                  <a:cubicBezTo>
                    <a:pt x="2" y="8"/>
                    <a:pt x="1" y="4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4" y="2"/>
                    <a:pt x="6" y="2"/>
                  </a:cubicBezTo>
                  <a:cubicBezTo>
                    <a:pt x="6" y="3"/>
                    <a:pt x="3" y="6"/>
                    <a:pt x="4" y="6"/>
                  </a:cubicBezTo>
                  <a:cubicBezTo>
                    <a:pt x="6" y="6"/>
                    <a:pt x="8" y="3"/>
                    <a:pt x="8" y="2"/>
                  </a:cubicBezTo>
                  <a:cubicBezTo>
                    <a:pt x="9" y="4"/>
                    <a:pt x="8" y="5"/>
                    <a:pt x="8" y="8"/>
                  </a:cubicBezTo>
                  <a:cubicBezTo>
                    <a:pt x="8" y="10"/>
                    <a:pt x="10" y="10"/>
                    <a:pt x="10" y="12"/>
                  </a:cubicBezTo>
                  <a:cubicBezTo>
                    <a:pt x="10" y="13"/>
                    <a:pt x="8" y="13"/>
                    <a:pt x="8" y="15"/>
                  </a:cubicBezTo>
                  <a:cubicBezTo>
                    <a:pt x="8" y="16"/>
                    <a:pt x="13" y="20"/>
                    <a:pt x="10" y="20"/>
                  </a:cubicBezTo>
                  <a:cubicBezTo>
                    <a:pt x="8" y="20"/>
                    <a:pt x="6" y="17"/>
                    <a:pt x="6" y="15"/>
                  </a:cubicBezTo>
                  <a:cubicBezTo>
                    <a:pt x="6" y="13"/>
                    <a:pt x="8" y="12"/>
                    <a:pt x="8" y="11"/>
                  </a:cubicBezTo>
                  <a:cubicBezTo>
                    <a:pt x="5" y="11"/>
                    <a:pt x="5" y="8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62" name="Freeform 149">
              <a:extLst>
                <a:ext uri="{FF2B5EF4-FFF2-40B4-BE49-F238E27FC236}">
                  <a16:creationId xmlns:a16="http://schemas.microsoft.com/office/drawing/2014/main" id="{B99CC663-6CFC-4D32-B25B-633636D68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992" y="3541279"/>
              <a:ext cx="41726" cy="26998"/>
            </a:xfrm>
            <a:custGeom>
              <a:avLst/>
              <a:gdLst>
                <a:gd name="T0" fmla="*/ 14 w 17"/>
                <a:gd name="T1" fmla="*/ 0 h 11"/>
                <a:gd name="T2" fmla="*/ 17 w 17"/>
                <a:gd name="T3" fmla="*/ 0 h 11"/>
                <a:gd name="T4" fmla="*/ 17 w 17"/>
                <a:gd name="T5" fmla="*/ 3 h 11"/>
                <a:gd name="T6" fmla="*/ 6 w 17"/>
                <a:gd name="T7" fmla="*/ 11 h 11"/>
                <a:gd name="T8" fmla="*/ 0 w 17"/>
                <a:gd name="T9" fmla="*/ 8 h 11"/>
                <a:gd name="T10" fmla="*/ 0 w 17"/>
                <a:gd name="T11" fmla="*/ 4 h 11"/>
                <a:gd name="T12" fmla="*/ 14 w 17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1">
                  <a:moveTo>
                    <a:pt x="14" y="0"/>
                  </a:moveTo>
                  <a:cubicBezTo>
                    <a:pt x="16" y="0"/>
                    <a:pt x="16" y="0"/>
                    <a:pt x="17" y="0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2" y="6"/>
                    <a:pt x="11" y="8"/>
                    <a:pt x="6" y="11"/>
                  </a:cubicBezTo>
                  <a:cubicBezTo>
                    <a:pt x="4" y="9"/>
                    <a:pt x="2" y="9"/>
                    <a:pt x="0" y="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" y="3"/>
                    <a:pt x="9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63" name="Freeform 167">
              <a:extLst>
                <a:ext uri="{FF2B5EF4-FFF2-40B4-BE49-F238E27FC236}">
                  <a16:creationId xmlns:a16="http://schemas.microsoft.com/office/drawing/2014/main" id="{DA7A7C1E-7110-4BD8-8507-D346CA663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1303" y="3749898"/>
              <a:ext cx="51541" cy="24545"/>
            </a:xfrm>
            <a:custGeom>
              <a:avLst/>
              <a:gdLst>
                <a:gd name="T0" fmla="*/ 17 w 21"/>
                <a:gd name="T1" fmla="*/ 10 h 10"/>
                <a:gd name="T2" fmla="*/ 21 w 21"/>
                <a:gd name="T3" fmla="*/ 9 h 10"/>
                <a:gd name="T4" fmla="*/ 0 w 21"/>
                <a:gd name="T5" fmla="*/ 2 h 10"/>
                <a:gd name="T6" fmla="*/ 17 w 21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0">
                  <a:moveTo>
                    <a:pt x="17" y="10"/>
                  </a:moveTo>
                  <a:cubicBezTo>
                    <a:pt x="19" y="10"/>
                    <a:pt x="20" y="10"/>
                    <a:pt x="21" y="9"/>
                  </a:cubicBezTo>
                  <a:cubicBezTo>
                    <a:pt x="15" y="5"/>
                    <a:pt x="9" y="0"/>
                    <a:pt x="0" y="2"/>
                  </a:cubicBezTo>
                  <a:cubicBezTo>
                    <a:pt x="4" y="4"/>
                    <a:pt x="12" y="10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64" name="Freeform 168">
              <a:extLst>
                <a:ext uri="{FF2B5EF4-FFF2-40B4-BE49-F238E27FC236}">
                  <a16:creationId xmlns:a16="http://schemas.microsoft.com/office/drawing/2014/main" id="{53376992-B267-4A90-BBDD-04DAB2F0A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211" y="3829666"/>
              <a:ext cx="39269" cy="22089"/>
            </a:xfrm>
            <a:custGeom>
              <a:avLst/>
              <a:gdLst>
                <a:gd name="T0" fmla="*/ 1 w 16"/>
                <a:gd name="T1" fmla="*/ 0 h 9"/>
                <a:gd name="T2" fmla="*/ 7 w 16"/>
                <a:gd name="T3" fmla="*/ 4 h 9"/>
                <a:gd name="T4" fmla="*/ 16 w 16"/>
                <a:gd name="T5" fmla="*/ 4 h 9"/>
                <a:gd name="T6" fmla="*/ 16 w 16"/>
                <a:gd name="T7" fmla="*/ 6 h 9"/>
                <a:gd name="T8" fmla="*/ 13 w 16"/>
                <a:gd name="T9" fmla="*/ 9 h 9"/>
                <a:gd name="T10" fmla="*/ 0 w 16"/>
                <a:gd name="T11" fmla="*/ 2 h 9"/>
                <a:gd name="T12" fmla="*/ 1 w 16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9">
                  <a:moveTo>
                    <a:pt x="1" y="0"/>
                  </a:moveTo>
                  <a:cubicBezTo>
                    <a:pt x="2" y="3"/>
                    <a:pt x="5" y="4"/>
                    <a:pt x="7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6" y="6"/>
                    <a:pt x="16" y="6"/>
                  </a:cubicBezTo>
                  <a:cubicBezTo>
                    <a:pt x="16" y="8"/>
                    <a:pt x="13" y="9"/>
                    <a:pt x="13" y="9"/>
                  </a:cubicBezTo>
                  <a:cubicBezTo>
                    <a:pt x="11" y="9"/>
                    <a:pt x="0" y="4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65" name="Freeform 169">
              <a:extLst>
                <a:ext uri="{FF2B5EF4-FFF2-40B4-BE49-F238E27FC236}">
                  <a16:creationId xmlns:a16="http://schemas.microsoft.com/office/drawing/2014/main" id="{A4F09068-6BBC-4A36-BC80-B560B754E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2661" y="3829666"/>
              <a:ext cx="26997" cy="31906"/>
            </a:xfrm>
            <a:custGeom>
              <a:avLst/>
              <a:gdLst>
                <a:gd name="T0" fmla="*/ 11 w 11"/>
                <a:gd name="T1" fmla="*/ 7 h 13"/>
                <a:gd name="T2" fmla="*/ 11 w 11"/>
                <a:gd name="T3" fmla="*/ 9 h 13"/>
                <a:gd name="T4" fmla="*/ 5 w 11"/>
                <a:gd name="T5" fmla="*/ 13 h 13"/>
                <a:gd name="T6" fmla="*/ 0 w 11"/>
                <a:gd name="T7" fmla="*/ 10 h 13"/>
                <a:gd name="T8" fmla="*/ 7 w 11"/>
                <a:gd name="T9" fmla="*/ 0 h 13"/>
                <a:gd name="T10" fmla="*/ 9 w 11"/>
                <a:gd name="T11" fmla="*/ 3 h 13"/>
                <a:gd name="T12" fmla="*/ 11 w 11"/>
                <a:gd name="T13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3">
                  <a:moveTo>
                    <a:pt x="11" y="7"/>
                  </a:moveTo>
                  <a:cubicBezTo>
                    <a:pt x="11" y="8"/>
                    <a:pt x="11" y="9"/>
                    <a:pt x="11" y="9"/>
                  </a:cubicBezTo>
                  <a:cubicBezTo>
                    <a:pt x="11" y="11"/>
                    <a:pt x="8" y="13"/>
                    <a:pt x="5" y="13"/>
                  </a:cubicBezTo>
                  <a:cubicBezTo>
                    <a:pt x="2" y="13"/>
                    <a:pt x="0" y="12"/>
                    <a:pt x="0" y="10"/>
                  </a:cubicBezTo>
                  <a:cubicBezTo>
                    <a:pt x="0" y="8"/>
                    <a:pt x="4" y="1"/>
                    <a:pt x="7" y="0"/>
                  </a:cubicBezTo>
                  <a:cubicBezTo>
                    <a:pt x="7" y="1"/>
                    <a:pt x="9" y="2"/>
                    <a:pt x="9" y="3"/>
                  </a:cubicBezTo>
                  <a:cubicBezTo>
                    <a:pt x="9" y="6"/>
                    <a:pt x="4" y="7"/>
                    <a:pt x="11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66" name="Freeform 170">
              <a:extLst>
                <a:ext uri="{FF2B5EF4-FFF2-40B4-BE49-F238E27FC236}">
                  <a16:creationId xmlns:a16="http://schemas.microsoft.com/office/drawing/2014/main" id="{9EAD8FC1-DDF8-442C-9440-3052A88E1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329" y="3466423"/>
              <a:ext cx="31906" cy="14725"/>
            </a:xfrm>
            <a:custGeom>
              <a:avLst/>
              <a:gdLst>
                <a:gd name="T0" fmla="*/ 4 w 13"/>
                <a:gd name="T1" fmla="*/ 3 h 6"/>
                <a:gd name="T2" fmla="*/ 8 w 13"/>
                <a:gd name="T3" fmla="*/ 1 h 6"/>
                <a:gd name="T4" fmla="*/ 13 w 13"/>
                <a:gd name="T5" fmla="*/ 6 h 6"/>
                <a:gd name="T6" fmla="*/ 3 w 13"/>
                <a:gd name="T7" fmla="*/ 6 h 6"/>
                <a:gd name="T8" fmla="*/ 0 w 13"/>
                <a:gd name="T9" fmla="*/ 3 h 6"/>
                <a:gd name="T10" fmla="*/ 4 w 13"/>
                <a:gd name="T1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6">
                  <a:moveTo>
                    <a:pt x="4" y="3"/>
                  </a:moveTo>
                  <a:cubicBezTo>
                    <a:pt x="5" y="0"/>
                    <a:pt x="6" y="1"/>
                    <a:pt x="8" y="1"/>
                  </a:cubicBezTo>
                  <a:cubicBezTo>
                    <a:pt x="12" y="1"/>
                    <a:pt x="12" y="3"/>
                    <a:pt x="1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0" y="4"/>
                    <a:pt x="0" y="3"/>
                  </a:cubicBezTo>
                  <a:lnTo>
                    <a:pt x="4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67" name="Oval 177">
              <a:extLst>
                <a:ext uri="{FF2B5EF4-FFF2-40B4-BE49-F238E27FC236}">
                  <a16:creationId xmlns:a16="http://schemas.microsoft.com/office/drawing/2014/main" id="{71E245FA-68B1-4149-B7A8-7A962B815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2097" y="2954690"/>
              <a:ext cx="288386" cy="28838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</p:grpSp>
      <p:sp>
        <p:nvSpPr>
          <p:cNvPr id="169" name="Rectangle 168">
            <a:extLst>
              <a:ext uri="{FF2B5EF4-FFF2-40B4-BE49-F238E27FC236}">
                <a16:creationId xmlns:a16="http://schemas.microsoft.com/office/drawing/2014/main" id="{9121E2AE-2B92-46D5-9514-F817B3380238}"/>
              </a:ext>
            </a:extLst>
          </p:cNvPr>
          <p:cNvSpPr/>
          <p:nvPr/>
        </p:nvSpPr>
        <p:spPr>
          <a:xfrm>
            <a:off x="2536978" y="1281892"/>
            <a:ext cx="7132770" cy="623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sed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do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eiusmod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tempor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incididunt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labore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et dolore magna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aliqua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. Semper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auctor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neque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vitae tempus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quam</a:t>
            </a:r>
            <a:endParaRPr lang="en-ID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EDD8DD1F-81DE-466A-BD1B-62160498BF22}"/>
              </a:ext>
            </a:extLst>
          </p:cNvPr>
          <p:cNvSpPr txBox="1"/>
          <p:nvPr/>
        </p:nvSpPr>
        <p:spPr>
          <a:xfrm>
            <a:off x="4030327" y="549055"/>
            <a:ext cx="4131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gradFill flip="none" rotWithShape="1">
                  <a:gsLst>
                    <a:gs pos="67000">
                      <a:schemeClr val="accent1"/>
                    </a:gs>
                    <a:gs pos="10000">
                      <a:schemeClr val="accent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+mj-lt"/>
              </a:defRPr>
            </a:lvl1pPr>
          </a:lstStyle>
          <a:p>
            <a:r>
              <a:rPr lang="en-ID" dirty="0">
                <a:solidFill>
                  <a:schemeClr val="accent2"/>
                </a:solidFill>
              </a:rPr>
              <a:t>Infographic</a:t>
            </a: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321B263D-E626-4EFD-883E-2492DAEB6B07}"/>
              </a:ext>
            </a:extLst>
          </p:cNvPr>
          <p:cNvGrpSpPr/>
          <p:nvPr/>
        </p:nvGrpSpPr>
        <p:grpSpPr>
          <a:xfrm>
            <a:off x="3323772" y="3160486"/>
            <a:ext cx="5080000" cy="2735940"/>
            <a:chOff x="3323772" y="3160486"/>
            <a:chExt cx="5080000" cy="2735940"/>
          </a:xfrm>
        </p:grpSpPr>
        <p:pic>
          <p:nvPicPr>
            <p:cNvPr id="168" name="Graphic 167" descr="Direction">
              <a:extLst>
                <a:ext uri="{FF2B5EF4-FFF2-40B4-BE49-F238E27FC236}">
                  <a16:creationId xmlns:a16="http://schemas.microsoft.com/office/drawing/2014/main" id="{CEAE448C-80F8-4F1B-9FC3-21D346FE2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69429" y="3160486"/>
              <a:ext cx="508000" cy="508000"/>
            </a:xfrm>
            <a:prstGeom prst="rect">
              <a:avLst/>
            </a:prstGeom>
          </p:spPr>
        </p:pic>
        <p:pic>
          <p:nvPicPr>
            <p:cNvPr id="171" name="Graphic 170" descr="Direction">
              <a:extLst>
                <a:ext uri="{FF2B5EF4-FFF2-40B4-BE49-F238E27FC236}">
                  <a16:creationId xmlns:a16="http://schemas.microsoft.com/office/drawing/2014/main" id="{2BA2F5E3-0B7F-41B3-95E7-C02B3ED5C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3772" y="3806371"/>
              <a:ext cx="508000" cy="508000"/>
            </a:xfrm>
            <a:prstGeom prst="rect">
              <a:avLst/>
            </a:prstGeom>
          </p:spPr>
        </p:pic>
        <p:pic>
          <p:nvPicPr>
            <p:cNvPr id="172" name="Graphic 171" descr="Direction">
              <a:extLst>
                <a:ext uri="{FF2B5EF4-FFF2-40B4-BE49-F238E27FC236}">
                  <a16:creationId xmlns:a16="http://schemas.microsoft.com/office/drawing/2014/main" id="{9A7004B9-8313-44CB-867D-54EBB478B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00058" y="4626427"/>
              <a:ext cx="508000" cy="508000"/>
            </a:xfrm>
            <a:prstGeom prst="rect">
              <a:avLst/>
            </a:prstGeom>
          </p:spPr>
        </p:pic>
        <p:pic>
          <p:nvPicPr>
            <p:cNvPr id="173" name="Graphic 172" descr="Direction">
              <a:extLst>
                <a:ext uri="{FF2B5EF4-FFF2-40B4-BE49-F238E27FC236}">
                  <a16:creationId xmlns:a16="http://schemas.microsoft.com/office/drawing/2014/main" id="{21C5240E-635F-4366-88F0-C20A062BA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95772" y="5388426"/>
              <a:ext cx="508000" cy="508000"/>
            </a:xfrm>
            <a:prstGeom prst="rect">
              <a:avLst/>
            </a:prstGeom>
          </p:spPr>
        </p:pic>
        <p:pic>
          <p:nvPicPr>
            <p:cNvPr id="174" name="Graphic 173" descr="Direction">
              <a:extLst>
                <a:ext uri="{FF2B5EF4-FFF2-40B4-BE49-F238E27FC236}">
                  <a16:creationId xmlns:a16="http://schemas.microsoft.com/office/drawing/2014/main" id="{91981F6A-2EF2-418D-8E9B-FF2D97F22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06343" y="3828139"/>
              <a:ext cx="508000" cy="5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7047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91">
            <a:extLst>
              <a:ext uri="{FF2B5EF4-FFF2-40B4-BE49-F238E27FC236}">
                <a16:creationId xmlns:a16="http://schemas.microsoft.com/office/drawing/2014/main" id="{3982FA86-7FC9-4979-AB1E-C2C632E81942}"/>
              </a:ext>
            </a:extLst>
          </p:cNvPr>
          <p:cNvSpPr>
            <a:spLocks noEditPoints="1"/>
          </p:cNvSpPr>
          <p:nvPr/>
        </p:nvSpPr>
        <p:spPr bwMode="auto">
          <a:xfrm>
            <a:off x="2978594" y="2002212"/>
            <a:ext cx="4789564" cy="4450582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23" name="Freeform 192">
            <a:extLst>
              <a:ext uri="{FF2B5EF4-FFF2-40B4-BE49-F238E27FC236}">
                <a16:creationId xmlns:a16="http://schemas.microsoft.com/office/drawing/2014/main" id="{5988C31D-A9EE-4A9F-9B9C-90AA7966C1C3}"/>
              </a:ext>
            </a:extLst>
          </p:cNvPr>
          <p:cNvSpPr>
            <a:spLocks/>
          </p:cNvSpPr>
          <p:nvPr/>
        </p:nvSpPr>
        <p:spPr bwMode="auto">
          <a:xfrm>
            <a:off x="3008520" y="3758244"/>
            <a:ext cx="499705" cy="581526"/>
          </a:xfrm>
          <a:custGeom>
            <a:avLst/>
            <a:gdLst>
              <a:gd name="T0" fmla="*/ 342 w 499"/>
              <a:gd name="T1" fmla="*/ 63 h 583"/>
              <a:gd name="T2" fmla="*/ 371 w 499"/>
              <a:gd name="T3" fmla="*/ 90 h 583"/>
              <a:gd name="T4" fmla="*/ 381 w 499"/>
              <a:gd name="T5" fmla="*/ 88 h 583"/>
              <a:gd name="T6" fmla="*/ 394 w 499"/>
              <a:gd name="T7" fmla="*/ 94 h 583"/>
              <a:gd name="T8" fmla="*/ 384 w 499"/>
              <a:gd name="T9" fmla="*/ 104 h 583"/>
              <a:gd name="T10" fmla="*/ 335 w 499"/>
              <a:gd name="T11" fmla="*/ 174 h 583"/>
              <a:gd name="T12" fmla="*/ 345 w 499"/>
              <a:gd name="T13" fmla="*/ 180 h 583"/>
              <a:gd name="T14" fmla="*/ 378 w 499"/>
              <a:gd name="T15" fmla="*/ 184 h 583"/>
              <a:gd name="T16" fmla="*/ 373 w 499"/>
              <a:gd name="T17" fmla="*/ 220 h 583"/>
              <a:gd name="T18" fmla="*/ 382 w 499"/>
              <a:gd name="T19" fmla="*/ 247 h 583"/>
              <a:gd name="T20" fmla="*/ 417 w 499"/>
              <a:gd name="T21" fmla="*/ 269 h 583"/>
              <a:gd name="T22" fmla="*/ 437 w 499"/>
              <a:gd name="T23" fmla="*/ 277 h 583"/>
              <a:gd name="T24" fmla="*/ 484 w 499"/>
              <a:gd name="T25" fmla="*/ 284 h 583"/>
              <a:gd name="T26" fmla="*/ 498 w 499"/>
              <a:gd name="T27" fmla="*/ 298 h 583"/>
              <a:gd name="T28" fmla="*/ 479 w 499"/>
              <a:gd name="T29" fmla="*/ 308 h 583"/>
              <a:gd name="T30" fmla="*/ 449 w 499"/>
              <a:gd name="T31" fmla="*/ 303 h 583"/>
              <a:gd name="T32" fmla="*/ 437 w 499"/>
              <a:gd name="T33" fmla="*/ 319 h 583"/>
              <a:gd name="T34" fmla="*/ 428 w 499"/>
              <a:gd name="T35" fmla="*/ 387 h 583"/>
              <a:gd name="T36" fmla="*/ 416 w 499"/>
              <a:gd name="T37" fmla="*/ 414 h 583"/>
              <a:gd name="T38" fmla="*/ 382 w 499"/>
              <a:gd name="T39" fmla="*/ 470 h 583"/>
              <a:gd name="T40" fmla="*/ 345 w 499"/>
              <a:gd name="T41" fmla="*/ 548 h 583"/>
              <a:gd name="T42" fmla="*/ 317 w 499"/>
              <a:gd name="T43" fmla="*/ 565 h 583"/>
              <a:gd name="T44" fmla="*/ 246 w 499"/>
              <a:gd name="T45" fmla="*/ 569 h 583"/>
              <a:gd name="T46" fmla="*/ 179 w 499"/>
              <a:gd name="T47" fmla="*/ 571 h 583"/>
              <a:gd name="T48" fmla="*/ 123 w 499"/>
              <a:gd name="T49" fmla="*/ 562 h 583"/>
              <a:gd name="T50" fmla="*/ 88 w 499"/>
              <a:gd name="T51" fmla="*/ 535 h 583"/>
              <a:gd name="T52" fmla="*/ 85 w 499"/>
              <a:gd name="T53" fmla="*/ 519 h 583"/>
              <a:gd name="T54" fmla="*/ 40 w 499"/>
              <a:gd name="T55" fmla="*/ 452 h 583"/>
              <a:gd name="T56" fmla="*/ 14 w 499"/>
              <a:gd name="T57" fmla="*/ 378 h 583"/>
              <a:gd name="T58" fmla="*/ 8 w 499"/>
              <a:gd name="T59" fmla="*/ 277 h 583"/>
              <a:gd name="T60" fmla="*/ 18 w 499"/>
              <a:gd name="T61" fmla="*/ 254 h 583"/>
              <a:gd name="T62" fmla="*/ 37 w 499"/>
              <a:gd name="T63" fmla="*/ 222 h 583"/>
              <a:gd name="T64" fmla="*/ 50 w 499"/>
              <a:gd name="T65" fmla="*/ 207 h 583"/>
              <a:gd name="T66" fmla="*/ 68 w 499"/>
              <a:gd name="T67" fmla="*/ 205 h 583"/>
              <a:gd name="T68" fmla="*/ 116 w 499"/>
              <a:gd name="T69" fmla="*/ 137 h 583"/>
              <a:gd name="T70" fmla="*/ 139 w 499"/>
              <a:gd name="T71" fmla="*/ 57 h 583"/>
              <a:gd name="T72" fmla="*/ 146 w 499"/>
              <a:gd name="T73" fmla="*/ 51 h 583"/>
              <a:gd name="T74" fmla="*/ 191 w 499"/>
              <a:gd name="T75" fmla="*/ 11 h 583"/>
              <a:gd name="T76" fmla="*/ 321 w 499"/>
              <a:gd name="T77" fmla="*/ 35 h 583"/>
              <a:gd name="T78" fmla="*/ 342 w 499"/>
              <a:gd name="T79" fmla="*/ 63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9" h="583">
                <a:moveTo>
                  <a:pt x="342" y="63"/>
                </a:moveTo>
                <a:cubicBezTo>
                  <a:pt x="341" y="87"/>
                  <a:pt x="348" y="94"/>
                  <a:pt x="371" y="90"/>
                </a:cubicBezTo>
                <a:cubicBezTo>
                  <a:pt x="375" y="89"/>
                  <a:pt x="378" y="89"/>
                  <a:pt x="381" y="88"/>
                </a:cubicBezTo>
                <a:cubicBezTo>
                  <a:pt x="386" y="88"/>
                  <a:pt x="393" y="87"/>
                  <a:pt x="394" y="94"/>
                </a:cubicBezTo>
                <a:cubicBezTo>
                  <a:pt x="395" y="100"/>
                  <a:pt x="389" y="102"/>
                  <a:pt x="384" y="104"/>
                </a:cubicBezTo>
                <a:cubicBezTo>
                  <a:pt x="368" y="110"/>
                  <a:pt x="334" y="159"/>
                  <a:pt x="335" y="174"/>
                </a:cubicBezTo>
                <a:cubicBezTo>
                  <a:pt x="335" y="183"/>
                  <a:pt x="339" y="182"/>
                  <a:pt x="345" y="180"/>
                </a:cubicBezTo>
                <a:cubicBezTo>
                  <a:pt x="357" y="176"/>
                  <a:pt x="369" y="171"/>
                  <a:pt x="378" y="184"/>
                </a:cubicBezTo>
                <a:cubicBezTo>
                  <a:pt x="385" y="197"/>
                  <a:pt x="381" y="208"/>
                  <a:pt x="373" y="220"/>
                </a:cubicBezTo>
                <a:cubicBezTo>
                  <a:pt x="362" y="235"/>
                  <a:pt x="365" y="242"/>
                  <a:pt x="382" y="247"/>
                </a:cubicBezTo>
                <a:cubicBezTo>
                  <a:pt x="396" y="252"/>
                  <a:pt x="409" y="256"/>
                  <a:pt x="417" y="269"/>
                </a:cubicBezTo>
                <a:cubicBezTo>
                  <a:pt x="421" y="276"/>
                  <a:pt x="429" y="276"/>
                  <a:pt x="437" y="277"/>
                </a:cubicBezTo>
                <a:cubicBezTo>
                  <a:pt x="452" y="279"/>
                  <a:pt x="468" y="281"/>
                  <a:pt x="484" y="284"/>
                </a:cubicBezTo>
                <a:cubicBezTo>
                  <a:pt x="491" y="286"/>
                  <a:pt x="499" y="289"/>
                  <a:pt x="498" y="298"/>
                </a:cubicBezTo>
                <a:cubicBezTo>
                  <a:pt x="496" y="308"/>
                  <a:pt x="487" y="309"/>
                  <a:pt x="479" y="308"/>
                </a:cubicBezTo>
                <a:cubicBezTo>
                  <a:pt x="469" y="307"/>
                  <a:pt x="459" y="304"/>
                  <a:pt x="449" y="303"/>
                </a:cubicBezTo>
                <a:cubicBezTo>
                  <a:pt x="436" y="301"/>
                  <a:pt x="430" y="307"/>
                  <a:pt x="437" y="319"/>
                </a:cubicBezTo>
                <a:cubicBezTo>
                  <a:pt x="451" y="344"/>
                  <a:pt x="445" y="365"/>
                  <a:pt x="428" y="387"/>
                </a:cubicBezTo>
                <a:cubicBezTo>
                  <a:pt x="422" y="394"/>
                  <a:pt x="416" y="404"/>
                  <a:pt x="416" y="414"/>
                </a:cubicBezTo>
                <a:cubicBezTo>
                  <a:pt x="414" y="439"/>
                  <a:pt x="400" y="455"/>
                  <a:pt x="382" y="470"/>
                </a:cubicBezTo>
                <a:cubicBezTo>
                  <a:pt x="357" y="490"/>
                  <a:pt x="345" y="515"/>
                  <a:pt x="345" y="548"/>
                </a:cubicBezTo>
                <a:cubicBezTo>
                  <a:pt x="346" y="569"/>
                  <a:pt x="335" y="576"/>
                  <a:pt x="317" y="565"/>
                </a:cubicBezTo>
                <a:cubicBezTo>
                  <a:pt x="292" y="550"/>
                  <a:pt x="269" y="555"/>
                  <a:pt x="246" y="569"/>
                </a:cubicBezTo>
                <a:cubicBezTo>
                  <a:pt x="224" y="581"/>
                  <a:pt x="202" y="583"/>
                  <a:pt x="179" y="571"/>
                </a:cubicBezTo>
                <a:cubicBezTo>
                  <a:pt x="162" y="562"/>
                  <a:pt x="143" y="559"/>
                  <a:pt x="123" y="562"/>
                </a:cubicBezTo>
                <a:cubicBezTo>
                  <a:pt x="103" y="564"/>
                  <a:pt x="92" y="555"/>
                  <a:pt x="88" y="535"/>
                </a:cubicBezTo>
                <a:cubicBezTo>
                  <a:pt x="87" y="530"/>
                  <a:pt x="85" y="525"/>
                  <a:pt x="85" y="519"/>
                </a:cubicBezTo>
                <a:cubicBezTo>
                  <a:pt x="86" y="486"/>
                  <a:pt x="65" y="467"/>
                  <a:pt x="40" y="452"/>
                </a:cubicBezTo>
                <a:cubicBezTo>
                  <a:pt x="9" y="433"/>
                  <a:pt x="0" y="412"/>
                  <a:pt x="14" y="378"/>
                </a:cubicBezTo>
                <a:cubicBezTo>
                  <a:pt x="28" y="343"/>
                  <a:pt x="34" y="310"/>
                  <a:pt x="8" y="277"/>
                </a:cubicBezTo>
                <a:cubicBezTo>
                  <a:pt x="0" y="267"/>
                  <a:pt x="11" y="259"/>
                  <a:pt x="18" y="254"/>
                </a:cubicBezTo>
                <a:cubicBezTo>
                  <a:pt x="29" y="246"/>
                  <a:pt x="38" y="238"/>
                  <a:pt x="37" y="222"/>
                </a:cubicBezTo>
                <a:cubicBezTo>
                  <a:pt x="36" y="213"/>
                  <a:pt x="42" y="209"/>
                  <a:pt x="50" y="207"/>
                </a:cubicBezTo>
                <a:cubicBezTo>
                  <a:pt x="56" y="207"/>
                  <a:pt x="62" y="205"/>
                  <a:pt x="68" y="205"/>
                </a:cubicBezTo>
                <a:cubicBezTo>
                  <a:pt x="111" y="200"/>
                  <a:pt x="124" y="180"/>
                  <a:pt x="116" y="137"/>
                </a:cubicBezTo>
                <a:cubicBezTo>
                  <a:pt x="110" y="108"/>
                  <a:pt x="121" y="81"/>
                  <a:pt x="139" y="57"/>
                </a:cubicBezTo>
                <a:cubicBezTo>
                  <a:pt x="141" y="55"/>
                  <a:pt x="145" y="54"/>
                  <a:pt x="146" y="51"/>
                </a:cubicBezTo>
                <a:cubicBezTo>
                  <a:pt x="154" y="30"/>
                  <a:pt x="166" y="18"/>
                  <a:pt x="191" y="11"/>
                </a:cubicBezTo>
                <a:cubicBezTo>
                  <a:pt x="239" y="0"/>
                  <a:pt x="283" y="0"/>
                  <a:pt x="321" y="35"/>
                </a:cubicBezTo>
                <a:cubicBezTo>
                  <a:pt x="330" y="43"/>
                  <a:pt x="349" y="45"/>
                  <a:pt x="342" y="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4" name="Freeform 193">
            <a:extLst>
              <a:ext uri="{FF2B5EF4-FFF2-40B4-BE49-F238E27FC236}">
                <a16:creationId xmlns:a16="http://schemas.microsoft.com/office/drawing/2014/main" id="{676501DC-8D96-4F5F-A53B-E978A53B9C9D}"/>
              </a:ext>
            </a:extLst>
          </p:cNvPr>
          <p:cNvSpPr>
            <a:spLocks/>
          </p:cNvSpPr>
          <p:nvPr/>
        </p:nvSpPr>
        <p:spPr bwMode="auto">
          <a:xfrm>
            <a:off x="7552615" y="3764089"/>
            <a:ext cx="485093" cy="479249"/>
          </a:xfrm>
          <a:custGeom>
            <a:avLst/>
            <a:gdLst>
              <a:gd name="T0" fmla="*/ 458 w 484"/>
              <a:gd name="T1" fmla="*/ 134 h 480"/>
              <a:gd name="T2" fmla="*/ 457 w 484"/>
              <a:gd name="T3" fmla="*/ 140 h 480"/>
              <a:gd name="T4" fmla="*/ 469 w 484"/>
              <a:gd name="T5" fmla="*/ 184 h 480"/>
              <a:gd name="T6" fmla="*/ 474 w 484"/>
              <a:gd name="T7" fmla="*/ 220 h 480"/>
              <a:gd name="T8" fmla="*/ 464 w 484"/>
              <a:gd name="T9" fmla="*/ 281 h 480"/>
              <a:gd name="T10" fmla="*/ 443 w 484"/>
              <a:gd name="T11" fmla="*/ 346 h 480"/>
              <a:gd name="T12" fmla="*/ 402 w 484"/>
              <a:gd name="T13" fmla="*/ 407 h 480"/>
              <a:gd name="T14" fmla="*/ 378 w 484"/>
              <a:gd name="T15" fmla="*/ 427 h 480"/>
              <a:gd name="T16" fmla="*/ 318 w 484"/>
              <a:gd name="T17" fmla="*/ 462 h 480"/>
              <a:gd name="T18" fmla="*/ 291 w 484"/>
              <a:gd name="T19" fmla="*/ 471 h 480"/>
              <a:gd name="T20" fmla="*/ 223 w 484"/>
              <a:gd name="T21" fmla="*/ 475 h 480"/>
              <a:gd name="T22" fmla="*/ 199 w 484"/>
              <a:gd name="T23" fmla="*/ 473 h 480"/>
              <a:gd name="T24" fmla="*/ 162 w 484"/>
              <a:gd name="T25" fmla="*/ 473 h 480"/>
              <a:gd name="T26" fmla="*/ 135 w 484"/>
              <a:gd name="T27" fmla="*/ 463 h 480"/>
              <a:gd name="T28" fmla="*/ 90 w 484"/>
              <a:gd name="T29" fmla="*/ 437 h 480"/>
              <a:gd name="T30" fmla="*/ 59 w 484"/>
              <a:gd name="T31" fmla="*/ 411 h 480"/>
              <a:gd name="T32" fmla="*/ 36 w 484"/>
              <a:gd name="T33" fmla="*/ 380 h 480"/>
              <a:gd name="T34" fmla="*/ 29 w 484"/>
              <a:gd name="T35" fmla="*/ 349 h 480"/>
              <a:gd name="T36" fmla="*/ 19 w 484"/>
              <a:gd name="T37" fmla="*/ 313 h 480"/>
              <a:gd name="T38" fmla="*/ 14 w 484"/>
              <a:gd name="T39" fmla="*/ 283 h 480"/>
              <a:gd name="T40" fmla="*/ 19 w 484"/>
              <a:gd name="T41" fmla="*/ 243 h 480"/>
              <a:gd name="T42" fmla="*/ 24 w 484"/>
              <a:gd name="T43" fmla="*/ 200 h 480"/>
              <a:gd name="T44" fmla="*/ 32 w 484"/>
              <a:gd name="T45" fmla="*/ 181 h 480"/>
              <a:gd name="T46" fmla="*/ 47 w 484"/>
              <a:gd name="T47" fmla="*/ 148 h 480"/>
              <a:gd name="T48" fmla="*/ 64 w 484"/>
              <a:gd name="T49" fmla="*/ 118 h 480"/>
              <a:gd name="T50" fmla="*/ 76 w 484"/>
              <a:gd name="T51" fmla="*/ 89 h 480"/>
              <a:gd name="T52" fmla="*/ 151 w 484"/>
              <a:gd name="T53" fmla="*/ 50 h 480"/>
              <a:gd name="T54" fmla="*/ 175 w 484"/>
              <a:gd name="T55" fmla="*/ 30 h 480"/>
              <a:gd name="T56" fmla="*/ 202 w 484"/>
              <a:gd name="T57" fmla="*/ 9 h 480"/>
              <a:gd name="T58" fmla="*/ 219 w 484"/>
              <a:gd name="T59" fmla="*/ 4 h 480"/>
              <a:gd name="T60" fmla="*/ 246 w 484"/>
              <a:gd name="T61" fmla="*/ 10 h 480"/>
              <a:gd name="T62" fmla="*/ 293 w 484"/>
              <a:gd name="T63" fmla="*/ 13 h 480"/>
              <a:gd name="T64" fmla="*/ 318 w 484"/>
              <a:gd name="T65" fmla="*/ 21 h 480"/>
              <a:gd name="T66" fmla="*/ 359 w 484"/>
              <a:gd name="T67" fmla="*/ 34 h 480"/>
              <a:gd name="T68" fmla="*/ 382 w 484"/>
              <a:gd name="T69" fmla="*/ 27 h 480"/>
              <a:gd name="T70" fmla="*/ 390 w 484"/>
              <a:gd name="T71" fmla="*/ 48 h 480"/>
              <a:gd name="T72" fmla="*/ 412 w 484"/>
              <a:gd name="T73" fmla="*/ 68 h 480"/>
              <a:gd name="T74" fmla="*/ 425 w 484"/>
              <a:gd name="T75" fmla="*/ 76 h 480"/>
              <a:gd name="T76" fmla="*/ 445 w 484"/>
              <a:gd name="T77" fmla="*/ 106 h 480"/>
              <a:gd name="T78" fmla="*/ 458 w 484"/>
              <a:gd name="T79" fmla="*/ 13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4" h="480">
                <a:moveTo>
                  <a:pt x="458" y="134"/>
                </a:moveTo>
                <a:cubicBezTo>
                  <a:pt x="458" y="135"/>
                  <a:pt x="458" y="138"/>
                  <a:pt x="457" y="140"/>
                </a:cubicBezTo>
                <a:cubicBezTo>
                  <a:pt x="449" y="158"/>
                  <a:pt x="452" y="172"/>
                  <a:pt x="469" y="184"/>
                </a:cubicBezTo>
                <a:cubicBezTo>
                  <a:pt x="481" y="193"/>
                  <a:pt x="484" y="206"/>
                  <a:pt x="474" y="220"/>
                </a:cubicBezTo>
                <a:cubicBezTo>
                  <a:pt x="459" y="238"/>
                  <a:pt x="455" y="257"/>
                  <a:pt x="464" y="281"/>
                </a:cubicBezTo>
                <a:cubicBezTo>
                  <a:pt x="472" y="305"/>
                  <a:pt x="462" y="328"/>
                  <a:pt x="443" y="346"/>
                </a:cubicBezTo>
                <a:cubicBezTo>
                  <a:pt x="426" y="364"/>
                  <a:pt x="407" y="380"/>
                  <a:pt x="402" y="407"/>
                </a:cubicBezTo>
                <a:cubicBezTo>
                  <a:pt x="400" y="418"/>
                  <a:pt x="389" y="424"/>
                  <a:pt x="378" y="427"/>
                </a:cubicBezTo>
                <a:cubicBezTo>
                  <a:pt x="354" y="431"/>
                  <a:pt x="333" y="442"/>
                  <a:pt x="318" y="462"/>
                </a:cubicBezTo>
                <a:cubicBezTo>
                  <a:pt x="311" y="470"/>
                  <a:pt x="300" y="475"/>
                  <a:pt x="291" y="471"/>
                </a:cubicBezTo>
                <a:cubicBezTo>
                  <a:pt x="267" y="463"/>
                  <a:pt x="245" y="472"/>
                  <a:pt x="223" y="475"/>
                </a:cubicBezTo>
                <a:cubicBezTo>
                  <a:pt x="215" y="476"/>
                  <a:pt x="206" y="478"/>
                  <a:pt x="199" y="473"/>
                </a:cubicBezTo>
                <a:cubicBezTo>
                  <a:pt x="187" y="466"/>
                  <a:pt x="175" y="465"/>
                  <a:pt x="162" y="473"/>
                </a:cubicBezTo>
                <a:cubicBezTo>
                  <a:pt x="150" y="480"/>
                  <a:pt x="141" y="474"/>
                  <a:pt x="135" y="463"/>
                </a:cubicBezTo>
                <a:cubicBezTo>
                  <a:pt x="125" y="446"/>
                  <a:pt x="112" y="436"/>
                  <a:pt x="90" y="437"/>
                </a:cubicBezTo>
                <a:cubicBezTo>
                  <a:pt x="73" y="438"/>
                  <a:pt x="61" y="430"/>
                  <a:pt x="59" y="411"/>
                </a:cubicBezTo>
                <a:cubicBezTo>
                  <a:pt x="57" y="397"/>
                  <a:pt x="49" y="385"/>
                  <a:pt x="36" y="380"/>
                </a:cubicBezTo>
                <a:cubicBezTo>
                  <a:pt x="17" y="373"/>
                  <a:pt x="20" y="362"/>
                  <a:pt x="29" y="349"/>
                </a:cubicBezTo>
                <a:cubicBezTo>
                  <a:pt x="44" y="327"/>
                  <a:pt x="43" y="326"/>
                  <a:pt x="19" y="313"/>
                </a:cubicBezTo>
                <a:cubicBezTo>
                  <a:pt x="2" y="304"/>
                  <a:pt x="0" y="295"/>
                  <a:pt x="14" y="283"/>
                </a:cubicBezTo>
                <a:cubicBezTo>
                  <a:pt x="27" y="270"/>
                  <a:pt x="28" y="257"/>
                  <a:pt x="19" y="243"/>
                </a:cubicBezTo>
                <a:cubicBezTo>
                  <a:pt x="6" y="227"/>
                  <a:pt x="9" y="213"/>
                  <a:pt x="24" y="200"/>
                </a:cubicBezTo>
                <a:cubicBezTo>
                  <a:pt x="30" y="195"/>
                  <a:pt x="34" y="189"/>
                  <a:pt x="32" y="181"/>
                </a:cubicBezTo>
                <a:cubicBezTo>
                  <a:pt x="26" y="164"/>
                  <a:pt x="35" y="156"/>
                  <a:pt x="47" y="148"/>
                </a:cubicBezTo>
                <a:cubicBezTo>
                  <a:pt x="57" y="141"/>
                  <a:pt x="63" y="131"/>
                  <a:pt x="64" y="118"/>
                </a:cubicBezTo>
                <a:cubicBezTo>
                  <a:pt x="65" y="107"/>
                  <a:pt x="66" y="94"/>
                  <a:pt x="76" y="89"/>
                </a:cubicBezTo>
                <a:cubicBezTo>
                  <a:pt x="101" y="75"/>
                  <a:pt x="124" y="58"/>
                  <a:pt x="151" y="50"/>
                </a:cubicBezTo>
                <a:cubicBezTo>
                  <a:pt x="164" y="46"/>
                  <a:pt x="172" y="42"/>
                  <a:pt x="175" y="30"/>
                </a:cubicBezTo>
                <a:cubicBezTo>
                  <a:pt x="179" y="16"/>
                  <a:pt x="187" y="8"/>
                  <a:pt x="202" y="9"/>
                </a:cubicBezTo>
                <a:cubicBezTo>
                  <a:pt x="208" y="9"/>
                  <a:pt x="214" y="7"/>
                  <a:pt x="219" y="4"/>
                </a:cubicBezTo>
                <a:cubicBezTo>
                  <a:pt x="230" y="0"/>
                  <a:pt x="238" y="2"/>
                  <a:pt x="246" y="10"/>
                </a:cubicBezTo>
                <a:cubicBezTo>
                  <a:pt x="266" y="30"/>
                  <a:pt x="270" y="30"/>
                  <a:pt x="293" y="13"/>
                </a:cubicBezTo>
                <a:cubicBezTo>
                  <a:pt x="308" y="3"/>
                  <a:pt x="313" y="4"/>
                  <a:pt x="318" y="21"/>
                </a:cubicBezTo>
                <a:cubicBezTo>
                  <a:pt x="327" y="48"/>
                  <a:pt x="337" y="51"/>
                  <a:pt x="359" y="34"/>
                </a:cubicBezTo>
                <a:cubicBezTo>
                  <a:pt x="366" y="28"/>
                  <a:pt x="373" y="23"/>
                  <a:pt x="382" y="27"/>
                </a:cubicBezTo>
                <a:cubicBezTo>
                  <a:pt x="392" y="31"/>
                  <a:pt x="390" y="40"/>
                  <a:pt x="390" y="48"/>
                </a:cubicBezTo>
                <a:cubicBezTo>
                  <a:pt x="390" y="63"/>
                  <a:pt x="392" y="76"/>
                  <a:pt x="412" y="68"/>
                </a:cubicBezTo>
                <a:cubicBezTo>
                  <a:pt x="420" y="65"/>
                  <a:pt x="424" y="69"/>
                  <a:pt x="425" y="76"/>
                </a:cubicBezTo>
                <a:cubicBezTo>
                  <a:pt x="427" y="89"/>
                  <a:pt x="434" y="99"/>
                  <a:pt x="445" y="106"/>
                </a:cubicBezTo>
                <a:cubicBezTo>
                  <a:pt x="454" y="112"/>
                  <a:pt x="458" y="122"/>
                  <a:pt x="458" y="1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5" name="Freeform 194">
            <a:extLst>
              <a:ext uri="{FF2B5EF4-FFF2-40B4-BE49-F238E27FC236}">
                <a16:creationId xmlns:a16="http://schemas.microsoft.com/office/drawing/2014/main" id="{0EE03B6B-9B58-448B-BCCF-763515A1E775}"/>
              </a:ext>
            </a:extLst>
          </p:cNvPr>
          <p:cNvSpPr>
            <a:spLocks/>
          </p:cNvSpPr>
          <p:nvPr/>
        </p:nvSpPr>
        <p:spPr bwMode="auto">
          <a:xfrm>
            <a:off x="2500049" y="3565377"/>
            <a:ext cx="303913" cy="350669"/>
          </a:xfrm>
          <a:custGeom>
            <a:avLst/>
            <a:gdLst>
              <a:gd name="T0" fmla="*/ 209 w 303"/>
              <a:gd name="T1" fmla="*/ 343 h 349"/>
              <a:gd name="T2" fmla="*/ 150 w 303"/>
              <a:gd name="T3" fmla="*/ 334 h 349"/>
              <a:gd name="T4" fmla="*/ 127 w 303"/>
              <a:gd name="T5" fmla="*/ 311 h 349"/>
              <a:gd name="T6" fmla="*/ 107 w 303"/>
              <a:gd name="T7" fmla="*/ 278 h 349"/>
              <a:gd name="T8" fmla="*/ 102 w 303"/>
              <a:gd name="T9" fmla="*/ 262 h 349"/>
              <a:gd name="T10" fmla="*/ 82 w 303"/>
              <a:gd name="T11" fmla="*/ 229 h 349"/>
              <a:gd name="T12" fmla="*/ 13 w 303"/>
              <a:gd name="T13" fmla="*/ 159 h 349"/>
              <a:gd name="T14" fmla="*/ 35 w 303"/>
              <a:gd name="T15" fmla="*/ 36 h 349"/>
              <a:gd name="T16" fmla="*/ 83 w 303"/>
              <a:gd name="T17" fmla="*/ 7 h 349"/>
              <a:gd name="T18" fmla="*/ 179 w 303"/>
              <a:gd name="T19" fmla="*/ 22 h 349"/>
              <a:gd name="T20" fmla="*/ 214 w 303"/>
              <a:gd name="T21" fmla="*/ 73 h 349"/>
              <a:gd name="T22" fmla="*/ 230 w 303"/>
              <a:gd name="T23" fmla="*/ 111 h 349"/>
              <a:gd name="T24" fmla="*/ 252 w 303"/>
              <a:gd name="T25" fmla="*/ 156 h 349"/>
              <a:gd name="T26" fmla="*/ 276 w 303"/>
              <a:gd name="T27" fmla="*/ 184 h 349"/>
              <a:gd name="T28" fmla="*/ 296 w 303"/>
              <a:gd name="T29" fmla="*/ 223 h 349"/>
              <a:gd name="T30" fmla="*/ 297 w 303"/>
              <a:gd name="T31" fmla="*/ 240 h 349"/>
              <a:gd name="T32" fmla="*/ 249 w 303"/>
              <a:gd name="T33" fmla="*/ 336 h 349"/>
              <a:gd name="T34" fmla="*/ 209 w 303"/>
              <a:gd name="T35" fmla="*/ 343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349">
                <a:moveTo>
                  <a:pt x="209" y="343"/>
                </a:moveTo>
                <a:cubicBezTo>
                  <a:pt x="193" y="345"/>
                  <a:pt x="170" y="349"/>
                  <a:pt x="150" y="334"/>
                </a:cubicBezTo>
                <a:cubicBezTo>
                  <a:pt x="141" y="328"/>
                  <a:pt x="131" y="322"/>
                  <a:pt x="127" y="311"/>
                </a:cubicBezTo>
                <a:cubicBezTo>
                  <a:pt x="122" y="299"/>
                  <a:pt x="116" y="288"/>
                  <a:pt x="107" y="278"/>
                </a:cubicBezTo>
                <a:cubicBezTo>
                  <a:pt x="103" y="273"/>
                  <a:pt x="100" y="268"/>
                  <a:pt x="102" y="262"/>
                </a:cubicBezTo>
                <a:cubicBezTo>
                  <a:pt x="107" y="244"/>
                  <a:pt x="97" y="233"/>
                  <a:pt x="82" y="229"/>
                </a:cubicBezTo>
                <a:cubicBezTo>
                  <a:pt x="44" y="219"/>
                  <a:pt x="23" y="195"/>
                  <a:pt x="13" y="159"/>
                </a:cubicBezTo>
                <a:cubicBezTo>
                  <a:pt x="0" y="114"/>
                  <a:pt x="8" y="73"/>
                  <a:pt x="35" y="36"/>
                </a:cubicBezTo>
                <a:cubicBezTo>
                  <a:pt x="47" y="20"/>
                  <a:pt x="63" y="11"/>
                  <a:pt x="83" y="7"/>
                </a:cubicBezTo>
                <a:cubicBezTo>
                  <a:pt x="118" y="0"/>
                  <a:pt x="148" y="5"/>
                  <a:pt x="179" y="22"/>
                </a:cubicBezTo>
                <a:cubicBezTo>
                  <a:pt x="200" y="33"/>
                  <a:pt x="211" y="50"/>
                  <a:pt x="214" y="73"/>
                </a:cubicBezTo>
                <a:cubicBezTo>
                  <a:pt x="216" y="87"/>
                  <a:pt x="223" y="99"/>
                  <a:pt x="230" y="111"/>
                </a:cubicBezTo>
                <a:cubicBezTo>
                  <a:pt x="239" y="126"/>
                  <a:pt x="248" y="139"/>
                  <a:pt x="252" y="156"/>
                </a:cubicBezTo>
                <a:cubicBezTo>
                  <a:pt x="255" y="169"/>
                  <a:pt x="266" y="176"/>
                  <a:pt x="276" y="184"/>
                </a:cubicBezTo>
                <a:cubicBezTo>
                  <a:pt x="290" y="193"/>
                  <a:pt x="298" y="205"/>
                  <a:pt x="296" y="223"/>
                </a:cubicBezTo>
                <a:cubicBezTo>
                  <a:pt x="296" y="228"/>
                  <a:pt x="297" y="234"/>
                  <a:pt x="297" y="240"/>
                </a:cubicBezTo>
                <a:cubicBezTo>
                  <a:pt x="303" y="280"/>
                  <a:pt x="284" y="317"/>
                  <a:pt x="249" y="336"/>
                </a:cubicBezTo>
                <a:cubicBezTo>
                  <a:pt x="237" y="343"/>
                  <a:pt x="231" y="344"/>
                  <a:pt x="209" y="3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6" name="Freeform 195">
            <a:extLst>
              <a:ext uri="{FF2B5EF4-FFF2-40B4-BE49-F238E27FC236}">
                <a16:creationId xmlns:a16="http://schemas.microsoft.com/office/drawing/2014/main" id="{26358E8D-D319-4530-852A-3F2B0FD2F96F}"/>
              </a:ext>
            </a:extLst>
          </p:cNvPr>
          <p:cNvSpPr>
            <a:spLocks/>
          </p:cNvSpPr>
          <p:nvPr/>
        </p:nvSpPr>
        <p:spPr bwMode="auto">
          <a:xfrm>
            <a:off x="2836108" y="3284840"/>
            <a:ext cx="283459" cy="271769"/>
          </a:xfrm>
          <a:custGeom>
            <a:avLst/>
            <a:gdLst>
              <a:gd name="T0" fmla="*/ 160 w 283"/>
              <a:gd name="T1" fmla="*/ 274 h 274"/>
              <a:gd name="T2" fmla="*/ 41 w 283"/>
              <a:gd name="T3" fmla="*/ 190 h 274"/>
              <a:gd name="T4" fmla="*/ 22 w 283"/>
              <a:gd name="T5" fmla="*/ 169 h 274"/>
              <a:gd name="T6" fmla="*/ 19 w 283"/>
              <a:gd name="T7" fmla="*/ 131 h 274"/>
              <a:gd name="T8" fmla="*/ 42 w 283"/>
              <a:gd name="T9" fmla="*/ 101 h 274"/>
              <a:gd name="T10" fmla="*/ 177 w 283"/>
              <a:gd name="T11" fmla="*/ 14 h 274"/>
              <a:gd name="T12" fmla="*/ 275 w 283"/>
              <a:gd name="T13" fmla="*/ 155 h 274"/>
              <a:gd name="T14" fmla="*/ 269 w 283"/>
              <a:gd name="T15" fmla="*/ 192 h 274"/>
              <a:gd name="T16" fmla="*/ 277 w 283"/>
              <a:gd name="T17" fmla="*/ 223 h 274"/>
              <a:gd name="T18" fmla="*/ 280 w 283"/>
              <a:gd name="T19" fmla="*/ 229 h 274"/>
              <a:gd name="T20" fmla="*/ 272 w 283"/>
              <a:gd name="T21" fmla="*/ 233 h 274"/>
              <a:gd name="T22" fmla="*/ 229 w 283"/>
              <a:gd name="T23" fmla="*/ 253 h 274"/>
              <a:gd name="T24" fmla="*/ 160 w 283"/>
              <a:gd name="T2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3" h="274">
                <a:moveTo>
                  <a:pt x="160" y="274"/>
                </a:moveTo>
                <a:cubicBezTo>
                  <a:pt x="104" y="273"/>
                  <a:pt x="60" y="243"/>
                  <a:pt x="41" y="190"/>
                </a:cubicBezTo>
                <a:cubicBezTo>
                  <a:pt x="37" y="180"/>
                  <a:pt x="32" y="174"/>
                  <a:pt x="22" y="169"/>
                </a:cubicBezTo>
                <a:cubicBezTo>
                  <a:pt x="2" y="161"/>
                  <a:pt x="0" y="143"/>
                  <a:pt x="19" y="131"/>
                </a:cubicBezTo>
                <a:cubicBezTo>
                  <a:pt x="32" y="123"/>
                  <a:pt x="37" y="114"/>
                  <a:pt x="42" y="101"/>
                </a:cubicBezTo>
                <a:cubicBezTo>
                  <a:pt x="61" y="37"/>
                  <a:pt x="119" y="0"/>
                  <a:pt x="177" y="14"/>
                </a:cubicBezTo>
                <a:cubicBezTo>
                  <a:pt x="238" y="28"/>
                  <a:pt x="283" y="93"/>
                  <a:pt x="275" y="155"/>
                </a:cubicBezTo>
                <a:cubicBezTo>
                  <a:pt x="274" y="168"/>
                  <a:pt x="274" y="181"/>
                  <a:pt x="269" y="192"/>
                </a:cubicBezTo>
                <a:cubicBezTo>
                  <a:pt x="263" y="205"/>
                  <a:pt x="259" y="216"/>
                  <a:pt x="277" y="223"/>
                </a:cubicBezTo>
                <a:cubicBezTo>
                  <a:pt x="279" y="223"/>
                  <a:pt x="281" y="226"/>
                  <a:pt x="280" y="229"/>
                </a:cubicBezTo>
                <a:cubicBezTo>
                  <a:pt x="279" y="233"/>
                  <a:pt x="275" y="234"/>
                  <a:pt x="272" y="233"/>
                </a:cubicBezTo>
                <a:cubicBezTo>
                  <a:pt x="253" y="229"/>
                  <a:pt x="242" y="242"/>
                  <a:pt x="229" y="253"/>
                </a:cubicBezTo>
                <a:cubicBezTo>
                  <a:pt x="212" y="268"/>
                  <a:pt x="189" y="274"/>
                  <a:pt x="160" y="2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7" name="Freeform 196">
            <a:extLst>
              <a:ext uri="{FF2B5EF4-FFF2-40B4-BE49-F238E27FC236}">
                <a16:creationId xmlns:a16="http://schemas.microsoft.com/office/drawing/2014/main" id="{D434A2A5-CE8E-4638-AB0B-A4F9B516B3BF}"/>
              </a:ext>
            </a:extLst>
          </p:cNvPr>
          <p:cNvSpPr>
            <a:spLocks/>
          </p:cNvSpPr>
          <p:nvPr/>
        </p:nvSpPr>
        <p:spPr bwMode="auto">
          <a:xfrm>
            <a:off x="2424070" y="3962802"/>
            <a:ext cx="187024" cy="189945"/>
          </a:xfrm>
          <a:custGeom>
            <a:avLst/>
            <a:gdLst>
              <a:gd name="T0" fmla="*/ 2 w 187"/>
              <a:gd name="T1" fmla="*/ 86 h 192"/>
              <a:gd name="T2" fmla="*/ 79 w 187"/>
              <a:gd name="T3" fmla="*/ 0 h 192"/>
              <a:gd name="T4" fmla="*/ 186 w 187"/>
              <a:gd name="T5" fmla="*/ 97 h 192"/>
              <a:gd name="T6" fmla="*/ 88 w 187"/>
              <a:gd name="T7" fmla="*/ 191 h 192"/>
              <a:gd name="T8" fmla="*/ 2 w 187"/>
              <a:gd name="T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92">
                <a:moveTo>
                  <a:pt x="2" y="86"/>
                </a:moveTo>
                <a:cubicBezTo>
                  <a:pt x="1" y="44"/>
                  <a:pt x="40" y="0"/>
                  <a:pt x="79" y="0"/>
                </a:cubicBezTo>
                <a:cubicBezTo>
                  <a:pt x="140" y="0"/>
                  <a:pt x="185" y="40"/>
                  <a:pt x="186" y="97"/>
                </a:cubicBezTo>
                <a:cubicBezTo>
                  <a:pt x="187" y="146"/>
                  <a:pt x="139" y="192"/>
                  <a:pt x="88" y="191"/>
                </a:cubicBezTo>
                <a:cubicBezTo>
                  <a:pt x="47" y="191"/>
                  <a:pt x="0" y="143"/>
                  <a:pt x="2" y="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8" name="Freeform 197">
            <a:extLst>
              <a:ext uri="{FF2B5EF4-FFF2-40B4-BE49-F238E27FC236}">
                <a16:creationId xmlns:a16="http://schemas.microsoft.com/office/drawing/2014/main" id="{C273D18E-8648-4746-B708-7ED0CA3ADBF3}"/>
              </a:ext>
            </a:extLst>
          </p:cNvPr>
          <p:cNvSpPr>
            <a:spLocks/>
          </p:cNvSpPr>
          <p:nvPr/>
        </p:nvSpPr>
        <p:spPr bwMode="auto">
          <a:xfrm>
            <a:off x="6068114" y="5567117"/>
            <a:ext cx="157801" cy="213323"/>
          </a:xfrm>
          <a:custGeom>
            <a:avLst/>
            <a:gdLst>
              <a:gd name="T0" fmla="*/ 1 w 156"/>
              <a:gd name="T1" fmla="*/ 109 h 214"/>
              <a:gd name="T2" fmla="*/ 21 w 156"/>
              <a:gd name="T3" fmla="*/ 31 h 214"/>
              <a:gd name="T4" fmla="*/ 86 w 156"/>
              <a:gd name="T5" fmla="*/ 10 h 214"/>
              <a:gd name="T6" fmla="*/ 154 w 156"/>
              <a:gd name="T7" fmla="*/ 92 h 214"/>
              <a:gd name="T8" fmla="*/ 93 w 156"/>
              <a:gd name="T9" fmla="*/ 196 h 214"/>
              <a:gd name="T10" fmla="*/ 12 w 156"/>
              <a:gd name="T11" fmla="*/ 168 h 214"/>
              <a:gd name="T12" fmla="*/ 1 w 156"/>
              <a:gd name="T13" fmla="*/ 109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214">
                <a:moveTo>
                  <a:pt x="1" y="109"/>
                </a:moveTo>
                <a:cubicBezTo>
                  <a:pt x="0" y="81"/>
                  <a:pt x="6" y="55"/>
                  <a:pt x="21" y="31"/>
                </a:cubicBezTo>
                <a:cubicBezTo>
                  <a:pt x="39" y="5"/>
                  <a:pt x="57" y="0"/>
                  <a:pt x="86" y="10"/>
                </a:cubicBezTo>
                <a:cubicBezTo>
                  <a:pt x="125" y="25"/>
                  <a:pt x="153" y="48"/>
                  <a:pt x="154" y="92"/>
                </a:cubicBezTo>
                <a:cubicBezTo>
                  <a:pt x="156" y="139"/>
                  <a:pt x="134" y="174"/>
                  <a:pt x="93" y="196"/>
                </a:cubicBezTo>
                <a:cubicBezTo>
                  <a:pt x="59" y="214"/>
                  <a:pt x="28" y="202"/>
                  <a:pt x="12" y="168"/>
                </a:cubicBezTo>
                <a:cubicBezTo>
                  <a:pt x="4" y="151"/>
                  <a:pt x="1" y="134"/>
                  <a:pt x="1" y="1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9" name="Freeform 198">
            <a:extLst>
              <a:ext uri="{FF2B5EF4-FFF2-40B4-BE49-F238E27FC236}">
                <a16:creationId xmlns:a16="http://schemas.microsoft.com/office/drawing/2014/main" id="{0C3D4D59-BA16-4AE3-A58B-4D381EC8F365}"/>
              </a:ext>
            </a:extLst>
          </p:cNvPr>
          <p:cNvSpPr>
            <a:spLocks/>
          </p:cNvSpPr>
          <p:nvPr/>
        </p:nvSpPr>
        <p:spPr bwMode="auto">
          <a:xfrm>
            <a:off x="4066373" y="2130554"/>
            <a:ext cx="140268" cy="146112"/>
          </a:xfrm>
          <a:custGeom>
            <a:avLst/>
            <a:gdLst>
              <a:gd name="T0" fmla="*/ 70 w 140"/>
              <a:gd name="T1" fmla="*/ 146 h 147"/>
              <a:gd name="T2" fmla="*/ 0 w 140"/>
              <a:gd name="T3" fmla="*/ 89 h 147"/>
              <a:gd name="T4" fmla="*/ 65 w 140"/>
              <a:gd name="T5" fmla="*/ 1 h 147"/>
              <a:gd name="T6" fmla="*/ 139 w 140"/>
              <a:gd name="T7" fmla="*/ 72 h 147"/>
              <a:gd name="T8" fmla="*/ 70 w 140"/>
              <a:gd name="T9" fmla="*/ 1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" h="147">
                <a:moveTo>
                  <a:pt x="70" y="146"/>
                </a:moveTo>
                <a:cubicBezTo>
                  <a:pt x="31" y="146"/>
                  <a:pt x="0" y="120"/>
                  <a:pt x="0" y="89"/>
                </a:cubicBezTo>
                <a:cubicBezTo>
                  <a:pt x="1" y="36"/>
                  <a:pt x="28" y="0"/>
                  <a:pt x="65" y="1"/>
                </a:cubicBezTo>
                <a:cubicBezTo>
                  <a:pt x="96" y="1"/>
                  <a:pt x="140" y="44"/>
                  <a:pt x="139" y="72"/>
                </a:cubicBezTo>
                <a:cubicBezTo>
                  <a:pt x="139" y="114"/>
                  <a:pt x="109" y="147"/>
                  <a:pt x="70" y="1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0" name="Freeform 199">
            <a:extLst>
              <a:ext uri="{FF2B5EF4-FFF2-40B4-BE49-F238E27FC236}">
                <a16:creationId xmlns:a16="http://schemas.microsoft.com/office/drawing/2014/main" id="{CE149FFB-0A61-4E73-8909-D6E993121C5A}"/>
              </a:ext>
            </a:extLst>
          </p:cNvPr>
          <p:cNvSpPr>
            <a:spLocks/>
          </p:cNvSpPr>
          <p:nvPr/>
        </p:nvSpPr>
        <p:spPr bwMode="auto">
          <a:xfrm>
            <a:off x="4656668" y="1800339"/>
            <a:ext cx="149036" cy="146112"/>
          </a:xfrm>
          <a:custGeom>
            <a:avLst/>
            <a:gdLst>
              <a:gd name="T0" fmla="*/ 116 w 149"/>
              <a:gd name="T1" fmla="*/ 144 h 144"/>
              <a:gd name="T2" fmla="*/ 79 w 149"/>
              <a:gd name="T3" fmla="*/ 125 h 144"/>
              <a:gd name="T4" fmla="*/ 27 w 149"/>
              <a:gd name="T5" fmla="*/ 82 h 144"/>
              <a:gd name="T6" fmla="*/ 16 w 149"/>
              <a:gd name="T7" fmla="*/ 65 h 144"/>
              <a:gd name="T8" fmla="*/ 13 w 149"/>
              <a:gd name="T9" fmla="*/ 45 h 144"/>
              <a:gd name="T10" fmla="*/ 14 w 149"/>
              <a:gd name="T11" fmla="*/ 17 h 144"/>
              <a:gd name="T12" fmla="*/ 55 w 149"/>
              <a:gd name="T13" fmla="*/ 10 h 144"/>
              <a:gd name="T14" fmla="*/ 123 w 149"/>
              <a:gd name="T15" fmla="*/ 54 h 144"/>
              <a:gd name="T16" fmla="*/ 147 w 149"/>
              <a:gd name="T17" fmla="*/ 112 h 144"/>
              <a:gd name="T18" fmla="*/ 116 w 149"/>
              <a:gd name="T19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" h="144">
                <a:moveTo>
                  <a:pt x="116" y="144"/>
                </a:moveTo>
                <a:cubicBezTo>
                  <a:pt x="101" y="144"/>
                  <a:pt x="90" y="136"/>
                  <a:pt x="79" y="125"/>
                </a:cubicBezTo>
                <a:cubicBezTo>
                  <a:pt x="64" y="109"/>
                  <a:pt x="49" y="91"/>
                  <a:pt x="27" y="82"/>
                </a:cubicBezTo>
                <a:cubicBezTo>
                  <a:pt x="20" y="79"/>
                  <a:pt x="17" y="72"/>
                  <a:pt x="16" y="65"/>
                </a:cubicBezTo>
                <a:cubicBezTo>
                  <a:pt x="15" y="58"/>
                  <a:pt x="14" y="52"/>
                  <a:pt x="13" y="45"/>
                </a:cubicBezTo>
                <a:cubicBezTo>
                  <a:pt x="11" y="36"/>
                  <a:pt x="0" y="26"/>
                  <a:pt x="14" y="17"/>
                </a:cubicBezTo>
                <a:cubicBezTo>
                  <a:pt x="26" y="9"/>
                  <a:pt x="38" y="0"/>
                  <a:pt x="55" y="10"/>
                </a:cubicBezTo>
                <a:cubicBezTo>
                  <a:pt x="79" y="23"/>
                  <a:pt x="104" y="33"/>
                  <a:pt x="123" y="54"/>
                </a:cubicBezTo>
                <a:cubicBezTo>
                  <a:pt x="138" y="71"/>
                  <a:pt x="146" y="90"/>
                  <a:pt x="147" y="112"/>
                </a:cubicBezTo>
                <a:cubicBezTo>
                  <a:pt x="149" y="134"/>
                  <a:pt x="139" y="144"/>
                  <a:pt x="116" y="1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1" name="Freeform 200">
            <a:extLst>
              <a:ext uri="{FF2B5EF4-FFF2-40B4-BE49-F238E27FC236}">
                <a16:creationId xmlns:a16="http://schemas.microsoft.com/office/drawing/2014/main" id="{97EA662E-24A4-4C8A-B8A2-C6ED9CD3E008}"/>
              </a:ext>
            </a:extLst>
          </p:cNvPr>
          <p:cNvSpPr>
            <a:spLocks/>
          </p:cNvSpPr>
          <p:nvPr/>
        </p:nvSpPr>
        <p:spPr bwMode="auto">
          <a:xfrm>
            <a:off x="2511737" y="3276075"/>
            <a:ext cx="111046" cy="166567"/>
          </a:xfrm>
          <a:custGeom>
            <a:avLst/>
            <a:gdLst>
              <a:gd name="T0" fmla="*/ 85 w 112"/>
              <a:gd name="T1" fmla="*/ 54 h 166"/>
              <a:gd name="T2" fmla="*/ 98 w 112"/>
              <a:gd name="T3" fmla="*/ 91 h 166"/>
              <a:gd name="T4" fmla="*/ 97 w 112"/>
              <a:gd name="T5" fmla="*/ 144 h 166"/>
              <a:gd name="T6" fmla="*/ 50 w 112"/>
              <a:gd name="T7" fmla="*/ 158 h 166"/>
              <a:gd name="T8" fmla="*/ 27 w 112"/>
              <a:gd name="T9" fmla="*/ 103 h 166"/>
              <a:gd name="T10" fmla="*/ 19 w 112"/>
              <a:gd name="T11" fmla="*/ 73 h 166"/>
              <a:gd name="T12" fmla="*/ 6 w 112"/>
              <a:gd name="T13" fmla="*/ 31 h 166"/>
              <a:gd name="T14" fmla="*/ 46 w 112"/>
              <a:gd name="T15" fmla="*/ 3 h 166"/>
              <a:gd name="T16" fmla="*/ 77 w 112"/>
              <a:gd name="T17" fmla="*/ 28 h 166"/>
              <a:gd name="T18" fmla="*/ 85 w 112"/>
              <a:gd name="T19" fmla="*/ 5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166">
                <a:moveTo>
                  <a:pt x="85" y="54"/>
                </a:moveTo>
                <a:cubicBezTo>
                  <a:pt x="71" y="72"/>
                  <a:pt x="87" y="80"/>
                  <a:pt x="98" y="91"/>
                </a:cubicBezTo>
                <a:cubicBezTo>
                  <a:pt x="112" y="107"/>
                  <a:pt x="110" y="129"/>
                  <a:pt x="97" y="144"/>
                </a:cubicBezTo>
                <a:cubicBezTo>
                  <a:pt x="81" y="162"/>
                  <a:pt x="65" y="166"/>
                  <a:pt x="50" y="158"/>
                </a:cubicBezTo>
                <a:cubicBezTo>
                  <a:pt x="27" y="144"/>
                  <a:pt x="17" y="124"/>
                  <a:pt x="27" y="103"/>
                </a:cubicBezTo>
                <a:cubicBezTo>
                  <a:pt x="33" y="89"/>
                  <a:pt x="32" y="81"/>
                  <a:pt x="19" y="73"/>
                </a:cubicBezTo>
                <a:cubicBezTo>
                  <a:pt x="4" y="63"/>
                  <a:pt x="0" y="49"/>
                  <a:pt x="6" y="31"/>
                </a:cubicBezTo>
                <a:cubicBezTo>
                  <a:pt x="13" y="13"/>
                  <a:pt x="27" y="5"/>
                  <a:pt x="46" y="3"/>
                </a:cubicBezTo>
                <a:cubicBezTo>
                  <a:pt x="65" y="0"/>
                  <a:pt x="71" y="15"/>
                  <a:pt x="77" y="28"/>
                </a:cubicBezTo>
                <a:cubicBezTo>
                  <a:pt x="81" y="36"/>
                  <a:pt x="82" y="44"/>
                  <a:pt x="85" y="5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2" name="Freeform 201">
            <a:extLst>
              <a:ext uri="{FF2B5EF4-FFF2-40B4-BE49-F238E27FC236}">
                <a16:creationId xmlns:a16="http://schemas.microsoft.com/office/drawing/2014/main" id="{72D3202D-3C23-4166-B22A-C06B1EFDABBE}"/>
              </a:ext>
            </a:extLst>
          </p:cNvPr>
          <p:cNvSpPr>
            <a:spLocks/>
          </p:cNvSpPr>
          <p:nvPr/>
        </p:nvSpPr>
        <p:spPr bwMode="auto">
          <a:xfrm>
            <a:off x="2812730" y="3191329"/>
            <a:ext cx="102280" cy="105201"/>
          </a:xfrm>
          <a:custGeom>
            <a:avLst/>
            <a:gdLst>
              <a:gd name="T0" fmla="*/ 101 w 102"/>
              <a:gd name="T1" fmla="*/ 51 h 105"/>
              <a:gd name="T2" fmla="*/ 52 w 102"/>
              <a:gd name="T3" fmla="*/ 104 h 105"/>
              <a:gd name="T4" fmla="*/ 1 w 102"/>
              <a:gd name="T5" fmla="*/ 47 h 105"/>
              <a:gd name="T6" fmla="*/ 51 w 102"/>
              <a:gd name="T7" fmla="*/ 0 h 105"/>
              <a:gd name="T8" fmla="*/ 101 w 102"/>
              <a:gd name="T9" fmla="*/ 51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05">
                <a:moveTo>
                  <a:pt x="101" y="51"/>
                </a:moveTo>
                <a:cubicBezTo>
                  <a:pt x="101" y="81"/>
                  <a:pt x="80" y="105"/>
                  <a:pt x="52" y="104"/>
                </a:cubicBezTo>
                <a:cubicBezTo>
                  <a:pt x="25" y="104"/>
                  <a:pt x="1" y="77"/>
                  <a:pt x="1" y="47"/>
                </a:cubicBezTo>
                <a:cubicBezTo>
                  <a:pt x="0" y="20"/>
                  <a:pt x="22" y="0"/>
                  <a:pt x="51" y="0"/>
                </a:cubicBezTo>
                <a:cubicBezTo>
                  <a:pt x="81" y="0"/>
                  <a:pt x="102" y="22"/>
                  <a:pt x="101" y="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3" name="Freeform 202">
            <a:extLst>
              <a:ext uri="{FF2B5EF4-FFF2-40B4-BE49-F238E27FC236}">
                <a16:creationId xmlns:a16="http://schemas.microsoft.com/office/drawing/2014/main" id="{1D851D65-D8A9-43DC-B0EC-80E0C0C925D2}"/>
              </a:ext>
            </a:extLst>
          </p:cNvPr>
          <p:cNvSpPr>
            <a:spLocks/>
          </p:cNvSpPr>
          <p:nvPr/>
        </p:nvSpPr>
        <p:spPr bwMode="auto">
          <a:xfrm>
            <a:off x="6906797" y="1949374"/>
            <a:ext cx="108124" cy="149034"/>
          </a:xfrm>
          <a:custGeom>
            <a:avLst/>
            <a:gdLst>
              <a:gd name="T0" fmla="*/ 5 w 108"/>
              <a:gd name="T1" fmla="*/ 112 h 148"/>
              <a:gd name="T2" fmla="*/ 31 w 108"/>
              <a:gd name="T3" fmla="*/ 28 h 148"/>
              <a:gd name="T4" fmla="*/ 95 w 108"/>
              <a:gd name="T5" fmla="*/ 11 h 148"/>
              <a:gd name="T6" fmla="*/ 104 w 108"/>
              <a:gd name="T7" fmla="*/ 28 h 148"/>
              <a:gd name="T8" fmla="*/ 47 w 108"/>
              <a:gd name="T9" fmla="*/ 126 h 148"/>
              <a:gd name="T10" fmla="*/ 44 w 108"/>
              <a:gd name="T11" fmla="*/ 128 h 148"/>
              <a:gd name="T12" fmla="*/ 13 w 108"/>
              <a:gd name="T13" fmla="*/ 143 h 148"/>
              <a:gd name="T14" fmla="*/ 5 w 108"/>
              <a:gd name="T15" fmla="*/ 11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48">
                <a:moveTo>
                  <a:pt x="5" y="112"/>
                </a:moveTo>
                <a:cubicBezTo>
                  <a:pt x="6" y="80"/>
                  <a:pt x="13" y="52"/>
                  <a:pt x="31" y="28"/>
                </a:cubicBezTo>
                <a:cubicBezTo>
                  <a:pt x="47" y="7"/>
                  <a:pt x="73" y="0"/>
                  <a:pt x="95" y="11"/>
                </a:cubicBezTo>
                <a:cubicBezTo>
                  <a:pt x="102" y="14"/>
                  <a:pt x="108" y="19"/>
                  <a:pt x="104" y="28"/>
                </a:cubicBezTo>
                <a:cubicBezTo>
                  <a:pt x="89" y="63"/>
                  <a:pt x="74" y="98"/>
                  <a:pt x="47" y="126"/>
                </a:cubicBezTo>
                <a:cubicBezTo>
                  <a:pt x="46" y="127"/>
                  <a:pt x="45" y="128"/>
                  <a:pt x="44" y="128"/>
                </a:cubicBezTo>
                <a:cubicBezTo>
                  <a:pt x="34" y="134"/>
                  <a:pt x="25" y="148"/>
                  <a:pt x="13" y="143"/>
                </a:cubicBezTo>
                <a:cubicBezTo>
                  <a:pt x="0" y="137"/>
                  <a:pt x="7" y="122"/>
                  <a:pt x="5" y="1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4" name="Freeform 203">
            <a:extLst>
              <a:ext uri="{FF2B5EF4-FFF2-40B4-BE49-F238E27FC236}">
                <a16:creationId xmlns:a16="http://schemas.microsoft.com/office/drawing/2014/main" id="{54D1F137-50DF-46F4-A506-DDFC02CC4B38}"/>
              </a:ext>
            </a:extLst>
          </p:cNvPr>
          <p:cNvSpPr>
            <a:spLocks/>
          </p:cNvSpPr>
          <p:nvPr/>
        </p:nvSpPr>
        <p:spPr bwMode="auto">
          <a:xfrm>
            <a:off x="7272080" y="5079101"/>
            <a:ext cx="113968" cy="116890"/>
          </a:xfrm>
          <a:custGeom>
            <a:avLst/>
            <a:gdLst>
              <a:gd name="T0" fmla="*/ 114 w 114"/>
              <a:gd name="T1" fmla="*/ 62 h 115"/>
              <a:gd name="T2" fmla="*/ 86 w 114"/>
              <a:gd name="T3" fmla="*/ 106 h 115"/>
              <a:gd name="T4" fmla="*/ 39 w 114"/>
              <a:gd name="T5" fmla="*/ 101 h 115"/>
              <a:gd name="T6" fmla="*/ 19 w 114"/>
              <a:gd name="T7" fmla="*/ 15 h 115"/>
              <a:gd name="T8" fmla="*/ 48 w 114"/>
              <a:gd name="T9" fmla="*/ 5 h 115"/>
              <a:gd name="T10" fmla="*/ 98 w 114"/>
              <a:gd name="T11" fmla="*/ 33 h 115"/>
              <a:gd name="T12" fmla="*/ 114 w 114"/>
              <a:gd name="T13" fmla="*/ 6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" h="115">
                <a:moveTo>
                  <a:pt x="114" y="62"/>
                </a:moveTo>
                <a:cubicBezTo>
                  <a:pt x="110" y="80"/>
                  <a:pt x="103" y="96"/>
                  <a:pt x="86" y="106"/>
                </a:cubicBezTo>
                <a:cubicBezTo>
                  <a:pt x="69" y="115"/>
                  <a:pt x="54" y="111"/>
                  <a:pt x="39" y="101"/>
                </a:cubicBezTo>
                <a:cubicBezTo>
                  <a:pt x="9" y="80"/>
                  <a:pt x="0" y="42"/>
                  <a:pt x="19" y="15"/>
                </a:cubicBezTo>
                <a:cubicBezTo>
                  <a:pt x="26" y="5"/>
                  <a:pt x="35" y="0"/>
                  <a:pt x="48" y="5"/>
                </a:cubicBezTo>
                <a:cubicBezTo>
                  <a:pt x="67" y="11"/>
                  <a:pt x="84" y="19"/>
                  <a:pt x="98" y="33"/>
                </a:cubicBezTo>
                <a:cubicBezTo>
                  <a:pt x="106" y="41"/>
                  <a:pt x="113" y="50"/>
                  <a:pt x="114" y="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5" name="Freeform 204">
            <a:extLst>
              <a:ext uri="{FF2B5EF4-FFF2-40B4-BE49-F238E27FC236}">
                <a16:creationId xmlns:a16="http://schemas.microsoft.com/office/drawing/2014/main" id="{45B46708-17BB-495A-9744-033C27EBC7CE}"/>
              </a:ext>
            </a:extLst>
          </p:cNvPr>
          <p:cNvSpPr>
            <a:spLocks/>
          </p:cNvSpPr>
          <p:nvPr/>
        </p:nvSpPr>
        <p:spPr bwMode="auto">
          <a:xfrm>
            <a:off x="7587682" y="3232240"/>
            <a:ext cx="169490" cy="75978"/>
          </a:xfrm>
          <a:custGeom>
            <a:avLst/>
            <a:gdLst>
              <a:gd name="T0" fmla="*/ 72 w 170"/>
              <a:gd name="T1" fmla="*/ 76 h 76"/>
              <a:gd name="T2" fmla="*/ 11 w 170"/>
              <a:gd name="T3" fmla="*/ 56 h 76"/>
              <a:gd name="T4" fmla="*/ 17 w 170"/>
              <a:gd name="T5" fmla="*/ 33 h 76"/>
              <a:gd name="T6" fmla="*/ 63 w 170"/>
              <a:gd name="T7" fmla="*/ 14 h 76"/>
              <a:gd name="T8" fmla="*/ 151 w 170"/>
              <a:gd name="T9" fmla="*/ 15 h 76"/>
              <a:gd name="T10" fmla="*/ 156 w 170"/>
              <a:gd name="T11" fmla="*/ 46 h 76"/>
              <a:gd name="T12" fmla="*/ 72 w 170"/>
              <a:gd name="T1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76">
                <a:moveTo>
                  <a:pt x="72" y="76"/>
                </a:moveTo>
                <a:cubicBezTo>
                  <a:pt x="49" y="76"/>
                  <a:pt x="28" y="73"/>
                  <a:pt x="11" y="56"/>
                </a:cubicBezTo>
                <a:cubicBezTo>
                  <a:pt x="0" y="44"/>
                  <a:pt x="1" y="38"/>
                  <a:pt x="17" y="33"/>
                </a:cubicBezTo>
                <a:cubicBezTo>
                  <a:pt x="32" y="27"/>
                  <a:pt x="48" y="21"/>
                  <a:pt x="63" y="14"/>
                </a:cubicBezTo>
                <a:cubicBezTo>
                  <a:pt x="93" y="0"/>
                  <a:pt x="122" y="0"/>
                  <a:pt x="151" y="15"/>
                </a:cubicBezTo>
                <a:cubicBezTo>
                  <a:pt x="168" y="25"/>
                  <a:pt x="170" y="32"/>
                  <a:pt x="156" y="46"/>
                </a:cubicBezTo>
                <a:cubicBezTo>
                  <a:pt x="132" y="68"/>
                  <a:pt x="103" y="76"/>
                  <a:pt x="72" y="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6" name="Freeform 205">
            <a:extLst>
              <a:ext uri="{FF2B5EF4-FFF2-40B4-BE49-F238E27FC236}">
                <a16:creationId xmlns:a16="http://schemas.microsoft.com/office/drawing/2014/main" id="{84035419-EDC7-4540-B69E-EFA7D15F2398}"/>
              </a:ext>
            </a:extLst>
          </p:cNvPr>
          <p:cNvSpPr>
            <a:spLocks/>
          </p:cNvSpPr>
          <p:nvPr/>
        </p:nvSpPr>
        <p:spPr bwMode="auto">
          <a:xfrm>
            <a:off x="3511147" y="4550174"/>
            <a:ext cx="105201" cy="111046"/>
          </a:xfrm>
          <a:custGeom>
            <a:avLst/>
            <a:gdLst>
              <a:gd name="T0" fmla="*/ 102 w 104"/>
              <a:gd name="T1" fmla="*/ 31 h 113"/>
              <a:gd name="T2" fmla="*/ 92 w 104"/>
              <a:gd name="T3" fmla="*/ 82 h 113"/>
              <a:gd name="T4" fmla="*/ 34 w 104"/>
              <a:gd name="T5" fmla="*/ 98 h 113"/>
              <a:gd name="T6" fmla="*/ 5 w 104"/>
              <a:gd name="T7" fmla="*/ 56 h 113"/>
              <a:gd name="T8" fmla="*/ 23 w 104"/>
              <a:gd name="T9" fmla="*/ 13 h 113"/>
              <a:gd name="T10" fmla="*/ 91 w 104"/>
              <a:gd name="T11" fmla="*/ 5 h 113"/>
              <a:gd name="T12" fmla="*/ 102 w 104"/>
              <a:gd name="T13" fmla="*/ 3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113">
                <a:moveTo>
                  <a:pt x="102" y="31"/>
                </a:moveTo>
                <a:cubicBezTo>
                  <a:pt x="101" y="44"/>
                  <a:pt x="100" y="64"/>
                  <a:pt x="92" y="82"/>
                </a:cubicBezTo>
                <a:cubicBezTo>
                  <a:pt x="79" y="107"/>
                  <a:pt x="58" y="113"/>
                  <a:pt x="34" y="98"/>
                </a:cubicBezTo>
                <a:cubicBezTo>
                  <a:pt x="19" y="88"/>
                  <a:pt x="10" y="73"/>
                  <a:pt x="5" y="56"/>
                </a:cubicBezTo>
                <a:cubicBezTo>
                  <a:pt x="0" y="38"/>
                  <a:pt x="6" y="23"/>
                  <a:pt x="23" y="13"/>
                </a:cubicBezTo>
                <a:cubicBezTo>
                  <a:pt x="44" y="0"/>
                  <a:pt x="67" y="2"/>
                  <a:pt x="91" y="5"/>
                </a:cubicBezTo>
                <a:cubicBezTo>
                  <a:pt x="102" y="7"/>
                  <a:pt x="104" y="15"/>
                  <a:pt x="102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7" name="Freeform 206">
            <a:extLst>
              <a:ext uri="{FF2B5EF4-FFF2-40B4-BE49-F238E27FC236}">
                <a16:creationId xmlns:a16="http://schemas.microsoft.com/office/drawing/2014/main" id="{78415F97-57F6-45B4-BBC4-FF9EDF2D287E}"/>
              </a:ext>
            </a:extLst>
          </p:cNvPr>
          <p:cNvSpPr>
            <a:spLocks/>
          </p:cNvSpPr>
          <p:nvPr/>
        </p:nvSpPr>
        <p:spPr bwMode="auto">
          <a:xfrm>
            <a:off x="6380793" y="5505749"/>
            <a:ext cx="195792" cy="75978"/>
          </a:xfrm>
          <a:custGeom>
            <a:avLst/>
            <a:gdLst>
              <a:gd name="T0" fmla="*/ 90 w 195"/>
              <a:gd name="T1" fmla="*/ 73 h 76"/>
              <a:gd name="T2" fmla="*/ 11 w 195"/>
              <a:gd name="T3" fmla="*/ 61 h 76"/>
              <a:gd name="T4" fmla="*/ 1 w 195"/>
              <a:gd name="T5" fmla="*/ 53 h 76"/>
              <a:gd name="T6" fmla="*/ 9 w 195"/>
              <a:gd name="T7" fmla="*/ 43 h 76"/>
              <a:gd name="T8" fmla="*/ 70 w 195"/>
              <a:gd name="T9" fmla="*/ 27 h 76"/>
              <a:gd name="T10" fmla="*/ 156 w 195"/>
              <a:gd name="T11" fmla="*/ 8 h 76"/>
              <a:gd name="T12" fmla="*/ 187 w 195"/>
              <a:gd name="T13" fmla="*/ 23 h 76"/>
              <a:gd name="T14" fmla="*/ 180 w 195"/>
              <a:gd name="T15" fmla="*/ 44 h 76"/>
              <a:gd name="T16" fmla="*/ 90 w 195"/>
              <a:gd name="T17" fmla="*/ 7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76">
                <a:moveTo>
                  <a:pt x="90" y="73"/>
                </a:moveTo>
                <a:cubicBezTo>
                  <a:pt x="62" y="75"/>
                  <a:pt x="37" y="69"/>
                  <a:pt x="11" y="61"/>
                </a:cubicBezTo>
                <a:cubicBezTo>
                  <a:pt x="7" y="59"/>
                  <a:pt x="1" y="59"/>
                  <a:pt x="1" y="53"/>
                </a:cubicBezTo>
                <a:cubicBezTo>
                  <a:pt x="0" y="48"/>
                  <a:pt x="5" y="45"/>
                  <a:pt x="9" y="43"/>
                </a:cubicBezTo>
                <a:cubicBezTo>
                  <a:pt x="27" y="31"/>
                  <a:pt x="48" y="28"/>
                  <a:pt x="70" y="27"/>
                </a:cubicBezTo>
                <a:cubicBezTo>
                  <a:pt x="100" y="25"/>
                  <a:pt x="129" y="25"/>
                  <a:pt x="156" y="8"/>
                </a:cubicBezTo>
                <a:cubicBezTo>
                  <a:pt x="171" y="0"/>
                  <a:pt x="179" y="13"/>
                  <a:pt x="187" y="23"/>
                </a:cubicBezTo>
                <a:cubicBezTo>
                  <a:pt x="195" y="33"/>
                  <a:pt x="186" y="39"/>
                  <a:pt x="180" y="44"/>
                </a:cubicBezTo>
                <a:cubicBezTo>
                  <a:pt x="154" y="67"/>
                  <a:pt x="124" y="76"/>
                  <a:pt x="90" y="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8" name="Freeform 207">
            <a:extLst>
              <a:ext uri="{FF2B5EF4-FFF2-40B4-BE49-F238E27FC236}">
                <a16:creationId xmlns:a16="http://schemas.microsoft.com/office/drawing/2014/main" id="{C4F38A6F-315F-403B-9E32-E87FB72108A9}"/>
              </a:ext>
            </a:extLst>
          </p:cNvPr>
          <p:cNvSpPr>
            <a:spLocks/>
          </p:cNvSpPr>
          <p:nvPr/>
        </p:nvSpPr>
        <p:spPr bwMode="auto">
          <a:xfrm>
            <a:off x="7383125" y="3439720"/>
            <a:ext cx="134423" cy="84744"/>
          </a:xfrm>
          <a:custGeom>
            <a:avLst/>
            <a:gdLst>
              <a:gd name="T0" fmla="*/ 65 w 136"/>
              <a:gd name="T1" fmla="*/ 83 h 83"/>
              <a:gd name="T2" fmla="*/ 11 w 136"/>
              <a:gd name="T3" fmla="*/ 59 h 83"/>
              <a:gd name="T4" fmla="*/ 20 w 136"/>
              <a:gd name="T5" fmla="*/ 19 h 83"/>
              <a:gd name="T6" fmla="*/ 128 w 136"/>
              <a:gd name="T7" fmla="*/ 33 h 83"/>
              <a:gd name="T8" fmla="*/ 119 w 136"/>
              <a:gd name="T9" fmla="*/ 69 h 83"/>
              <a:gd name="T10" fmla="*/ 65 w 136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83">
                <a:moveTo>
                  <a:pt x="65" y="83"/>
                </a:moveTo>
                <a:cubicBezTo>
                  <a:pt x="43" y="82"/>
                  <a:pt x="23" y="78"/>
                  <a:pt x="11" y="59"/>
                </a:cubicBezTo>
                <a:cubicBezTo>
                  <a:pt x="0" y="42"/>
                  <a:pt x="3" y="29"/>
                  <a:pt x="20" y="19"/>
                </a:cubicBezTo>
                <a:cubicBezTo>
                  <a:pt x="52" y="0"/>
                  <a:pt x="103" y="7"/>
                  <a:pt x="128" y="33"/>
                </a:cubicBezTo>
                <a:cubicBezTo>
                  <a:pt x="136" y="41"/>
                  <a:pt x="132" y="59"/>
                  <a:pt x="119" y="69"/>
                </a:cubicBezTo>
                <a:cubicBezTo>
                  <a:pt x="102" y="82"/>
                  <a:pt x="82" y="80"/>
                  <a:pt x="65" y="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9" name="Freeform 208">
            <a:extLst>
              <a:ext uri="{FF2B5EF4-FFF2-40B4-BE49-F238E27FC236}">
                <a16:creationId xmlns:a16="http://schemas.microsoft.com/office/drawing/2014/main" id="{CCD7F805-5C74-4A15-952E-A59624431885}"/>
              </a:ext>
            </a:extLst>
          </p:cNvPr>
          <p:cNvSpPr>
            <a:spLocks/>
          </p:cNvSpPr>
          <p:nvPr/>
        </p:nvSpPr>
        <p:spPr bwMode="auto">
          <a:xfrm>
            <a:off x="3476079" y="4190737"/>
            <a:ext cx="137346" cy="111046"/>
          </a:xfrm>
          <a:custGeom>
            <a:avLst/>
            <a:gdLst>
              <a:gd name="T0" fmla="*/ 134 w 135"/>
              <a:gd name="T1" fmla="*/ 84 h 112"/>
              <a:gd name="T2" fmla="*/ 104 w 135"/>
              <a:gd name="T3" fmla="*/ 108 h 112"/>
              <a:gd name="T4" fmla="*/ 60 w 135"/>
              <a:gd name="T5" fmla="*/ 67 h 112"/>
              <a:gd name="T6" fmla="*/ 38 w 135"/>
              <a:gd name="T7" fmla="*/ 51 h 112"/>
              <a:gd name="T8" fmla="*/ 5 w 135"/>
              <a:gd name="T9" fmla="*/ 40 h 112"/>
              <a:gd name="T10" fmla="*/ 11 w 135"/>
              <a:gd name="T11" fmla="*/ 10 h 112"/>
              <a:gd name="T12" fmla="*/ 50 w 135"/>
              <a:gd name="T13" fmla="*/ 10 h 112"/>
              <a:gd name="T14" fmla="*/ 84 w 135"/>
              <a:gd name="T15" fmla="*/ 23 h 112"/>
              <a:gd name="T16" fmla="*/ 134 w 135"/>
              <a:gd name="T17" fmla="*/ 8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12">
                <a:moveTo>
                  <a:pt x="134" y="84"/>
                </a:moveTo>
                <a:cubicBezTo>
                  <a:pt x="134" y="103"/>
                  <a:pt x="122" y="112"/>
                  <a:pt x="104" y="108"/>
                </a:cubicBezTo>
                <a:cubicBezTo>
                  <a:pt x="82" y="103"/>
                  <a:pt x="65" y="90"/>
                  <a:pt x="60" y="67"/>
                </a:cubicBezTo>
                <a:cubicBezTo>
                  <a:pt x="57" y="54"/>
                  <a:pt x="54" y="46"/>
                  <a:pt x="38" y="51"/>
                </a:cubicBezTo>
                <a:cubicBezTo>
                  <a:pt x="26" y="54"/>
                  <a:pt x="11" y="54"/>
                  <a:pt x="5" y="40"/>
                </a:cubicBezTo>
                <a:cubicBezTo>
                  <a:pt x="0" y="29"/>
                  <a:pt x="2" y="18"/>
                  <a:pt x="11" y="10"/>
                </a:cubicBezTo>
                <a:cubicBezTo>
                  <a:pt x="23" y="0"/>
                  <a:pt x="38" y="1"/>
                  <a:pt x="50" y="10"/>
                </a:cubicBezTo>
                <a:cubicBezTo>
                  <a:pt x="60" y="18"/>
                  <a:pt x="70" y="23"/>
                  <a:pt x="84" y="23"/>
                </a:cubicBezTo>
                <a:cubicBezTo>
                  <a:pt x="107" y="23"/>
                  <a:pt x="135" y="59"/>
                  <a:pt x="134" y="8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0" name="Freeform 209">
            <a:extLst>
              <a:ext uri="{FF2B5EF4-FFF2-40B4-BE49-F238E27FC236}">
                <a16:creationId xmlns:a16="http://schemas.microsoft.com/office/drawing/2014/main" id="{B9D507C3-171A-4909-AE33-EFE3441FB412}"/>
              </a:ext>
            </a:extLst>
          </p:cNvPr>
          <p:cNvSpPr>
            <a:spLocks/>
          </p:cNvSpPr>
          <p:nvPr/>
        </p:nvSpPr>
        <p:spPr bwMode="auto">
          <a:xfrm>
            <a:off x="5489509" y="1280178"/>
            <a:ext cx="163646" cy="116890"/>
          </a:xfrm>
          <a:custGeom>
            <a:avLst/>
            <a:gdLst>
              <a:gd name="T0" fmla="*/ 29 w 161"/>
              <a:gd name="T1" fmla="*/ 117 h 117"/>
              <a:gd name="T2" fmla="*/ 12 w 161"/>
              <a:gd name="T3" fmla="*/ 114 h 117"/>
              <a:gd name="T4" fmla="*/ 7 w 161"/>
              <a:gd name="T5" fmla="*/ 94 h 117"/>
              <a:gd name="T6" fmla="*/ 40 w 161"/>
              <a:gd name="T7" fmla="*/ 70 h 117"/>
              <a:gd name="T8" fmla="*/ 73 w 161"/>
              <a:gd name="T9" fmla="*/ 60 h 117"/>
              <a:gd name="T10" fmla="*/ 131 w 161"/>
              <a:gd name="T11" fmla="*/ 11 h 117"/>
              <a:gd name="T12" fmla="*/ 139 w 161"/>
              <a:gd name="T13" fmla="*/ 0 h 117"/>
              <a:gd name="T14" fmla="*/ 150 w 161"/>
              <a:gd name="T15" fmla="*/ 10 h 117"/>
              <a:gd name="T16" fmla="*/ 142 w 161"/>
              <a:gd name="T17" fmla="*/ 62 h 117"/>
              <a:gd name="T18" fmla="*/ 29 w 161"/>
              <a:gd name="T1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1" h="117">
                <a:moveTo>
                  <a:pt x="29" y="117"/>
                </a:moveTo>
                <a:cubicBezTo>
                  <a:pt x="24" y="116"/>
                  <a:pt x="18" y="115"/>
                  <a:pt x="12" y="114"/>
                </a:cubicBezTo>
                <a:cubicBezTo>
                  <a:pt x="1" y="110"/>
                  <a:pt x="0" y="103"/>
                  <a:pt x="7" y="94"/>
                </a:cubicBezTo>
                <a:cubicBezTo>
                  <a:pt x="15" y="82"/>
                  <a:pt x="26" y="74"/>
                  <a:pt x="40" y="70"/>
                </a:cubicBezTo>
                <a:cubicBezTo>
                  <a:pt x="51" y="66"/>
                  <a:pt x="62" y="62"/>
                  <a:pt x="73" y="60"/>
                </a:cubicBezTo>
                <a:cubicBezTo>
                  <a:pt x="100" y="53"/>
                  <a:pt x="121" y="38"/>
                  <a:pt x="131" y="11"/>
                </a:cubicBezTo>
                <a:cubicBezTo>
                  <a:pt x="132" y="6"/>
                  <a:pt x="134" y="1"/>
                  <a:pt x="139" y="0"/>
                </a:cubicBezTo>
                <a:cubicBezTo>
                  <a:pt x="145" y="0"/>
                  <a:pt x="148" y="5"/>
                  <a:pt x="150" y="10"/>
                </a:cubicBezTo>
                <a:cubicBezTo>
                  <a:pt x="161" y="29"/>
                  <a:pt x="154" y="47"/>
                  <a:pt x="142" y="62"/>
                </a:cubicBezTo>
                <a:cubicBezTo>
                  <a:pt x="113" y="96"/>
                  <a:pt x="74" y="112"/>
                  <a:pt x="29" y="1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1" name="Freeform 210">
            <a:extLst>
              <a:ext uri="{FF2B5EF4-FFF2-40B4-BE49-F238E27FC236}">
                <a16:creationId xmlns:a16="http://schemas.microsoft.com/office/drawing/2014/main" id="{7B516675-564A-4853-84C3-356732D6CAB0}"/>
              </a:ext>
            </a:extLst>
          </p:cNvPr>
          <p:cNvSpPr>
            <a:spLocks/>
          </p:cNvSpPr>
          <p:nvPr/>
        </p:nvSpPr>
        <p:spPr bwMode="auto">
          <a:xfrm>
            <a:off x="4250476" y="5838885"/>
            <a:ext cx="73057" cy="128579"/>
          </a:xfrm>
          <a:custGeom>
            <a:avLst/>
            <a:gdLst>
              <a:gd name="T0" fmla="*/ 6 w 73"/>
              <a:gd name="T1" fmla="*/ 94 h 129"/>
              <a:gd name="T2" fmla="*/ 16 w 73"/>
              <a:gd name="T3" fmla="*/ 38 h 129"/>
              <a:gd name="T4" fmla="*/ 43 w 73"/>
              <a:gd name="T5" fmla="*/ 8 h 129"/>
              <a:gd name="T6" fmla="*/ 71 w 73"/>
              <a:gd name="T7" fmla="*/ 25 h 129"/>
              <a:gd name="T8" fmla="*/ 64 w 73"/>
              <a:gd name="T9" fmla="*/ 88 h 129"/>
              <a:gd name="T10" fmla="*/ 58 w 73"/>
              <a:gd name="T11" fmla="*/ 102 h 129"/>
              <a:gd name="T12" fmla="*/ 20 w 73"/>
              <a:gd name="T13" fmla="*/ 126 h 129"/>
              <a:gd name="T14" fmla="*/ 6 w 73"/>
              <a:gd name="T15" fmla="*/ 9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" h="129">
                <a:moveTo>
                  <a:pt x="6" y="94"/>
                </a:moveTo>
                <a:cubicBezTo>
                  <a:pt x="5" y="73"/>
                  <a:pt x="9" y="55"/>
                  <a:pt x="16" y="38"/>
                </a:cubicBezTo>
                <a:cubicBezTo>
                  <a:pt x="21" y="25"/>
                  <a:pt x="29" y="14"/>
                  <a:pt x="43" y="8"/>
                </a:cubicBezTo>
                <a:cubicBezTo>
                  <a:pt x="60" y="0"/>
                  <a:pt x="70" y="6"/>
                  <a:pt x="71" y="25"/>
                </a:cubicBezTo>
                <a:cubicBezTo>
                  <a:pt x="73" y="46"/>
                  <a:pt x="70" y="67"/>
                  <a:pt x="64" y="88"/>
                </a:cubicBezTo>
                <a:cubicBezTo>
                  <a:pt x="63" y="93"/>
                  <a:pt x="61" y="98"/>
                  <a:pt x="58" y="102"/>
                </a:cubicBezTo>
                <a:cubicBezTo>
                  <a:pt x="50" y="117"/>
                  <a:pt x="38" y="129"/>
                  <a:pt x="20" y="126"/>
                </a:cubicBezTo>
                <a:cubicBezTo>
                  <a:pt x="0" y="122"/>
                  <a:pt x="9" y="103"/>
                  <a:pt x="6" y="9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2" name="Freeform 211">
            <a:extLst>
              <a:ext uri="{FF2B5EF4-FFF2-40B4-BE49-F238E27FC236}">
                <a16:creationId xmlns:a16="http://schemas.microsoft.com/office/drawing/2014/main" id="{BC8CBBE0-2A7D-4A89-B8F3-AD91DBD63B7E}"/>
              </a:ext>
            </a:extLst>
          </p:cNvPr>
          <p:cNvSpPr>
            <a:spLocks/>
          </p:cNvSpPr>
          <p:nvPr/>
        </p:nvSpPr>
        <p:spPr bwMode="auto">
          <a:xfrm>
            <a:off x="5162217" y="1727283"/>
            <a:ext cx="87668" cy="102278"/>
          </a:xfrm>
          <a:custGeom>
            <a:avLst/>
            <a:gdLst>
              <a:gd name="T0" fmla="*/ 88 w 88"/>
              <a:gd name="T1" fmla="*/ 51 h 104"/>
              <a:gd name="T2" fmla="*/ 58 w 88"/>
              <a:gd name="T3" fmla="*/ 96 h 104"/>
              <a:gd name="T4" fmla="*/ 22 w 88"/>
              <a:gd name="T5" fmla="*/ 80 h 104"/>
              <a:gd name="T6" fmla="*/ 17 w 88"/>
              <a:gd name="T7" fmla="*/ 68 h 104"/>
              <a:gd name="T8" fmla="*/ 48 w 88"/>
              <a:gd name="T9" fmla="*/ 3 h 104"/>
              <a:gd name="T10" fmla="*/ 88 w 88"/>
              <a:gd name="T11" fmla="*/ 5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" h="104">
                <a:moveTo>
                  <a:pt x="88" y="51"/>
                </a:moveTo>
                <a:cubicBezTo>
                  <a:pt x="88" y="70"/>
                  <a:pt x="76" y="89"/>
                  <a:pt x="58" y="96"/>
                </a:cubicBezTo>
                <a:cubicBezTo>
                  <a:pt x="38" y="104"/>
                  <a:pt x="30" y="101"/>
                  <a:pt x="22" y="80"/>
                </a:cubicBezTo>
                <a:cubicBezTo>
                  <a:pt x="21" y="76"/>
                  <a:pt x="19" y="72"/>
                  <a:pt x="17" y="68"/>
                </a:cubicBezTo>
                <a:cubicBezTo>
                  <a:pt x="0" y="34"/>
                  <a:pt x="11" y="10"/>
                  <a:pt x="48" y="3"/>
                </a:cubicBezTo>
                <a:cubicBezTo>
                  <a:pt x="64" y="0"/>
                  <a:pt x="88" y="28"/>
                  <a:pt x="88" y="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3" name="Freeform 212">
            <a:extLst>
              <a:ext uri="{FF2B5EF4-FFF2-40B4-BE49-F238E27FC236}">
                <a16:creationId xmlns:a16="http://schemas.microsoft.com/office/drawing/2014/main" id="{F7880BAF-3465-4F12-B760-BD4D2E866E1E}"/>
              </a:ext>
            </a:extLst>
          </p:cNvPr>
          <p:cNvSpPr>
            <a:spLocks/>
          </p:cNvSpPr>
          <p:nvPr/>
        </p:nvSpPr>
        <p:spPr bwMode="auto">
          <a:xfrm>
            <a:off x="3294900" y="4629074"/>
            <a:ext cx="113968" cy="87668"/>
          </a:xfrm>
          <a:custGeom>
            <a:avLst/>
            <a:gdLst>
              <a:gd name="T0" fmla="*/ 43 w 115"/>
              <a:gd name="T1" fmla="*/ 88 h 88"/>
              <a:gd name="T2" fmla="*/ 14 w 115"/>
              <a:gd name="T3" fmla="*/ 52 h 88"/>
              <a:gd name="T4" fmla="*/ 96 w 115"/>
              <a:gd name="T5" fmla="*/ 12 h 88"/>
              <a:gd name="T6" fmla="*/ 107 w 115"/>
              <a:gd name="T7" fmla="*/ 38 h 88"/>
              <a:gd name="T8" fmla="*/ 43 w 115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88">
                <a:moveTo>
                  <a:pt x="43" y="88"/>
                </a:moveTo>
                <a:cubicBezTo>
                  <a:pt x="5" y="88"/>
                  <a:pt x="0" y="80"/>
                  <a:pt x="14" y="52"/>
                </a:cubicBezTo>
                <a:cubicBezTo>
                  <a:pt x="34" y="14"/>
                  <a:pt x="61" y="0"/>
                  <a:pt x="96" y="12"/>
                </a:cubicBezTo>
                <a:cubicBezTo>
                  <a:pt x="111" y="16"/>
                  <a:pt x="115" y="24"/>
                  <a:pt x="107" y="38"/>
                </a:cubicBezTo>
                <a:cubicBezTo>
                  <a:pt x="91" y="66"/>
                  <a:pt x="71" y="87"/>
                  <a:pt x="43" y="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4" name="Freeform 213">
            <a:extLst>
              <a:ext uri="{FF2B5EF4-FFF2-40B4-BE49-F238E27FC236}">
                <a16:creationId xmlns:a16="http://schemas.microsoft.com/office/drawing/2014/main" id="{0FB16885-9C19-487B-8C32-1856C676C37B}"/>
              </a:ext>
            </a:extLst>
          </p:cNvPr>
          <p:cNvSpPr>
            <a:spLocks/>
          </p:cNvSpPr>
          <p:nvPr/>
        </p:nvSpPr>
        <p:spPr bwMode="auto">
          <a:xfrm>
            <a:off x="3522835" y="2159776"/>
            <a:ext cx="111046" cy="84744"/>
          </a:xfrm>
          <a:custGeom>
            <a:avLst/>
            <a:gdLst>
              <a:gd name="T0" fmla="*/ 68 w 111"/>
              <a:gd name="T1" fmla="*/ 84 h 84"/>
              <a:gd name="T2" fmla="*/ 11 w 111"/>
              <a:gd name="T3" fmla="*/ 55 h 84"/>
              <a:gd name="T4" fmla="*/ 20 w 111"/>
              <a:gd name="T5" fmla="*/ 12 h 84"/>
              <a:gd name="T6" fmla="*/ 47 w 111"/>
              <a:gd name="T7" fmla="*/ 3 h 84"/>
              <a:gd name="T8" fmla="*/ 102 w 111"/>
              <a:gd name="T9" fmla="*/ 47 h 84"/>
              <a:gd name="T10" fmla="*/ 68 w 111"/>
              <a:gd name="T11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" h="84">
                <a:moveTo>
                  <a:pt x="68" y="84"/>
                </a:moveTo>
                <a:cubicBezTo>
                  <a:pt x="46" y="83"/>
                  <a:pt x="25" y="72"/>
                  <a:pt x="11" y="55"/>
                </a:cubicBezTo>
                <a:cubicBezTo>
                  <a:pt x="0" y="42"/>
                  <a:pt x="14" y="26"/>
                  <a:pt x="20" y="12"/>
                </a:cubicBezTo>
                <a:cubicBezTo>
                  <a:pt x="25" y="1"/>
                  <a:pt x="37" y="0"/>
                  <a:pt x="47" y="3"/>
                </a:cubicBezTo>
                <a:cubicBezTo>
                  <a:pt x="72" y="9"/>
                  <a:pt x="90" y="25"/>
                  <a:pt x="102" y="47"/>
                </a:cubicBezTo>
                <a:cubicBezTo>
                  <a:pt x="111" y="62"/>
                  <a:pt x="92" y="84"/>
                  <a:pt x="68" y="8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5" name="Freeform 214">
            <a:extLst>
              <a:ext uri="{FF2B5EF4-FFF2-40B4-BE49-F238E27FC236}">
                <a16:creationId xmlns:a16="http://schemas.microsoft.com/office/drawing/2014/main" id="{7BAFAA3F-EDF3-4068-9336-451612AA775A}"/>
              </a:ext>
            </a:extLst>
          </p:cNvPr>
          <p:cNvSpPr>
            <a:spLocks/>
          </p:cNvSpPr>
          <p:nvPr/>
        </p:nvSpPr>
        <p:spPr bwMode="auto">
          <a:xfrm>
            <a:off x="4966426" y="1350312"/>
            <a:ext cx="73057" cy="134423"/>
          </a:xfrm>
          <a:custGeom>
            <a:avLst/>
            <a:gdLst>
              <a:gd name="T0" fmla="*/ 69 w 75"/>
              <a:gd name="T1" fmla="*/ 103 h 137"/>
              <a:gd name="T2" fmla="*/ 59 w 75"/>
              <a:gd name="T3" fmla="*/ 134 h 137"/>
              <a:gd name="T4" fmla="*/ 35 w 75"/>
              <a:gd name="T5" fmla="*/ 114 h 137"/>
              <a:gd name="T6" fmla="*/ 1 w 75"/>
              <a:gd name="T7" fmla="*/ 28 h 137"/>
              <a:gd name="T8" fmla="*/ 9 w 75"/>
              <a:gd name="T9" fmla="*/ 5 h 137"/>
              <a:gd name="T10" fmla="*/ 32 w 75"/>
              <a:gd name="T11" fmla="*/ 11 h 137"/>
              <a:gd name="T12" fmla="*/ 69 w 75"/>
              <a:gd name="T13" fmla="*/ 10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" h="137">
                <a:moveTo>
                  <a:pt x="69" y="103"/>
                </a:moveTo>
                <a:cubicBezTo>
                  <a:pt x="66" y="115"/>
                  <a:pt x="75" y="130"/>
                  <a:pt x="59" y="134"/>
                </a:cubicBezTo>
                <a:cubicBezTo>
                  <a:pt x="45" y="137"/>
                  <a:pt x="41" y="122"/>
                  <a:pt x="35" y="114"/>
                </a:cubicBezTo>
                <a:cubicBezTo>
                  <a:pt x="17" y="88"/>
                  <a:pt x="4" y="60"/>
                  <a:pt x="1" y="28"/>
                </a:cubicBezTo>
                <a:cubicBezTo>
                  <a:pt x="0" y="19"/>
                  <a:pt x="0" y="10"/>
                  <a:pt x="9" y="5"/>
                </a:cubicBezTo>
                <a:cubicBezTo>
                  <a:pt x="18" y="0"/>
                  <a:pt x="26" y="5"/>
                  <a:pt x="32" y="11"/>
                </a:cubicBezTo>
                <a:cubicBezTo>
                  <a:pt x="57" y="37"/>
                  <a:pt x="67" y="69"/>
                  <a:pt x="69" y="1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6" name="Freeform 215">
            <a:extLst>
              <a:ext uri="{FF2B5EF4-FFF2-40B4-BE49-F238E27FC236}">
                <a16:creationId xmlns:a16="http://schemas.microsoft.com/office/drawing/2014/main" id="{A00EBCB5-D214-4E0D-8626-AE043B1A86FF}"/>
              </a:ext>
            </a:extLst>
          </p:cNvPr>
          <p:cNvSpPr>
            <a:spLocks/>
          </p:cNvSpPr>
          <p:nvPr/>
        </p:nvSpPr>
        <p:spPr bwMode="auto">
          <a:xfrm>
            <a:off x="5699910" y="5318725"/>
            <a:ext cx="78902" cy="131500"/>
          </a:xfrm>
          <a:custGeom>
            <a:avLst/>
            <a:gdLst>
              <a:gd name="T0" fmla="*/ 23 w 80"/>
              <a:gd name="T1" fmla="*/ 134 h 134"/>
              <a:gd name="T2" fmla="*/ 2 w 80"/>
              <a:gd name="T3" fmla="*/ 115 h 134"/>
              <a:gd name="T4" fmla="*/ 52 w 80"/>
              <a:gd name="T5" fmla="*/ 11 h 134"/>
              <a:gd name="T6" fmla="*/ 71 w 80"/>
              <a:gd name="T7" fmla="*/ 4 h 134"/>
              <a:gd name="T8" fmla="*/ 74 w 80"/>
              <a:gd name="T9" fmla="*/ 24 h 134"/>
              <a:gd name="T10" fmla="*/ 55 w 80"/>
              <a:gd name="T11" fmla="*/ 111 h 134"/>
              <a:gd name="T12" fmla="*/ 23 w 80"/>
              <a:gd name="T13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34">
                <a:moveTo>
                  <a:pt x="23" y="134"/>
                </a:moveTo>
                <a:cubicBezTo>
                  <a:pt x="10" y="133"/>
                  <a:pt x="0" y="129"/>
                  <a:pt x="2" y="115"/>
                </a:cubicBezTo>
                <a:cubicBezTo>
                  <a:pt x="8" y="76"/>
                  <a:pt x="22" y="40"/>
                  <a:pt x="52" y="11"/>
                </a:cubicBezTo>
                <a:cubicBezTo>
                  <a:pt x="57" y="6"/>
                  <a:pt x="64" y="0"/>
                  <a:pt x="71" y="4"/>
                </a:cubicBezTo>
                <a:cubicBezTo>
                  <a:pt x="80" y="8"/>
                  <a:pt x="75" y="17"/>
                  <a:pt x="74" y="24"/>
                </a:cubicBezTo>
                <a:cubicBezTo>
                  <a:pt x="69" y="53"/>
                  <a:pt x="55" y="80"/>
                  <a:pt x="55" y="111"/>
                </a:cubicBezTo>
                <a:cubicBezTo>
                  <a:pt x="55" y="127"/>
                  <a:pt x="33" y="127"/>
                  <a:pt x="23" y="1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7" name="Freeform 216">
            <a:extLst>
              <a:ext uri="{FF2B5EF4-FFF2-40B4-BE49-F238E27FC236}">
                <a16:creationId xmlns:a16="http://schemas.microsoft.com/office/drawing/2014/main" id="{7BB8365A-25C4-4AE7-98EA-F9D98DA8AF67}"/>
              </a:ext>
            </a:extLst>
          </p:cNvPr>
          <p:cNvSpPr>
            <a:spLocks/>
          </p:cNvSpPr>
          <p:nvPr/>
        </p:nvSpPr>
        <p:spPr bwMode="auto">
          <a:xfrm>
            <a:off x="7073367" y="4570629"/>
            <a:ext cx="105201" cy="75978"/>
          </a:xfrm>
          <a:custGeom>
            <a:avLst/>
            <a:gdLst>
              <a:gd name="T0" fmla="*/ 45 w 106"/>
              <a:gd name="T1" fmla="*/ 0 h 75"/>
              <a:gd name="T2" fmla="*/ 100 w 106"/>
              <a:gd name="T3" fmla="*/ 32 h 75"/>
              <a:gd name="T4" fmla="*/ 82 w 106"/>
              <a:gd name="T5" fmla="*/ 67 h 75"/>
              <a:gd name="T6" fmla="*/ 8 w 106"/>
              <a:gd name="T7" fmla="*/ 34 h 75"/>
              <a:gd name="T8" fmla="*/ 21 w 106"/>
              <a:gd name="T9" fmla="*/ 6 h 75"/>
              <a:gd name="T10" fmla="*/ 45 w 106"/>
              <a:gd name="T11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75">
                <a:moveTo>
                  <a:pt x="45" y="0"/>
                </a:moveTo>
                <a:cubicBezTo>
                  <a:pt x="70" y="0"/>
                  <a:pt x="94" y="15"/>
                  <a:pt x="100" y="32"/>
                </a:cubicBezTo>
                <a:cubicBezTo>
                  <a:pt x="106" y="49"/>
                  <a:pt x="100" y="62"/>
                  <a:pt x="82" y="67"/>
                </a:cubicBezTo>
                <a:cubicBezTo>
                  <a:pt x="55" y="75"/>
                  <a:pt x="20" y="60"/>
                  <a:pt x="8" y="34"/>
                </a:cubicBezTo>
                <a:cubicBezTo>
                  <a:pt x="0" y="16"/>
                  <a:pt x="2" y="11"/>
                  <a:pt x="21" y="6"/>
                </a:cubicBezTo>
                <a:cubicBezTo>
                  <a:pt x="30" y="3"/>
                  <a:pt x="39" y="1"/>
                  <a:pt x="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8" name="Freeform 217">
            <a:extLst>
              <a:ext uri="{FF2B5EF4-FFF2-40B4-BE49-F238E27FC236}">
                <a16:creationId xmlns:a16="http://schemas.microsoft.com/office/drawing/2014/main" id="{078CCC38-9FF7-40CE-B10A-54F2A3DFCDE4}"/>
              </a:ext>
            </a:extLst>
          </p:cNvPr>
          <p:cNvSpPr>
            <a:spLocks/>
          </p:cNvSpPr>
          <p:nvPr/>
        </p:nvSpPr>
        <p:spPr bwMode="auto">
          <a:xfrm>
            <a:off x="7158111" y="3825456"/>
            <a:ext cx="84746" cy="78900"/>
          </a:xfrm>
          <a:custGeom>
            <a:avLst/>
            <a:gdLst>
              <a:gd name="T0" fmla="*/ 82 w 83"/>
              <a:gd name="T1" fmla="*/ 49 h 79"/>
              <a:gd name="T2" fmla="*/ 44 w 83"/>
              <a:gd name="T3" fmla="*/ 77 h 79"/>
              <a:gd name="T4" fmla="*/ 1 w 83"/>
              <a:gd name="T5" fmla="*/ 47 h 79"/>
              <a:gd name="T6" fmla="*/ 37 w 83"/>
              <a:gd name="T7" fmla="*/ 1 h 79"/>
              <a:gd name="T8" fmla="*/ 82 w 83"/>
              <a:gd name="T9" fmla="*/ 4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79">
                <a:moveTo>
                  <a:pt x="82" y="49"/>
                </a:moveTo>
                <a:cubicBezTo>
                  <a:pt x="81" y="78"/>
                  <a:pt x="79" y="73"/>
                  <a:pt x="44" y="77"/>
                </a:cubicBezTo>
                <a:cubicBezTo>
                  <a:pt x="25" y="79"/>
                  <a:pt x="0" y="61"/>
                  <a:pt x="1" y="47"/>
                </a:cubicBezTo>
                <a:cubicBezTo>
                  <a:pt x="1" y="22"/>
                  <a:pt x="18" y="1"/>
                  <a:pt x="37" y="1"/>
                </a:cubicBezTo>
                <a:cubicBezTo>
                  <a:pt x="59" y="0"/>
                  <a:pt x="83" y="26"/>
                  <a:pt x="82" y="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9" name="Freeform 218">
            <a:extLst>
              <a:ext uri="{FF2B5EF4-FFF2-40B4-BE49-F238E27FC236}">
                <a16:creationId xmlns:a16="http://schemas.microsoft.com/office/drawing/2014/main" id="{8664484D-1783-4F6E-B999-706503898C04}"/>
              </a:ext>
            </a:extLst>
          </p:cNvPr>
          <p:cNvSpPr>
            <a:spLocks/>
          </p:cNvSpPr>
          <p:nvPr/>
        </p:nvSpPr>
        <p:spPr bwMode="auto">
          <a:xfrm>
            <a:off x="4531012" y="4433284"/>
            <a:ext cx="81823" cy="96433"/>
          </a:xfrm>
          <a:custGeom>
            <a:avLst/>
            <a:gdLst>
              <a:gd name="T0" fmla="*/ 78 w 80"/>
              <a:gd name="T1" fmla="*/ 47 h 97"/>
              <a:gd name="T2" fmla="*/ 51 w 80"/>
              <a:gd name="T3" fmla="*/ 80 h 97"/>
              <a:gd name="T4" fmla="*/ 33 w 80"/>
              <a:gd name="T5" fmla="*/ 92 h 97"/>
              <a:gd name="T6" fmla="*/ 26 w 80"/>
              <a:gd name="T7" fmla="*/ 97 h 97"/>
              <a:gd name="T8" fmla="*/ 20 w 80"/>
              <a:gd name="T9" fmla="*/ 88 h 97"/>
              <a:gd name="T10" fmla="*/ 11 w 80"/>
              <a:gd name="T11" fmla="*/ 62 h 97"/>
              <a:gd name="T12" fmla="*/ 15 w 80"/>
              <a:gd name="T13" fmla="*/ 18 h 97"/>
              <a:gd name="T14" fmla="*/ 52 w 80"/>
              <a:gd name="T15" fmla="*/ 4 h 97"/>
              <a:gd name="T16" fmla="*/ 78 w 80"/>
              <a:gd name="T17" fmla="*/ 42 h 97"/>
              <a:gd name="T18" fmla="*/ 78 w 80"/>
              <a:gd name="T19" fmla="*/ 4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97">
                <a:moveTo>
                  <a:pt x="78" y="47"/>
                </a:moveTo>
                <a:cubicBezTo>
                  <a:pt x="80" y="67"/>
                  <a:pt x="70" y="78"/>
                  <a:pt x="51" y="80"/>
                </a:cubicBezTo>
                <a:cubicBezTo>
                  <a:pt x="43" y="81"/>
                  <a:pt x="35" y="81"/>
                  <a:pt x="33" y="92"/>
                </a:cubicBezTo>
                <a:cubicBezTo>
                  <a:pt x="33" y="95"/>
                  <a:pt x="30" y="97"/>
                  <a:pt x="26" y="97"/>
                </a:cubicBezTo>
                <a:cubicBezTo>
                  <a:pt x="21" y="96"/>
                  <a:pt x="20" y="92"/>
                  <a:pt x="20" y="88"/>
                </a:cubicBezTo>
                <a:cubicBezTo>
                  <a:pt x="18" y="78"/>
                  <a:pt x="17" y="70"/>
                  <a:pt x="11" y="62"/>
                </a:cubicBezTo>
                <a:cubicBezTo>
                  <a:pt x="0" y="46"/>
                  <a:pt x="4" y="31"/>
                  <a:pt x="15" y="18"/>
                </a:cubicBezTo>
                <a:cubicBezTo>
                  <a:pt x="24" y="7"/>
                  <a:pt x="37" y="0"/>
                  <a:pt x="52" y="4"/>
                </a:cubicBezTo>
                <a:cubicBezTo>
                  <a:pt x="70" y="9"/>
                  <a:pt x="79" y="23"/>
                  <a:pt x="78" y="42"/>
                </a:cubicBezTo>
                <a:cubicBezTo>
                  <a:pt x="78" y="44"/>
                  <a:pt x="78" y="46"/>
                  <a:pt x="78" y="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0" name="Freeform 219">
            <a:extLst>
              <a:ext uri="{FF2B5EF4-FFF2-40B4-BE49-F238E27FC236}">
                <a16:creationId xmlns:a16="http://schemas.microsoft.com/office/drawing/2014/main" id="{BB9D23C9-7357-4DB7-A09A-1FC2FD5BB8EF}"/>
              </a:ext>
            </a:extLst>
          </p:cNvPr>
          <p:cNvSpPr>
            <a:spLocks/>
          </p:cNvSpPr>
          <p:nvPr/>
        </p:nvSpPr>
        <p:spPr bwMode="auto">
          <a:xfrm>
            <a:off x="5086239" y="1505192"/>
            <a:ext cx="87668" cy="149034"/>
          </a:xfrm>
          <a:custGeom>
            <a:avLst/>
            <a:gdLst>
              <a:gd name="T0" fmla="*/ 3 w 90"/>
              <a:gd name="T1" fmla="*/ 22 h 149"/>
              <a:gd name="T2" fmla="*/ 11 w 90"/>
              <a:gd name="T3" fmla="*/ 1 h 149"/>
              <a:gd name="T4" fmla="*/ 31 w 90"/>
              <a:gd name="T5" fmla="*/ 16 h 149"/>
              <a:gd name="T6" fmla="*/ 37 w 90"/>
              <a:gd name="T7" fmla="*/ 48 h 149"/>
              <a:gd name="T8" fmla="*/ 52 w 90"/>
              <a:gd name="T9" fmla="*/ 69 h 149"/>
              <a:gd name="T10" fmla="*/ 86 w 90"/>
              <a:gd name="T11" fmla="*/ 130 h 149"/>
              <a:gd name="T12" fmla="*/ 61 w 90"/>
              <a:gd name="T13" fmla="*/ 141 h 149"/>
              <a:gd name="T14" fmla="*/ 34 w 90"/>
              <a:gd name="T15" fmla="*/ 94 h 149"/>
              <a:gd name="T16" fmla="*/ 21 w 90"/>
              <a:gd name="T17" fmla="*/ 71 h 149"/>
              <a:gd name="T18" fmla="*/ 3 w 90"/>
              <a:gd name="T19" fmla="*/ 2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0" h="149">
                <a:moveTo>
                  <a:pt x="3" y="22"/>
                </a:moveTo>
                <a:cubicBezTo>
                  <a:pt x="5" y="14"/>
                  <a:pt x="0" y="3"/>
                  <a:pt x="11" y="1"/>
                </a:cubicBezTo>
                <a:cubicBezTo>
                  <a:pt x="21" y="0"/>
                  <a:pt x="27" y="8"/>
                  <a:pt x="31" y="16"/>
                </a:cubicBezTo>
                <a:cubicBezTo>
                  <a:pt x="37" y="26"/>
                  <a:pt x="38" y="37"/>
                  <a:pt x="37" y="48"/>
                </a:cubicBezTo>
                <a:cubicBezTo>
                  <a:pt x="37" y="59"/>
                  <a:pt x="41" y="65"/>
                  <a:pt x="52" y="69"/>
                </a:cubicBezTo>
                <a:cubicBezTo>
                  <a:pt x="75" y="76"/>
                  <a:pt x="90" y="106"/>
                  <a:pt x="86" y="130"/>
                </a:cubicBezTo>
                <a:cubicBezTo>
                  <a:pt x="83" y="145"/>
                  <a:pt x="74" y="149"/>
                  <a:pt x="61" y="141"/>
                </a:cubicBezTo>
                <a:cubicBezTo>
                  <a:pt x="44" y="130"/>
                  <a:pt x="37" y="113"/>
                  <a:pt x="34" y="94"/>
                </a:cubicBezTo>
                <a:cubicBezTo>
                  <a:pt x="32" y="84"/>
                  <a:pt x="29" y="77"/>
                  <a:pt x="21" y="71"/>
                </a:cubicBezTo>
                <a:cubicBezTo>
                  <a:pt x="6" y="58"/>
                  <a:pt x="5" y="40"/>
                  <a:pt x="3" y="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1" name="Freeform 220">
            <a:extLst>
              <a:ext uri="{FF2B5EF4-FFF2-40B4-BE49-F238E27FC236}">
                <a16:creationId xmlns:a16="http://schemas.microsoft.com/office/drawing/2014/main" id="{82A31583-8677-4E60-8085-C99EEB148C94}"/>
              </a:ext>
            </a:extLst>
          </p:cNvPr>
          <p:cNvSpPr>
            <a:spLocks/>
          </p:cNvSpPr>
          <p:nvPr/>
        </p:nvSpPr>
        <p:spPr bwMode="auto">
          <a:xfrm>
            <a:off x="4776480" y="1560714"/>
            <a:ext cx="78902" cy="90589"/>
          </a:xfrm>
          <a:custGeom>
            <a:avLst/>
            <a:gdLst>
              <a:gd name="T0" fmla="*/ 77 w 77"/>
              <a:gd name="T1" fmla="*/ 57 h 91"/>
              <a:gd name="T2" fmla="*/ 47 w 77"/>
              <a:gd name="T3" fmla="*/ 85 h 91"/>
              <a:gd name="T4" fmla="*/ 1 w 77"/>
              <a:gd name="T5" fmla="*/ 31 h 91"/>
              <a:gd name="T6" fmla="*/ 9 w 77"/>
              <a:gd name="T7" fmla="*/ 6 h 91"/>
              <a:gd name="T8" fmla="*/ 38 w 77"/>
              <a:gd name="T9" fmla="*/ 9 h 91"/>
              <a:gd name="T10" fmla="*/ 77 w 77"/>
              <a:gd name="T11" fmla="*/ 5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91">
                <a:moveTo>
                  <a:pt x="77" y="57"/>
                </a:moveTo>
                <a:cubicBezTo>
                  <a:pt x="76" y="84"/>
                  <a:pt x="64" y="91"/>
                  <a:pt x="47" y="85"/>
                </a:cubicBezTo>
                <a:cubicBezTo>
                  <a:pt x="21" y="75"/>
                  <a:pt x="6" y="58"/>
                  <a:pt x="1" y="31"/>
                </a:cubicBezTo>
                <a:cubicBezTo>
                  <a:pt x="0" y="22"/>
                  <a:pt x="0" y="12"/>
                  <a:pt x="9" y="6"/>
                </a:cubicBezTo>
                <a:cubicBezTo>
                  <a:pt x="19" y="0"/>
                  <a:pt x="29" y="1"/>
                  <a:pt x="38" y="9"/>
                </a:cubicBezTo>
                <a:cubicBezTo>
                  <a:pt x="56" y="24"/>
                  <a:pt x="77" y="37"/>
                  <a:pt x="77" y="5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2" name="Freeform 221">
            <a:extLst>
              <a:ext uri="{FF2B5EF4-FFF2-40B4-BE49-F238E27FC236}">
                <a16:creationId xmlns:a16="http://schemas.microsoft.com/office/drawing/2014/main" id="{1D17EE9A-C2EB-42ED-B2F5-6596B1359E49}"/>
              </a:ext>
            </a:extLst>
          </p:cNvPr>
          <p:cNvSpPr>
            <a:spLocks/>
          </p:cNvSpPr>
          <p:nvPr/>
        </p:nvSpPr>
        <p:spPr bwMode="auto">
          <a:xfrm>
            <a:off x="4338143" y="4924223"/>
            <a:ext cx="96435" cy="102278"/>
          </a:xfrm>
          <a:custGeom>
            <a:avLst/>
            <a:gdLst>
              <a:gd name="T0" fmla="*/ 1 w 94"/>
              <a:gd name="T1" fmla="*/ 74 h 103"/>
              <a:gd name="T2" fmla="*/ 26 w 94"/>
              <a:gd name="T3" fmla="*/ 32 h 103"/>
              <a:gd name="T4" fmla="*/ 60 w 94"/>
              <a:gd name="T5" fmla="*/ 12 h 103"/>
              <a:gd name="T6" fmla="*/ 86 w 94"/>
              <a:gd name="T7" fmla="*/ 7 h 103"/>
              <a:gd name="T8" fmla="*/ 81 w 94"/>
              <a:gd name="T9" fmla="*/ 34 h 103"/>
              <a:gd name="T10" fmla="*/ 27 w 94"/>
              <a:gd name="T11" fmla="*/ 93 h 103"/>
              <a:gd name="T12" fmla="*/ 1 w 94"/>
              <a:gd name="T13" fmla="*/ 74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3">
                <a:moveTo>
                  <a:pt x="1" y="74"/>
                </a:moveTo>
                <a:cubicBezTo>
                  <a:pt x="2" y="58"/>
                  <a:pt x="11" y="43"/>
                  <a:pt x="26" y="32"/>
                </a:cubicBezTo>
                <a:cubicBezTo>
                  <a:pt x="36" y="23"/>
                  <a:pt x="47" y="16"/>
                  <a:pt x="60" y="12"/>
                </a:cubicBezTo>
                <a:cubicBezTo>
                  <a:pt x="68" y="9"/>
                  <a:pt x="78" y="0"/>
                  <a:pt x="86" y="7"/>
                </a:cubicBezTo>
                <a:cubicBezTo>
                  <a:pt x="94" y="15"/>
                  <a:pt x="86" y="26"/>
                  <a:pt x="81" y="34"/>
                </a:cubicBezTo>
                <a:cubicBezTo>
                  <a:pt x="68" y="59"/>
                  <a:pt x="52" y="81"/>
                  <a:pt x="27" y="93"/>
                </a:cubicBezTo>
                <a:cubicBezTo>
                  <a:pt x="8" y="103"/>
                  <a:pt x="0" y="98"/>
                  <a:pt x="1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3" name="Freeform 222">
            <a:extLst>
              <a:ext uri="{FF2B5EF4-FFF2-40B4-BE49-F238E27FC236}">
                <a16:creationId xmlns:a16="http://schemas.microsoft.com/office/drawing/2014/main" id="{0DDFA327-3739-42A0-AC23-E48F1496B39D}"/>
              </a:ext>
            </a:extLst>
          </p:cNvPr>
          <p:cNvSpPr>
            <a:spLocks/>
          </p:cNvSpPr>
          <p:nvPr/>
        </p:nvSpPr>
        <p:spPr bwMode="auto">
          <a:xfrm>
            <a:off x="4270931" y="2016584"/>
            <a:ext cx="43834" cy="140268"/>
          </a:xfrm>
          <a:custGeom>
            <a:avLst/>
            <a:gdLst>
              <a:gd name="T0" fmla="*/ 42 w 43"/>
              <a:gd name="T1" fmla="*/ 70 h 142"/>
              <a:gd name="T2" fmla="*/ 34 w 43"/>
              <a:gd name="T3" fmla="*/ 132 h 142"/>
              <a:gd name="T4" fmla="*/ 25 w 43"/>
              <a:gd name="T5" fmla="*/ 142 h 142"/>
              <a:gd name="T6" fmla="*/ 17 w 43"/>
              <a:gd name="T7" fmla="*/ 132 h 142"/>
              <a:gd name="T8" fmla="*/ 0 w 43"/>
              <a:gd name="T9" fmla="*/ 26 h 142"/>
              <a:gd name="T10" fmla="*/ 11 w 43"/>
              <a:gd name="T11" fmla="*/ 3 h 142"/>
              <a:gd name="T12" fmla="*/ 35 w 43"/>
              <a:gd name="T13" fmla="*/ 20 h 142"/>
              <a:gd name="T14" fmla="*/ 42 w 43"/>
              <a:gd name="T15" fmla="*/ 7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142">
                <a:moveTo>
                  <a:pt x="42" y="70"/>
                </a:moveTo>
                <a:cubicBezTo>
                  <a:pt x="42" y="92"/>
                  <a:pt x="40" y="112"/>
                  <a:pt x="34" y="132"/>
                </a:cubicBezTo>
                <a:cubicBezTo>
                  <a:pt x="33" y="137"/>
                  <a:pt x="31" y="142"/>
                  <a:pt x="25" y="142"/>
                </a:cubicBezTo>
                <a:cubicBezTo>
                  <a:pt x="19" y="142"/>
                  <a:pt x="18" y="137"/>
                  <a:pt x="17" y="132"/>
                </a:cubicBezTo>
                <a:cubicBezTo>
                  <a:pt x="8" y="97"/>
                  <a:pt x="0" y="62"/>
                  <a:pt x="0" y="26"/>
                </a:cubicBezTo>
                <a:cubicBezTo>
                  <a:pt x="0" y="17"/>
                  <a:pt x="0" y="6"/>
                  <a:pt x="11" y="3"/>
                </a:cubicBezTo>
                <a:cubicBezTo>
                  <a:pt x="24" y="0"/>
                  <a:pt x="30" y="10"/>
                  <a:pt x="35" y="20"/>
                </a:cubicBezTo>
                <a:cubicBezTo>
                  <a:pt x="41" y="36"/>
                  <a:pt x="43" y="54"/>
                  <a:pt x="42" y="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4" name="Freeform 223">
            <a:extLst>
              <a:ext uri="{FF2B5EF4-FFF2-40B4-BE49-F238E27FC236}">
                <a16:creationId xmlns:a16="http://schemas.microsoft.com/office/drawing/2014/main" id="{9891FAE1-F366-43EB-AAFC-1CE692E06B5F}"/>
              </a:ext>
            </a:extLst>
          </p:cNvPr>
          <p:cNvSpPr>
            <a:spLocks/>
          </p:cNvSpPr>
          <p:nvPr/>
        </p:nvSpPr>
        <p:spPr bwMode="auto">
          <a:xfrm>
            <a:off x="3332890" y="3419263"/>
            <a:ext cx="75978" cy="75978"/>
          </a:xfrm>
          <a:custGeom>
            <a:avLst/>
            <a:gdLst>
              <a:gd name="T0" fmla="*/ 74 w 74"/>
              <a:gd name="T1" fmla="*/ 42 h 76"/>
              <a:gd name="T2" fmla="*/ 41 w 74"/>
              <a:gd name="T3" fmla="*/ 75 h 76"/>
              <a:gd name="T4" fmla="*/ 1 w 74"/>
              <a:gd name="T5" fmla="*/ 39 h 76"/>
              <a:gd name="T6" fmla="*/ 37 w 74"/>
              <a:gd name="T7" fmla="*/ 1 h 76"/>
              <a:gd name="T8" fmla="*/ 74 w 74"/>
              <a:gd name="T9" fmla="*/ 4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76">
                <a:moveTo>
                  <a:pt x="74" y="42"/>
                </a:moveTo>
                <a:cubicBezTo>
                  <a:pt x="74" y="59"/>
                  <a:pt x="59" y="74"/>
                  <a:pt x="41" y="75"/>
                </a:cubicBezTo>
                <a:cubicBezTo>
                  <a:pt x="20" y="76"/>
                  <a:pt x="0" y="59"/>
                  <a:pt x="1" y="39"/>
                </a:cubicBezTo>
                <a:cubicBezTo>
                  <a:pt x="1" y="20"/>
                  <a:pt x="19" y="1"/>
                  <a:pt x="37" y="1"/>
                </a:cubicBezTo>
                <a:cubicBezTo>
                  <a:pt x="58" y="0"/>
                  <a:pt x="74" y="17"/>
                  <a:pt x="74" y="4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5" name="Freeform 224">
            <a:extLst>
              <a:ext uri="{FF2B5EF4-FFF2-40B4-BE49-F238E27FC236}">
                <a16:creationId xmlns:a16="http://schemas.microsoft.com/office/drawing/2014/main" id="{4B0A9241-D7D2-4409-B336-3D3926C76AAB}"/>
              </a:ext>
            </a:extLst>
          </p:cNvPr>
          <p:cNvSpPr>
            <a:spLocks/>
          </p:cNvSpPr>
          <p:nvPr/>
        </p:nvSpPr>
        <p:spPr bwMode="auto">
          <a:xfrm>
            <a:off x="6795753" y="6101887"/>
            <a:ext cx="73057" cy="87668"/>
          </a:xfrm>
          <a:custGeom>
            <a:avLst/>
            <a:gdLst>
              <a:gd name="T0" fmla="*/ 0 w 72"/>
              <a:gd name="T1" fmla="*/ 29 h 87"/>
              <a:gd name="T2" fmla="*/ 31 w 72"/>
              <a:gd name="T3" fmla="*/ 11 h 87"/>
              <a:gd name="T4" fmla="*/ 69 w 72"/>
              <a:gd name="T5" fmla="*/ 59 h 87"/>
              <a:gd name="T6" fmla="*/ 43 w 72"/>
              <a:gd name="T7" fmla="*/ 84 h 87"/>
              <a:gd name="T8" fmla="*/ 0 w 72"/>
              <a:gd name="T9" fmla="*/ 29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87">
                <a:moveTo>
                  <a:pt x="0" y="29"/>
                </a:moveTo>
                <a:cubicBezTo>
                  <a:pt x="0" y="5"/>
                  <a:pt x="8" y="0"/>
                  <a:pt x="31" y="11"/>
                </a:cubicBezTo>
                <a:cubicBezTo>
                  <a:pt x="51" y="21"/>
                  <a:pt x="64" y="36"/>
                  <a:pt x="69" y="59"/>
                </a:cubicBezTo>
                <a:cubicBezTo>
                  <a:pt x="72" y="79"/>
                  <a:pt x="63" y="87"/>
                  <a:pt x="43" y="84"/>
                </a:cubicBezTo>
                <a:cubicBezTo>
                  <a:pt x="18" y="80"/>
                  <a:pt x="0" y="57"/>
                  <a:pt x="0" y="2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6" name="Freeform 225">
            <a:extLst>
              <a:ext uri="{FF2B5EF4-FFF2-40B4-BE49-F238E27FC236}">
                <a16:creationId xmlns:a16="http://schemas.microsoft.com/office/drawing/2014/main" id="{0EFAB413-EF47-4F82-B6D1-F4727CB0A75D}"/>
              </a:ext>
            </a:extLst>
          </p:cNvPr>
          <p:cNvSpPr>
            <a:spLocks/>
          </p:cNvSpPr>
          <p:nvPr/>
        </p:nvSpPr>
        <p:spPr bwMode="auto">
          <a:xfrm>
            <a:off x="4192032" y="4631997"/>
            <a:ext cx="58445" cy="93512"/>
          </a:xfrm>
          <a:custGeom>
            <a:avLst/>
            <a:gdLst>
              <a:gd name="T0" fmla="*/ 57 w 57"/>
              <a:gd name="T1" fmla="*/ 39 h 95"/>
              <a:gd name="T2" fmla="*/ 48 w 57"/>
              <a:gd name="T3" fmla="*/ 78 h 95"/>
              <a:gd name="T4" fmla="*/ 16 w 57"/>
              <a:gd name="T5" fmla="*/ 92 h 95"/>
              <a:gd name="T6" fmla="*/ 2 w 57"/>
              <a:gd name="T7" fmla="*/ 63 h 95"/>
              <a:gd name="T8" fmla="*/ 24 w 57"/>
              <a:gd name="T9" fmla="*/ 13 h 95"/>
              <a:gd name="T10" fmla="*/ 46 w 57"/>
              <a:gd name="T11" fmla="*/ 3 h 95"/>
              <a:gd name="T12" fmla="*/ 56 w 57"/>
              <a:gd name="T13" fmla="*/ 23 h 95"/>
              <a:gd name="T14" fmla="*/ 57 w 57"/>
              <a:gd name="T15" fmla="*/ 3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95">
                <a:moveTo>
                  <a:pt x="57" y="39"/>
                </a:moveTo>
                <a:cubicBezTo>
                  <a:pt x="57" y="53"/>
                  <a:pt x="55" y="66"/>
                  <a:pt x="48" y="78"/>
                </a:cubicBezTo>
                <a:cubicBezTo>
                  <a:pt x="41" y="90"/>
                  <a:pt x="31" y="95"/>
                  <a:pt x="16" y="92"/>
                </a:cubicBezTo>
                <a:cubicBezTo>
                  <a:pt x="2" y="88"/>
                  <a:pt x="0" y="76"/>
                  <a:pt x="2" y="63"/>
                </a:cubicBezTo>
                <a:cubicBezTo>
                  <a:pt x="4" y="44"/>
                  <a:pt x="11" y="27"/>
                  <a:pt x="24" y="13"/>
                </a:cubicBezTo>
                <a:cubicBezTo>
                  <a:pt x="30" y="7"/>
                  <a:pt x="37" y="0"/>
                  <a:pt x="46" y="3"/>
                </a:cubicBezTo>
                <a:cubicBezTo>
                  <a:pt x="55" y="6"/>
                  <a:pt x="54" y="16"/>
                  <a:pt x="56" y="23"/>
                </a:cubicBezTo>
                <a:cubicBezTo>
                  <a:pt x="57" y="28"/>
                  <a:pt x="57" y="34"/>
                  <a:pt x="57" y="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7" name="Freeform 226">
            <a:extLst>
              <a:ext uri="{FF2B5EF4-FFF2-40B4-BE49-F238E27FC236}">
                <a16:creationId xmlns:a16="http://schemas.microsoft.com/office/drawing/2014/main" id="{347803CC-3A36-4B6D-AE7E-1EE7971E4268}"/>
              </a:ext>
            </a:extLst>
          </p:cNvPr>
          <p:cNvSpPr>
            <a:spLocks/>
          </p:cNvSpPr>
          <p:nvPr/>
        </p:nvSpPr>
        <p:spPr bwMode="auto">
          <a:xfrm>
            <a:off x="3178011" y="3428032"/>
            <a:ext cx="105201" cy="52600"/>
          </a:xfrm>
          <a:custGeom>
            <a:avLst/>
            <a:gdLst>
              <a:gd name="T0" fmla="*/ 43 w 104"/>
              <a:gd name="T1" fmla="*/ 53 h 54"/>
              <a:gd name="T2" fmla="*/ 29 w 104"/>
              <a:gd name="T3" fmla="*/ 50 h 54"/>
              <a:gd name="T4" fmla="*/ 2 w 104"/>
              <a:gd name="T5" fmla="*/ 25 h 54"/>
              <a:gd name="T6" fmla="*/ 32 w 104"/>
              <a:gd name="T7" fmla="*/ 4 h 54"/>
              <a:gd name="T8" fmla="*/ 93 w 104"/>
              <a:gd name="T9" fmla="*/ 18 h 54"/>
              <a:gd name="T10" fmla="*/ 92 w 104"/>
              <a:gd name="T11" fmla="*/ 37 h 54"/>
              <a:gd name="T12" fmla="*/ 43 w 104"/>
              <a:gd name="T13" fmla="*/ 5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54">
                <a:moveTo>
                  <a:pt x="43" y="53"/>
                </a:moveTo>
                <a:cubicBezTo>
                  <a:pt x="40" y="52"/>
                  <a:pt x="34" y="52"/>
                  <a:pt x="29" y="50"/>
                </a:cubicBezTo>
                <a:cubicBezTo>
                  <a:pt x="17" y="45"/>
                  <a:pt x="0" y="42"/>
                  <a:pt x="2" y="25"/>
                </a:cubicBezTo>
                <a:cubicBezTo>
                  <a:pt x="3" y="10"/>
                  <a:pt x="19" y="6"/>
                  <a:pt x="32" y="4"/>
                </a:cubicBezTo>
                <a:cubicBezTo>
                  <a:pt x="54" y="0"/>
                  <a:pt x="74" y="8"/>
                  <a:pt x="93" y="18"/>
                </a:cubicBezTo>
                <a:cubicBezTo>
                  <a:pt x="104" y="24"/>
                  <a:pt x="99" y="32"/>
                  <a:pt x="92" y="37"/>
                </a:cubicBezTo>
                <a:cubicBezTo>
                  <a:pt x="79" y="47"/>
                  <a:pt x="64" y="54"/>
                  <a:pt x="43" y="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8" name="Freeform 227">
            <a:extLst>
              <a:ext uri="{FF2B5EF4-FFF2-40B4-BE49-F238E27FC236}">
                <a16:creationId xmlns:a16="http://schemas.microsoft.com/office/drawing/2014/main" id="{70122F44-8457-410F-9B09-2A259BE0E068}"/>
              </a:ext>
            </a:extLst>
          </p:cNvPr>
          <p:cNvSpPr>
            <a:spLocks/>
          </p:cNvSpPr>
          <p:nvPr/>
        </p:nvSpPr>
        <p:spPr bwMode="auto">
          <a:xfrm>
            <a:off x="3717611" y="2147923"/>
            <a:ext cx="78902" cy="75978"/>
          </a:xfrm>
          <a:custGeom>
            <a:avLst/>
            <a:gdLst>
              <a:gd name="T0" fmla="*/ 64 w 80"/>
              <a:gd name="T1" fmla="*/ 74 h 75"/>
              <a:gd name="T2" fmla="*/ 1 w 80"/>
              <a:gd name="T3" fmla="*/ 11 h 75"/>
              <a:gd name="T4" fmla="*/ 9 w 80"/>
              <a:gd name="T5" fmla="*/ 1 h 75"/>
              <a:gd name="T6" fmla="*/ 79 w 80"/>
              <a:gd name="T7" fmla="*/ 58 h 75"/>
              <a:gd name="T8" fmla="*/ 64 w 80"/>
              <a:gd name="T9" fmla="*/ 74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75">
                <a:moveTo>
                  <a:pt x="64" y="74"/>
                </a:moveTo>
                <a:cubicBezTo>
                  <a:pt x="35" y="75"/>
                  <a:pt x="0" y="40"/>
                  <a:pt x="1" y="11"/>
                </a:cubicBezTo>
                <a:cubicBezTo>
                  <a:pt x="1" y="5"/>
                  <a:pt x="2" y="1"/>
                  <a:pt x="9" y="1"/>
                </a:cubicBezTo>
                <a:cubicBezTo>
                  <a:pt x="37" y="0"/>
                  <a:pt x="75" y="31"/>
                  <a:pt x="79" y="58"/>
                </a:cubicBezTo>
                <a:cubicBezTo>
                  <a:pt x="80" y="70"/>
                  <a:pt x="76" y="75"/>
                  <a:pt x="64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9" name="Freeform 228">
            <a:extLst>
              <a:ext uri="{FF2B5EF4-FFF2-40B4-BE49-F238E27FC236}">
                <a16:creationId xmlns:a16="http://schemas.microsoft.com/office/drawing/2014/main" id="{82397ED7-91F9-4C82-BB72-4CD4C97C21BA}"/>
              </a:ext>
            </a:extLst>
          </p:cNvPr>
          <p:cNvSpPr>
            <a:spLocks/>
          </p:cNvSpPr>
          <p:nvPr/>
        </p:nvSpPr>
        <p:spPr bwMode="auto">
          <a:xfrm>
            <a:off x="6798676" y="2007818"/>
            <a:ext cx="75978" cy="81823"/>
          </a:xfrm>
          <a:custGeom>
            <a:avLst/>
            <a:gdLst>
              <a:gd name="T0" fmla="*/ 29 w 76"/>
              <a:gd name="T1" fmla="*/ 81 h 82"/>
              <a:gd name="T2" fmla="*/ 4 w 76"/>
              <a:gd name="T3" fmla="*/ 53 h 82"/>
              <a:gd name="T4" fmla="*/ 61 w 76"/>
              <a:gd name="T5" fmla="*/ 1 h 82"/>
              <a:gd name="T6" fmla="*/ 74 w 76"/>
              <a:gd name="T7" fmla="*/ 10 h 82"/>
              <a:gd name="T8" fmla="*/ 35 w 76"/>
              <a:gd name="T9" fmla="*/ 79 h 82"/>
              <a:gd name="T10" fmla="*/ 29 w 76"/>
              <a:gd name="T11" fmla="*/ 8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" h="82">
                <a:moveTo>
                  <a:pt x="29" y="81"/>
                </a:moveTo>
                <a:cubicBezTo>
                  <a:pt x="12" y="82"/>
                  <a:pt x="0" y="68"/>
                  <a:pt x="4" y="53"/>
                </a:cubicBezTo>
                <a:cubicBezTo>
                  <a:pt x="9" y="33"/>
                  <a:pt x="41" y="4"/>
                  <a:pt x="61" y="1"/>
                </a:cubicBezTo>
                <a:cubicBezTo>
                  <a:pt x="68" y="0"/>
                  <a:pt x="73" y="2"/>
                  <a:pt x="74" y="10"/>
                </a:cubicBezTo>
                <a:cubicBezTo>
                  <a:pt x="76" y="25"/>
                  <a:pt x="50" y="73"/>
                  <a:pt x="35" y="79"/>
                </a:cubicBezTo>
                <a:cubicBezTo>
                  <a:pt x="33" y="80"/>
                  <a:pt x="30" y="81"/>
                  <a:pt x="29" y="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0" name="Freeform 229">
            <a:extLst>
              <a:ext uri="{FF2B5EF4-FFF2-40B4-BE49-F238E27FC236}">
                <a16:creationId xmlns:a16="http://schemas.microsoft.com/office/drawing/2014/main" id="{EB928115-FE23-44AB-A350-A07B070817BA}"/>
              </a:ext>
            </a:extLst>
          </p:cNvPr>
          <p:cNvSpPr>
            <a:spLocks/>
          </p:cNvSpPr>
          <p:nvPr/>
        </p:nvSpPr>
        <p:spPr bwMode="auto">
          <a:xfrm>
            <a:off x="5813877" y="5765830"/>
            <a:ext cx="55524" cy="87668"/>
          </a:xfrm>
          <a:custGeom>
            <a:avLst/>
            <a:gdLst>
              <a:gd name="T0" fmla="*/ 55 w 55"/>
              <a:gd name="T1" fmla="*/ 38 h 89"/>
              <a:gd name="T2" fmla="*/ 29 w 55"/>
              <a:gd name="T3" fmla="*/ 84 h 89"/>
              <a:gd name="T4" fmla="*/ 8 w 55"/>
              <a:gd name="T5" fmla="*/ 85 h 89"/>
              <a:gd name="T6" fmla="*/ 2 w 55"/>
              <a:gd name="T7" fmla="*/ 66 h 89"/>
              <a:gd name="T8" fmla="*/ 14 w 55"/>
              <a:gd name="T9" fmla="*/ 18 h 89"/>
              <a:gd name="T10" fmla="*/ 34 w 55"/>
              <a:gd name="T11" fmla="*/ 2 h 89"/>
              <a:gd name="T12" fmla="*/ 55 w 55"/>
              <a:gd name="T13" fmla="*/ 26 h 89"/>
              <a:gd name="T14" fmla="*/ 55 w 55"/>
              <a:gd name="T15" fmla="*/ 3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89">
                <a:moveTo>
                  <a:pt x="55" y="38"/>
                </a:moveTo>
                <a:cubicBezTo>
                  <a:pt x="54" y="57"/>
                  <a:pt x="47" y="74"/>
                  <a:pt x="29" y="84"/>
                </a:cubicBezTo>
                <a:cubicBezTo>
                  <a:pt x="22" y="88"/>
                  <a:pt x="15" y="89"/>
                  <a:pt x="8" y="85"/>
                </a:cubicBezTo>
                <a:cubicBezTo>
                  <a:pt x="0" y="80"/>
                  <a:pt x="1" y="73"/>
                  <a:pt x="2" y="66"/>
                </a:cubicBezTo>
                <a:cubicBezTo>
                  <a:pt x="5" y="49"/>
                  <a:pt x="5" y="32"/>
                  <a:pt x="14" y="18"/>
                </a:cubicBezTo>
                <a:cubicBezTo>
                  <a:pt x="19" y="10"/>
                  <a:pt x="23" y="0"/>
                  <a:pt x="34" y="2"/>
                </a:cubicBezTo>
                <a:cubicBezTo>
                  <a:pt x="47" y="4"/>
                  <a:pt x="53" y="14"/>
                  <a:pt x="55" y="26"/>
                </a:cubicBezTo>
                <a:cubicBezTo>
                  <a:pt x="55" y="30"/>
                  <a:pt x="55" y="34"/>
                  <a:pt x="55" y="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1" name="Freeform 230">
            <a:extLst>
              <a:ext uri="{FF2B5EF4-FFF2-40B4-BE49-F238E27FC236}">
                <a16:creationId xmlns:a16="http://schemas.microsoft.com/office/drawing/2014/main" id="{6076A1B9-24DD-47A4-8842-993F2B7EEC9E}"/>
              </a:ext>
            </a:extLst>
          </p:cNvPr>
          <p:cNvSpPr>
            <a:spLocks/>
          </p:cNvSpPr>
          <p:nvPr/>
        </p:nvSpPr>
        <p:spPr bwMode="auto">
          <a:xfrm>
            <a:off x="3858894" y="5543739"/>
            <a:ext cx="64290" cy="67211"/>
          </a:xfrm>
          <a:custGeom>
            <a:avLst/>
            <a:gdLst>
              <a:gd name="T0" fmla="*/ 64 w 65"/>
              <a:gd name="T1" fmla="*/ 46 h 68"/>
              <a:gd name="T2" fmla="*/ 41 w 65"/>
              <a:gd name="T3" fmla="*/ 67 h 68"/>
              <a:gd name="T4" fmla="*/ 0 w 65"/>
              <a:gd name="T5" fmla="*/ 46 h 68"/>
              <a:gd name="T6" fmla="*/ 34 w 65"/>
              <a:gd name="T7" fmla="*/ 1 h 68"/>
              <a:gd name="T8" fmla="*/ 64 w 65"/>
              <a:gd name="T9" fmla="*/ 4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8">
                <a:moveTo>
                  <a:pt x="64" y="46"/>
                </a:moveTo>
                <a:cubicBezTo>
                  <a:pt x="65" y="58"/>
                  <a:pt x="59" y="68"/>
                  <a:pt x="41" y="67"/>
                </a:cubicBezTo>
                <a:cubicBezTo>
                  <a:pt x="21" y="67"/>
                  <a:pt x="1" y="57"/>
                  <a:pt x="0" y="46"/>
                </a:cubicBezTo>
                <a:cubicBezTo>
                  <a:pt x="0" y="30"/>
                  <a:pt x="22" y="0"/>
                  <a:pt x="34" y="1"/>
                </a:cubicBezTo>
                <a:cubicBezTo>
                  <a:pt x="49" y="1"/>
                  <a:pt x="64" y="22"/>
                  <a:pt x="64" y="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2" name="Freeform 231">
            <a:extLst>
              <a:ext uri="{FF2B5EF4-FFF2-40B4-BE49-F238E27FC236}">
                <a16:creationId xmlns:a16="http://schemas.microsoft.com/office/drawing/2014/main" id="{9D625AD6-66F0-437A-A114-1075AB899838}"/>
              </a:ext>
            </a:extLst>
          </p:cNvPr>
          <p:cNvSpPr>
            <a:spLocks/>
          </p:cNvSpPr>
          <p:nvPr/>
        </p:nvSpPr>
        <p:spPr bwMode="auto">
          <a:xfrm>
            <a:off x="2669540" y="4532640"/>
            <a:ext cx="116890" cy="49678"/>
          </a:xfrm>
          <a:custGeom>
            <a:avLst/>
            <a:gdLst>
              <a:gd name="T0" fmla="*/ 93 w 116"/>
              <a:gd name="T1" fmla="*/ 0 h 52"/>
              <a:gd name="T2" fmla="*/ 113 w 116"/>
              <a:gd name="T3" fmla="*/ 7 h 52"/>
              <a:gd name="T4" fmla="*/ 104 w 116"/>
              <a:gd name="T5" fmla="*/ 23 h 52"/>
              <a:gd name="T6" fmla="*/ 18 w 116"/>
              <a:gd name="T7" fmla="*/ 51 h 52"/>
              <a:gd name="T8" fmla="*/ 2 w 116"/>
              <a:gd name="T9" fmla="*/ 41 h 52"/>
              <a:gd name="T10" fmla="*/ 10 w 116"/>
              <a:gd name="T11" fmla="*/ 26 h 52"/>
              <a:gd name="T12" fmla="*/ 93 w 116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52">
                <a:moveTo>
                  <a:pt x="93" y="0"/>
                </a:moveTo>
                <a:cubicBezTo>
                  <a:pt x="102" y="1"/>
                  <a:pt x="110" y="0"/>
                  <a:pt x="113" y="7"/>
                </a:cubicBezTo>
                <a:cubicBezTo>
                  <a:pt x="116" y="14"/>
                  <a:pt x="109" y="19"/>
                  <a:pt x="104" y="23"/>
                </a:cubicBezTo>
                <a:cubicBezTo>
                  <a:pt x="79" y="42"/>
                  <a:pt x="48" y="48"/>
                  <a:pt x="18" y="51"/>
                </a:cubicBezTo>
                <a:cubicBezTo>
                  <a:pt x="11" y="52"/>
                  <a:pt x="4" y="48"/>
                  <a:pt x="2" y="41"/>
                </a:cubicBezTo>
                <a:cubicBezTo>
                  <a:pt x="0" y="34"/>
                  <a:pt x="4" y="28"/>
                  <a:pt x="10" y="26"/>
                </a:cubicBezTo>
                <a:cubicBezTo>
                  <a:pt x="38" y="17"/>
                  <a:pt x="67" y="8"/>
                  <a:pt x="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3" name="Freeform 232">
            <a:extLst>
              <a:ext uri="{FF2B5EF4-FFF2-40B4-BE49-F238E27FC236}">
                <a16:creationId xmlns:a16="http://schemas.microsoft.com/office/drawing/2014/main" id="{E4EBBAC7-4551-4526-B192-F352E58D991F}"/>
              </a:ext>
            </a:extLst>
          </p:cNvPr>
          <p:cNvSpPr>
            <a:spLocks/>
          </p:cNvSpPr>
          <p:nvPr/>
        </p:nvSpPr>
        <p:spPr bwMode="auto">
          <a:xfrm>
            <a:off x="4449189" y="5055723"/>
            <a:ext cx="87668" cy="55522"/>
          </a:xfrm>
          <a:custGeom>
            <a:avLst/>
            <a:gdLst>
              <a:gd name="T0" fmla="*/ 34 w 89"/>
              <a:gd name="T1" fmla="*/ 58 h 58"/>
              <a:gd name="T2" fmla="*/ 3 w 89"/>
              <a:gd name="T3" fmla="*/ 44 h 58"/>
              <a:gd name="T4" fmla="*/ 24 w 89"/>
              <a:gd name="T5" fmla="*/ 15 h 58"/>
              <a:gd name="T6" fmla="*/ 69 w 89"/>
              <a:gd name="T7" fmla="*/ 8 h 58"/>
              <a:gd name="T8" fmla="*/ 75 w 89"/>
              <a:gd name="T9" fmla="*/ 42 h 58"/>
              <a:gd name="T10" fmla="*/ 34 w 89"/>
              <a:gd name="T1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" h="58">
                <a:moveTo>
                  <a:pt x="34" y="58"/>
                </a:moveTo>
                <a:cubicBezTo>
                  <a:pt x="24" y="53"/>
                  <a:pt x="6" y="58"/>
                  <a:pt x="3" y="44"/>
                </a:cubicBezTo>
                <a:cubicBezTo>
                  <a:pt x="0" y="31"/>
                  <a:pt x="14" y="22"/>
                  <a:pt x="24" y="15"/>
                </a:cubicBezTo>
                <a:cubicBezTo>
                  <a:pt x="38" y="6"/>
                  <a:pt x="52" y="0"/>
                  <a:pt x="69" y="8"/>
                </a:cubicBezTo>
                <a:cubicBezTo>
                  <a:pt x="86" y="15"/>
                  <a:pt x="89" y="29"/>
                  <a:pt x="75" y="42"/>
                </a:cubicBezTo>
                <a:cubicBezTo>
                  <a:pt x="64" y="53"/>
                  <a:pt x="50" y="57"/>
                  <a:pt x="34" y="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4" name="Freeform 233">
            <a:extLst>
              <a:ext uri="{FF2B5EF4-FFF2-40B4-BE49-F238E27FC236}">
                <a16:creationId xmlns:a16="http://schemas.microsoft.com/office/drawing/2014/main" id="{A3311EC0-3FD6-4AB8-8F95-5B34CA293C17}"/>
              </a:ext>
            </a:extLst>
          </p:cNvPr>
          <p:cNvSpPr>
            <a:spLocks/>
          </p:cNvSpPr>
          <p:nvPr/>
        </p:nvSpPr>
        <p:spPr bwMode="auto">
          <a:xfrm>
            <a:off x="2806885" y="3670577"/>
            <a:ext cx="143191" cy="46756"/>
          </a:xfrm>
          <a:custGeom>
            <a:avLst/>
            <a:gdLst>
              <a:gd name="T0" fmla="*/ 128 w 144"/>
              <a:gd name="T1" fmla="*/ 47 h 48"/>
              <a:gd name="T2" fmla="*/ 44 w 144"/>
              <a:gd name="T3" fmla="*/ 38 h 48"/>
              <a:gd name="T4" fmla="*/ 5 w 144"/>
              <a:gd name="T5" fmla="*/ 18 h 48"/>
              <a:gd name="T6" fmla="*/ 3 w 144"/>
              <a:gd name="T7" fmla="*/ 5 h 48"/>
              <a:gd name="T8" fmla="*/ 15 w 144"/>
              <a:gd name="T9" fmla="*/ 1 h 48"/>
              <a:gd name="T10" fmla="*/ 131 w 144"/>
              <a:gd name="T11" fmla="*/ 30 h 48"/>
              <a:gd name="T12" fmla="*/ 141 w 144"/>
              <a:gd name="T13" fmla="*/ 42 h 48"/>
              <a:gd name="T14" fmla="*/ 128 w 144"/>
              <a:gd name="T15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48">
                <a:moveTo>
                  <a:pt x="128" y="47"/>
                </a:moveTo>
                <a:cubicBezTo>
                  <a:pt x="100" y="38"/>
                  <a:pt x="72" y="40"/>
                  <a:pt x="44" y="38"/>
                </a:cubicBezTo>
                <a:cubicBezTo>
                  <a:pt x="29" y="36"/>
                  <a:pt x="14" y="32"/>
                  <a:pt x="5" y="18"/>
                </a:cubicBezTo>
                <a:cubicBezTo>
                  <a:pt x="2" y="15"/>
                  <a:pt x="0" y="10"/>
                  <a:pt x="3" y="5"/>
                </a:cubicBezTo>
                <a:cubicBezTo>
                  <a:pt x="5" y="0"/>
                  <a:pt x="10" y="0"/>
                  <a:pt x="15" y="1"/>
                </a:cubicBezTo>
                <a:cubicBezTo>
                  <a:pt x="54" y="11"/>
                  <a:pt x="92" y="20"/>
                  <a:pt x="131" y="30"/>
                </a:cubicBezTo>
                <a:cubicBezTo>
                  <a:pt x="136" y="31"/>
                  <a:pt x="144" y="34"/>
                  <a:pt x="141" y="42"/>
                </a:cubicBezTo>
                <a:cubicBezTo>
                  <a:pt x="139" y="48"/>
                  <a:pt x="132" y="46"/>
                  <a:pt x="128" y="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5" name="Freeform 234">
            <a:extLst>
              <a:ext uri="{FF2B5EF4-FFF2-40B4-BE49-F238E27FC236}">
                <a16:creationId xmlns:a16="http://schemas.microsoft.com/office/drawing/2014/main" id="{FE98C2FF-6926-4EA6-AACF-C41B0C2EDAD8}"/>
              </a:ext>
            </a:extLst>
          </p:cNvPr>
          <p:cNvSpPr>
            <a:spLocks/>
          </p:cNvSpPr>
          <p:nvPr/>
        </p:nvSpPr>
        <p:spPr bwMode="auto">
          <a:xfrm>
            <a:off x="4364443" y="4509263"/>
            <a:ext cx="84746" cy="55522"/>
          </a:xfrm>
          <a:custGeom>
            <a:avLst/>
            <a:gdLst>
              <a:gd name="T0" fmla="*/ 18 w 83"/>
              <a:gd name="T1" fmla="*/ 57 h 58"/>
              <a:gd name="T2" fmla="*/ 3 w 83"/>
              <a:gd name="T3" fmla="*/ 50 h 58"/>
              <a:gd name="T4" fmla="*/ 4 w 83"/>
              <a:gd name="T5" fmla="*/ 35 h 58"/>
              <a:gd name="T6" fmla="*/ 75 w 83"/>
              <a:gd name="T7" fmla="*/ 3 h 58"/>
              <a:gd name="T8" fmla="*/ 83 w 83"/>
              <a:gd name="T9" fmla="*/ 16 h 58"/>
              <a:gd name="T10" fmla="*/ 53 w 83"/>
              <a:gd name="T11" fmla="*/ 53 h 58"/>
              <a:gd name="T12" fmla="*/ 18 w 83"/>
              <a:gd name="T13" fmla="*/ 5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58">
                <a:moveTo>
                  <a:pt x="18" y="57"/>
                </a:moveTo>
                <a:cubicBezTo>
                  <a:pt x="11" y="58"/>
                  <a:pt x="6" y="56"/>
                  <a:pt x="3" y="50"/>
                </a:cubicBezTo>
                <a:cubicBezTo>
                  <a:pt x="0" y="44"/>
                  <a:pt x="1" y="40"/>
                  <a:pt x="4" y="35"/>
                </a:cubicBezTo>
                <a:cubicBezTo>
                  <a:pt x="12" y="21"/>
                  <a:pt x="59" y="0"/>
                  <a:pt x="75" y="3"/>
                </a:cubicBezTo>
                <a:cubicBezTo>
                  <a:pt x="83" y="4"/>
                  <a:pt x="83" y="9"/>
                  <a:pt x="83" y="16"/>
                </a:cubicBezTo>
                <a:cubicBezTo>
                  <a:pt x="83" y="34"/>
                  <a:pt x="71" y="50"/>
                  <a:pt x="53" y="53"/>
                </a:cubicBezTo>
                <a:cubicBezTo>
                  <a:pt x="42" y="55"/>
                  <a:pt x="30" y="55"/>
                  <a:pt x="18" y="5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6" name="Freeform 235">
            <a:extLst>
              <a:ext uri="{FF2B5EF4-FFF2-40B4-BE49-F238E27FC236}">
                <a16:creationId xmlns:a16="http://schemas.microsoft.com/office/drawing/2014/main" id="{15181721-F05A-4D1A-9939-73AE21126F5B}"/>
              </a:ext>
            </a:extLst>
          </p:cNvPr>
          <p:cNvSpPr>
            <a:spLocks/>
          </p:cNvSpPr>
          <p:nvPr/>
        </p:nvSpPr>
        <p:spPr bwMode="auto">
          <a:xfrm>
            <a:off x="3578359" y="2361411"/>
            <a:ext cx="61368" cy="58445"/>
          </a:xfrm>
          <a:custGeom>
            <a:avLst/>
            <a:gdLst>
              <a:gd name="T0" fmla="*/ 58 w 59"/>
              <a:gd name="T1" fmla="*/ 31 h 60"/>
              <a:gd name="T2" fmla="*/ 30 w 59"/>
              <a:gd name="T3" fmla="*/ 59 h 60"/>
              <a:gd name="T4" fmla="*/ 1 w 59"/>
              <a:gd name="T5" fmla="*/ 27 h 60"/>
              <a:gd name="T6" fmla="*/ 32 w 59"/>
              <a:gd name="T7" fmla="*/ 1 h 60"/>
              <a:gd name="T8" fmla="*/ 58 w 59"/>
              <a:gd name="T9" fmla="*/ 3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60">
                <a:moveTo>
                  <a:pt x="58" y="31"/>
                </a:moveTo>
                <a:cubicBezTo>
                  <a:pt x="57" y="51"/>
                  <a:pt x="49" y="60"/>
                  <a:pt x="30" y="59"/>
                </a:cubicBezTo>
                <a:cubicBezTo>
                  <a:pt x="15" y="59"/>
                  <a:pt x="0" y="42"/>
                  <a:pt x="1" y="27"/>
                </a:cubicBezTo>
                <a:cubicBezTo>
                  <a:pt x="2" y="13"/>
                  <a:pt x="17" y="0"/>
                  <a:pt x="32" y="1"/>
                </a:cubicBezTo>
                <a:cubicBezTo>
                  <a:pt x="50" y="2"/>
                  <a:pt x="59" y="13"/>
                  <a:pt x="58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7" name="Freeform 236">
            <a:extLst>
              <a:ext uri="{FF2B5EF4-FFF2-40B4-BE49-F238E27FC236}">
                <a16:creationId xmlns:a16="http://schemas.microsoft.com/office/drawing/2014/main" id="{20FD276B-6C83-487E-AF31-A1CCCB89BF81}"/>
              </a:ext>
            </a:extLst>
          </p:cNvPr>
          <p:cNvSpPr>
            <a:spLocks/>
          </p:cNvSpPr>
          <p:nvPr/>
        </p:nvSpPr>
        <p:spPr bwMode="auto">
          <a:xfrm>
            <a:off x="6278516" y="1248035"/>
            <a:ext cx="55524" cy="73055"/>
          </a:xfrm>
          <a:custGeom>
            <a:avLst/>
            <a:gdLst>
              <a:gd name="T0" fmla="*/ 37 w 54"/>
              <a:gd name="T1" fmla="*/ 1 h 72"/>
              <a:gd name="T2" fmla="*/ 51 w 54"/>
              <a:gd name="T3" fmla="*/ 20 h 72"/>
              <a:gd name="T4" fmla="*/ 34 w 54"/>
              <a:gd name="T5" fmla="*/ 58 h 72"/>
              <a:gd name="T6" fmla="*/ 11 w 54"/>
              <a:gd name="T7" fmla="*/ 69 h 72"/>
              <a:gd name="T8" fmla="*/ 1 w 54"/>
              <a:gd name="T9" fmla="*/ 47 h 72"/>
              <a:gd name="T10" fmla="*/ 37 w 54"/>
              <a:gd name="T11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" h="72">
                <a:moveTo>
                  <a:pt x="37" y="1"/>
                </a:moveTo>
                <a:cubicBezTo>
                  <a:pt x="47" y="2"/>
                  <a:pt x="54" y="7"/>
                  <a:pt x="51" y="20"/>
                </a:cubicBezTo>
                <a:cubicBezTo>
                  <a:pt x="47" y="34"/>
                  <a:pt x="42" y="47"/>
                  <a:pt x="34" y="58"/>
                </a:cubicBezTo>
                <a:cubicBezTo>
                  <a:pt x="29" y="66"/>
                  <a:pt x="21" y="72"/>
                  <a:pt x="11" y="69"/>
                </a:cubicBezTo>
                <a:cubicBezTo>
                  <a:pt x="0" y="65"/>
                  <a:pt x="1" y="56"/>
                  <a:pt x="1" y="47"/>
                </a:cubicBezTo>
                <a:cubicBezTo>
                  <a:pt x="1" y="21"/>
                  <a:pt x="17" y="0"/>
                  <a:pt x="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8" name="Freeform 237">
            <a:extLst>
              <a:ext uri="{FF2B5EF4-FFF2-40B4-BE49-F238E27FC236}">
                <a16:creationId xmlns:a16="http://schemas.microsoft.com/office/drawing/2014/main" id="{A16C956F-3291-4F50-B038-9D55C5F3C9E8}"/>
              </a:ext>
            </a:extLst>
          </p:cNvPr>
          <p:cNvSpPr>
            <a:spLocks/>
          </p:cNvSpPr>
          <p:nvPr/>
        </p:nvSpPr>
        <p:spPr bwMode="auto">
          <a:xfrm>
            <a:off x="7146422" y="4433285"/>
            <a:ext cx="61368" cy="55522"/>
          </a:xfrm>
          <a:custGeom>
            <a:avLst/>
            <a:gdLst>
              <a:gd name="T0" fmla="*/ 26 w 59"/>
              <a:gd name="T1" fmla="*/ 0 h 58"/>
              <a:gd name="T2" fmla="*/ 59 w 59"/>
              <a:gd name="T3" fmla="*/ 30 h 58"/>
              <a:gd name="T4" fmla="*/ 30 w 59"/>
              <a:gd name="T5" fmla="*/ 58 h 58"/>
              <a:gd name="T6" fmla="*/ 2 w 59"/>
              <a:gd name="T7" fmla="*/ 29 h 58"/>
              <a:gd name="T8" fmla="*/ 26 w 59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8">
                <a:moveTo>
                  <a:pt x="26" y="0"/>
                </a:moveTo>
                <a:cubicBezTo>
                  <a:pt x="44" y="0"/>
                  <a:pt x="59" y="14"/>
                  <a:pt x="59" y="30"/>
                </a:cubicBezTo>
                <a:cubicBezTo>
                  <a:pt x="58" y="45"/>
                  <a:pt x="46" y="58"/>
                  <a:pt x="30" y="58"/>
                </a:cubicBezTo>
                <a:cubicBezTo>
                  <a:pt x="20" y="57"/>
                  <a:pt x="0" y="38"/>
                  <a:pt x="2" y="29"/>
                </a:cubicBezTo>
                <a:cubicBezTo>
                  <a:pt x="5" y="16"/>
                  <a:pt x="7" y="0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9" name="Freeform 238">
            <a:extLst>
              <a:ext uri="{FF2B5EF4-FFF2-40B4-BE49-F238E27FC236}">
                <a16:creationId xmlns:a16="http://schemas.microsoft.com/office/drawing/2014/main" id="{CB2FB270-22A4-4090-BC26-1E4A6BCC9DCA}"/>
              </a:ext>
            </a:extLst>
          </p:cNvPr>
          <p:cNvSpPr>
            <a:spLocks/>
          </p:cNvSpPr>
          <p:nvPr/>
        </p:nvSpPr>
        <p:spPr bwMode="auto">
          <a:xfrm>
            <a:off x="3879350" y="4786875"/>
            <a:ext cx="90590" cy="113967"/>
          </a:xfrm>
          <a:custGeom>
            <a:avLst/>
            <a:gdLst>
              <a:gd name="T0" fmla="*/ 92 w 92"/>
              <a:gd name="T1" fmla="*/ 11 h 115"/>
              <a:gd name="T2" fmla="*/ 71 w 92"/>
              <a:gd name="T3" fmla="*/ 53 h 115"/>
              <a:gd name="T4" fmla="*/ 34 w 92"/>
              <a:gd name="T5" fmla="*/ 99 h 115"/>
              <a:gd name="T6" fmla="*/ 10 w 92"/>
              <a:gd name="T7" fmla="*/ 109 h 115"/>
              <a:gd name="T8" fmla="*/ 16 w 92"/>
              <a:gd name="T9" fmla="*/ 83 h 115"/>
              <a:gd name="T10" fmla="*/ 40 w 92"/>
              <a:gd name="T11" fmla="*/ 60 h 115"/>
              <a:gd name="T12" fmla="*/ 76 w 92"/>
              <a:gd name="T13" fmla="*/ 9 h 115"/>
              <a:gd name="T14" fmla="*/ 85 w 92"/>
              <a:gd name="T15" fmla="*/ 0 h 115"/>
              <a:gd name="T16" fmla="*/ 92 w 92"/>
              <a:gd name="T17" fmla="*/ 1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" h="115">
                <a:moveTo>
                  <a:pt x="92" y="11"/>
                </a:moveTo>
                <a:cubicBezTo>
                  <a:pt x="89" y="27"/>
                  <a:pt x="81" y="41"/>
                  <a:pt x="71" y="53"/>
                </a:cubicBezTo>
                <a:cubicBezTo>
                  <a:pt x="60" y="69"/>
                  <a:pt x="47" y="84"/>
                  <a:pt x="34" y="99"/>
                </a:cubicBezTo>
                <a:cubicBezTo>
                  <a:pt x="28" y="106"/>
                  <a:pt x="18" y="115"/>
                  <a:pt x="10" y="109"/>
                </a:cubicBezTo>
                <a:cubicBezTo>
                  <a:pt x="0" y="100"/>
                  <a:pt x="10" y="90"/>
                  <a:pt x="16" y="83"/>
                </a:cubicBezTo>
                <a:cubicBezTo>
                  <a:pt x="22" y="74"/>
                  <a:pt x="30" y="65"/>
                  <a:pt x="40" y="60"/>
                </a:cubicBezTo>
                <a:cubicBezTo>
                  <a:pt x="60" y="48"/>
                  <a:pt x="74" y="33"/>
                  <a:pt x="76" y="9"/>
                </a:cubicBezTo>
                <a:cubicBezTo>
                  <a:pt x="77" y="4"/>
                  <a:pt x="78" y="0"/>
                  <a:pt x="85" y="0"/>
                </a:cubicBezTo>
                <a:cubicBezTo>
                  <a:pt x="89" y="1"/>
                  <a:pt x="92" y="4"/>
                  <a:pt x="92" y="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0" name="Freeform 239">
            <a:extLst>
              <a:ext uri="{FF2B5EF4-FFF2-40B4-BE49-F238E27FC236}">
                <a16:creationId xmlns:a16="http://schemas.microsoft.com/office/drawing/2014/main" id="{A8A75803-E078-45CD-99E6-5C902BA87538}"/>
              </a:ext>
            </a:extLst>
          </p:cNvPr>
          <p:cNvSpPr>
            <a:spLocks/>
          </p:cNvSpPr>
          <p:nvPr/>
        </p:nvSpPr>
        <p:spPr bwMode="auto">
          <a:xfrm>
            <a:off x="6830819" y="4801488"/>
            <a:ext cx="61368" cy="73055"/>
          </a:xfrm>
          <a:custGeom>
            <a:avLst/>
            <a:gdLst>
              <a:gd name="T0" fmla="*/ 61 w 61"/>
              <a:gd name="T1" fmla="*/ 60 h 73"/>
              <a:gd name="T2" fmla="*/ 45 w 61"/>
              <a:gd name="T3" fmla="*/ 71 h 73"/>
              <a:gd name="T4" fmla="*/ 2 w 61"/>
              <a:gd name="T5" fmla="*/ 13 h 73"/>
              <a:gd name="T6" fmla="*/ 15 w 61"/>
              <a:gd name="T7" fmla="*/ 2 h 73"/>
              <a:gd name="T8" fmla="*/ 61 w 61"/>
              <a:gd name="T9" fmla="*/ 6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73">
                <a:moveTo>
                  <a:pt x="61" y="60"/>
                </a:moveTo>
                <a:cubicBezTo>
                  <a:pt x="61" y="68"/>
                  <a:pt x="56" y="73"/>
                  <a:pt x="45" y="71"/>
                </a:cubicBezTo>
                <a:cubicBezTo>
                  <a:pt x="27" y="68"/>
                  <a:pt x="0" y="31"/>
                  <a:pt x="2" y="13"/>
                </a:cubicBezTo>
                <a:cubicBezTo>
                  <a:pt x="3" y="5"/>
                  <a:pt x="7" y="0"/>
                  <a:pt x="15" y="2"/>
                </a:cubicBezTo>
                <a:cubicBezTo>
                  <a:pt x="30" y="5"/>
                  <a:pt x="60" y="42"/>
                  <a:pt x="61" y="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1" name="Freeform 240">
            <a:extLst>
              <a:ext uri="{FF2B5EF4-FFF2-40B4-BE49-F238E27FC236}">
                <a16:creationId xmlns:a16="http://schemas.microsoft.com/office/drawing/2014/main" id="{E2FEF7F6-A903-4B27-8B7B-652CFF9E39FE}"/>
              </a:ext>
            </a:extLst>
          </p:cNvPr>
          <p:cNvSpPr>
            <a:spLocks/>
          </p:cNvSpPr>
          <p:nvPr/>
        </p:nvSpPr>
        <p:spPr bwMode="auto">
          <a:xfrm>
            <a:off x="7543847" y="3825456"/>
            <a:ext cx="64290" cy="49678"/>
          </a:xfrm>
          <a:custGeom>
            <a:avLst/>
            <a:gdLst>
              <a:gd name="T0" fmla="*/ 33 w 62"/>
              <a:gd name="T1" fmla="*/ 0 h 49"/>
              <a:gd name="T2" fmla="*/ 60 w 62"/>
              <a:gd name="T3" fmla="*/ 25 h 49"/>
              <a:gd name="T4" fmla="*/ 32 w 62"/>
              <a:gd name="T5" fmla="*/ 48 h 49"/>
              <a:gd name="T6" fmla="*/ 1 w 62"/>
              <a:gd name="T7" fmla="*/ 26 h 49"/>
              <a:gd name="T8" fmla="*/ 33 w 62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49">
                <a:moveTo>
                  <a:pt x="33" y="0"/>
                </a:moveTo>
                <a:cubicBezTo>
                  <a:pt x="51" y="1"/>
                  <a:pt x="62" y="11"/>
                  <a:pt x="60" y="25"/>
                </a:cubicBezTo>
                <a:cubicBezTo>
                  <a:pt x="59" y="42"/>
                  <a:pt x="48" y="49"/>
                  <a:pt x="32" y="48"/>
                </a:cubicBezTo>
                <a:cubicBezTo>
                  <a:pt x="17" y="48"/>
                  <a:pt x="3" y="45"/>
                  <a:pt x="1" y="26"/>
                </a:cubicBezTo>
                <a:cubicBezTo>
                  <a:pt x="0" y="14"/>
                  <a:pt x="18" y="0"/>
                  <a:pt x="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2" name="Freeform 241">
            <a:extLst>
              <a:ext uri="{FF2B5EF4-FFF2-40B4-BE49-F238E27FC236}">
                <a16:creationId xmlns:a16="http://schemas.microsoft.com/office/drawing/2014/main" id="{B7B10275-A0B5-4BFC-A130-EEEC22A1FAF2}"/>
              </a:ext>
            </a:extLst>
          </p:cNvPr>
          <p:cNvSpPr>
            <a:spLocks/>
          </p:cNvSpPr>
          <p:nvPr/>
        </p:nvSpPr>
        <p:spPr bwMode="auto">
          <a:xfrm>
            <a:off x="4782325" y="1774039"/>
            <a:ext cx="46756" cy="58445"/>
          </a:xfrm>
          <a:custGeom>
            <a:avLst/>
            <a:gdLst>
              <a:gd name="T0" fmla="*/ 47 w 48"/>
              <a:gd name="T1" fmla="*/ 37 h 58"/>
              <a:gd name="T2" fmla="*/ 25 w 48"/>
              <a:gd name="T3" fmla="*/ 58 h 58"/>
              <a:gd name="T4" fmla="*/ 0 w 48"/>
              <a:gd name="T5" fmla="*/ 22 h 58"/>
              <a:gd name="T6" fmla="*/ 30 w 48"/>
              <a:gd name="T7" fmla="*/ 0 h 58"/>
              <a:gd name="T8" fmla="*/ 47 w 48"/>
              <a:gd name="T9" fmla="*/ 3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58">
                <a:moveTo>
                  <a:pt x="47" y="37"/>
                </a:moveTo>
                <a:cubicBezTo>
                  <a:pt x="48" y="51"/>
                  <a:pt x="39" y="58"/>
                  <a:pt x="25" y="58"/>
                </a:cubicBezTo>
                <a:cubicBezTo>
                  <a:pt x="12" y="58"/>
                  <a:pt x="1" y="41"/>
                  <a:pt x="0" y="22"/>
                </a:cubicBezTo>
                <a:cubicBezTo>
                  <a:pt x="0" y="13"/>
                  <a:pt x="17" y="0"/>
                  <a:pt x="30" y="0"/>
                </a:cubicBezTo>
                <a:cubicBezTo>
                  <a:pt x="40" y="0"/>
                  <a:pt x="47" y="15"/>
                  <a:pt x="47" y="3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3" name="Freeform 242">
            <a:extLst>
              <a:ext uri="{FF2B5EF4-FFF2-40B4-BE49-F238E27FC236}">
                <a16:creationId xmlns:a16="http://schemas.microsoft.com/office/drawing/2014/main" id="{EC5066FF-ADFE-415D-9BE2-4FE88E700545}"/>
              </a:ext>
            </a:extLst>
          </p:cNvPr>
          <p:cNvSpPr>
            <a:spLocks/>
          </p:cNvSpPr>
          <p:nvPr/>
        </p:nvSpPr>
        <p:spPr bwMode="auto">
          <a:xfrm>
            <a:off x="5781734" y="1867550"/>
            <a:ext cx="58445" cy="67211"/>
          </a:xfrm>
          <a:custGeom>
            <a:avLst/>
            <a:gdLst>
              <a:gd name="T0" fmla="*/ 58 w 58"/>
              <a:gd name="T1" fmla="*/ 25 h 69"/>
              <a:gd name="T2" fmla="*/ 34 w 58"/>
              <a:gd name="T3" fmla="*/ 59 h 69"/>
              <a:gd name="T4" fmla="*/ 9 w 58"/>
              <a:gd name="T5" fmla="*/ 58 h 69"/>
              <a:gd name="T6" fmla="*/ 11 w 58"/>
              <a:gd name="T7" fmla="*/ 25 h 69"/>
              <a:gd name="T8" fmla="*/ 35 w 58"/>
              <a:gd name="T9" fmla="*/ 7 h 69"/>
              <a:gd name="T10" fmla="*/ 58 w 58"/>
              <a:gd name="T11" fmla="*/ 2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" h="69">
                <a:moveTo>
                  <a:pt x="58" y="25"/>
                </a:moveTo>
                <a:cubicBezTo>
                  <a:pt x="54" y="36"/>
                  <a:pt x="46" y="49"/>
                  <a:pt x="34" y="59"/>
                </a:cubicBezTo>
                <a:cubicBezTo>
                  <a:pt x="27" y="64"/>
                  <a:pt x="16" y="69"/>
                  <a:pt x="9" y="58"/>
                </a:cubicBezTo>
                <a:cubicBezTo>
                  <a:pt x="3" y="47"/>
                  <a:pt x="0" y="35"/>
                  <a:pt x="11" y="25"/>
                </a:cubicBezTo>
                <a:cubicBezTo>
                  <a:pt x="18" y="18"/>
                  <a:pt x="27" y="12"/>
                  <a:pt x="35" y="7"/>
                </a:cubicBezTo>
                <a:cubicBezTo>
                  <a:pt x="48" y="0"/>
                  <a:pt x="57" y="7"/>
                  <a:pt x="58" y="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4" name="Freeform 243">
            <a:extLst>
              <a:ext uri="{FF2B5EF4-FFF2-40B4-BE49-F238E27FC236}">
                <a16:creationId xmlns:a16="http://schemas.microsoft.com/office/drawing/2014/main" id="{59555B38-E918-40AF-8530-37736A6BE208}"/>
              </a:ext>
            </a:extLst>
          </p:cNvPr>
          <p:cNvSpPr>
            <a:spLocks/>
          </p:cNvSpPr>
          <p:nvPr/>
        </p:nvSpPr>
        <p:spPr bwMode="auto">
          <a:xfrm>
            <a:off x="4966425" y="1814951"/>
            <a:ext cx="40912" cy="119811"/>
          </a:xfrm>
          <a:custGeom>
            <a:avLst/>
            <a:gdLst>
              <a:gd name="T0" fmla="*/ 3 w 40"/>
              <a:gd name="T1" fmla="*/ 26 h 121"/>
              <a:gd name="T2" fmla="*/ 3 w 40"/>
              <a:gd name="T3" fmla="*/ 13 h 121"/>
              <a:gd name="T4" fmla="*/ 9 w 40"/>
              <a:gd name="T5" fmla="*/ 1 h 121"/>
              <a:gd name="T6" fmla="*/ 21 w 40"/>
              <a:gd name="T7" fmla="*/ 10 h 121"/>
              <a:gd name="T8" fmla="*/ 25 w 40"/>
              <a:gd name="T9" fmla="*/ 38 h 121"/>
              <a:gd name="T10" fmla="*/ 37 w 40"/>
              <a:gd name="T11" fmla="*/ 106 h 121"/>
              <a:gd name="T12" fmla="*/ 32 w 40"/>
              <a:gd name="T13" fmla="*/ 120 h 121"/>
              <a:gd name="T14" fmla="*/ 20 w 40"/>
              <a:gd name="T15" fmla="*/ 109 h 121"/>
              <a:gd name="T16" fmla="*/ 3 w 40"/>
              <a:gd name="T17" fmla="*/ 2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" h="121">
                <a:moveTo>
                  <a:pt x="3" y="26"/>
                </a:moveTo>
                <a:cubicBezTo>
                  <a:pt x="3" y="21"/>
                  <a:pt x="3" y="17"/>
                  <a:pt x="3" y="13"/>
                </a:cubicBezTo>
                <a:cubicBezTo>
                  <a:pt x="3" y="8"/>
                  <a:pt x="4" y="2"/>
                  <a:pt x="9" y="1"/>
                </a:cubicBezTo>
                <a:cubicBezTo>
                  <a:pt x="15" y="0"/>
                  <a:pt x="20" y="5"/>
                  <a:pt x="21" y="10"/>
                </a:cubicBezTo>
                <a:cubicBezTo>
                  <a:pt x="23" y="19"/>
                  <a:pt x="24" y="28"/>
                  <a:pt x="25" y="38"/>
                </a:cubicBezTo>
                <a:cubicBezTo>
                  <a:pt x="29" y="61"/>
                  <a:pt x="33" y="83"/>
                  <a:pt x="37" y="106"/>
                </a:cubicBezTo>
                <a:cubicBezTo>
                  <a:pt x="37" y="111"/>
                  <a:pt x="40" y="118"/>
                  <a:pt x="32" y="120"/>
                </a:cubicBezTo>
                <a:cubicBezTo>
                  <a:pt x="25" y="121"/>
                  <a:pt x="20" y="115"/>
                  <a:pt x="20" y="109"/>
                </a:cubicBezTo>
                <a:cubicBezTo>
                  <a:pt x="23" y="79"/>
                  <a:pt x="0" y="55"/>
                  <a:pt x="3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5" name="Freeform 244">
            <a:extLst>
              <a:ext uri="{FF2B5EF4-FFF2-40B4-BE49-F238E27FC236}">
                <a16:creationId xmlns:a16="http://schemas.microsoft.com/office/drawing/2014/main" id="{35A356D4-9281-4776-A3EF-81B530D775F0}"/>
              </a:ext>
            </a:extLst>
          </p:cNvPr>
          <p:cNvSpPr>
            <a:spLocks/>
          </p:cNvSpPr>
          <p:nvPr/>
        </p:nvSpPr>
        <p:spPr bwMode="auto">
          <a:xfrm>
            <a:off x="6845432" y="4982666"/>
            <a:ext cx="67212" cy="49678"/>
          </a:xfrm>
          <a:custGeom>
            <a:avLst/>
            <a:gdLst>
              <a:gd name="T0" fmla="*/ 22 w 67"/>
              <a:gd name="T1" fmla="*/ 0 h 50"/>
              <a:gd name="T2" fmla="*/ 59 w 67"/>
              <a:gd name="T3" fmla="*/ 17 h 50"/>
              <a:gd name="T4" fmla="*/ 60 w 67"/>
              <a:gd name="T5" fmla="*/ 35 h 50"/>
              <a:gd name="T6" fmla="*/ 35 w 67"/>
              <a:gd name="T7" fmla="*/ 46 h 50"/>
              <a:gd name="T8" fmla="*/ 5 w 67"/>
              <a:gd name="T9" fmla="*/ 25 h 50"/>
              <a:gd name="T10" fmla="*/ 3 w 67"/>
              <a:gd name="T11" fmla="*/ 8 h 50"/>
              <a:gd name="T12" fmla="*/ 22 w 67"/>
              <a:gd name="T1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50">
                <a:moveTo>
                  <a:pt x="22" y="0"/>
                </a:moveTo>
                <a:cubicBezTo>
                  <a:pt x="34" y="2"/>
                  <a:pt x="47" y="9"/>
                  <a:pt x="59" y="17"/>
                </a:cubicBezTo>
                <a:cubicBezTo>
                  <a:pt x="67" y="22"/>
                  <a:pt x="64" y="29"/>
                  <a:pt x="60" y="35"/>
                </a:cubicBezTo>
                <a:cubicBezTo>
                  <a:pt x="54" y="43"/>
                  <a:pt x="47" y="50"/>
                  <a:pt x="35" y="46"/>
                </a:cubicBezTo>
                <a:cubicBezTo>
                  <a:pt x="24" y="41"/>
                  <a:pt x="14" y="34"/>
                  <a:pt x="5" y="25"/>
                </a:cubicBezTo>
                <a:cubicBezTo>
                  <a:pt x="0" y="20"/>
                  <a:pt x="0" y="14"/>
                  <a:pt x="3" y="8"/>
                </a:cubicBezTo>
                <a:cubicBezTo>
                  <a:pt x="6" y="1"/>
                  <a:pt x="12" y="0"/>
                  <a:pt x="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6" name="Freeform 245">
            <a:extLst>
              <a:ext uri="{FF2B5EF4-FFF2-40B4-BE49-F238E27FC236}">
                <a16:creationId xmlns:a16="http://schemas.microsoft.com/office/drawing/2014/main" id="{B498336D-D1B4-4F91-A0D4-2BD6E9265D98}"/>
              </a:ext>
            </a:extLst>
          </p:cNvPr>
          <p:cNvSpPr>
            <a:spLocks/>
          </p:cNvSpPr>
          <p:nvPr/>
        </p:nvSpPr>
        <p:spPr bwMode="auto">
          <a:xfrm>
            <a:off x="7432802" y="3781623"/>
            <a:ext cx="46756" cy="58445"/>
          </a:xfrm>
          <a:custGeom>
            <a:avLst/>
            <a:gdLst>
              <a:gd name="T0" fmla="*/ 45 w 46"/>
              <a:gd name="T1" fmla="*/ 33 h 57"/>
              <a:gd name="T2" fmla="*/ 26 w 46"/>
              <a:gd name="T3" fmla="*/ 56 h 57"/>
              <a:gd name="T4" fmla="*/ 0 w 46"/>
              <a:gd name="T5" fmla="*/ 12 h 57"/>
              <a:gd name="T6" fmla="*/ 12 w 46"/>
              <a:gd name="T7" fmla="*/ 0 h 57"/>
              <a:gd name="T8" fmla="*/ 45 w 46"/>
              <a:gd name="T9" fmla="*/ 3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7">
                <a:moveTo>
                  <a:pt x="45" y="33"/>
                </a:moveTo>
                <a:cubicBezTo>
                  <a:pt x="46" y="46"/>
                  <a:pt x="39" y="55"/>
                  <a:pt x="26" y="56"/>
                </a:cubicBezTo>
                <a:cubicBezTo>
                  <a:pt x="11" y="57"/>
                  <a:pt x="0" y="37"/>
                  <a:pt x="0" y="12"/>
                </a:cubicBezTo>
                <a:cubicBezTo>
                  <a:pt x="0" y="4"/>
                  <a:pt x="2" y="0"/>
                  <a:pt x="12" y="0"/>
                </a:cubicBezTo>
                <a:cubicBezTo>
                  <a:pt x="32" y="2"/>
                  <a:pt x="45" y="14"/>
                  <a:pt x="45" y="3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7" name="Freeform 246">
            <a:extLst>
              <a:ext uri="{FF2B5EF4-FFF2-40B4-BE49-F238E27FC236}">
                <a16:creationId xmlns:a16="http://schemas.microsoft.com/office/drawing/2014/main" id="{AB04414B-056B-4015-88A8-1424F7CF913C}"/>
              </a:ext>
            </a:extLst>
          </p:cNvPr>
          <p:cNvSpPr>
            <a:spLocks/>
          </p:cNvSpPr>
          <p:nvPr/>
        </p:nvSpPr>
        <p:spPr bwMode="auto">
          <a:xfrm>
            <a:off x="6763608" y="2250365"/>
            <a:ext cx="81823" cy="75978"/>
          </a:xfrm>
          <a:custGeom>
            <a:avLst/>
            <a:gdLst>
              <a:gd name="T0" fmla="*/ 8 w 81"/>
              <a:gd name="T1" fmla="*/ 74 h 74"/>
              <a:gd name="T2" fmla="*/ 3 w 81"/>
              <a:gd name="T3" fmla="*/ 64 h 74"/>
              <a:gd name="T4" fmla="*/ 17 w 81"/>
              <a:gd name="T5" fmla="*/ 45 h 74"/>
              <a:gd name="T6" fmla="*/ 51 w 81"/>
              <a:gd name="T7" fmla="*/ 11 h 74"/>
              <a:gd name="T8" fmla="*/ 68 w 81"/>
              <a:gd name="T9" fmla="*/ 2 h 74"/>
              <a:gd name="T10" fmla="*/ 78 w 81"/>
              <a:gd name="T11" fmla="*/ 5 h 74"/>
              <a:gd name="T12" fmla="*/ 77 w 81"/>
              <a:gd name="T13" fmla="*/ 16 h 74"/>
              <a:gd name="T14" fmla="*/ 13 w 81"/>
              <a:gd name="T15" fmla="*/ 72 h 74"/>
              <a:gd name="T16" fmla="*/ 8 w 81"/>
              <a:gd name="T17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" h="74">
                <a:moveTo>
                  <a:pt x="8" y="74"/>
                </a:moveTo>
                <a:cubicBezTo>
                  <a:pt x="0" y="73"/>
                  <a:pt x="1" y="68"/>
                  <a:pt x="3" y="64"/>
                </a:cubicBezTo>
                <a:cubicBezTo>
                  <a:pt x="6" y="56"/>
                  <a:pt x="11" y="50"/>
                  <a:pt x="17" y="45"/>
                </a:cubicBezTo>
                <a:cubicBezTo>
                  <a:pt x="30" y="35"/>
                  <a:pt x="42" y="25"/>
                  <a:pt x="51" y="11"/>
                </a:cubicBezTo>
                <a:cubicBezTo>
                  <a:pt x="54" y="5"/>
                  <a:pt x="61" y="3"/>
                  <a:pt x="68" y="2"/>
                </a:cubicBezTo>
                <a:cubicBezTo>
                  <a:pt x="72" y="1"/>
                  <a:pt x="76" y="0"/>
                  <a:pt x="78" y="5"/>
                </a:cubicBezTo>
                <a:cubicBezTo>
                  <a:pt x="81" y="9"/>
                  <a:pt x="80" y="13"/>
                  <a:pt x="77" y="16"/>
                </a:cubicBezTo>
                <a:cubicBezTo>
                  <a:pt x="58" y="37"/>
                  <a:pt x="37" y="56"/>
                  <a:pt x="13" y="72"/>
                </a:cubicBezTo>
                <a:cubicBezTo>
                  <a:pt x="11" y="73"/>
                  <a:pt x="9" y="74"/>
                  <a:pt x="8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8" name="Freeform 247">
            <a:extLst>
              <a:ext uri="{FF2B5EF4-FFF2-40B4-BE49-F238E27FC236}">
                <a16:creationId xmlns:a16="http://schemas.microsoft.com/office/drawing/2014/main" id="{178B4502-DAB6-493D-B093-73FC886C987B}"/>
              </a:ext>
            </a:extLst>
          </p:cNvPr>
          <p:cNvSpPr>
            <a:spLocks/>
          </p:cNvSpPr>
          <p:nvPr/>
        </p:nvSpPr>
        <p:spPr bwMode="auto">
          <a:xfrm>
            <a:off x="7201945" y="3927735"/>
            <a:ext cx="55524" cy="43833"/>
          </a:xfrm>
          <a:custGeom>
            <a:avLst/>
            <a:gdLst>
              <a:gd name="T0" fmla="*/ 23 w 55"/>
              <a:gd name="T1" fmla="*/ 43 h 44"/>
              <a:gd name="T2" fmla="*/ 1 w 55"/>
              <a:gd name="T3" fmla="*/ 18 h 44"/>
              <a:gd name="T4" fmla="*/ 25 w 55"/>
              <a:gd name="T5" fmla="*/ 0 h 44"/>
              <a:gd name="T6" fmla="*/ 52 w 55"/>
              <a:gd name="T7" fmla="*/ 19 h 44"/>
              <a:gd name="T8" fmla="*/ 23 w 55"/>
              <a:gd name="T9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4">
                <a:moveTo>
                  <a:pt x="23" y="43"/>
                </a:moveTo>
                <a:cubicBezTo>
                  <a:pt x="6" y="44"/>
                  <a:pt x="2" y="31"/>
                  <a:pt x="1" y="18"/>
                </a:cubicBezTo>
                <a:cubicBezTo>
                  <a:pt x="0" y="3"/>
                  <a:pt x="14" y="0"/>
                  <a:pt x="25" y="0"/>
                </a:cubicBezTo>
                <a:cubicBezTo>
                  <a:pt x="37" y="0"/>
                  <a:pt x="50" y="4"/>
                  <a:pt x="52" y="19"/>
                </a:cubicBezTo>
                <a:cubicBezTo>
                  <a:pt x="55" y="34"/>
                  <a:pt x="42" y="43"/>
                  <a:pt x="23" y="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9" name="Freeform 248">
            <a:extLst>
              <a:ext uri="{FF2B5EF4-FFF2-40B4-BE49-F238E27FC236}">
                <a16:creationId xmlns:a16="http://schemas.microsoft.com/office/drawing/2014/main" id="{2FDE2D22-D4B0-448B-8A4F-24A94C75BE33}"/>
              </a:ext>
            </a:extLst>
          </p:cNvPr>
          <p:cNvSpPr>
            <a:spLocks/>
          </p:cNvSpPr>
          <p:nvPr/>
        </p:nvSpPr>
        <p:spPr bwMode="auto">
          <a:xfrm>
            <a:off x="6065190" y="5800897"/>
            <a:ext cx="46756" cy="55522"/>
          </a:xfrm>
          <a:custGeom>
            <a:avLst/>
            <a:gdLst>
              <a:gd name="T0" fmla="*/ 4 w 46"/>
              <a:gd name="T1" fmla="*/ 31 h 54"/>
              <a:gd name="T2" fmla="*/ 23 w 46"/>
              <a:gd name="T3" fmla="*/ 1 h 54"/>
              <a:gd name="T4" fmla="*/ 46 w 46"/>
              <a:gd name="T5" fmla="*/ 28 h 54"/>
              <a:gd name="T6" fmla="*/ 18 w 46"/>
              <a:gd name="T7" fmla="*/ 52 h 54"/>
              <a:gd name="T8" fmla="*/ 4 w 46"/>
              <a:gd name="T9" fmla="*/ 3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4">
                <a:moveTo>
                  <a:pt x="4" y="31"/>
                </a:moveTo>
                <a:cubicBezTo>
                  <a:pt x="4" y="17"/>
                  <a:pt x="3" y="0"/>
                  <a:pt x="23" y="1"/>
                </a:cubicBezTo>
                <a:cubicBezTo>
                  <a:pt x="38" y="1"/>
                  <a:pt x="46" y="12"/>
                  <a:pt x="46" y="28"/>
                </a:cubicBezTo>
                <a:cubicBezTo>
                  <a:pt x="45" y="43"/>
                  <a:pt x="33" y="54"/>
                  <a:pt x="18" y="52"/>
                </a:cubicBezTo>
                <a:cubicBezTo>
                  <a:pt x="4" y="51"/>
                  <a:pt x="0" y="43"/>
                  <a:pt x="4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0" name="Freeform 249">
            <a:extLst>
              <a:ext uri="{FF2B5EF4-FFF2-40B4-BE49-F238E27FC236}">
                <a16:creationId xmlns:a16="http://schemas.microsoft.com/office/drawing/2014/main" id="{A8895377-E135-4E78-B965-7877F11D617F}"/>
              </a:ext>
            </a:extLst>
          </p:cNvPr>
          <p:cNvSpPr>
            <a:spLocks/>
          </p:cNvSpPr>
          <p:nvPr/>
        </p:nvSpPr>
        <p:spPr bwMode="auto">
          <a:xfrm>
            <a:off x="3210156" y="3544921"/>
            <a:ext cx="43834" cy="46756"/>
          </a:xfrm>
          <a:custGeom>
            <a:avLst/>
            <a:gdLst>
              <a:gd name="T0" fmla="*/ 0 w 42"/>
              <a:gd name="T1" fmla="*/ 23 h 47"/>
              <a:gd name="T2" fmla="*/ 18 w 42"/>
              <a:gd name="T3" fmla="*/ 0 h 47"/>
              <a:gd name="T4" fmla="*/ 41 w 42"/>
              <a:gd name="T5" fmla="*/ 23 h 47"/>
              <a:gd name="T6" fmla="*/ 17 w 42"/>
              <a:gd name="T7" fmla="*/ 46 h 47"/>
              <a:gd name="T8" fmla="*/ 0 w 42"/>
              <a:gd name="T9" fmla="*/ 23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7">
                <a:moveTo>
                  <a:pt x="0" y="23"/>
                </a:moveTo>
                <a:cubicBezTo>
                  <a:pt x="0" y="9"/>
                  <a:pt x="5" y="0"/>
                  <a:pt x="18" y="0"/>
                </a:cubicBezTo>
                <a:cubicBezTo>
                  <a:pt x="32" y="0"/>
                  <a:pt x="40" y="9"/>
                  <a:pt x="41" y="23"/>
                </a:cubicBezTo>
                <a:cubicBezTo>
                  <a:pt x="42" y="35"/>
                  <a:pt x="29" y="47"/>
                  <a:pt x="17" y="46"/>
                </a:cubicBezTo>
                <a:cubicBezTo>
                  <a:pt x="2" y="45"/>
                  <a:pt x="2" y="32"/>
                  <a:pt x="0" y="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1" name="Freeform 250">
            <a:extLst>
              <a:ext uri="{FF2B5EF4-FFF2-40B4-BE49-F238E27FC236}">
                <a16:creationId xmlns:a16="http://schemas.microsoft.com/office/drawing/2014/main" id="{FCA37241-7514-4513-BF71-1EAD48C3B8E4}"/>
              </a:ext>
            </a:extLst>
          </p:cNvPr>
          <p:cNvSpPr>
            <a:spLocks/>
          </p:cNvSpPr>
          <p:nvPr/>
        </p:nvSpPr>
        <p:spPr bwMode="auto">
          <a:xfrm>
            <a:off x="3572515" y="4146905"/>
            <a:ext cx="43834" cy="37988"/>
          </a:xfrm>
          <a:custGeom>
            <a:avLst/>
            <a:gdLst>
              <a:gd name="T0" fmla="*/ 42 w 43"/>
              <a:gd name="T1" fmla="*/ 21 h 40"/>
              <a:gd name="T2" fmla="*/ 22 w 43"/>
              <a:gd name="T3" fmla="*/ 40 h 40"/>
              <a:gd name="T4" fmla="*/ 1 w 43"/>
              <a:gd name="T5" fmla="*/ 19 h 40"/>
              <a:gd name="T6" fmla="*/ 21 w 43"/>
              <a:gd name="T7" fmla="*/ 0 h 40"/>
              <a:gd name="T8" fmla="*/ 42 w 43"/>
              <a:gd name="T9" fmla="*/ 2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0">
                <a:moveTo>
                  <a:pt x="42" y="21"/>
                </a:moveTo>
                <a:cubicBezTo>
                  <a:pt x="43" y="35"/>
                  <a:pt x="34" y="40"/>
                  <a:pt x="22" y="40"/>
                </a:cubicBezTo>
                <a:cubicBezTo>
                  <a:pt x="9" y="40"/>
                  <a:pt x="2" y="32"/>
                  <a:pt x="1" y="19"/>
                </a:cubicBezTo>
                <a:cubicBezTo>
                  <a:pt x="0" y="5"/>
                  <a:pt x="9" y="0"/>
                  <a:pt x="21" y="0"/>
                </a:cubicBezTo>
                <a:cubicBezTo>
                  <a:pt x="35" y="0"/>
                  <a:pt x="42" y="7"/>
                  <a:pt x="42" y="2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2" name="Freeform 251">
            <a:extLst>
              <a:ext uri="{FF2B5EF4-FFF2-40B4-BE49-F238E27FC236}">
                <a16:creationId xmlns:a16="http://schemas.microsoft.com/office/drawing/2014/main" id="{A721DE0A-E06D-4CED-A633-B1CD3BE901FB}"/>
              </a:ext>
            </a:extLst>
          </p:cNvPr>
          <p:cNvSpPr>
            <a:spLocks/>
          </p:cNvSpPr>
          <p:nvPr/>
        </p:nvSpPr>
        <p:spPr bwMode="auto">
          <a:xfrm>
            <a:off x="4192032" y="4781031"/>
            <a:ext cx="58445" cy="46756"/>
          </a:xfrm>
          <a:custGeom>
            <a:avLst/>
            <a:gdLst>
              <a:gd name="T0" fmla="*/ 56 w 57"/>
              <a:gd name="T1" fmla="*/ 0 h 48"/>
              <a:gd name="T2" fmla="*/ 24 w 57"/>
              <a:gd name="T3" fmla="*/ 47 h 48"/>
              <a:gd name="T4" fmla="*/ 2 w 57"/>
              <a:gd name="T5" fmla="*/ 34 h 48"/>
              <a:gd name="T6" fmla="*/ 17 w 57"/>
              <a:gd name="T7" fmla="*/ 19 h 48"/>
              <a:gd name="T8" fmla="*/ 56 w 57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48">
                <a:moveTo>
                  <a:pt x="56" y="0"/>
                </a:moveTo>
                <a:cubicBezTo>
                  <a:pt x="57" y="28"/>
                  <a:pt x="46" y="44"/>
                  <a:pt x="24" y="47"/>
                </a:cubicBezTo>
                <a:cubicBezTo>
                  <a:pt x="14" y="48"/>
                  <a:pt x="5" y="43"/>
                  <a:pt x="2" y="34"/>
                </a:cubicBezTo>
                <a:cubicBezTo>
                  <a:pt x="0" y="25"/>
                  <a:pt x="9" y="19"/>
                  <a:pt x="17" y="19"/>
                </a:cubicBezTo>
                <a:cubicBezTo>
                  <a:pt x="32" y="18"/>
                  <a:pt x="45" y="14"/>
                  <a:pt x="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3" name="Freeform 191">
            <a:extLst>
              <a:ext uri="{FF2B5EF4-FFF2-40B4-BE49-F238E27FC236}">
                <a16:creationId xmlns:a16="http://schemas.microsoft.com/office/drawing/2014/main" id="{165145C5-5AF5-41D0-A86A-C8AE30EAF32C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5820427" y="1572088"/>
            <a:ext cx="3615174" cy="3322675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 dirty="0"/>
          </a:p>
        </p:txBody>
      </p:sp>
      <p:sp>
        <p:nvSpPr>
          <p:cNvPr id="85" name="Freeform 192">
            <a:extLst>
              <a:ext uri="{FF2B5EF4-FFF2-40B4-BE49-F238E27FC236}">
                <a16:creationId xmlns:a16="http://schemas.microsoft.com/office/drawing/2014/main" id="{F1BF93DB-3E66-43C1-AF1E-4DEE36CF01D4}"/>
              </a:ext>
            </a:extLst>
          </p:cNvPr>
          <p:cNvSpPr>
            <a:spLocks/>
          </p:cNvSpPr>
          <p:nvPr/>
        </p:nvSpPr>
        <p:spPr bwMode="auto">
          <a:xfrm rot="15025246">
            <a:off x="7407102" y="4479469"/>
            <a:ext cx="392290" cy="456523"/>
          </a:xfrm>
          <a:custGeom>
            <a:avLst/>
            <a:gdLst>
              <a:gd name="T0" fmla="*/ 342 w 499"/>
              <a:gd name="T1" fmla="*/ 63 h 583"/>
              <a:gd name="T2" fmla="*/ 371 w 499"/>
              <a:gd name="T3" fmla="*/ 90 h 583"/>
              <a:gd name="T4" fmla="*/ 381 w 499"/>
              <a:gd name="T5" fmla="*/ 88 h 583"/>
              <a:gd name="T6" fmla="*/ 394 w 499"/>
              <a:gd name="T7" fmla="*/ 94 h 583"/>
              <a:gd name="T8" fmla="*/ 384 w 499"/>
              <a:gd name="T9" fmla="*/ 104 h 583"/>
              <a:gd name="T10" fmla="*/ 335 w 499"/>
              <a:gd name="T11" fmla="*/ 174 h 583"/>
              <a:gd name="T12" fmla="*/ 345 w 499"/>
              <a:gd name="T13" fmla="*/ 180 h 583"/>
              <a:gd name="T14" fmla="*/ 378 w 499"/>
              <a:gd name="T15" fmla="*/ 184 h 583"/>
              <a:gd name="T16" fmla="*/ 373 w 499"/>
              <a:gd name="T17" fmla="*/ 220 h 583"/>
              <a:gd name="T18" fmla="*/ 382 w 499"/>
              <a:gd name="T19" fmla="*/ 247 h 583"/>
              <a:gd name="T20" fmla="*/ 417 w 499"/>
              <a:gd name="T21" fmla="*/ 269 h 583"/>
              <a:gd name="T22" fmla="*/ 437 w 499"/>
              <a:gd name="T23" fmla="*/ 277 h 583"/>
              <a:gd name="T24" fmla="*/ 484 w 499"/>
              <a:gd name="T25" fmla="*/ 284 h 583"/>
              <a:gd name="T26" fmla="*/ 498 w 499"/>
              <a:gd name="T27" fmla="*/ 298 h 583"/>
              <a:gd name="T28" fmla="*/ 479 w 499"/>
              <a:gd name="T29" fmla="*/ 308 h 583"/>
              <a:gd name="T30" fmla="*/ 449 w 499"/>
              <a:gd name="T31" fmla="*/ 303 h 583"/>
              <a:gd name="T32" fmla="*/ 437 w 499"/>
              <a:gd name="T33" fmla="*/ 319 h 583"/>
              <a:gd name="T34" fmla="*/ 428 w 499"/>
              <a:gd name="T35" fmla="*/ 387 h 583"/>
              <a:gd name="T36" fmla="*/ 416 w 499"/>
              <a:gd name="T37" fmla="*/ 414 h 583"/>
              <a:gd name="T38" fmla="*/ 382 w 499"/>
              <a:gd name="T39" fmla="*/ 470 h 583"/>
              <a:gd name="T40" fmla="*/ 345 w 499"/>
              <a:gd name="T41" fmla="*/ 548 h 583"/>
              <a:gd name="T42" fmla="*/ 317 w 499"/>
              <a:gd name="T43" fmla="*/ 565 h 583"/>
              <a:gd name="T44" fmla="*/ 246 w 499"/>
              <a:gd name="T45" fmla="*/ 569 h 583"/>
              <a:gd name="T46" fmla="*/ 179 w 499"/>
              <a:gd name="T47" fmla="*/ 571 h 583"/>
              <a:gd name="T48" fmla="*/ 123 w 499"/>
              <a:gd name="T49" fmla="*/ 562 h 583"/>
              <a:gd name="T50" fmla="*/ 88 w 499"/>
              <a:gd name="T51" fmla="*/ 535 h 583"/>
              <a:gd name="T52" fmla="*/ 85 w 499"/>
              <a:gd name="T53" fmla="*/ 519 h 583"/>
              <a:gd name="T54" fmla="*/ 40 w 499"/>
              <a:gd name="T55" fmla="*/ 452 h 583"/>
              <a:gd name="T56" fmla="*/ 14 w 499"/>
              <a:gd name="T57" fmla="*/ 378 h 583"/>
              <a:gd name="T58" fmla="*/ 8 w 499"/>
              <a:gd name="T59" fmla="*/ 277 h 583"/>
              <a:gd name="T60" fmla="*/ 18 w 499"/>
              <a:gd name="T61" fmla="*/ 254 h 583"/>
              <a:gd name="T62" fmla="*/ 37 w 499"/>
              <a:gd name="T63" fmla="*/ 222 h 583"/>
              <a:gd name="T64" fmla="*/ 50 w 499"/>
              <a:gd name="T65" fmla="*/ 207 h 583"/>
              <a:gd name="T66" fmla="*/ 68 w 499"/>
              <a:gd name="T67" fmla="*/ 205 h 583"/>
              <a:gd name="T68" fmla="*/ 116 w 499"/>
              <a:gd name="T69" fmla="*/ 137 h 583"/>
              <a:gd name="T70" fmla="*/ 139 w 499"/>
              <a:gd name="T71" fmla="*/ 57 h 583"/>
              <a:gd name="T72" fmla="*/ 146 w 499"/>
              <a:gd name="T73" fmla="*/ 51 h 583"/>
              <a:gd name="T74" fmla="*/ 191 w 499"/>
              <a:gd name="T75" fmla="*/ 11 h 583"/>
              <a:gd name="T76" fmla="*/ 321 w 499"/>
              <a:gd name="T77" fmla="*/ 35 h 583"/>
              <a:gd name="T78" fmla="*/ 342 w 499"/>
              <a:gd name="T79" fmla="*/ 63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9" h="583">
                <a:moveTo>
                  <a:pt x="342" y="63"/>
                </a:moveTo>
                <a:cubicBezTo>
                  <a:pt x="341" y="87"/>
                  <a:pt x="348" y="94"/>
                  <a:pt x="371" y="90"/>
                </a:cubicBezTo>
                <a:cubicBezTo>
                  <a:pt x="375" y="89"/>
                  <a:pt x="378" y="89"/>
                  <a:pt x="381" y="88"/>
                </a:cubicBezTo>
                <a:cubicBezTo>
                  <a:pt x="386" y="88"/>
                  <a:pt x="393" y="87"/>
                  <a:pt x="394" y="94"/>
                </a:cubicBezTo>
                <a:cubicBezTo>
                  <a:pt x="395" y="100"/>
                  <a:pt x="389" y="102"/>
                  <a:pt x="384" y="104"/>
                </a:cubicBezTo>
                <a:cubicBezTo>
                  <a:pt x="368" y="110"/>
                  <a:pt x="334" y="159"/>
                  <a:pt x="335" y="174"/>
                </a:cubicBezTo>
                <a:cubicBezTo>
                  <a:pt x="335" y="183"/>
                  <a:pt x="339" y="182"/>
                  <a:pt x="345" y="180"/>
                </a:cubicBezTo>
                <a:cubicBezTo>
                  <a:pt x="357" y="176"/>
                  <a:pt x="369" y="171"/>
                  <a:pt x="378" y="184"/>
                </a:cubicBezTo>
                <a:cubicBezTo>
                  <a:pt x="385" y="197"/>
                  <a:pt x="381" y="208"/>
                  <a:pt x="373" y="220"/>
                </a:cubicBezTo>
                <a:cubicBezTo>
                  <a:pt x="362" y="235"/>
                  <a:pt x="365" y="242"/>
                  <a:pt x="382" y="247"/>
                </a:cubicBezTo>
                <a:cubicBezTo>
                  <a:pt x="396" y="252"/>
                  <a:pt x="409" y="256"/>
                  <a:pt x="417" y="269"/>
                </a:cubicBezTo>
                <a:cubicBezTo>
                  <a:pt x="421" y="276"/>
                  <a:pt x="429" y="276"/>
                  <a:pt x="437" y="277"/>
                </a:cubicBezTo>
                <a:cubicBezTo>
                  <a:pt x="452" y="279"/>
                  <a:pt x="468" y="281"/>
                  <a:pt x="484" y="284"/>
                </a:cubicBezTo>
                <a:cubicBezTo>
                  <a:pt x="491" y="286"/>
                  <a:pt x="499" y="289"/>
                  <a:pt x="498" y="298"/>
                </a:cubicBezTo>
                <a:cubicBezTo>
                  <a:pt x="496" y="308"/>
                  <a:pt x="487" y="309"/>
                  <a:pt x="479" y="308"/>
                </a:cubicBezTo>
                <a:cubicBezTo>
                  <a:pt x="469" y="307"/>
                  <a:pt x="459" y="304"/>
                  <a:pt x="449" y="303"/>
                </a:cubicBezTo>
                <a:cubicBezTo>
                  <a:pt x="436" y="301"/>
                  <a:pt x="430" y="307"/>
                  <a:pt x="437" y="319"/>
                </a:cubicBezTo>
                <a:cubicBezTo>
                  <a:pt x="451" y="344"/>
                  <a:pt x="445" y="365"/>
                  <a:pt x="428" y="387"/>
                </a:cubicBezTo>
                <a:cubicBezTo>
                  <a:pt x="422" y="394"/>
                  <a:pt x="416" y="404"/>
                  <a:pt x="416" y="414"/>
                </a:cubicBezTo>
                <a:cubicBezTo>
                  <a:pt x="414" y="439"/>
                  <a:pt x="400" y="455"/>
                  <a:pt x="382" y="470"/>
                </a:cubicBezTo>
                <a:cubicBezTo>
                  <a:pt x="357" y="490"/>
                  <a:pt x="345" y="515"/>
                  <a:pt x="345" y="548"/>
                </a:cubicBezTo>
                <a:cubicBezTo>
                  <a:pt x="346" y="569"/>
                  <a:pt x="335" y="576"/>
                  <a:pt x="317" y="565"/>
                </a:cubicBezTo>
                <a:cubicBezTo>
                  <a:pt x="292" y="550"/>
                  <a:pt x="269" y="555"/>
                  <a:pt x="246" y="569"/>
                </a:cubicBezTo>
                <a:cubicBezTo>
                  <a:pt x="224" y="581"/>
                  <a:pt x="202" y="583"/>
                  <a:pt x="179" y="571"/>
                </a:cubicBezTo>
                <a:cubicBezTo>
                  <a:pt x="162" y="562"/>
                  <a:pt x="143" y="559"/>
                  <a:pt x="123" y="562"/>
                </a:cubicBezTo>
                <a:cubicBezTo>
                  <a:pt x="103" y="564"/>
                  <a:pt x="92" y="555"/>
                  <a:pt x="88" y="535"/>
                </a:cubicBezTo>
                <a:cubicBezTo>
                  <a:pt x="87" y="530"/>
                  <a:pt x="85" y="525"/>
                  <a:pt x="85" y="519"/>
                </a:cubicBezTo>
                <a:cubicBezTo>
                  <a:pt x="86" y="486"/>
                  <a:pt x="65" y="467"/>
                  <a:pt x="40" y="452"/>
                </a:cubicBezTo>
                <a:cubicBezTo>
                  <a:pt x="9" y="433"/>
                  <a:pt x="0" y="412"/>
                  <a:pt x="14" y="378"/>
                </a:cubicBezTo>
                <a:cubicBezTo>
                  <a:pt x="28" y="343"/>
                  <a:pt x="34" y="310"/>
                  <a:pt x="8" y="277"/>
                </a:cubicBezTo>
                <a:cubicBezTo>
                  <a:pt x="0" y="267"/>
                  <a:pt x="11" y="259"/>
                  <a:pt x="18" y="254"/>
                </a:cubicBezTo>
                <a:cubicBezTo>
                  <a:pt x="29" y="246"/>
                  <a:pt x="38" y="238"/>
                  <a:pt x="37" y="222"/>
                </a:cubicBezTo>
                <a:cubicBezTo>
                  <a:pt x="36" y="213"/>
                  <a:pt x="42" y="209"/>
                  <a:pt x="50" y="207"/>
                </a:cubicBezTo>
                <a:cubicBezTo>
                  <a:pt x="56" y="207"/>
                  <a:pt x="62" y="205"/>
                  <a:pt x="68" y="205"/>
                </a:cubicBezTo>
                <a:cubicBezTo>
                  <a:pt x="111" y="200"/>
                  <a:pt x="124" y="180"/>
                  <a:pt x="116" y="137"/>
                </a:cubicBezTo>
                <a:cubicBezTo>
                  <a:pt x="110" y="108"/>
                  <a:pt x="121" y="81"/>
                  <a:pt x="139" y="57"/>
                </a:cubicBezTo>
                <a:cubicBezTo>
                  <a:pt x="141" y="55"/>
                  <a:pt x="145" y="54"/>
                  <a:pt x="146" y="51"/>
                </a:cubicBezTo>
                <a:cubicBezTo>
                  <a:pt x="154" y="30"/>
                  <a:pt x="166" y="18"/>
                  <a:pt x="191" y="11"/>
                </a:cubicBezTo>
                <a:cubicBezTo>
                  <a:pt x="239" y="0"/>
                  <a:pt x="283" y="0"/>
                  <a:pt x="321" y="35"/>
                </a:cubicBezTo>
                <a:cubicBezTo>
                  <a:pt x="330" y="43"/>
                  <a:pt x="349" y="45"/>
                  <a:pt x="342" y="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6" name="Freeform 193">
            <a:extLst>
              <a:ext uri="{FF2B5EF4-FFF2-40B4-BE49-F238E27FC236}">
                <a16:creationId xmlns:a16="http://schemas.microsoft.com/office/drawing/2014/main" id="{4ED5A484-CE36-4E82-ADEA-6EFBE72249E5}"/>
              </a:ext>
            </a:extLst>
          </p:cNvPr>
          <p:cNvSpPr>
            <a:spLocks/>
          </p:cNvSpPr>
          <p:nvPr/>
        </p:nvSpPr>
        <p:spPr bwMode="auto">
          <a:xfrm rot="15025246">
            <a:off x="8183468" y="3323969"/>
            <a:ext cx="380820" cy="376232"/>
          </a:xfrm>
          <a:custGeom>
            <a:avLst/>
            <a:gdLst>
              <a:gd name="T0" fmla="*/ 458 w 484"/>
              <a:gd name="T1" fmla="*/ 134 h 480"/>
              <a:gd name="T2" fmla="*/ 457 w 484"/>
              <a:gd name="T3" fmla="*/ 140 h 480"/>
              <a:gd name="T4" fmla="*/ 469 w 484"/>
              <a:gd name="T5" fmla="*/ 184 h 480"/>
              <a:gd name="T6" fmla="*/ 474 w 484"/>
              <a:gd name="T7" fmla="*/ 220 h 480"/>
              <a:gd name="T8" fmla="*/ 464 w 484"/>
              <a:gd name="T9" fmla="*/ 281 h 480"/>
              <a:gd name="T10" fmla="*/ 443 w 484"/>
              <a:gd name="T11" fmla="*/ 346 h 480"/>
              <a:gd name="T12" fmla="*/ 402 w 484"/>
              <a:gd name="T13" fmla="*/ 407 h 480"/>
              <a:gd name="T14" fmla="*/ 378 w 484"/>
              <a:gd name="T15" fmla="*/ 427 h 480"/>
              <a:gd name="T16" fmla="*/ 318 w 484"/>
              <a:gd name="T17" fmla="*/ 462 h 480"/>
              <a:gd name="T18" fmla="*/ 291 w 484"/>
              <a:gd name="T19" fmla="*/ 471 h 480"/>
              <a:gd name="T20" fmla="*/ 223 w 484"/>
              <a:gd name="T21" fmla="*/ 475 h 480"/>
              <a:gd name="T22" fmla="*/ 199 w 484"/>
              <a:gd name="T23" fmla="*/ 473 h 480"/>
              <a:gd name="T24" fmla="*/ 162 w 484"/>
              <a:gd name="T25" fmla="*/ 473 h 480"/>
              <a:gd name="T26" fmla="*/ 135 w 484"/>
              <a:gd name="T27" fmla="*/ 463 h 480"/>
              <a:gd name="T28" fmla="*/ 90 w 484"/>
              <a:gd name="T29" fmla="*/ 437 h 480"/>
              <a:gd name="T30" fmla="*/ 59 w 484"/>
              <a:gd name="T31" fmla="*/ 411 h 480"/>
              <a:gd name="T32" fmla="*/ 36 w 484"/>
              <a:gd name="T33" fmla="*/ 380 h 480"/>
              <a:gd name="T34" fmla="*/ 29 w 484"/>
              <a:gd name="T35" fmla="*/ 349 h 480"/>
              <a:gd name="T36" fmla="*/ 19 w 484"/>
              <a:gd name="T37" fmla="*/ 313 h 480"/>
              <a:gd name="T38" fmla="*/ 14 w 484"/>
              <a:gd name="T39" fmla="*/ 283 h 480"/>
              <a:gd name="T40" fmla="*/ 19 w 484"/>
              <a:gd name="T41" fmla="*/ 243 h 480"/>
              <a:gd name="T42" fmla="*/ 24 w 484"/>
              <a:gd name="T43" fmla="*/ 200 h 480"/>
              <a:gd name="T44" fmla="*/ 32 w 484"/>
              <a:gd name="T45" fmla="*/ 181 h 480"/>
              <a:gd name="T46" fmla="*/ 47 w 484"/>
              <a:gd name="T47" fmla="*/ 148 h 480"/>
              <a:gd name="T48" fmla="*/ 64 w 484"/>
              <a:gd name="T49" fmla="*/ 118 h 480"/>
              <a:gd name="T50" fmla="*/ 76 w 484"/>
              <a:gd name="T51" fmla="*/ 89 h 480"/>
              <a:gd name="T52" fmla="*/ 151 w 484"/>
              <a:gd name="T53" fmla="*/ 50 h 480"/>
              <a:gd name="T54" fmla="*/ 175 w 484"/>
              <a:gd name="T55" fmla="*/ 30 h 480"/>
              <a:gd name="T56" fmla="*/ 202 w 484"/>
              <a:gd name="T57" fmla="*/ 9 h 480"/>
              <a:gd name="T58" fmla="*/ 219 w 484"/>
              <a:gd name="T59" fmla="*/ 4 h 480"/>
              <a:gd name="T60" fmla="*/ 246 w 484"/>
              <a:gd name="T61" fmla="*/ 10 h 480"/>
              <a:gd name="T62" fmla="*/ 293 w 484"/>
              <a:gd name="T63" fmla="*/ 13 h 480"/>
              <a:gd name="T64" fmla="*/ 318 w 484"/>
              <a:gd name="T65" fmla="*/ 21 h 480"/>
              <a:gd name="T66" fmla="*/ 359 w 484"/>
              <a:gd name="T67" fmla="*/ 34 h 480"/>
              <a:gd name="T68" fmla="*/ 382 w 484"/>
              <a:gd name="T69" fmla="*/ 27 h 480"/>
              <a:gd name="T70" fmla="*/ 390 w 484"/>
              <a:gd name="T71" fmla="*/ 48 h 480"/>
              <a:gd name="T72" fmla="*/ 412 w 484"/>
              <a:gd name="T73" fmla="*/ 68 h 480"/>
              <a:gd name="T74" fmla="*/ 425 w 484"/>
              <a:gd name="T75" fmla="*/ 76 h 480"/>
              <a:gd name="T76" fmla="*/ 445 w 484"/>
              <a:gd name="T77" fmla="*/ 106 h 480"/>
              <a:gd name="T78" fmla="*/ 458 w 484"/>
              <a:gd name="T79" fmla="*/ 13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4" h="480">
                <a:moveTo>
                  <a:pt x="458" y="134"/>
                </a:moveTo>
                <a:cubicBezTo>
                  <a:pt x="458" y="135"/>
                  <a:pt x="458" y="138"/>
                  <a:pt x="457" y="140"/>
                </a:cubicBezTo>
                <a:cubicBezTo>
                  <a:pt x="449" y="158"/>
                  <a:pt x="452" y="172"/>
                  <a:pt x="469" y="184"/>
                </a:cubicBezTo>
                <a:cubicBezTo>
                  <a:pt x="481" y="193"/>
                  <a:pt x="484" y="206"/>
                  <a:pt x="474" y="220"/>
                </a:cubicBezTo>
                <a:cubicBezTo>
                  <a:pt x="459" y="238"/>
                  <a:pt x="455" y="257"/>
                  <a:pt x="464" y="281"/>
                </a:cubicBezTo>
                <a:cubicBezTo>
                  <a:pt x="472" y="305"/>
                  <a:pt x="462" y="328"/>
                  <a:pt x="443" y="346"/>
                </a:cubicBezTo>
                <a:cubicBezTo>
                  <a:pt x="426" y="364"/>
                  <a:pt x="407" y="380"/>
                  <a:pt x="402" y="407"/>
                </a:cubicBezTo>
                <a:cubicBezTo>
                  <a:pt x="400" y="418"/>
                  <a:pt x="389" y="424"/>
                  <a:pt x="378" y="427"/>
                </a:cubicBezTo>
                <a:cubicBezTo>
                  <a:pt x="354" y="431"/>
                  <a:pt x="333" y="442"/>
                  <a:pt x="318" y="462"/>
                </a:cubicBezTo>
                <a:cubicBezTo>
                  <a:pt x="311" y="470"/>
                  <a:pt x="300" y="475"/>
                  <a:pt x="291" y="471"/>
                </a:cubicBezTo>
                <a:cubicBezTo>
                  <a:pt x="267" y="463"/>
                  <a:pt x="245" y="472"/>
                  <a:pt x="223" y="475"/>
                </a:cubicBezTo>
                <a:cubicBezTo>
                  <a:pt x="215" y="476"/>
                  <a:pt x="206" y="478"/>
                  <a:pt x="199" y="473"/>
                </a:cubicBezTo>
                <a:cubicBezTo>
                  <a:pt x="187" y="466"/>
                  <a:pt x="175" y="465"/>
                  <a:pt x="162" y="473"/>
                </a:cubicBezTo>
                <a:cubicBezTo>
                  <a:pt x="150" y="480"/>
                  <a:pt x="141" y="474"/>
                  <a:pt x="135" y="463"/>
                </a:cubicBezTo>
                <a:cubicBezTo>
                  <a:pt x="125" y="446"/>
                  <a:pt x="112" y="436"/>
                  <a:pt x="90" y="437"/>
                </a:cubicBezTo>
                <a:cubicBezTo>
                  <a:pt x="73" y="438"/>
                  <a:pt x="61" y="430"/>
                  <a:pt x="59" y="411"/>
                </a:cubicBezTo>
                <a:cubicBezTo>
                  <a:pt x="57" y="397"/>
                  <a:pt x="49" y="385"/>
                  <a:pt x="36" y="380"/>
                </a:cubicBezTo>
                <a:cubicBezTo>
                  <a:pt x="17" y="373"/>
                  <a:pt x="20" y="362"/>
                  <a:pt x="29" y="349"/>
                </a:cubicBezTo>
                <a:cubicBezTo>
                  <a:pt x="44" y="327"/>
                  <a:pt x="43" y="326"/>
                  <a:pt x="19" y="313"/>
                </a:cubicBezTo>
                <a:cubicBezTo>
                  <a:pt x="2" y="304"/>
                  <a:pt x="0" y="295"/>
                  <a:pt x="14" y="283"/>
                </a:cubicBezTo>
                <a:cubicBezTo>
                  <a:pt x="27" y="270"/>
                  <a:pt x="28" y="257"/>
                  <a:pt x="19" y="243"/>
                </a:cubicBezTo>
                <a:cubicBezTo>
                  <a:pt x="6" y="227"/>
                  <a:pt x="9" y="213"/>
                  <a:pt x="24" y="200"/>
                </a:cubicBezTo>
                <a:cubicBezTo>
                  <a:pt x="30" y="195"/>
                  <a:pt x="34" y="189"/>
                  <a:pt x="32" y="181"/>
                </a:cubicBezTo>
                <a:cubicBezTo>
                  <a:pt x="26" y="164"/>
                  <a:pt x="35" y="156"/>
                  <a:pt x="47" y="148"/>
                </a:cubicBezTo>
                <a:cubicBezTo>
                  <a:pt x="57" y="141"/>
                  <a:pt x="63" y="131"/>
                  <a:pt x="64" y="118"/>
                </a:cubicBezTo>
                <a:cubicBezTo>
                  <a:pt x="65" y="107"/>
                  <a:pt x="66" y="94"/>
                  <a:pt x="76" y="89"/>
                </a:cubicBezTo>
                <a:cubicBezTo>
                  <a:pt x="101" y="75"/>
                  <a:pt x="124" y="58"/>
                  <a:pt x="151" y="50"/>
                </a:cubicBezTo>
                <a:cubicBezTo>
                  <a:pt x="164" y="46"/>
                  <a:pt x="172" y="42"/>
                  <a:pt x="175" y="30"/>
                </a:cubicBezTo>
                <a:cubicBezTo>
                  <a:pt x="179" y="16"/>
                  <a:pt x="187" y="8"/>
                  <a:pt x="202" y="9"/>
                </a:cubicBezTo>
                <a:cubicBezTo>
                  <a:pt x="208" y="9"/>
                  <a:pt x="214" y="7"/>
                  <a:pt x="219" y="4"/>
                </a:cubicBezTo>
                <a:cubicBezTo>
                  <a:pt x="230" y="0"/>
                  <a:pt x="238" y="2"/>
                  <a:pt x="246" y="10"/>
                </a:cubicBezTo>
                <a:cubicBezTo>
                  <a:pt x="266" y="30"/>
                  <a:pt x="270" y="30"/>
                  <a:pt x="293" y="13"/>
                </a:cubicBezTo>
                <a:cubicBezTo>
                  <a:pt x="308" y="3"/>
                  <a:pt x="313" y="4"/>
                  <a:pt x="318" y="21"/>
                </a:cubicBezTo>
                <a:cubicBezTo>
                  <a:pt x="327" y="48"/>
                  <a:pt x="337" y="51"/>
                  <a:pt x="359" y="34"/>
                </a:cubicBezTo>
                <a:cubicBezTo>
                  <a:pt x="366" y="28"/>
                  <a:pt x="373" y="23"/>
                  <a:pt x="382" y="27"/>
                </a:cubicBezTo>
                <a:cubicBezTo>
                  <a:pt x="392" y="31"/>
                  <a:pt x="390" y="40"/>
                  <a:pt x="390" y="48"/>
                </a:cubicBezTo>
                <a:cubicBezTo>
                  <a:pt x="390" y="63"/>
                  <a:pt x="392" y="76"/>
                  <a:pt x="412" y="68"/>
                </a:cubicBezTo>
                <a:cubicBezTo>
                  <a:pt x="420" y="65"/>
                  <a:pt x="424" y="69"/>
                  <a:pt x="425" y="76"/>
                </a:cubicBezTo>
                <a:cubicBezTo>
                  <a:pt x="427" y="89"/>
                  <a:pt x="434" y="99"/>
                  <a:pt x="445" y="106"/>
                </a:cubicBezTo>
                <a:cubicBezTo>
                  <a:pt x="454" y="112"/>
                  <a:pt x="458" y="122"/>
                  <a:pt x="458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7" name="Freeform 194">
            <a:extLst>
              <a:ext uri="{FF2B5EF4-FFF2-40B4-BE49-F238E27FC236}">
                <a16:creationId xmlns:a16="http://schemas.microsoft.com/office/drawing/2014/main" id="{11B30C99-FE79-4D79-804A-22B7B505A407}"/>
              </a:ext>
            </a:extLst>
          </p:cNvPr>
          <p:cNvSpPr>
            <a:spLocks/>
          </p:cNvSpPr>
          <p:nvPr/>
        </p:nvSpPr>
        <p:spPr bwMode="auto">
          <a:xfrm rot="15025246">
            <a:off x="7415443" y="5099691"/>
            <a:ext cx="238586" cy="275291"/>
          </a:xfrm>
          <a:custGeom>
            <a:avLst/>
            <a:gdLst>
              <a:gd name="T0" fmla="*/ 209 w 303"/>
              <a:gd name="T1" fmla="*/ 343 h 349"/>
              <a:gd name="T2" fmla="*/ 150 w 303"/>
              <a:gd name="T3" fmla="*/ 334 h 349"/>
              <a:gd name="T4" fmla="*/ 127 w 303"/>
              <a:gd name="T5" fmla="*/ 311 h 349"/>
              <a:gd name="T6" fmla="*/ 107 w 303"/>
              <a:gd name="T7" fmla="*/ 278 h 349"/>
              <a:gd name="T8" fmla="*/ 102 w 303"/>
              <a:gd name="T9" fmla="*/ 262 h 349"/>
              <a:gd name="T10" fmla="*/ 82 w 303"/>
              <a:gd name="T11" fmla="*/ 229 h 349"/>
              <a:gd name="T12" fmla="*/ 13 w 303"/>
              <a:gd name="T13" fmla="*/ 159 h 349"/>
              <a:gd name="T14" fmla="*/ 35 w 303"/>
              <a:gd name="T15" fmla="*/ 36 h 349"/>
              <a:gd name="T16" fmla="*/ 83 w 303"/>
              <a:gd name="T17" fmla="*/ 7 h 349"/>
              <a:gd name="T18" fmla="*/ 179 w 303"/>
              <a:gd name="T19" fmla="*/ 22 h 349"/>
              <a:gd name="T20" fmla="*/ 214 w 303"/>
              <a:gd name="T21" fmla="*/ 73 h 349"/>
              <a:gd name="T22" fmla="*/ 230 w 303"/>
              <a:gd name="T23" fmla="*/ 111 h 349"/>
              <a:gd name="T24" fmla="*/ 252 w 303"/>
              <a:gd name="T25" fmla="*/ 156 h 349"/>
              <a:gd name="T26" fmla="*/ 276 w 303"/>
              <a:gd name="T27" fmla="*/ 184 h 349"/>
              <a:gd name="T28" fmla="*/ 296 w 303"/>
              <a:gd name="T29" fmla="*/ 223 h 349"/>
              <a:gd name="T30" fmla="*/ 297 w 303"/>
              <a:gd name="T31" fmla="*/ 240 h 349"/>
              <a:gd name="T32" fmla="*/ 249 w 303"/>
              <a:gd name="T33" fmla="*/ 336 h 349"/>
              <a:gd name="T34" fmla="*/ 209 w 303"/>
              <a:gd name="T35" fmla="*/ 343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349">
                <a:moveTo>
                  <a:pt x="209" y="343"/>
                </a:moveTo>
                <a:cubicBezTo>
                  <a:pt x="193" y="345"/>
                  <a:pt x="170" y="349"/>
                  <a:pt x="150" y="334"/>
                </a:cubicBezTo>
                <a:cubicBezTo>
                  <a:pt x="141" y="328"/>
                  <a:pt x="131" y="322"/>
                  <a:pt x="127" y="311"/>
                </a:cubicBezTo>
                <a:cubicBezTo>
                  <a:pt x="122" y="299"/>
                  <a:pt x="116" y="288"/>
                  <a:pt x="107" y="278"/>
                </a:cubicBezTo>
                <a:cubicBezTo>
                  <a:pt x="103" y="273"/>
                  <a:pt x="100" y="268"/>
                  <a:pt x="102" y="262"/>
                </a:cubicBezTo>
                <a:cubicBezTo>
                  <a:pt x="107" y="244"/>
                  <a:pt x="97" y="233"/>
                  <a:pt x="82" y="229"/>
                </a:cubicBezTo>
                <a:cubicBezTo>
                  <a:pt x="44" y="219"/>
                  <a:pt x="23" y="195"/>
                  <a:pt x="13" y="159"/>
                </a:cubicBezTo>
                <a:cubicBezTo>
                  <a:pt x="0" y="114"/>
                  <a:pt x="8" y="73"/>
                  <a:pt x="35" y="36"/>
                </a:cubicBezTo>
                <a:cubicBezTo>
                  <a:pt x="47" y="20"/>
                  <a:pt x="63" y="11"/>
                  <a:pt x="83" y="7"/>
                </a:cubicBezTo>
                <a:cubicBezTo>
                  <a:pt x="118" y="0"/>
                  <a:pt x="148" y="5"/>
                  <a:pt x="179" y="22"/>
                </a:cubicBezTo>
                <a:cubicBezTo>
                  <a:pt x="200" y="33"/>
                  <a:pt x="211" y="50"/>
                  <a:pt x="214" y="73"/>
                </a:cubicBezTo>
                <a:cubicBezTo>
                  <a:pt x="216" y="87"/>
                  <a:pt x="223" y="99"/>
                  <a:pt x="230" y="111"/>
                </a:cubicBezTo>
                <a:cubicBezTo>
                  <a:pt x="239" y="126"/>
                  <a:pt x="248" y="139"/>
                  <a:pt x="252" y="156"/>
                </a:cubicBezTo>
                <a:cubicBezTo>
                  <a:pt x="255" y="169"/>
                  <a:pt x="266" y="176"/>
                  <a:pt x="276" y="184"/>
                </a:cubicBezTo>
                <a:cubicBezTo>
                  <a:pt x="290" y="193"/>
                  <a:pt x="298" y="205"/>
                  <a:pt x="296" y="223"/>
                </a:cubicBezTo>
                <a:cubicBezTo>
                  <a:pt x="296" y="228"/>
                  <a:pt x="297" y="234"/>
                  <a:pt x="297" y="240"/>
                </a:cubicBezTo>
                <a:cubicBezTo>
                  <a:pt x="303" y="280"/>
                  <a:pt x="284" y="317"/>
                  <a:pt x="249" y="336"/>
                </a:cubicBezTo>
                <a:cubicBezTo>
                  <a:pt x="237" y="343"/>
                  <a:pt x="231" y="344"/>
                  <a:pt x="209" y="3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8" name="Freeform 195">
            <a:extLst>
              <a:ext uri="{FF2B5EF4-FFF2-40B4-BE49-F238E27FC236}">
                <a16:creationId xmlns:a16="http://schemas.microsoft.com/office/drawing/2014/main" id="{EFC05437-5A0A-4DB8-BC05-76FCEDB1D76F}"/>
              </a:ext>
            </a:extLst>
          </p:cNvPr>
          <p:cNvSpPr>
            <a:spLocks/>
          </p:cNvSpPr>
          <p:nvPr/>
        </p:nvSpPr>
        <p:spPr bwMode="auto">
          <a:xfrm rot="15025246">
            <a:off x="7101075" y="4973840"/>
            <a:ext cx="222527" cy="213350"/>
          </a:xfrm>
          <a:custGeom>
            <a:avLst/>
            <a:gdLst>
              <a:gd name="T0" fmla="*/ 160 w 283"/>
              <a:gd name="T1" fmla="*/ 274 h 274"/>
              <a:gd name="T2" fmla="*/ 41 w 283"/>
              <a:gd name="T3" fmla="*/ 190 h 274"/>
              <a:gd name="T4" fmla="*/ 22 w 283"/>
              <a:gd name="T5" fmla="*/ 169 h 274"/>
              <a:gd name="T6" fmla="*/ 19 w 283"/>
              <a:gd name="T7" fmla="*/ 131 h 274"/>
              <a:gd name="T8" fmla="*/ 42 w 283"/>
              <a:gd name="T9" fmla="*/ 101 h 274"/>
              <a:gd name="T10" fmla="*/ 177 w 283"/>
              <a:gd name="T11" fmla="*/ 14 h 274"/>
              <a:gd name="T12" fmla="*/ 275 w 283"/>
              <a:gd name="T13" fmla="*/ 155 h 274"/>
              <a:gd name="T14" fmla="*/ 269 w 283"/>
              <a:gd name="T15" fmla="*/ 192 h 274"/>
              <a:gd name="T16" fmla="*/ 277 w 283"/>
              <a:gd name="T17" fmla="*/ 223 h 274"/>
              <a:gd name="T18" fmla="*/ 280 w 283"/>
              <a:gd name="T19" fmla="*/ 229 h 274"/>
              <a:gd name="T20" fmla="*/ 272 w 283"/>
              <a:gd name="T21" fmla="*/ 233 h 274"/>
              <a:gd name="T22" fmla="*/ 229 w 283"/>
              <a:gd name="T23" fmla="*/ 253 h 274"/>
              <a:gd name="T24" fmla="*/ 160 w 283"/>
              <a:gd name="T2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3" h="274">
                <a:moveTo>
                  <a:pt x="160" y="274"/>
                </a:moveTo>
                <a:cubicBezTo>
                  <a:pt x="104" y="273"/>
                  <a:pt x="60" y="243"/>
                  <a:pt x="41" y="190"/>
                </a:cubicBezTo>
                <a:cubicBezTo>
                  <a:pt x="37" y="180"/>
                  <a:pt x="32" y="174"/>
                  <a:pt x="22" y="169"/>
                </a:cubicBezTo>
                <a:cubicBezTo>
                  <a:pt x="2" y="161"/>
                  <a:pt x="0" y="143"/>
                  <a:pt x="19" y="131"/>
                </a:cubicBezTo>
                <a:cubicBezTo>
                  <a:pt x="32" y="123"/>
                  <a:pt x="37" y="114"/>
                  <a:pt x="42" y="101"/>
                </a:cubicBezTo>
                <a:cubicBezTo>
                  <a:pt x="61" y="37"/>
                  <a:pt x="119" y="0"/>
                  <a:pt x="177" y="14"/>
                </a:cubicBezTo>
                <a:cubicBezTo>
                  <a:pt x="238" y="28"/>
                  <a:pt x="283" y="93"/>
                  <a:pt x="275" y="155"/>
                </a:cubicBezTo>
                <a:cubicBezTo>
                  <a:pt x="274" y="168"/>
                  <a:pt x="274" y="181"/>
                  <a:pt x="269" y="192"/>
                </a:cubicBezTo>
                <a:cubicBezTo>
                  <a:pt x="263" y="205"/>
                  <a:pt x="259" y="216"/>
                  <a:pt x="277" y="223"/>
                </a:cubicBezTo>
                <a:cubicBezTo>
                  <a:pt x="279" y="223"/>
                  <a:pt x="281" y="226"/>
                  <a:pt x="280" y="229"/>
                </a:cubicBezTo>
                <a:cubicBezTo>
                  <a:pt x="279" y="233"/>
                  <a:pt x="275" y="234"/>
                  <a:pt x="272" y="233"/>
                </a:cubicBezTo>
                <a:cubicBezTo>
                  <a:pt x="253" y="229"/>
                  <a:pt x="242" y="242"/>
                  <a:pt x="229" y="253"/>
                </a:cubicBezTo>
                <a:cubicBezTo>
                  <a:pt x="212" y="268"/>
                  <a:pt x="189" y="274"/>
                  <a:pt x="160" y="2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9" name="Freeform 196">
            <a:extLst>
              <a:ext uri="{FF2B5EF4-FFF2-40B4-BE49-F238E27FC236}">
                <a16:creationId xmlns:a16="http://schemas.microsoft.com/office/drawing/2014/main" id="{D2036EEC-95D1-4A8A-BA74-B82B8B8D49E2}"/>
              </a:ext>
            </a:extLst>
          </p:cNvPr>
          <p:cNvSpPr>
            <a:spLocks/>
          </p:cNvSpPr>
          <p:nvPr/>
        </p:nvSpPr>
        <p:spPr bwMode="auto">
          <a:xfrm rot="15025246">
            <a:off x="7731206" y="5178793"/>
            <a:ext cx="146822" cy="149116"/>
          </a:xfrm>
          <a:custGeom>
            <a:avLst/>
            <a:gdLst>
              <a:gd name="T0" fmla="*/ 2 w 187"/>
              <a:gd name="T1" fmla="*/ 86 h 192"/>
              <a:gd name="T2" fmla="*/ 79 w 187"/>
              <a:gd name="T3" fmla="*/ 0 h 192"/>
              <a:gd name="T4" fmla="*/ 186 w 187"/>
              <a:gd name="T5" fmla="*/ 97 h 192"/>
              <a:gd name="T6" fmla="*/ 88 w 187"/>
              <a:gd name="T7" fmla="*/ 191 h 192"/>
              <a:gd name="T8" fmla="*/ 2 w 187"/>
              <a:gd name="T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92">
                <a:moveTo>
                  <a:pt x="2" y="86"/>
                </a:moveTo>
                <a:cubicBezTo>
                  <a:pt x="1" y="44"/>
                  <a:pt x="40" y="0"/>
                  <a:pt x="79" y="0"/>
                </a:cubicBezTo>
                <a:cubicBezTo>
                  <a:pt x="140" y="0"/>
                  <a:pt x="185" y="40"/>
                  <a:pt x="186" y="97"/>
                </a:cubicBezTo>
                <a:cubicBezTo>
                  <a:pt x="187" y="146"/>
                  <a:pt x="139" y="192"/>
                  <a:pt x="88" y="191"/>
                </a:cubicBezTo>
                <a:cubicBezTo>
                  <a:pt x="47" y="191"/>
                  <a:pt x="0" y="143"/>
                  <a:pt x="2" y="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0" name="Freeform 197">
            <a:extLst>
              <a:ext uri="{FF2B5EF4-FFF2-40B4-BE49-F238E27FC236}">
                <a16:creationId xmlns:a16="http://schemas.microsoft.com/office/drawing/2014/main" id="{358B52D1-06D3-4660-A464-95504CB25CDE}"/>
              </a:ext>
            </a:extLst>
          </p:cNvPr>
          <p:cNvSpPr>
            <a:spLocks/>
          </p:cNvSpPr>
          <p:nvPr/>
        </p:nvSpPr>
        <p:spPr bwMode="auto">
          <a:xfrm rot="15025246">
            <a:off x="8020520" y="3870450"/>
            <a:ext cx="123881" cy="167468"/>
          </a:xfrm>
          <a:custGeom>
            <a:avLst/>
            <a:gdLst>
              <a:gd name="T0" fmla="*/ 1 w 156"/>
              <a:gd name="T1" fmla="*/ 109 h 214"/>
              <a:gd name="T2" fmla="*/ 21 w 156"/>
              <a:gd name="T3" fmla="*/ 31 h 214"/>
              <a:gd name="T4" fmla="*/ 86 w 156"/>
              <a:gd name="T5" fmla="*/ 10 h 214"/>
              <a:gd name="T6" fmla="*/ 154 w 156"/>
              <a:gd name="T7" fmla="*/ 92 h 214"/>
              <a:gd name="T8" fmla="*/ 93 w 156"/>
              <a:gd name="T9" fmla="*/ 196 h 214"/>
              <a:gd name="T10" fmla="*/ 12 w 156"/>
              <a:gd name="T11" fmla="*/ 168 h 214"/>
              <a:gd name="T12" fmla="*/ 1 w 156"/>
              <a:gd name="T13" fmla="*/ 109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214">
                <a:moveTo>
                  <a:pt x="1" y="109"/>
                </a:moveTo>
                <a:cubicBezTo>
                  <a:pt x="0" y="81"/>
                  <a:pt x="6" y="55"/>
                  <a:pt x="21" y="31"/>
                </a:cubicBezTo>
                <a:cubicBezTo>
                  <a:pt x="39" y="5"/>
                  <a:pt x="57" y="0"/>
                  <a:pt x="86" y="10"/>
                </a:cubicBezTo>
                <a:cubicBezTo>
                  <a:pt x="125" y="25"/>
                  <a:pt x="153" y="48"/>
                  <a:pt x="154" y="92"/>
                </a:cubicBezTo>
                <a:cubicBezTo>
                  <a:pt x="156" y="139"/>
                  <a:pt x="134" y="174"/>
                  <a:pt x="93" y="196"/>
                </a:cubicBezTo>
                <a:cubicBezTo>
                  <a:pt x="59" y="214"/>
                  <a:pt x="28" y="202"/>
                  <a:pt x="12" y="168"/>
                </a:cubicBezTo>
                <a:cubicBezTo>
                  <a:pt x="4" y="151"/>
                  <a:pt x="1" y="134"/>
                  <a:pt x="1" y="1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1" name="Freeform 199">
            <a:extLst>
              <a:ext uri="{FF2B5EF4-FFF2-40B4-BE49-F238E27FC236}">
                <a16:creationId xmlns:a16="http://schemas.microsoft.com/office/drawing/2014/main" id="{7425D93B-F143-4633-B8C9-8753CB12364A}"/>
              </a:ext>
            </a:extLst>
          </p:cNvPr>
          <p:cNvSpPr>
            <a:spLocks/>
          </p:cNvSpPr>
          <p:nvPr/>
        </p:nvSpPr>
        <p:spPr bwMode="auto">
          <a:xfrm rot="15025246">
            <a:off x="7508363" y="4470965"/>
            <a:ext cx="116999" cy="114704"/>
          </a:xfrm>
          <a:custGeom>
            <a:avLst/>
            <a:gdLst>
              <a:gd name="T0" fmla="*/ 116 w 149"/>
              <a:gd name="T1" fmla="*/ 144 h 144"/>
              <a:gd name="T2" fmla="*/ 79 w 149"/>
              <a:gd name="T3" fmla="*/ 125 h 144"/>
              <a:gd name="T4" fmla="*/ 27 w 149"/>
              <a:gd name="T5" fmla="*/ 82 h 144"/>
              <a:gd name="T6" fmla="*/ 16 w 149"/>
              <a:gd name="T7" fmla="*/ 65 h 144"/>
              <a:gd name="T8" fmla="*/ 13 w 149"/>
              <a:gd name="T9" fmla="*/ 45 h 144"/>
              <a:gd name="T10" fmla="*/ 14 w 149"/>
              <a:gd name="T11" fmla="*/ 17 h 144"/>
              <a:gd name="T12" fmla="*/ 55 w 149"/>
              <a:gd name="T13" fmla="*/ 10 h 144"/>
              <a:gd name="T14" fmla="*/ 123 w 149"/>
              <a:gd name="T15" fmla="*/ 54 h 144"/>
              <a:gd name="T16" fmla="*/ 147 w 149"/>
              <a:gd name="T17" fmla="*/ 112 h 144"/>
              <a:gd name="T18" fmla="*/ 116 w 149"/>
              <a:gd name="T19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" h="144">
                <a:moveTo>
                  <a:pt x="116" y="144"/>
                </a:moveTo>
                <a:cubicBezTo>
                  <a:pt x="101" y="144"/>
                  <a:pt x="90" y="136"/>
                  <a:pt x="79" y="125"/>
                </a:cubicBezTo>
                <a:cubicBezTo>
                  <a:pt x="64" y="109"/>
                  <a:pt x="49" y="91"/>
                  <a:pt x="27" y="82"/>
                </a:cubicBezTo>
                <a:cubicBezTo>
                  <a:pt x="20" y="79"/>
                  <a:pt x="17" y="72"/>
                  <a:pt x="16" y="65"/>
                </a:cubicBezTo>
                <a:cubicBezTo>
                  <a:pt x="15" y="58"/>
                  <a:pt x="14" y="52"/>
                  <a:pt x="13" y="45"/>
                </a:cubicBezTo>
                <a:cubicBezTo>
                  <a:pt x="11" y="36"/>
                  <a:pt x="0" y="26"/>
                  <a:pt x="14" y="17"/>
                </a:cubicBezTo>
                <a:cubicBezTo>
                  <a:pt x="26" y="9"/>
                  <a:pt x="38" y="0"/>
                  <a:pt x="55" y="10"/>
                </a:cubicBezTo>
                <a:cubicBezTo>
                  <a:pt x="79" y="23"/>
                  <a:pt x="104" y="33"/>
                  <a:pt x="123" y="54"/>
                </a:cubicBezTo>
                <a:cubicBezTo>
                  <a:pt x="138" y="71"/>
                  <a:pt x="146" y="90"/>
                  <a:pt x="147" y="112"/>
                </a:cubicBezTo>
                <a:cubicBezTo>
                  <a:pt x="149" y="134"/>
                  <a:pt x="139" y="144"/>
                  <a:pt x="116" y="1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2" name="Freeform 200">
            <a:extLst>
              <a:ext uri="{FF2B5EF4-FFF2-40B4-BE49-F238E27FC236}">
                <a16:creationId xmlns:a16="http://schemas.microsoft.com/office/drawing/2014/main" id="{BA941E57-2936-491D-BBB0-B5212DA25A19}"/>
              </a:ext>
            </a:extLst>
          </p:cNvPr>
          <p:cNvSpPr>
            <a:spLocks/>
          </p:cNvSpPr>
          <p:nvPr/>
        </p:nvSpPr>
        <p:spPr bwMode="auto">
          <a:xfrm rot="15025246">
            <a:off x="7231375" y="5334963"/>
            <a:ext cx="87175" cy="130763"/>
          </a:xfrm>
          <a:custGeom>
            <a:avLst/>
            <a:gdLst>
              <a:gd name="T0" fmla="*/ 85 w 112"/>
              <a:gd name="T1" fmla="*/ 54 h 166"/>
              <a:gd name="T2" fmla="*/ 98 w 112"/>
              <a:gd name="T3" fmla="*/ 91 h 166"/>
              <a:gd name="T4" fmla="*/ 97 w 112"/>
              <a:gd name="T5" fmla="*/ 144 h 166"/>
              <a:gd name="T6" fmla="*/ 50 w 112"/>
              <a:gd name="T7" fmla="*/ 158 h 166"/>
              <a:gd name="T8" fmla="*/ 27 w 112"/>
              <a:gd name="T9" fmla="*/ 103 h 166"/>
              <a:gd name="T10" fmla="*/ 19 w 112"/>
              <a:gd name="T11" fmla="*/ 73 h 166"/>
              <a:gd name="T12" fmla="*/ 6 w 112"/>
              <a:gd name="T13" fmla="*/ 31 h 166"/>
              <a:gd name="T14" fmla="*/ 46 w 112"/>
              <a:gd name="T15" fmla="*/ 3 h 166"/>
              <a:gd name="T16" fmla="*/ 77 w 112"/>
              <a:gd name="T17" fmla="*/ 28 h 166"/>
              <a:gd name="T18" fmla="*/ 85 w 112"/>
              <a:gd name="T19" fmla="*/ 5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166">
                <a:moveTo>
                  <a:pt x="85" y="54"/>
                </a:moveTo>
                <a:cubicBezTo>
                  <a:pt x="71" y="72"/>
                  <a:pt x="87" y="80"/>
                  <a:pt x="98" y="91"/>
                </a:cubicBezTo>
                <a:cubicBezTo>
                  <a:pt x="112" y="107"/>
                  <a:pt x="110" y="129"/>
                  <a:pt x="97" y="144"/>
                </a:cubicBezTo>
                <a:cubicBezTo>
                  <a:pt x="81" y="162"/>
                  <a:pt x="65" y="166"/>
                  <a:pt x="50" y="158"/>
                </a:cubicBezTo>
                <a:cubicBezTo>
                  <a:pt x="27" y="144"/>
                  <a:pt x="17" y="124"/>
                  <a:pt x="27" y="103"/>
                </a:cubicBezTo>
                <a:cubicBezTo>
                  <a:pt x="33" y="89"/>
                  <a:pt x="32" y="81"/>
                  <a:pt x="19" y="73"/>
                </a:cubicBezTo>
                <a:cubicBezTo>
                  <a:pt x="4" y="63"/>
                  <a:pt x="0" y="49"/>
                  <a:pt x="6" y="31"/>
                </a:cubicBezTo>
                <a:cubicBezTo>
                  <a:pt x="13" y="13"/>
                  <a:pt x="27" y="5"/>
                  <a:pt x="46" y="3"/>
                </a:cubicBezTo>
                <a:cubicBezTo>
                  <a:pt x="65" y="0"/>
                  <a:pt x="71" y="15"/>
                  <a:pt x="77" y="28"/>
                </a:cubicBezTo>
                <a:cubicBezTo>
                  <a:pt x="81" y="36"/>
                  <a:pt x="82" y="44"/>
                  <a:pt x="85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3" name="Freeform 201">
            <a:extLst>
              <a:ext uri="{FF2B5EF4-FFF2-40B4-BE49-F238E27FC236}">
                <a16:creationId xmlns:a16="http://schemas.microsoft.com/office/drawing/2014/main" id="{9C2E632F-395D-448C-847F-4720FF883A9E}"/>
              </a:ext>
            </a:extLst>
          </p:cNvPr>
          <p:cNvSpPr>
            <a:spLocks/>
          </p:cNvSpPr>
          <p:nvPr/>
        </p:nvSpPr>
        <p:spPr bwMode="auto">
          <a:xfrm rot="15025246">
            <a:off x="7071407" y="5170029"/>
            <a:ext cx="80294" cy="82587"/>
          </a:xfrm>
          <a:custGeom>
            <a:avLst/>
            <a:gdLst>
              <a:gd name="T0" fmla="*/ 101 w 102"/>
              <a:gd name="T1" fmla="*/ 51 h 105"/>
              <a:gd name="T2" fmla="*/ 52 w 102"/>
              <a:gd name="T3" fmla="*/ 104 h 105"/>
              <a:gd name="T4" fmla="*/ 1 w 102"/>
              <a:gd name="T5" fmla="*/ 47 h 105"/>
              <a:gd name="T6" fmla="*/ 51 w 102"/>
              <a:gd name="T7" fmla="*/ 0 h 105"/>
              <a:gd name="T8" fmla="*/ 101 w 102"/>
              <a:gd name="T9" fmla="*/ 51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05">
                <a:moveTo>
                  <a:pt x="101" y="51"/>
                </a:moveTo>
                <a:cubicBezTo>
                  <a:pt x="101" y="81"/>
                  <a:pt x="80" y="105"/>
                  <a:pt x="52" y="104"/>
                </a:cubicBezTo>
                <a:cubicBezTo>
                  <a:pt x="25" y="104"/>
                  <a:pt x="1" y="77"/>
                  <a:pt x="1" y="47"/>
                </a:cubicBezTo>
                <a:cubicBezTo>
                  <a:pt x="0" y="20"/>
                  <a:pt x="22" y="0"/>
                  <a:pt x="51" y="0"/>
                </a:cubicBezTo>
                <a:cubicBezTo>
                  <a:pt x="81" y="0"/>
                  <a:pt x="102" y="22"/>
                  <a:pt x="101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4" name="Freeform 204">
            <a:extLst>
              <a:ext uri="{FF2B5EF4-FFF2-40B4-BE49-F238E27FC236}">
                <a16:creationId xmlns:a16="http://schemas.microsoft.com/office/drawing/2014/main" id="{7A4F028B-A94E-4C1F-AB3B-0E7AB0E7BDFB}"/>
              </a:ext>
            </a:extLst>
          </p:cNvPr>
          <p:cNvSpPr>
            <a:spLocks/>
          </p:cNvSpPr>
          <p:nvPr/>
        </p:nvSpPr>
        <p:spPr bwMode="auto">
          <a:xfrm rot="15025246">
            <a:off x="7797115" y="3766005"/>
            <a:ext cx="133058" cy="59646"/>
          </a:xfrm>
          <a:custGeom>
            <a:avLst/>
            <a:gdLst>
              <a:gd name="T0" fmla="*/ 72 w 170"/>
              <a:gd name="T1" fmla="*/ 76 h 76"/>
              <a:gd name="T2" fmla="*/ 11 w 170"/>
              <a:gd name="T3" fmla="*/ 56 h 76"/>
              <a:gd name="T4" fmla="*/ 17 w 170"/>
              <a:gd name="T5" fmla="*/ 33 h 76"/>
              <a:gd name="T6" fmla="*/ 63 w 170"/>
              <a:gd name="T7" fmla="*/ 14 h 76"/>
              <a:gd name="T8" fmla="*/ 151 w 170"/>
              <a:gd name="T9" fmla="*/ 15 h 76"/>
              <a:gd name="T10" fmla="*/ 156 w 170"/>
              <a:gd name="T11" fmla="*/ 46 h 76"/>
              <a:gd name="T12" fmla="*/ 72 w 170"/>
              <a:gd name="T1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76">
                <a:moveTo>
                  <a:pt x="72" y="76"/>
                </a:moveTo>
                <a:cubicBezTo>
                  <a:pt x="49" y="76"/>
                  <a:pt x="28" y="73"/>
                  <a:pt x="11" y="56"/>
                </a:cubicBezTo>
                <a:cubicBezTo>
                  <a:pt x="0" y="44"/>
                  <a:pt x="1" y="38"/>
                  <a:pt x="17" y="33"/>
                </a:cubicBezTo>
                <a:cubicBezTo>
                  <a:pt x="32" y="27"/>
                  <a:pt x="48" y="21"/>
                  <a:pt x="63" y="14"/>
                </a:cubicBezTo>
                <a:cubicBezTo>
                  <a:pt x="93" y="0"/>
                  <a:pt x="122" y="0"/>
                  <a:pt x="151" y="15"/>
                </a:cubicBezTo>
                <a:cubicBezTo>
                  <a:pt x="168" y="25"/>
                  <a:pt x="170" y="32"/>
                  <a:pt x="156" y="46"/>
                </a:cubicBezTo>
                <a:cubicBezTo>
                  <a:pt x="132" y="68"/>
                  <a:pt x="103" y="76"/>
                  <a:pt x="72" y="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5" name="Freeform 205">
            <a:extLst>
              <a:ext uri="{FF2B5EF4-FFF2-40B4-BE49-F238E27FC236}">
                <a16:creationId xmlns:a16="http://schemas.microsoft.com/office/drawing/2014/main" id="{CAB91DF9-D44D-4D90-9839-3AE489FB1652}"/>
              </a:ext>
            </a:extLst>
          </p:cNvPr>
          <p:cNvSpPr>
            <a:spLocks/>
          </p:cNvSpPr>
          <p:nvPr/>
        </p:nvSpPr>
        <p:spPr bwMode="auto">
          <a:xfrm rot="15025246">
            <a:off x="7893373" y="4291820"/>
            <a:ext cx="82587" cy="87175"/>
          </a:xfrm>
          <a:custGeom>
            <a:avLst/>
            <a:gdLst>
              <a:gd name="T0" fmla="*/ 102 w 104"/>
              <a:gd name="T1" fmla="*/ 31 h 113"/>
              <a:gd name="T2" fmla="*/ 92 w 104"/>
              <a:gd name="T3" fmla="*/ 82 h 113"/>
              <a:gd name="T4" fmla="*/ 34 w 104"/>
              <a:gd name="T5" fmla="*/ 98 h 113"/>
              <a:gd name="T6" fmla="*/ 5 w 104"/>
              <a:gd name="T7" fmla="*/ 56 h 113"/>
              <a:gd name="T8" fmla="*/ 23 w 104"/>
              <a:gd name="T9" fmla="*/ 13 h 113"/>
              <a:gd name="T10" fmla="*/ 91 w 104"/>
              <a:gd name="T11" fmla="*/ 5 h 113"/>
              <a:gd name="T12" fmla="*/ 102 w 104"/>
              <a:gd name="T13" fmla="*/ 3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113">
                <a:moveTo>
                  <a:pt x="102" y="31"/>
                </a:moveTo>
                <a:cubicBezTo>
                  <a:pt x="101" y="44"/>
                  <a:pt x="100" y="64"/>
                  <a:pt x="92" y="82"/>
                </a:cubicBezTo>
                <a:cubicBezTo>
                  <a:pt x="79" y="107"/>
                  <a:pt x="58" y="113"/>
                  <a:pt x="34" y="98"/>
                </a:cubicBezTo>
                <a:cubicBezTo>
                  <a:pt x="19" y="88"/>
                  <a:pt x="10" y="73"/>
                  <a:pt x="5" y="56"/>
                </a:cubicBezTo>
                <a:cubicBezTo>
                  <a:pt x="0" y="38"/>
                  <a:pt x="6" y="23"/>
                  <a:pt x="23" y="13"/>
                </a:cubicBezTo>
                <a:cubicBezTo>
                  <a:pt x="44" y="0"/>
                  <a:pt x="67" y="2"/>
                  <a:pt x="91" y="5"/>
                </a:cubicBezTo>
                <a:cubicBezTo>
                  <a:pt x="102" y="7"/>
                  <a:pt x="104" y="15"/>
                  <a:pt x="102" y="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6" name="Freeform 206">
            <a:extLst>
              <a:ext uri="{FF2B5EF4-FFF2-40B4-BE49-F238E27FC236}">
                <a16:creationId xmlns:a16="http://schemas.microsoft.com/office/drawing/2014/main" id="{E4C232B3-4753-4132-A145-F741395D83AA}"/>
              </a:ext>
            </a:extLst>
          </p:cNvPr>
          <p:cNvSpPr>
            <a:spLocks/>
          </p:cNvSpPr>
          <p:nvPr/>
        </p:nvSpPr>
        <p:spPr bwMode="auto">
          <a:xfrm rot="15025246">
            <a:off x="7822167" y="3713247"/>
            <a:ext cx="153705" cy="59646"/>
          </a:xfrm>
          <a:custGeom>
            <a:avLst/>
            <a:gdLst>
              <a:gd name="T0" fmla="*/ 90 w 195"/>
              <a:gd name="T1" fmla="*/ 73 h 76"/>
              <a:gd name="T2" fmla="*/ 11 w 195"/>
              <a:gd name="T3" fmla="*/ 61 h 76"/>
              <a:gd name="T4" fmla="*/ 1 w 195"/>
              <a:gd name="T5" fmla="*/ 53 h 76"/>
              <a:gd name="T6" fmla="*/ 9 w 195"/>
              <a:gd name="T7" fmla="*/ 43 h 76"/>
              <a:gd name="T8" fmla="*/ 70 w 195"/>
              <a:gd name="T9" fmla="*/ 27 h 76"/>
              <a:gd name="T10" fmla="*/ 156 w 195"/>
              <a:gd name="T11" fmla="*/ 8 h 76"/>
              <a:gd name="T12" fmla="*/ 187 w 195"/>
              <a:gd name="T13" fmla="*/ 23 h 76"/>
              <a:gd name="T14" fmla="*/ 180 w 195"/>
              <a:gd name="T15" fmla="*/ 44 h 76"/>
              <a:gd name="T16" fmla="*/ 90 w 195"/>
              <a:gd name="T17" fmla="*/ 7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76">
                <a:moveTo>
                  <a:pt x="90" y="73"/>
                </a:moveTo>
                <a:cubicBezTo>
                  <a:pt x="62" y="75"/>
                  <a:pt x="37" y="69"/>
                  <a:pt x="11" y="61"/>
                </a:cubicBezTo>
                <a:cubicBezTo>
                  <a:pt x="7" y="59"/>
                  <a:pt x="1" y="59"/>
                  <a:pt x="1" y="53"/>
                </a:cubicBezTo>
                <a:cubicBezTo>
                  <a:pt x="0" y="48"/>
                  <a:pt x="5" y="45"/>
                  <a:pt x="9" y="43"/>
                </a:cubicBezTo>
                <a:cubicBezTo>
                  <a:pt x="27" y="31"/>
                  <a:pt x="48" y="28"/>
                  <a:pt x="70" y="27"/>
                </a:cubicBezTo>
                <a:cubicBezTo>
                  <a:pt x="100" y="25"/>
                  <a:pt x="129" y="25"/>
                  <a:pt x="156" y="8"/>
                </a:cubicBezTo>
                <a:cubicBezTo>
                  <a:pt x="171" y="0"/>
                  <a:pt x="179" y="13"/>
                  <a:pt x="187" y="23"/>
                </a:cubicBezTo>
                <a:cubicBezTo>
                  <a:pt x="195" y="33"/>
                  <a:pt x="186" y="39"/>
                  <a:pt x="180" y="44"/>
                </a:cubicBezTo>
                <a:cubicBezTo>
                  <a:pt x="154" y="67"/>
                  <a:pt x="124" y="76"/>
                  <a:pt x="90" y="7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7" name="Freeform 207">
            <a:extLst>
              <a:ext uri="{FF2B5EF4-FFF2-40B4-BE49-F238E27FC236}">
                <a16:creationId xmlns:a16="http://schemas.microsoft.com/office/drawing/2014/main" id="{544924ED-C197-430B-B906-96843D0D5494}"/>
              </a:ext>
            </a:extLst>
          </p:cNvPr>
          <p:cNvSpPr>
            <a:spLocks/>
          </p:cNvSpPr>
          <p:nvPr/>
        </p:nvSpPr>
        <p:spPr bwMode="auto">
          <a:xfrm rot="15025246">
            <a:off x="8026011" y="3871098"/>
            <a:ext cx="105528" cy="66528"/>
          </a:xfrm>
          <a:custGeom>
            <a:avLst/>
            <a:gdLst>
              <a:gd name="T0" fmla="*/ 65 w 136"/>
              <a:gd name="T1" fmla="*/ 83 h 83"/>
              <a:gd name="T2" fmla="*/ 11 w 136"/>
              <a:gd name="T3" fmla="*/ 59 h 83"/>
              <a:gd name="T4" fmla="*/ 20 w 136"/>
              <a:gd name="T5" fmla="*/ 19 h 83"/>
              <a:gd name="T6" fmla="*/ 128 w 136"/>
              <a:gd name="T7" fmla="*/ 33 h 83"/>
              <a:gd name="T8" fmla="*/ 119 w 136"/>
              <a:gd name="T9" fmla="*/ 69 h 83"/>
              <a:gd name="T10" fmla="*/ 65 w 136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83">
                <a:moveTo>
                  <a:pt x="65" y="83"/>
                </a:moveTo>
                <a:cubicBezTo>
                  <a:pt x="43" y="82"/>
                  <a:pt x="23" y="78"/>
                  <a:pt x="11" y="59"/>
                </a:cubicBezTo>
                <a:cubicBezTo>
                  <a:pt x="0" y="42"/>
                  <a:pt x="3" y="29"/>
                  <a:pt x="20" y="19"/>
                </a:cubicBezTo>
                <a:cubicBezTo>
                  <a:pt x="52" y="0"/>
                  <a:pt x="103" y="7"/>
                  <a:pt x="128" y="33"/>
                </a:cubicBezTo>
                <a:cubicBezTo>
                  <a:pt x="136" y="41"/>
                  <a:pt x="132" y="59"/>
                  <a:pt x="119" y="69"/>
                </a:cubicBezTo>
                <a:cubicBezTo>
                  <a:pt x="102" y="82"/>
                  <a:pt x="82" y="80"/>
                  <a:pt x="65" y="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8" name="Freeform 208">
            <a:extLst>
              <a:ext uri="{FF2B5EF4-FFF2-40B4-BE49-F238E27FC236}">
                <a16:creationId xmlns:a16="http://schemas.microsoft.com/office/drawing/2014/main" id="{C4C16A9A-4109-4B59-9FCC-2B0930A01F1D}"/>
              </a:ext>
            </a:extLst>
          </p:cNvPr>
          <p:cNvSpPr>
            <a:spLocks/>
          </p:cNvSpPr>
          <p:nvPr/>
        </p:nvSpPr>
        <p:spPr bwMode="auto">
          <a:xfrm rot="15025246">
            <a:off x="7619894" y="4400429"/>
            <a:ext cx="107823" cy="87175"/>
          </a:xfrm>
          <a:custGeom>
            <a:avLst/>
            <a:gdLst>
              <a:gd name="T0" fmla="*/ 134 w 135"/>
              <a:gd name="T1" fmla="*/ 84 h 112"/>
              <a:gd name="T2" fmla="*/ 104 w 135"/>
              <a:gd name="T3" fmla="*/ 108 h 112"/>
              <a:gd name="T4" fmla="*/ 60 w 135"/>
              <a:gd name="T5" fmla="*/ 67 h 112"/>
              <a:gd name="T6" fmla="*/ 38 w 135"/>
              <a:gd name="T7" fmla="*/ 51 h 112"/>
              <a:gd name="T8" fmla="*/ 5 w 135"/>
              <a:gd name="T9" fmla="*/ 40 h 112"/>
              <a:gd name="T10" fmla="*/ 11 w 135"/>
              <a:gd name="T11" fmla="*/ 10 h 112"/>
              <a:gd name="T12" fmla="*/ 50 w 135"/>
              <a:gd name="T13" fmla="*/ 10 h 112"/>
              <a:gd name="T14" fmla="*/ 84 w 135"/>
              <a:gd name="T15" fmla="*/ 23 h 112"/>
              <a:gd name="T16" fmla="*/ 134 w 135"/>
              <a:gd name="T17" fmla="*/ 8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12">
                <a:moveTo>
                  <a:pt x="134" y="84"/>
                </a:moveTo>
                <a:cubicBezTo>
                  <a:pt x="134" y="103"/>
                  <a:pt x="122" y="112"/>
                  <a:pt x="104" y="108"/>
                </a:cubicBezTo>
                <a:cubicBezTo>
                  <a:pt x="82" y="103"/>
                  <a:pt x="65" y="90"/>
                  <a:pt x="60" y="67"/>
                </a:cubicBezTo>
                <a:cubicBezTo>
                  <a:pt x="57" y="54"/>
                  <a:pt x="54" y="46"/>
                  <a:pt x="38" y="51"/>
                </a:cubicBezTo>
                <a:cubicBezTo>
                  <a:pt x="26" y="54"/>
                  <a:pt x="11" y="54"/>
                  <a:pt x="5" y="40"/>
                </a:cubicBezTo>
                <a:cubicBezTo>
                  <a:pt x="0" y="29"/>
                  <a:pt x="2" y="18"/>
                  <a:pt x="11" y="10"/>
                </a:cubicBezTo>
                <a:cubicBezTo>
                  <a:pt x="23" y="0"/>
                  <a:pt x="38" y="1"/>
                  <a:pt x="50" y="10"/>
                </a:cubicBezTo>
                <a:cubicBezTo>
                  <a:pt x="60" y="18"/>
                  <a:pt x="70" y="23"/>
                  <a:pt x="84" y="23"/>
                </a:cubicBezTo>
                <a:cubicBezTo>
                  <a:pt x="107" y="23"/>
                  <a:pt x="135" y="59"/>
                  <a:pt x="134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9" name="Freeform 211">
            <a:extLst>
              <a:ext uri="{FF2B5EF4-FFF2-40B4-BE49-F238E27FC236}">
                <a16:creationId xmlns:a16="http://schemas.microsoft.com/office/drawing/2014/main" id="{929E40B6-6CB2-450A-8AF2-B8EB38A13DFF}"/>
              </a:ext>
            </a:extLst>
          </p:cNvPr>
          <p:cNvSpPr>
            <a:spLocks/>
          </p:cNvSpPr>
          <p:nvPr/>
        </p:nvSpPr>
        <p:spPr bwMode="auto">
          <a:xfrm rot="15025246">
            <a:off x="7337280" y="4161920"/>
            <a:ext cx="68822" cy="80294"/>
          </a:xfrm>
          <a:custGeom>
            <a:avLst/>
            <a:gdLst>
              <a:gd name="T0" fmla="*/ 88 w 88"/>
              <a:gd name="T1" fmla="*/ 51 h 104"/>
              <a:gd name="T2" fmla="*/ 58 w 88"/>
              <a:gd name="T3" fmla="*/ 96 h 104"/>
              <a:gd name="T4" fmla="*/ 22 w 88"/>
              <a:gd name="T5" fmla="*/ 80 h 104"/>
              <a:gd name="T6" fmla="*/ 17 w 88"/>
              <a:gd name="T7" fmla="*/ 68 h 104"/>
              <a:gd name="T8" fmla="*/ 48 w 88"/>
              <a:gd name="T9" fmla="*/ 3 h 104"/>
              <a:gd name="T10" fmla="*/ 88 w 88"/>
              <a:gd name="T11" fmla="*/ 5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" h="104">
                <a:moveTo>
                  <a:pt x="88" y="51"/>
                </a:moveTo>
                <a:cubicBezTo>
                  <a:pt x="88" y="70"/>
                  <a:pt x="76" y="89"/>
                  <a:pt x="58" y="96"/>
                </a:cubicBezTo>
                <a:cubicBezTo>
                  <a:pt x="38" y="104"/>
                  <a:pt x="30" y="101"/>
                  <a:pt x="22" y="80"/>
                </a:cubicBezTo>
                <a:cubicBezTo>
                  <a:pt x="21" y="76"/>
                  <a:pt x="19" y="72"/>
                  <a:pt x="17" y="68"/>
                </a:cubicBezTo>
                <a:cubicBezTo>
                  <a:pt x="0" y="34"/>
                  <a:pt x="11" y="10"/>
                  <a:pt x="48" y="3"/>
                </a:cubicBezTo>
                <a:cubicBezTo>
                  <a:pt x="64" y="0"/>
                  <a:pt x="88" y="28"/>
                  <a:pt x="88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0" name="Freeform 212">
            <a:extLst>
              <a:ext uri="{FF2B5EF4-FFF2-40B4-BE49-F238E27FC236}">
                <a16:creationId xmlns:a16="http://schemas.microsoft.com/office/drawing/2014/main" id="{0F6DB526-B1DA-4725-B83D-053307B42B41}"/>
              </a:ext>
            </a:extLst>
          </p:cNvPr>
          <p:cNvSpPr>
            <a:spLocks/>
          </p:cNvSpPr>
          <p:nvPr/>
        </p:nvSpPr>
        <p:spPr bwMode="auto">
          <a:xfrm rot="15025246">
            <a:off x="7995382" y="4440021"/>
            <a:ext cx="89469" cy="68822"/>
          </a:xfrm>
          <a:custGeom>
            <a:avLst/>
            <a:gdLst>
              <a:gd name="T0" fmla="*/ 43 w 115"/>
              <a:gd name="T1" fmla="*/ 88 h 88"/>
              <a:gd name="T2" fmla="*/ 14 w 115"/>
              <a:gd name="T3" fmla="*/ 52 h 88"/>
              <a:gd name="T4" fmla="*/ 96 w 115"/>
              <a:gd name="T5" fmla="*/ 12 h 88"/>
              <a:gd name="T6" fmla="*/ 107 w 115"/>
              <a:gd name="T7" fmla="*/ 38 h 88"/>
              <a:gd name="T8" fmla="*/ 43 w 115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88">
                <a:moveTo>
                  <a:pt x="43" y="88"/>
                </a:moveTo>
                <a:cubicBezTo>
                  <a:pt x="5" y="88"/>
                  <a:pt x="0" y="80"/>
                  <a:pt x="14" y="52"/>
                </a:cubicBezTo>
                <a:cubicBezTo>
                  <a:pt x="34" y="14"/>
                  <a:pt x="61" y="0"/>
                  <a:pt x="96" y="12"/>
                </a:cubicBezTo>
                <a:cubicBezTo>
                  <a:pt x="111" y="16"/>
                  <a:pt x="115" y="24"/>
                  <a:pt x="107" y="38"/>
                </a:cubicBezTo>
                <a:cubicBezTo>
                  <a:pt x="91" y="66"/>
                  <a:pt x="71" y="87"/>
                  <a:pt x="43" y="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1" name="Freeform 215">
            <a:extLst>
              <a:ext uri="{FF2B5EF4-FFF2-40B4-BE49-F238E27FC236}">
                <a16:creationId xmlns:a16="http://schemas.microsoft.com/office/drawing/2014/main" id="{9CAA1510-20BB-4D59-AC83-4F0C5D0B73CB}"/>
              </a:ext>
            </a:extLst>
          </p:cNvPr>
          <p:cNvSpPr>
            <a:spLocks/>
          </p:cNvSpPr>
          <p:nvPr/>
        </p:nvSpPr>
        <p:spPr bwMode="auto">
          <a:xfrm rot="15025246">
            <a:off x="7944751" y="4280196"/>
            <a:ext cx="61941" cy="103235"/>
          </a:xfrm>
          <a:custGeom>
            <a:avLst/>
            <a:gdLst>
              <a:gd name="T0" fmla="*/ 23 w 80"/>
              <a:gd name="T1" fmla="*/ 134 h 134"/>
              <a:gd name="T2" fmla="*/ 2 w 80"/>
              <a:gd name="T3" fmla="*/ 115 h 134"/>
              <a:gd name="T4" fmla="*/ 52 w 80"/>
              <a:gd name="T5" fmla="*/ 11 h 134"/>
              <a:gd name="T6" fmla="*/ 71 w 80"/>
              <a:gd name="T7" fmla="*/ 4 h 134"/>
              <a:gd name="T8" fmla="*/ 74 w 80"/>
              <a:gd name="T9" fmla="*/ 24 h 134"/>
              <a:gd name="T10" fmla="*/ 55 w 80"/>
              <a:gd name="T11" fmla="*/ 111 h 134"/>
              <a:gd name="T12" fmla="*/ 23 w 80"/>
              <a:gd name="T13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34">
                <a:moveTo>
                  <a:pt x="23" y="134"/>
                </a:moveTo>
                <a:cubicBezTo>
                  <a:pt x="10" y="133"/>
                  <a:pt x="0" y="129"/>
                  <a:pt x="2" y="115"/>
                </a:cubicBezTo>
                <a:cubicBezTo>
                  <a:pt x="8" y="76"/>
                  <a:pt x="22" y="40"/>
                  <a:pt x="52" y="11"/>
                </a:cubicBezTo>
                <a:cubicBezTo>
                  <a:pt x="57" y="6"/>
                  <a:pt x="64" y="0"/>
                  <a:pt x="71" y="4"/>
                </a:cubicBezTo>
                <a:cubicBezTo>
                  <a:pt x="80" y="8"/>
                  <a:pt x="75" y="17"/>
                  <a:pt x="74" y="24"/>
                </a:cubicBezTo>
                <a:cubicBezTo>
                  <a:pt x="69" y="53"/>
                  <a:pt x="55" y="80"/>
                  <a:pt x="55" y="111"/>
                </a:cubicBezTo>
                <a:cubicBezTo>
                  <a:pt x="55" y="127"/>
                  <a:pt x="33" y="127"/>
                  <a:pt x="23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2" name="Freeform 217">
            <a:extLst>
              <a:ext uri="{FF2B5EF4-FFF2-40B4-BE49-F238E27FC236}">
                <a16:creationId xmlns:a16="http://schemas.microsoft.com/office/drawing/2014/main" id="{D5943DD1-2F99-4132-8A6C-60F55330E895}"/>
              </a:ext>
            </a:extLst>
          </p:cNvPr>
          <p:cNvSpPr>
            <a:spLocks/>
          </p:cNvSpPr>
          <p:nvPr/>
        </p:nvSpPr>
        <p:spPr bwMode="auto">
          <a:xfrm rot="15025246">
            <a:off x="8394389" y="3957487"/>
            <a:ext cx="66530" cy="61940"/>
          </a:xfrm>
          <a:custGeom>
            <a:avLst/>
            <a:gdLst>
              <a:gd name="T0" fmla="*/ 82 w 83"/>
              <a:gd name="T1" fmla="*/ 49 h 79"/>
              <a:gd name="T2" fmla="*/ 44 w 83"/>
              <a:gd name="T3" fmla="*/ 77 h 79"/>
              <a:gd name="T4" fmla="*/ 1 w 83"/>
              <a:gd name="T5" fmla="*/ 47 h 79"/>
              <a:gd name="T6" fmla="*/ 37 w 83"/>
              <a:gd name="T7" fmla="*/ 1 h 79"/>
              <a:gd name="T8" fmla="*/ 82 w 83"/>
              <a:gd name="T9" fmla="*/ 4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79">
                <a:moveTo>
                  <a:pt x="82" y="49"/>
                </a:moveTo>
                <a:cubicBezTo>
                  <a:pt x="81" y="78"/>
                  <a:pt x="79" y="73"/>
                  <a:pt x="44" y="77"/>
                </a:cubicBezTo>
                <a:cubicBezTo>
                  <a:pt x="25" y="79"/>
                  <a:pt x="0" y="61"/>
                  <a:pt x="1" y="47"/>
                </a:cubicBezTo>
                <a:cubicBezTo>
                  <a:pt x="1" y="22"/>
                  <a:pt x="18" y="1"/>
                  <a:pt x="37" y="1"/>
                </a:cubicBezTo>
                <a:cubicBezTo>
                  <a:pt x="59" y="0"/>
                  <a:pt x="83" y="26"/>
                  <a:pt x="82" y="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3" name="Freeform 219">
            <a:extLst>
              <a:ext uri="{FF2B5EF4-FFF2-40B4-BE49-F238E27FC236}">
                <a16:creationId xmlns:a16="http://schemas.microsoft.com/office/drawing/2014/main" id="{CE10CA0B-AEC2-492C-A497-1178DE7B7A77}"/>
              </a:ext>
            </a:extLst>
          </p:cNvPr>
          <p:cNvSpPr>
            <a:spLocks/>
          </p:cNvSpPr>
          <p:nvPr/>
        </p:nvSpPr>
        <p:spPr bwMode="auto">
          <a:xfrm rot="15025246">
            <a:off x="7210288" y="4252042"/>
            <a:ext cx="68822" cy="116998"/>
          </a:xfrm>
          <a:custGeom>
            <a:avLst/>
            <a:gdLst>
              <a:gd name="T0" fmla="*/ 3 w 90"/>
              <a:gd name="T1" fmla="*/ 22 h 149"/>
              <a:gd name="T2" fmla="*/ 11 w 90"/>
              <a:gd name="T3" fmla="*/ 1 h 149"/>
              <a:gd name="T4" fmla="*/ 31 w 90"/>
              <a:gd name="T5" fmla="*/ 16 h 149"/>
              <a:gd name="T6" fmla="*/ 37 w 90"/>
              <a:gd name="T7" fmla="*/ 48 h 149"/>
              <a:gd name="T8" fmla="*/ 52 w 90"/>
              <a:gd name="T9" fmla="*/ 69 h 149"/>
              <a:gd name="T10" fmla="*/ 86 w 90"/>
              <a:gd name="T11" fmla="*/ 130 h 149"/>
              <a:gd name="T12" fmla="*/ 61 w 90"/>
              <a:gd name="T13" fmla="*/ 141 h 149"/>
              <a:gd name="T14" fmla="*/ 34 w 90"/>
              <a:gd name="T15" fmla="*/ 94 h 149"/>
              <a:gd name="T16" fmla="*/ 21 w 90"/>
              <a:gd name="T17" fmla="*/ 71 h 149"/>
              <a:gd name="T18" fmla="*/ 3 w 90"/>
              <a:gd name="T19" fmla="*/ 2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0" h="149">
                <a:moveTo>
                  <a:pt x="3" y="22"/>
                </a:moveTo>
                <a:cubicBezTo>
                  <a:pt x="5" y="14"/>
                  <a:pt x="0" y="3"/>
                  <a:pt x="11" y="1"/>
                </a:cubicBezTo>
                <a:cubicBezTo>
                  <a:pt x="21" y="0"/>
                  <a:pt x="27" y="8"/>
                  <a:pt x="31" y="16"/>
                </a:cubicBezTo>
                <a:cubicBezTo>
                  <a:pt x="37" y="26"/>
                  <a:pt x="38" y="37"/>
                  <a:pt x="37" y="48"/>
                </a:cubicBezTo>
                <a:cubicBezTo>
                  <a:pt x="37" y="59"/>
                  <a:pt x="41" y="65"/>
                  <a:pt x="52" y="69"/>
                </a:cubicBezTo>
                <a:cubicBezTo>
                  <a:pt x="75" y="76"/>
                  <a:pt x="90" y="106"/>
                  <a:pt x="86" y="130"/>
                </a:cubicBezTo>
                <a:cubicBezTo>
                  <a:pt x="83" y="145"/>
                  <a:pt x="74" y="149"/>
                  <a:pt x="61" y="141"/>
                </a:cubicBezTo>
                <a:cubicBezTo>
                  <a:pt x="44" y="130"/>
                  <a:pt x="37" y="113"/>
                  <a:pt x="34" y="94"/>
                </a:cubicBezTo>
                <a:cubicBezTo>
                  <a:pt x="32" y="84"/>
                  <a:pt x="29" y="77"/>
                  <a:pt x="21" y="71"/>
                </a:cubicBezTo>
                <a:cubicBezTo>
                  <a:pt x="6" y="58"/>
                  <a:pt x="5" y="40"/>
                  <a:pt x="3" y="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4" name="Freeform 220">
            <a:extLst>
              <a:ext uri="{FF2B5EF4-FFF2-40B4-BE49-F238E27FC236}">
                <a16:creationId xmlns:a16="http://schemas.microsoft.com/office/drawing/2014/main" id="{EB261D43-3990-46B5-8CF8-E432B0D3BE64}"/>
              </a:ext>
            </a:extLst>
          </p:cNvPr>
          <p:cNvSpPr>
            <a:spLocks/>
          </p:cNvSpPr>
          <p:nvPr/>
        </p:nvSpPr>
        <p:spPr bwMode="auto">
          <a:xfrm rot="15025246">
            <a:off x="7315825" y="4500420"/>
            <a:ext cx="61941" cy="71116"/>
          </a:xfrm>
          <a:custGeom>
            <a:avLst/>
            <a:gdLst>
              <a:gd name="T0" fmla="*/ 77 w 77"/>
              <a:gd name="T1" fmla="*/ 57 h 91"/>
              <a:gd name="T2" fmla="*/ 47 w 77"/>
              <a:gd name="T3" fmla="*/ 85 h 91"/>
              <a:gd name="T4" fmla="*/ 1 w 77"/>
              <a:gd name="T5" fmla="*/ 31 h 91"/>
              <a:gd name="T6" fmla="*/ 9 w 77"/>
              <a:gd name="T7" fmla="*/ 6 h 91"/>
              <a:gd name="T8" fmla="*/ 38 w 77"/>
              <a:gd name="T9" fmla="*/ 9 h 91"/>
              <a:gd name="T10" fmla="*/ 77 w 77"/>
              <a:gd name="T11" fmla="*/ 5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91">
                <a:moveTo>
                  <a:pt x="77" y="57"/>
                </a:moveTo>
                <a:cubicBezTo>
                  <a:pt x="76" y="84"/>
                  <a:pt x="64" y="91"/>
                  <a:pt x="47" y="85"/>
                </a:cubicBezTo>
                <a:cubicBezTo>
                  <a:pt x="21" y="75"/>
                  <a:pt x="6" y="58"/>
                  <a:pt x="1" y="31"/>
                </a:cubicBezTo>
                <a:cubicBezTo>
                  <a:pt x="0" y="22"/>
                  <a:pt x="0" y="12"/>
                  <a:pt x="9" y="6"/>
                </a:cubicBezTo>
                <a:cubicBezTo>
                  <a:pt x="19" y="0"/>
                  <a:pt x="29" y="1"/>
                  <a:pt x="38" y="9"/>
                </a:cubicBezTo>
                <a:cubicBezTo>
                  <a:pt x="56" y="24"/>
                  <a:pt x="77" y="37"/>
                  <a:pt x="77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5" name="Freeform 221">
            <a:extLst>
              <a:ext uri="{FF2B5EF4-FFF2-40B4-BE49-F238E27FC236}">
                <a16:creationId xmlns:a16="http://schemas.microsoft.com/office/drawing/2014/main" id="{6365B4F2-EA34-4A64-9E30-A150A05C6D67}"/>
              </a:ext>
            </a:extLst>
          </p:cNvPr>
          <p:cNvSpPr>
            <a:spLocks/>
          </p:cNvSpPr>
          <p:nvPr/>
        </p:nvSpPr>
        <p:spPr bwMode="auto">
          <a:xfrm rot="15025246">
            <a:off x="7953828" y="3589564"/>
            <a:ext cx="75705" cy="80294"/>
          </a:xfrm>
          <a:custGeom>
            <a:avLst/>
            <a:gdLst>
              <a:gd name="T0" fmla="*/ 1 w 94"/>
              <a:gd name="T1" fmla="*/ 74 h 103"/>
              <a:gd name="T2" fmla="*/ 26 w 94"/>
              <a:gd name="T3" fmla="*/ 32 h 103"/>
              <a:gd name="T4" fmla="*/ 60 w 94"/>
              <a:gd name="T5" fmla="*/ 12 h 103"/>
              <a:gd name="T6" fmla="*/ 86 w 94"/>
              <a:gd name="T7" fmla="*/ 7 h 103"/>
              <a:gd name="T8" fmla="*/ 81 w 94"/>
              <a:gd name="T9" fmla="*/ 34 h 103"/>
              <a:gd name="T10" fmla="*/ 27 w 94"/>
              <a:gd name="T11" fmla="*/ 93 h 103"/>
              <a:gd name="T12" fmla="*/ 1 w 94"/>
              <a:gd name="T13" fmla="*/ 74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3">
                <a:moveTo>
                  <a:pt x="1" y="74"/>
                </a:moveTo>
                <a:cubicBezTo>
                  <a:pt x="2" y="58"/>
                  <a:pt x="11" y="43"/>
                  <a:pt x="26" y="32"/>
                </a:cubicBezTo>
                <a:cubicBezTo>
                  <a:pt x="36" y="23"/>
                  <a:pt x="47" y="16"/>
                  <a:pt x="60" y="12"/>
                </a:cubicBezTo>
                <a:cubicBezTo>
                  <a:pt x="68" y="9"/>
                  <a:pt x="78" y="0"/>
                  <a:pt x="86" y="7"/>
                </a:cubicBezTo>
                <a:cubicBezTo>
                  <a:pt x="94" y="15"/>
                  <a:pt x="86" y="26"/>
                  <a:pt x="81" y="34"/>
                </a:cubicBezTo>
                <a:cubicBezTo>
                  <a:pt x="68" y="59"/>
                  <a:pt x="52" y="81"/>
                  <a:pt x="27" y="93"/>
                </a:cubicBezTo>
                <a:cubicBezTo>
                  <a:pt x="8" y="103"/>
                  <a:pt x="0" y="98"/>
                  <a:pt x="1" y="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6" name="Freeform 223">
            <a:extLst>
              <a:ext uri="{FF2B5EF4-FFF2-40B4-BE49-F238E27FC236}">
                <a16:creationId xmlns:a16="http://schemas.microsoft.com/office/drawing/2014/main" id="{6E48E335-5783-41E8-9CF9-29F281D31185}"/>
              </a:ext>
            </a:extLst>
          </p:cNvPr>
          <p:cNvSpPr>
            <a:spLocks/>
          </p:cNvSpPr>
          <p:nvPr/>
        </p:nvSpPr>
        <p:spPr bwMode="auto">
          <a:xfrm rot="15025246">
            <a:off x="7106135" y="4750368"/>
            <a:ext cx="59646" cy="59646"/>
          </a:xfrm>
          <a:custGeom>
            <a:avLst/>
            <a:gdLst>
              <a:gd name="T0" fmla="*/ 74 w 74"/>
              <a:gd name="T1" fmla="*/ 42 h 76"/>
              <a:gd name="T2" fmla="*/ 41 w 74"/>
              <a:gd name="T3" fmla="*/ 75 h 76"/>
              <a:gd name="T4" fmla="*/ 1 w 74"/>
              <a:gd name="T5" fmla="*/ 39 h 76"/>
              <a:gd name="T6" fmla="*/ 37 w 74"/>
              <a:gd name="T7" fmla="*/ 1 h 76"/>
              <a:gd name="T8" fmla="*/ 74 w 74"/>
              <a:gd name="T9" fmla="*/ 4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76">
                <a:moveTo>
                  <a:pt x="74" y="42"/>
                </a:moveTo>
                <a:cubicBezTo>
                  <a:pt x="74" y="59"/>
                  <a:pt x="59" y="74"/>
                  <a:pt x="41" y="75"/>
                </a:cubicBezTo>
                <a:cubicBezTo>
                  <a:pt x="20" y="76"/>
                  <a:pt x="0" y="59"/>
                  <a:pt x="1" y="39"/>
                </a:cubicBezTo>
                <a:cubicBezTo>
                  <a:pt x="1" y="20"/>
                  <a:pt x="19" y="1"/>
                  <a:pt x="37" y="1"/>
                </a:cubicBezTo>
                <a:cubicBezTo>
                  <a:pt x="58" y="0"/>
                  <a:pt x="74" y="17"/>
                  <a:pt x="74" y="4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7" name="Freeform 225">
            <a:extLst>
              <a:ext uri="{FF2B5EF4-FFF2-40B4-BE49-F238E27FC236}">
                <a16:creationId xmlns:a16="http://schemas.microsoft.com/office/drawing/2014/main" id="{14D93419-AF04-4982-9AD4-EFBA7AC5AA51}"/>
              </a:ext>
            </a:extLst>
          </p:cNvPr>
          <p:cNvSpPr>
            <a:spLocks/>
          </p:cNvSpPr>
          <p:nvPr/>
        </p:nvSpPr>
        <p:spPr bwMode="auto">
          <a:xfrm rot="15025246">
            <a:off x="7792787" y="3793158"/>
            <a:ext cx="45882" cy="73412"/>
          </a:xfrm>
          <a:custGeom>
            <a:avLst/>
            <a:gdLst>
              <a:gd name="T0" fmla="*/ 57 w 57"/>
              <a:gd name="T1" fmla="*/ 39 h 95"/>
              <a:gd name="T2" fmla="*/ 48 w 57"/>
              <a:gd name="T3" fmla="*/ 78 h 95"/>
              <a:gd name="T4" fmla="*/ 16 w 57"/>
              <a:gd name="T5" fmla="*/ 92 h 95"/>
              <a:gd name="T6" fmla="*/ 2 w 57"/>
              <a:gd name="T7" fmla="*/ 63 h 95"/>
              <a:gd name="T8" fmla="*/ 24 w 57"/>
              <a:gd name="T9" fmla="*/ 13 h 95"/>
              <a:gd name="T10" fmla="*/ 46 w 57"/>
              <a:gd name="T11" fmla="*/ 3 h 95"/>
              <a:gd name="T12" fmla="*/ 56 w 57"/>
              <a:gd name="T13" fmla="*/ 23 h 95"/>
              <a:gd name="T14" fmla="*/ 57 w 57"/>
              <a:gd name="T15" fmla="*/ 3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95">
                <a:moveTo>
                  <a:pt x="57" y="39"/>
                </a:moveTo>
                <a:cubicBezTo>
                  <a:pt x="57" y="53"/>
                  <a:pt x="55" y="66"/>
                  <a:pt x="48" y="78"/>
                </a:cubicBezTo>
                <a:cubicBezTo>
                  <a:pt x="41" y="90"/>
                  <a:pt x="31" y="95"/>
                  <a:pt x="16" y="92"/>
                </a:cubicBezTo>
                <a:cubicBezTo>
                  <a:pt x="2" y="88"/>
                  <a:pt x="0" y="76"/>
                  <a:pt x="2" y="63"/>
                </a:cubicBezTo>
                <a:cubicBezTo>
                  <a:pt x="4" y="44"/>
                  <a:pt x="11" y="27"/>
                  <a:pt x="24" y="13"/>
                </a:cubicBezTo>
                <a:cubicBezTo>
                  <a:pt x="30" y="7"/>
                  <a:pt x="37" y="0"/>
                  <a:pt x="46" y="3"/>
                </a:cubicBezTo>
                <a:cubicBezTo>
                  <a:pt x="55" y="6"/>
                  <a:pt x="54" y="16"/>
                  <a:pt x="56" y="23"/>
                </a:cubicBezTo>
                <a:cubicBezTo>
                  <a:pt x="57" y="28"/>
                  <a:pt x="57" y="34"/>
                  <a:pt x="57" y="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8" name="Freeform 226">
            <a:extLst>
              <a:ext uri="{FF2B5EF4-FFF2-40B4-BE49-F238E27FC236}">
                <a16:creationId xmlns:a16="http://schemas.microsoft.com/office/drawing/2014/main" id="{8933E3A9-252A-4D7E-9FD9-0931B80FAE12}"/>
              </a:ext>
            </a:extLst>
          </p:cNvPr>
          <p:cNvSpPr>
            <a:spLocks/>
          </p:cNvSpPr>
          <p:nvPr/>
        </p:nvSpPr>
        <p:spPr bwMode="auto">
          <a:xfrm rot="15025246">
            <a:off x="7129405" y="4864063"/>
            <a:ext cx="82587" cy="41294"/>
          </a:xfrm>
          <a:custGeom>
            <a:avLst/>
            <a:gdLst>
              <a:gd name="T0" fmla="*/ 43 w 104"/>
              <a:gd name="T1" fmla="*/ 53 h 54"/>
              <a:gd name="T2" fmla="*/ 29 w 104"/>
              <a:gd name="T3" fmla="*/ 50 h 54"/>
              <a:gd name="T4" fmla="*/ 2 w 104"/>
              <a:gd name="T5" fmla="*/ 25 h 54"/>
              <a:gd name="T6" fmla="*/ 32 w 104"/>
              <a:gd name="T7" fmla="*/ 4 h 54"/>
              <a:gd name="T8" fmla="*/ 93 w 104"/>
              <a:gd name="T9" fmla="*/ 18 h 54"/>
              <a:gd name="T10" fmla="*/ 92 w 104"/>
              <a:gd name="T11" fmla="*/ 37 h 54"/>
              <a:gd name="T12" fmla="*/ 43 w 104"/>
              <a:gd name="T13" fmla="*/ 5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54">
                <a:moveTo>
                  <a:pt x="43" y="53"/>
                </a:moveTo>
                <a:cubicBezTo>
                  <a:pt x="40" y="52"/>
                  <a:pt x="34" y="52"/>
                  <a:pt x="29" y="50"/>
                </a:cubicBezTo>
                <a:cubicBezTo>
                  <a:pt x="17" y="45"/>
                  <a:pt x="0" y="42"/>
                  <a:pt x="2" y="25"/>
                </a:cubicBezTo>
                <a:cubicBezTo>
                  <a:pt x="3" y="10"/>
                  <a:pt x="19" y="6"/>
                  <a:pt x="32" y="4"/>
                </a:cubicBezTo>
                <a:cubicBezTo>
                  <a:pt x="54" y="0"/>
                  <a:pt x="74" y="8"/>
                  <a:pt x="93" y="18"/>
                </a:cubicBezTo>
                <a:cubicBezTo>
                  <a:pt x="104" y="24"/>
                  <a:pt x="99" y="32"/>
                  <a:pt x="92" y="37"/>
                </a:cubicBezTo>
                <a:cubicBezTo>
                  <a:pt x="79" y="47"/>
                  <a:pt x="64" y="54"/>
                  <a:pt x="43" y="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9" name="Freeform 229">
            <a:extLst>
              <a:ext uri="{FF2B5EF4-FFF2-40B4-BE49-F238E27FC236}">
                <a16:creationId xmlns:a16="http://schemas.microsoft.com/office/drawing/2014/main" id="{FC50D3F3-E0C4-4731-AA2A-EF15BD8E409C}"/>
              </a:ext>
            </a:extLst>
          </p:cNvPr>
          <p:cNvSpPr>
            <a:spLocks/>
          </p:cNvSpPr>
          <p:nvPr/>
        </p:nvSpPr>
        <p:spPr bwMode="auto">
          <a:xfrm rot="15025246">
            <a:off x="8241511" y="4109896"/>
            <a:ext cx="43589" cy="68822"/>
          </a:xfrm>
          <a:custGeom>
            <a:avLst/>
            <a:gdLst>
              <a:gd name="T0" fmla="*/ 55 w 55"/>
              <a:gd name="T1" fmla="*/ 38 h 89"/>
              <a:gd name="T2" fmla="*/ 29 w 55"/>
              <a:gd name="T3" fmla="*/ 84 h 89"/>
              <a:gd name="T4" fmla="*/ 8 w 55"/>
              <a:gd name="T5" fmla="*/ 85 h 89"/>
              <a:gd name="T6" fmla="*/ 2 w 55"/>
              <a:gd name="T7" fmla="*/ 66 h 89"/>
              <a:gd name="T8" fmla="*/ 14 w 55"/>
              <a:gd name="T9" fmla="*/ 18 h 89"/>
              <a:gd name="T10" fmla="*/ 34 w 55"/>
              <a:gd name="T11" fmla="*/ 2 h 89"/>
              <a:gd name="T12" fmla="*/ 55 w 55"/>
              <a:gd name="T13" fmla="*/ 26 h 89"/>
              <a:gd name="T14" fmla="*/ 55 w 55"/>
              <a:gd name="T15" fmla="*/ 3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89">
                <a:moveTo>
                  <a:pt x="55" y="38"/>
                </a:moveTo>
                <a:cubicBezTo>
                  <a:pt x="54" y="57"/>
                  <a:pt x="47" y="74"/>
                  <a:pt x="29" y="84"/>
                </a:cubicBezTo>
                <a:cubicBezTo>
                  <a:pt x="22" y="88"/>
                  <a:pt x="15" y="89"/>
                  <a:pt x="8" y="85"/>
                </a:cubicBezTo>
                <a:cubicBezTo>
                  <a:pt x="0" y="80"/>
                  <a:pt x="1" y="73"/>
                  <a:pt x="2" y="66"/>
                </a:cubicBezTo>
                <a:cubicBezTo>
                  <a:pt x="5" y="49"/>
                  <a:pt x="5" y="32"/>
                  <a:pt x="14" y="18"/>
                </a:cubicBezTo>
                <a:cubicBezTo>
                  <a:pt x="19" y="10"/>
                  <a:pt x="23" y="0"/>
                  <a:pt x="34" y="2"/>
                </a:cubicBezTo>
                <a:cubicBezTo>
                  <a:pt x="47" y="4"/>
                  <a:pt x="53" y="14"/>
                  <a:pt x="55" y="26"/>
                </a:cubicBezTo>
                <a:cubicBezTo>
                  <a:pt x="55" y="30"/>
                  <a:pt x="55" y="34"/>
                  <a:pt x="55" y="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0" name="Freeform 231">
            <a:extLst>
              <a:ext uri="{FF2B5EF4-FFF2-40B4-BE49-F238E27FC236}">
                <a16:creationId xmlns:a16="http://schemas.microsoft.com/office/drawing/2014/main" id="{BF947A05-65EA-4AA9-A006-F6118D03F4D7}"/>
              </a:ext>
            </a:extLst>
          </p:cNvPr>
          <p:cNvSpPr>
            <a:spLocks/>
          </p:cNvSpPr>
          <p:nvPr/>
        </p:nvSpPr>
        <p:spPr bwMode="auto">
          <a:xfrm rot="15025246">
            <a:off x="8072991" y="4946768"/>
            <a:ext cx="91763" cy="38998"/>
          </a:xfrm>
          <a:custGeom>
            <a:avLst/>
            <a:gdLst>
              <a:gd name="T0" fmla="*/ 93 w 116"/>
              <a:gd name="T1" fmla="*/ 0 h 52"/>
              <a:gd name="T2" fmla="*/ 113 w 116"/>
              <a:gd name="T3" fmla="*/ 7 h 52"/>
              <a:gd name="T4" fmla="*/ 104 w 116"/>
              <a:gd name="T5" fmla="*/ 23 h 52"/>
              <a:gd name="T6" fmla="*/ 18 w 116"/>
              <a:gd name="T7" fmla="*/ 51 h 52"/>
              <a:gd name="T8" fmla="*/ 2 w 116"/>
              <a:gd name="T9" fmla="*/ 41 h 52"/>
              <a:gd name="T10" fmla="*/ 10 w 116"/>
              <a:gd name="T11" fmla="*/ 26 h 52"/>
              <a:gd name="T12" fmla="*/ 93 w 116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52">
                <a:moveTo>
                  <a:pt x="93" y="0"/>
                </a:moveTo>
                <a:cubicBezTo>
                  <a:pt x="102" y="1"/>
                  <a:pt x="110" y="0"/>
                  <a:pt x="113" y="7"/>
                </a:cubicBezTo>
                <a:cubicBezTo>
                  <a:pt x="116" y="14"/>
                  <a:pt x="109" y="19"/>
                  <a:pt x="104" y="23"/>
                </a:cubicBezTo>
                <a:cubicBezTo>
                  <a:pt x="79" y="42"/>
                  <a:pt x="48" y="48"/>
                  <a:pt x="18" y="51"/>
                </a:cubicBezTo>
                <a:cubicBezTo>
                  <a:pt x="11" y="52"/>
                  <a:pt x="4" y="48"/>
                  <a:pt x="2" y="41"/>
                </a:cubicBezTo>
                <a:cubicBezTo>
                  <a:pt x="0" y="34"/>
                  <a:pt x="4" y="28"/>
                  <a:pt x="10" y="26"/>
                </a:cubicBezTo>
                <a:cubicBezTo>
                  <a:pt x="38" y="17"/>
                  <a:pt x="67" y="8"/>
                  <a:pt x="9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1" name="Freeform 232">
            <a:extLst>
              <a:ext uri="{FF2B5EF4-FFF2-40B4-BE49-F238E27FC236}">
                <a16:creationId xmlns:a16="http://schemas.microsoft.com/office/drawing/2014/main" id="{47D566E3-A556-4CFE-BC31-EE37931AB84C}"/>
              </a:ext>
            </a:extLst>
          </p:cNvPr>
          <p:cNvSpPr>
            <a:spLocks/>
          </p:cNvSpPr>
          <p:nvPr/>
        </p:nvSpPr>
        <p:spPr bwMode="auto">
          <a:xfrm rot="15025246">
            <a:off x="8009181" y="3500582"/>
            <a:ext cx="68822" cy="43586"/>
          </a:xfrm>
          <a:custGeom>
            <a:avLst/>
            <a:gdLst>
              <a:gd name="T0" fmla="*/ 34 w 89"/>
              <a:gd name="T1" fmla="*/ 58 h 58"/>
              <a:gd name="T2" fmla="*/ 3 w 89"/>
              <a:gd name="T3" fmla="*/ 44 h 58"/>
              <a:gd name="T4" fmla="*/ 24 w 89"/>
              <a:gd name="T5" fmla="*/ 15 h 58"/>
              <a:gd name="T6" fmla="*/ 69 w 89"/>
              <a:gd name="T7" fmla="*/ 8 h 58"/>
              <a:gd name="T8" fmla="*/ 75 w 89"/>
              <a:gd name="T9" fmla="*/ 42 h 58"/>
              <a:gd name="T10" fmla="*/ 34 w 89"/>
              <a:gd name="T1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" h="58">
                <a:moveTo>
                  <a:pt x="34" y="58"/>
                </a:moveTo>
                <a:cubicBezTo>
                  <a:pt x="24" y="53"/>
                  <a:pt x="6" y="58"/>
                  <a:pt x="3" y="44"/>
                </a:cubicBezTo>
                <a:cubicBezTo>
                  <a:pt x="0" y="31"/>
                  <a:pt x="14" y="22"/>
                  <a:pt x="24" y="15"/>
                </a:cubicBezTo>
                <a:cubicBezTo>
                  <a:pt x="38" y="6"/>
                  <a:pt x="52" y="0"/>
                  <a:pt x="69" y="8"/>
                </a:cubicBezTo>
                <a:cubicBezTo>
                  <a:pt x="86" y="15"/>
                  <a:pt x="89" y="29"/>
                  <a:pt x="75" y="42"/>
                </a:cubicBezTo>
                <a:cubicBezTo>
                  <a:pt x="64" y="53"/>
                  <a:pt x="50" y="57"/>
                  <a:pt x="34" y="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2" name="Freeform 233">
            <a:extLst>
              <a:ext uri="{FF2B5EF4-FFF2-40B4-BE49-F238E27FC236}">
                <a16:creationId xmlns:a16="http://schemas.microsoft.com/office/drawing/2014/main" id="{5804950F-B9C0-43B3-9BAF-7537C2B6BC27}"/>
              </a:ext>
            </a:extLst>
          </p:cNvPr>
          <p:cNvSpPr>
            <a:spLocks/>
          </p:cNvSpPr>
          <p:nvPr/>
        </p:nvSpPr>
        <p:spPr bwMode="auto">
          <a:xfrm rot="15025246">
            <a:off x="7384366" y="5063771"/>
            <a:ext cx="112411" cy="36705"/>
          </a:xfrm>
          <a:custGeom>
            <a:avLst/>
            <a:gdLst>
              <a:gd name="T0" fmla="*/ 128 w 144"/>
              <a:gd name="T1" fmla="*/ 47 h 48"/>
              <a:gd name="T2" fmla="*/ 44 w 144"/>
              <a:gd name="T3" fmla="*/ 38 h 48"/>
              <a:gd name="T4" fmla="*/ 5 w 144"/>
              <a:gd name="T5" fmla="*/ 18 h 48"/>
              <a:gd name="T6" fmla="*/ 3 w 144"/>
              <a:gd name="T7" fmla="*/ 5 h 48"/>
              <a:gd name="T8" fmla="*/ 15 w 144"/>
              <a:gd name="T9" fmla="*/ 1 h 48"/>
              <a:gd name="T10" fmla="*/ 131 w 144"/>
              <a:gd name="T11" fmla="*/ 30 h 48"/>
              <a:gd name="T12" fmla="*/ 141 w 144"/>
              <a:gd name="T13" fmla="*/ 42 h 48"/>
              <a:gd name="T14" fmla="*/ 128 w 144"/>
              <a:gd name="T15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48">
                <a:moveTo>
                  <a:pt x="128" y="47"/>
                </a:moveTo>
                <a:cubicBezTo>
                  <a:pt x="100" y="38"/>
                  <a:pt x="72" y="40"/>
                  <a:pt x="44" y="38"/>
                </a:cubicBezTo>
                <a:cubicBezTo>
                  <a:pt x="29" y="36"/>
                  <a:pt x="14" y="32"/>
                  <a:pt x="5" y="18"/>
                </a:cubicBezTo>
                <a:cubicBezTo>
                  <a:pt x="2" y="15"/>
                  <a:pt x="0" y="10"/>
                  <a:pt x="3" y="5"/>
                </a:cubicBezTo>
                <a:cubicBezTo>
                  <a:pt x="5" y="0"/>
                  <a:pt x="10" y="0"/>
                  <a:pt x="15" y="1"/>
                </a:cubicBezTo>
                <a:cubicBezTo>
                  <a:pt x="54" y="11"/>
                  <a:pt x="92" y="20"/>
                  <a:pt x="131" y="30"/>
                </a:cubicBezTo>
                <a:cubicBezTo>
                  <a:pt x="136" y="31"/>
                  <a:pt x="144" y="34"/>
                  <a:pt x="141" y="42"/>
                </a:cubicBezTo>
                <a:cubicBezTo>
                  <a:pt x="139" y="48"/>
                  <a:pt x="132" y="46"/>
                  <a:pt x="128" y="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3" name="Freeform 238">
            <a:extLst>
              <a:ext uri="{FF2B5EF4-FFF2-40B4-BE49-F238E27FC236}">
                <a16:creationId xmlns:a16="http://schemas.microsoft.com/office/drawing/2014/main" id="{B4DE96F1-8FDD-47BB-AF2F-130ABB80BC2B}"/>
              </a:ext>
            </a:extLst>
          </p:cNvPr>
          <p:cNvSpPr>
            <a:spLocks/>
          </p:cNvSpPr>
          <p:nvPr/>
        </p:nvSpPr>
        <p:spPr bwMode="auto">
          <a:xfrm rot="15025246">
            <a:off x="7980323" y="3961082"/>
            <a:ext cx="71118" cy="89468"/>
          </a:xfrm>
          <a:custGeom>
            <a:avLst/>
            <a:gdLst>
              <a:gd name="T0" fmla="*/ 92 w 92"/>
              <a:gd name="T1" fmla="*/ 11 h 115"/>
              <a:gd name="T2" fmla="*/ 71 w 92"/>
              <a:gd name="T3" fmla="*/ 53 h 115"/>
              <a:gd name="T4" fmla="*/ 34 w 92"/>
              <a:gd name="T5" fmla="*/ 99 h 115"/>
              <a:gd name="T6" fmla="*/ 10 w 92"/>
              <a:gd name="T7" fmla="*/ 109 h 115"/>
              <a:gd name="T8" fmla="*/ 16 w 92"/>
              <a:gd name="T9" fmla="*/ 83 h 115"/>
              <a:gd name="T10" fmla="*/ 40 w 92"/>
              <a:gd name="T11" fmla="*/ 60 h 115"/>
              <a:gd name="T12" fmla="*/ 76 w 92"/>
              <a:gd name="T13" fmla="*/ 9 h 115"/>
              <a:gd name="T14" fmla="*/ 85 w 92"/>
              <a:gd name="T15" fmla="*/ 0 h 115"/>
              <a:gd name="T16" fmla="*/ 92 w 92"/>
              <a:gd name="T17" fmla="*/ 1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" h="115">
                <a:moveTo>
                  <a:pt x="92" y="11"/>
                </a:moveTo>
                <a:cubicBezTo>
                  <a:pt x="89" y="27"/>
                  <a:pt x="81" y="41"/>
                  <a:pt x="71" y="53"/>
                </a:cubicBezTo>
                <a:cubicBezTo>
                  <a:pt x="60" y="69"/>
                  <a:pt x="47" y="84"/>
                  <a:pt x="34" y="99"/>
                </a:cubicBezTo>
                <a:cubicBezTo>
                  <a:pt x="28" y="106"/>
                  <a:pt x="18" y="115"/>
                  <a:pt x="10" y="109"/>
                </a:cubicBezTo>
                <a:cubicBezTo>
                  <a:pt x="0" y="100"/>
                  <a:pt x="10" y="90"/>
                  <a:pt x="16" y="83"/>
                </a:cubicBezTo>
                <a:cubicBezTo>
                  <a:pt x="22" y="74"/>
                  <a:pt x="30" y="65"/>
                  <a:pt x="40" y="60"/>
                </a:cubicBezTo>
                <a:cubicBezTo>
                  <a:pt x="60" y="48"/>
                  <a:pt x="74" y="33"/>
                  <a:pt x="76" y="9"/>
                </a:cubicBezTo>
                <a:cubicBezTo>
                  <a:pt x="77" y="4"/>
                  <a:pt x="78" y="0"/>
                  <a:pt x="85" y="0"/>
                </a:cubicBezTo>
                <a:cubicBezTo>
                  <a:pt x="89" y="1"/>
                  <a:pt x="92" y="4"/>
                  <a:pt x="92" y="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4" name="Freeform 240">
            <a:extLst>
              <a:ext uri="{FF2B5EF4-FFF2-40B4-BE49-F238E27FC236}">
                <a16:creationId xmlns:a16="http://schemas.microsoft.com/office/drawing/2014/main" id="{0E98323D-48AF-4B58-90E1-A55E494DFD5F}"/>
              </a:ext>
            </a:extLst>
          </p:cNvPr>
          <p:cNvSpPr>
            <a:spLocks/>
          </p:cNvSpPr>
          <p:nvPr/>
        </p:nvSpPr>
        <p:spPr bwMode="auto">
          <a:xfrm rot="15025246">
            <a:off x="8292825" y="3695057"/>
            <a:ext cx="50470" cy="38998"/>
          </a:xfrm>
          <a:custGeom>
            <a:avLst/>
            <a:gdLst>
              <a:gd name="T0" fmla="*/ 33 w 62"/>
              <a:gd name="T1" fmla="*/ 0 h 49"/>
              <a:gd name="T2" fmla="*/ 60 w 62"/>
              <a:gd name="T3" fmla="*/ 25 h 49"/>
              <a:gd name="T4" fmla="*/ 32 w 62"/>
              <a:gd name="T5" fmla="*/ 48 h 49"/>
              <a:gd name="T6" fmla="*/ 1 w 62"/>
              <a:gd name="T7" fmla="*/ 26 h 49"/>
              <a:gd name="T8" fmla="*/ 33 w 62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49">
                <a:moveTo>
                  <a:pt x="33" y="0"/>
                </a:moveTo>
                <a:cubicBezTo>
                  <a:pt x="51" y="1"/>
                  <a:pt x="62" y="11"/>
                  <a:pt x="60" y="25"/>
                </a:cubicBezTo>
                <a:cubicBezTo>
                  <a:pt x="59" y="42"/>
                  <a:pt x="48" y="49"/>
                  <a:pt x="32" y="48"/>
                </a:cubicBezTo>
                <a:cubicBezTo>
                  <a:pt x="17" y="48"/>
                  <a:pt x="3" y="45"/>
                  <a:pt x="1" y="26"/>
                </a:cubicBezTo>
                <a:cubicBezTo>
                  <a:pt x="0" y="14"/>
                  <a:pt x="18" y="0"/>
                  <a:pt x="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5" name="Freeform 241">
            <a:extLst>
              <a:ext uri="{FF2B5EF4-FFF2-40B4-BE49-F238E27FC236}">
                <a16:creationId xmlns:a16="http://schemas.microsoft.com/office/drawing/2014/main" id="{23D2E7E6-285E-4724-95F0-D86584AC60FA}"/>
              </a:ext>
            </a:extLst>
          </p:cNvPr>
          <p:cNvSpPr>
            <a:spLocks/>
          </p:cNvSpPr>
          <p:nvPr/>
        </p:nvSpPr>
        <p:spPr bwMode="auto">
          <a:xfrm rot="15025246">
            <a:off x="7477032" y="4468709"/>
            <a:ext cx="36705" cy="45882"/>
          </a:xfrm>
          <a:custGeom>
            <a:avLst/>
            <a:gdLst>
              <a:gd name="T0" fmla="*/ 47 w 48"/>
              <a:gd name="T1" fmla="*/ 37 h 58"/>
              <a:gd name="T2" fmla="*/ 25 w 48"/>
              <a:gd name="T3" fmla="*/ 58 h 58"/>
              <a:gd name="T4" fmla="*/ 0 w 48"/>
              <a:gd name="T5" fmla="*/ 22 h 58"/>
              <a:gd name="T6" fmla="*/ 30 w 48"/>
              <a:gd name="T7" fmla="*/ 0 h 58"/>
              <a:gd name="T8" fmla="*/ 47 w 48"/>
              <a:gd name="T9" fmla="*/ 3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58">
                <a:moveTo>
                  <a:pt x="47" y="37"/>
                </a:moveTo>
                <a:cubicBezTo>
                  <a:pt x="48" y="51"/>
                  <a:pt x="39" y="58"/>
                  <a:pt x="25" y="58"/>
                </a:cubicBezTo>
                <a:cubicBezTo>
                  <a:pt x="12" y="58"/>
                  <a:pt x="1" y="41"/>
                  <a:pt x="0" y="22"/>
                </a:cubicBezTo>
                <a:cubicBezTo>
                  <a:pt x="0" y="13"/>
                  <a:pt x="17" y="0"/>
                  <a:pt x="30" y="0"/>
                </a:cubicBezTo>
                <a:cubicBezTo>
                  <a:pt x="40" y="0"/>
                  <a:pt x="47" y="15"/>
                  <a:pt x="47" y="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6" name="Freeform 243">
            <a:extLst>
              <a:ext uri="{FF2B5EF4-FFF2-40B4-BE49-F238E27FC236}">
                <a16:creationId xmlns:a16="http://schemas.microsoft.com/office/drawing/2014/main" id="{914F237C-BF63-4A4C-B52B-89E7FD6BDB7E}"/>
              </a:ext>
            </a:extLst>
          </p:cNvPr>
          <p:cNvSpPr>
            <a:spLocks/>
          </p:cNvSpPr>
          <p:nvPr/>
        </p:nvSpPr>
        <p:spPr bwMode="auto">
          <a:xfrm rot="15025246">
            <a:off x="7484617" y="4291779"/>
            <a:ext cx="32117" cy="94056"/>
          </a:xfrm>
          <a:custGeom>
            <a:avLst/>
            <a:gdLst>
              <a:gd name="T0" fmla="*/ 3 w 40"/>
              <a:gd name="T1" fmla="*/ 26 h 121"/>
              <a:gd name="T2" fmla="*/ 3 w 40"/>
              <a:gd name="T3" fmla="*/ 13 h 121"/>
              <a:gd name="T4" fmla="*/ 9 w 40"/>
              <a:gd name="T5" fmla="*/ 1 h 121"/>
              <a:gd name="T6" fmla="*/ 21 w 40"/>
              <a:gd name="T7" fmla="*/ 10 h 121"/>
              <a:gd name="T8" fmla="*/ 25 w 40"/>
              <a:gd name="T9" fmla="*/ 38 h 121"/>
              <a:gd name="T10" fmla="*/ 37 w 40"/>
              <a:gd name="T11" fmla="*/ 106 h 121"/>
              <a:gd name="T12" fmla="*/ 32 w 40"/>
              <a:gd name="T13" fmla="*/ 120 h 121"/>
              <a:gd name="T14" fmla="*/ 20 w 40"/>
              <a:gd name="T15" fmla="*/ 109 h 121"/>
              <a:gd name="T16" fmla="*/ 3 w 40"/>
              <a:gd name="T17" fmla="*/ 2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" h="121">
                <a:moveTo>
                  <a:pt x="3" y="26"/>
                </a:moveTo>
                <a:cubicBezTo>
                  <a:pt x="3" y="21"/>
                  <a:pt x="3" y="17"/>
                  <a:pt x="3" y="13"/>
                </a:cubicBezTo>
                <a:cubicBezTo>
                  <a:pt x="3" y="8"/>
                  <a:pt x="4" y="2"/>
                  <a:pt x="9" y="1"/>
                </a:cubicBezTo>
                <a:cubicBezTo>
                  <a:pt x="15" y="0"/>
                  <a:pt x="20" y="5"/>
                  <a:pt x="21" y="10"/>
                </a:cubicBezTo>
                <a:cubicBezTo>
                  <a:pt x="23" y="19"/>
                  <a:pt x="24" y="28"/>
                  <a:pt x="25" y="38"/>
                </a:cubicBezTo>
                <a:cubicBezTo>
                  <a:pt x="29" y="61"/>
                  <a:pt x="33" y="83"/>
                  <a:pt x="37" y="106"/>
                </a:cubicBezTo>
                <a:cubicBezTo>
                  <a:pt x="37" y="111"/>
                  <a:pt x="40" y="118"/>
                  <a:pt x="32" y="120"/>
                </a:cubicBezTo>
                <a:cubicBezTo>
                  <a:pt x="25" y="121"/>
                  <a:pt x="20" y="115"/>
                  <a:pt x="20" y="109"/>
                </a:cubicBezTo>
                <a:cubicBezTo>
                  <a:pt x="23" y="79"/>
                  <a:pt x="0" y="55"/>
                  <a:pt x="3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7" name="Freeform 245">
            <a:extLst>
              <a:ext uri="{FF2B5EF4-FFF2-40B4-BE49-F238E27FC236}">
                <a16:creationId xmlns:a16="http://schemas.microsoft.com/office/drawing/2014/main" id="{2880A436-2C59-4BB7-9D6D-664D0A812D03}"/>
              </a:ext>
            </a:extLst>
          </p:cNvPr>
          <p:cNvSpPr>
            <a:spLocks/>
          </p:cNvSpPr>
          <p:nvPr/>
        </p:nvSpPr>
        <p:spPr bwMode="auto">
          <a:xfrm rot="15025246">
            <a:off x="8302047" y="3790611"/>
            <a:ext cx="36705" cy="45882"/>
          </a:xfrm>
          <a:custGeom>
            <a:avLst/>
            <a:gdLst>
              <a:gd name="T0" fmla="*/ 45 w 46"/>
              <a:gd name="T1" fmla="*/ 33 h 57"/>
              <a:gd name="T2" fmla="*/ 26 w 46"/>
              <a:gd name="T3" fmla="*/ 56 h 57"/>
              <a:gd name="T4" fmla="*/ 0 w 46"/>
              <a:gd name="T5" fmla="*/ 12 h 57"/>
              <a:gd name="T6" fmla="*/ 12 w 46"/>
              <a:gd name="T7" fmla="*/ 0 h 57"/>
              <a:gd name="T8" fmla="*/ 45 w 46"/>
              <a:gd name="T9" fmla="*/ 3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7">
                <a:moveTo>
                  <a:pt x="45" y="33"/>
                </a:moveTo>
                <a:cubicBezTo>
                  <a:pt x="46" y="46"/>
                  <a:pt x="39" y="55"/>
                  <a:pt x="26" y="56"/>
                </a:cubicBezTo>
                <a:cubicBezTo>
                  <a:pt x="11" y="57"/>
                  <a:pt x="0" y="37"/>
                  <a:pt x="0" y="12"/>
                </a:cubicBezTo>
                <a:cubicBezTo>
                  <a:pt x="0" y="4"/>
                  <a:pt x="2" y="0"/>
                  <a:pt x="12" y="0"/>
                </a:cubicBezTo>
                <a:cubicBezTo>
                  <a:pt x="32" y="2"/>
                  <a:pt x="45" y="14"/>
                  <a:pt x="45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8" name="Freeform 246">
            <a:extLst>
              <a:ext uri="{FF2B5EF4-FFF2-40B4-BE49-F238E27FC236}">
                <a16:creationId xmlns:a16="http://schemas.microsoft.com/office/drawing/2014/main" id="{5BE26B84-7143-44DE-BC53-F970CD160C87}"/>
              </a:ext>
            </a:extLst>
          </p:cNvPr>
          <p:cNvSpPr>
            <a:spLocks/>
          </p:cNvSpPr>
          <p:nvPr/>
        </p:nvSpPr>
        <p:spPr bwMode="auto">
          <a:xfrm rot="15025246">
            <a:off x="7333605" y="4666263"/>
            <a:ext cx="64235" cy="59646"/>
          </a:xfrm>
          <a:custGeom>
            <a:avLst/>
            <a:gdLst>
              <a:gd name="T0" fmla="*/ 8 w 81"/>
              <a:gd name="T1" fmla="*/ 74 h 74"/>
              <a:gd name="T2" fmla="*/ 3 w 81"/>
              <a:gd name="T3" fmla="*/ 64 h 74"/>
              <a:gd name="T4" fmla="*/ 17 w 81"/>
              <a:gd name="T5" fmla="*/ 45 h 74"/>
              <a:gd name="T6" fmla="*/ 51 w 81"/>
              <a:gd name="T7" fmla="*/ 11 h 74"/>
              <a:gd name="T8" fmla="*/ 68 w 81"/>
              <a:gd name="T9" fmla="*/ 2 h 74"/>
              <a:gd name="T10" fmla="*/ 78 w 81"/>
              <a:gd name="T11" fmla="*/ 5 h 74"/>
              <a:gd name="T12" fmla="*/ 77 w 81"/>
              <a:gd name="T13" fmla="*/ 16 h 74"/>
              <a:gd name="T14" fmla="*/ 13 w 81"/>
              <a:gd name="T15" fmla="*/ 72 h 74"/>
              <a:gd name="T16" fmla="*/ 8 w 81"/>
              <a:gd name="T17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" h="74">
                <a:moveTo>
                  <a:pt x="8" y="74"/>
                </a:moveTo>
                <a:cubicBezTo>
                  <a:pt x="0" y="73"/>
                  <a:pt x="1" y="68"/>
                  <a:pt x="3" y="64"/>
                </a:cubicBezTo>
                <a:cubicBezTo>
                  <a:pt x="6" y="56"/>
                  <a:pt x="11" y="50"/>
                  <a:pt x="17" y="45"/>
                </a:cubicBezTo>
                <a:cubicBezTo>
                  <a:pt x="30" y="35"/>
                  <a:pt x="42" y="25"/>
                  <a:pt x="51" y="11"/>
                </a:cubicBezTo>
                <a:cubicBezTo>
                  <a:pt x="54" y="5"/>
                  <a:pt x="61" y="3"/>
                  <a:pt x="68" y="2"/>
                </a:cubicBezTo>
                <a:cubicBezTo>
                  <a:pt x="72" y="1"/>
                  <a:pt x="76" y="0"/>
                  <a:pt x="78" y="5"/>
                </a:cubicBezTo>
                <a:cubicBezTo>
                  <a:pt x="81" y="9"/>
                  <a:pt x="80" y="13"/>
                  <a:pt x="77" y="16"/>
                </a:cubicBezTo>
                <a:cubicBezTo>
                  <a:pt x="58" y="37"/>
                  <a:pt x="37" y="56"/>
                  <a:pt x="13" y="72"/>
                </a:cubicBezTo>
                <a:cubicBezTo>
                  <a:pt x="11" y="73"/>
                  <a:pt x="9" y="74"/>
                  <a:pt x="8" y="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9" name="Freeform 248">
            <a:extLst>
              <a:ext uri="{FF2B5EF4-FFF2-40B4-BE49-F238E27FC236}">
                <a16:creationId xmlns:a16="http://schemas.microsoft.com/office/drawing/2014/main" id="{2A15E071-BEFD-4699-B30E-33057D85E390}"/>
              </a:ext>
            </a:extLst>
          </p:cNvPr>
          <p:cNvSpPr>
            <a:spLocks/>
          </p:cNvSpPr>
          <p:nvPr/>
        </p:nvSpPr>
        <p:spPr bwMode="auto">
          <a:xfrm rot="15025246">
            <a:off x="8194040" y="3934875"/>
            <a:ext cx="36705" cy="43586"/>
          </a:xfrm>
          <a:custGeom>
            <a:avLst/>
            <a:gdLst>
              <a:gd name="T0" fmla="*/ 4 w 46"/>
              <a:gd name="T1" fmla="*/ 31 h 54"/>
              <a:gd name="T2" fmla="*/ 23 w 46"/>
              <a:gd name="T3" fmla="*/ 1 h 54"/>
              <a:gd name="T4" fmla="*/ 46 w 46"/>
              <a:gd name="T5" fmla="*/ 28 h 54"/>
              <a:gd name="T6" fmla="*/ 18 w 46"/>
              <a:gd name="T7" fmla="*/ 52 h 54"/>
              <a:gd name="T8" fmla="*/ 4 w 46"/>
              <a:gd name="T9" fmla="*/ 3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4">
                <a:moveTo>
                  <a:pt x="4" y="31"/>
                </a:moveTo>
                <a:cubicBezTo>
                  <a:pt x="4" y="17"/>
                  <a:pt x="3" y="0"/>
                  <a:pt x="23" y="1"/>
                </a:cubicBezTo>
                <a:cubicBezTo>
                  <a:pt x="38" y="1"/>
                  <a:pt x="46" y="12"/>
                  <a:pt x="46" y="28"/>
                </a:cubicBezTo>
                <a:cubicBezTo>
                  <a:pt x="45" y="43"/>
                  <a:pt x="33" y="54"/>
                  <a:pt x="18" y="52"/>
                </a:cubicBezTo>
                <a:cubicBezTo>
                  <a:pt x="4" y="51"/>
                  <a:pt x="0" y="43"/>
                  <a:pt x="4" y="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0" name="Freeform 249">
            <a:extLst>
              <a:ext uri="{FF2B5EF4-FFF2-40B4-BE49-F238E27FC236}">
                <a16:creationId xmlns:a16="http://schemas.microsoft.com/office/drawing/2014/main" id="{620257BB-9797-4F79-9F9B-4A1FAD2D75C9}"/>
              </a:ext>
            </a:extLst>
          </p:cNvPr>
          <p:cNvSpPr>
            <a:spLocks/>
          </p:cNvSpPr>
          <p:nvPr/>
        </p:nvSpPr>
        <p:spPr bwMode="auto">
          <a:xfrm rot="15025246">
            <a:off x="7237404" y="4835294"/>
            <a:ext cx="34412" cy="36705"/>
          </a:xfrm>
          <a:custGeom>
            <a:avLst/>
            <a:gdLst>
              <a:gd name="T0" fmla="*/ 0 w 42"/>
              <a:gd name="T1" fmla="*/ 23 h 47"/>
              <a:gd name="T2" fmla="*/ 18 w 42"/>
              <a:gd name="T3" fmla="*/ 0 h 47"/>
              <a:gd name="T4" fmla="*/ 41 w 42"/>
              <a:gd name="T5" fmla="*/ 23 h 47"/>
              <a:gd name="T6" fmla="*/ 17 w 42"/>
              <a:gd name="T7" fmla="*/ 46 h 47"/>
              <a:gd name="T8" fmla="*/ 0 w 42"/>
              <a:gd name="T9" fmla="*/ 23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7">
                <a:moveTo>
                  <a:pt x="0" y="23"/>
                </a:moveTo>
                <a:cubicBezTo>
                  <a:pt x="0" y="9"/>
                  <a:pt x="5" y="0"/>
                  <a:pt x="18" y="0"/>
                </a:cubicBezTo>
                <a:cubicBezTo>
                  <a:pt x="32" y="0"/>
                  <a:pt x="40" y="9"/>
                  <a:pt x="41" y="23"/>
                </a:cubicBezTo>
                <a:cubicBezTo>
                  <a:pt x="42" y="35"/>
                  <a:pt x="29" y="47"/>
                  <a:pt x="17" y="46"/>
                </a:cubicBezTo>
                <a:cubicBezTo>
                  <a:pt x="2" y="45"/>
                  <a:pt x="2" y="32"/>
                  <a:pt x="0" y="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1" name="Freeform 250">
            <a:extLst>
              <a:ext uri="{FF2B5EF4-FFF2-40B4-BE49-F238E27FC236}">
                <a16:creationId xmlns:a16="http://schemas.microsoft.com/office/drawing/2014/main" id="{5B814222-25AE-4B5D-AF58-1A738DB4FD9D}"/>
              </a:ext>
            </a:extLst>
          </p:cNvPr>
          <p:cNvSpPr>
            <a:spLocks/>
          </p:cNvSpPr>
          <p:nvPr/>
        </p:nvSpPr>
        <p:spPr bwMode="auto">
          <a:xfrm rot="15025246">
            <a:off x="7584091" y="4413502"/>
            <a:ext cx="34412" cy="29823"/>
          </a:xfrm>
          <a:custGeom>
            <a:avLst/>
            <a:gdLst>
              <a:gd name="T0" fmla="*/ 42 w 43"/>
              <a:gd name="T1" fmla="*/ 21 h 40"/>
              <a:gd name="T2" fmla="*/ 22 w 43"/>
              <a:gd name="T3" fmla="*/ 40 h 40"/>
              <a:gd name="T4" fmla="*/ 1 w 43"/>
              <a:gd name="T5" fmla="*/ 19 h 40"/>
              <a:gd name="T6" fmla="*/ 21 w 43"/>
              <a:gd name="T7" fmla="*/ 0 h 40"/>
              <a:gd name="T8" fmla="*/ 42 w 43"/>
              <a:gd name="T9" fmla="*/ 2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0">
                <a:moveTo>
                  <a:pt x="42" y="21"/>
                </a:moveTo>
                <a:cubicBezTo>
                  <a:pt x="43" y="35"/>
                  <a:pt x="34" y="40"/>
                  <a:pt x="22" y="40"/>
                </a:cubicBezTo>
                <a:cubicBezTo>
                  <a:pt x="9" y="40"/>
                  <a:pt x="2" y="32"/>
                  <a:pt x="1" y="19"/>
                </a:cubicBezTo>
                <a:cubicBezTo>
                  <a:pt x="0" y="5"/>
                  <a:pt x="9" y="0"/>
                  <a:pt x="21" y="0"/>
                </a:cubicBezTo>
                <a:cubicBezTo>
                  <a:pt x="35" y="0"/>
                  <a:pt x="42" y="7"/>
                  <a:pt x="42" y="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2" name="Freeform 251">
            <a:extLst>
              <a:ext uri="{FF2B5EF4-FFF2-40B4-BE49-F238E27FC236}">
                <a16:creationId xmlns:a16="http://schemas.microsoft.com/office/drawing/2014/main" id="{48050E62-5DCA-47AD-97A7-CC53C33441B5}"/>
              </a:ext>
            </a:extLst>
          </p:cNvPr>
          <p:cNvSpPr>
            <a:spLocks/>
          </p:cNvSpPr>
          <p:nvPr/>
        </p:nvSpPr>
        <p:spPr bwMode="auto">
          <a:xfrm rot="15025246">
            <a:off x="7885730" y="3778454"/>
            <a:ext cx="45882" cy="36705"/>
          </a:xfrm>
          <a:custGeom>
            <a:avLst/>
            <a:gdLst>
              <a:gd name="T0" fmla="*/ 56 w 57"/>
              <a:gd name="T1" fmla="*/ 0 h 48"/>
              <a:gd name="T2" fmla="*/ 24 w 57"/>
              <a:gd name="T3" fmla="*/ 47 h 48"/>
              <a:gd name="T4" fmla="*/ 2 w 57"/>
              <a:gd name="T5" fmla="*/ 34 h 48"/>
              <a:gd name="T6" fmla="*/ 17 w 57"/>
              <a:gd name="T7" fmla="*/ 19 h 48"/>
              <a:gd name="T8" fmla="*/ 56 w 57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48">
                <a:moveTo>
                  <a:pt x="56" y="0"/>
                </a:moveTo>
                <a:cubicBezTo>
                  <a:pt x="57" y="28"/>
                  <a:pt x="46" y="44"/>
                  <a:pt x="24" y="47"/>
                </a:cubicBezTo>
                <a:cubicBezTo>
                  <a:pt x="14" y="48"/>
                  <a:pt x="5" y="43"/>
                  <a:pt x="2" y="34"/>
                </a:cubicBezTo>
                <a:cubicBezTo>
                  <a:pt x="0" y="25"/>
                  <a:pt x="9" y="19"/>
                  <a:pt x="17" y="19"/>
                </a:cubicBezTo>
                <a:cubicBezTo>
                  <a:pt x="32" y="18"/>
                  <a:pt x="45" y="14"/>
                  <a:pt x="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2D0F3-D826-4097-8B70-9FD5DCF1F1BC}"/>
              </a:ext>
            </a:extLst>
          </p:cNvPr>
          <p:cNvSpPr txBox="1"/>
          <p:nvPr/>
        </p:nvSpPr>
        <p:spPr>
          <a:xfrm>
            <a:off x="4026633" y="2929800"/>
            <a:ext cx="4138736" cy="10154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5999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E16291D-69D8-4341-8E36-46B7DFE447EB}"/>
              </a:ext>
            </a:extLst>
          </p:cNvPr>
          <p:cNvSpPr txBox="1"/>
          <p:nvPr/>
        </p:nvSpPr>
        <p:spPr>
          <a:xfrm>
            <a:off x="4099453" y="3778179"/>
            <a:ext cx="3015176" cy="3077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D" sz="1400" dirty="0" err="1">
                <a:solidFill>
                  <a:schemeClr val="bg1"/>
                </a:solidFill>
              </a:rPr>
              <a:t>Powerpoint</a:t>
            </a:r>
            <a:r>
              <a:rPr lang="en-ID" sz="1400" dirty="0">
                <a:solidFill>
                  <a:schemeClr val="bg1"/>
                </a:solidFill>
              </a:rPr>
              <a:t> Template By </a:t>
            </a:r>
            <a:r>
              <a:rPr lang="en-ID" sz="1400" dirty="0" err="1">
                <a:solidFill>
                  <a:schemeClr val="bg1"/>
                </a:solidFill>
              </a:rPr>
              <a:t>Inspira</a:t>
            </a:r>
            <a:endParaRPr lang="en-ID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22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224">
            <a:extLst>
              <a:ext uri="{FF2B5EF4-FFF2-40B4-BE49-F238E27FC236}">
                <a16:creationId xmlns:a16="http://schemas.microsoft.com/office/drawing/2014/main" id="{77702572-E519-4322-AA03-48FB5B2B6802}"/>
              </a:ext>
            </a:extLst>
          </p:cNvPr>
          <p:cNvSpPr>
            <a:spLocks/>
          </p:cNvSpPr>
          <p:nvPr/>
        </p:nvSpPr>
        <p:spPr bwMode="auto">
          <a:xfrm rot="16200000">
            <a:off x="3231313" y="4934104"/>
            <a:ext cx="68688" cy="82424"/>
          </a:xfrm>
          <a:custGeom>
            <a:avLst/>
            <a:gdLst>
              <a:gd name="T0" fmla="*/ 0 w 72"/>
              <a:gd name="T1" fmla="*/ 29 h 87"/>
              <a:gd name="T2" fmla="*/ 31 w 72"/>
              <a:gd name="T3" fmla="*/ 11 h 87"/>
              <a:gd name="T4" fmla="*/ 69 w 72"/>
              <a:gd name="T5" fmla="*/ 59 h 87"/>
              <a:gd name="T6" fmla="*/ 43 w 72"/>
              <a:gd name="T7" fmla="*/ 84 h 87"/>
              <a:gd name="T8" fmla="*/ 0 w 72"/>
              <a:gd name="T9" fmla="*/ 29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87">
                <a:moveTo>
                  <a:pt x="0" y="29"/>
                </a:moveTo>
                <a:cubicBezTo>
                  <a:pt x="0" y="5"/>
                  <a:pt x="8" y="0"/>
                  <a:pt x="31" y="11"/>
                </a:cubicBezTo>
                <a:cubicBezTo>
                  <a:pt x="51" y="21"/>
                  <a:pt x="64" y="36"/>
                  <a:pt x="69" y="59"/>
                </a:cubicBezTo>
                <a:cubicBezTo>
                  <a:pt x="72" y="79"/>
                  <a:pt x="63" y="87"/>
                  <a:pt x="43" y="84"/>
                </a:cubicBezTo>
                <a:cubicBezTo>
                  <a:pt x="18" y="80"/>
                  <a:pt x="0" y="57"/>
                  <a:pt x="0" y="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7" name="Freeform 191">
            <a:extLst>
              <a:ext uri="{FF2B5EF4-FFF2-40B4-BE49-F238E27FC236}">
                <a16:creationId xmlns:a16="http://schemas.microsoft.com/office/drawing/2014/main" id="{9EF6C59C-0CDE-417D-BE4C-79FCF390D134}"/>
              </a:ext>
            </a:extLst>
          </p:cNvPr>
          <p:cNvSpPr>
            <a:spLocks noEditPoints="1"/>
          </p:cNvSpPr>
          <p:nvPr/>
        </p:nvSpPr>
        <p:spPr bwMode="auto">
          <a:xfrm rot="5400000">
            <a:off x="1218666" y="2668155"/>
            <a:ext cx="3978619" cy="3697032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B2BFA1-2146-4393-B7B4-FB31F73616AD}"/>
              </a:ext>
            </a:extLst>
          </p:cNvPr>
          <p:cNvSpPr txBox="1"/>
          <p:nvPr/>
        </p:nvSpPr>
        <p:spPr>
          <a:xfrm>
            <a:off x="6734627" y="2574236"/>
            <a:ext cx="4963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gradFill flip="none" rotWithShape="1">
                  <a:gsLst>
                    <a:gs pos="67000">
                      <a:schemeClr val="accent1"/>
                    </a:gs>
                    <a:gs pos="10000">
                      <a:schemeClr val="accent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listoga" panose="00000500000000000000" pitchFamily="2" charset="0"/>
              </a:defRPr>
            </a:lvl1pPr>
          </a:lstStyle>
          <a:p>
            <a:r>
              <a:rPr lang="en-ID" sz="3200" dirty="0">
                <a:solidFill>
                  <a:schemeClr val="accent2"/>
                </a:solidFill>
                <a:latin typeface="+mj-lt"/>
              </a:rPr>
              <a:t>Let’s Begin Addition Presentation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A2C01F-D922-4E63-80F8-8DD9B605BC93}"/>
              </a:ext>
            </a:extLst>
          </p:cNvPr>
          <p:cNvSpPr/>
          <p:nvPr/>
        </p:nvSpPr>
        <p:spPr>
          <a:xfrm>
            <a:off x="6734627" y="3920187"/>
            <a:ext cx="3744686" cy="117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sed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do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eiusmod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tempor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incididunt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labore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et dolore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aliqua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. Semper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auctor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neque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vitae tempus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quamo</a:t>
            </a:r>
            <a:endParaRPr lang="en-ID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19BB09E6-C8A9-425C-ADA3-56898976E2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1" b="16051"/>
          <a:stretch>
            <a:fillRect/>
          </a:stretch>
        </p:blipFill>
        <p:spPr/>
      </p:pic>
      <p:sp>
        <p:nvSpPr>
          <p:cNvPr id="27" name="Freeform 192">
            <a:extLst>
              <a:ext uri="{FF2B5EF4-FFF2-40B4-BE49-F238E27FC236}">
                <a16:creationId xmlns:a16="http://schemas.microsoft.com/office/drawing/2014/main" id="{B28260AE-88C5-45EE-AF64-268CCF2FF605}"/>
              </a:ext>
            </a:extLst>
          </p:cNvPr>
          <p:cNvSpPr>
            <a:spLocks/>
          </p:cNvSpPr>
          <p:nvPr/>
        </p:nvSpPr>
        <p:spPr bwMode="auto">
          <a:xfrm rot="3600000">
            <a:off x="4224345" y="1993422"/>
            <a:ext cx="469813" cy="546740"/>
          </a:xfrm>
          <a:custGeom>
            <a:avLst/>
            <a:gdLst>
              <a:gd name="T0" fmla="*/ 342 w 499"/>
              <a:gd name="T1" fmla="*/ 63 h 583"/>
              <a:gd name="T2" fmla="*/ 371 w 499"/>
              <a:gd name="T3" fmla="*/ 90 h 583"/>
              <a:gd name="T4" fmla="*/ 381 w 499"/>
              <a:gd name="T5" fmla="*/ 88 h 583"/>
              <a:gd name="T6" fmla="*/ 394 w 499"/>
              <a:gd name="T7" fmla="*/ 94 h 583"/>
              <a:gd name="T8" fmla="*/ 384 w 499"/>
              <a:gd name="T9" fmla="*/ 104 h 583"/>
              <a:gd name="T10" fmla="*/ 335 w 499"/>
              <a:gd name="T11" fmla="*/ 174 h 583"/>
              <a:gd name="T12" fmla="*/ 345 w 499"/>
              <a:gd name="T13" fmla="*/ 180 h 583"/>
              <a:gd name="T14" fmla="*/ 378 w 499"/>
              <a:gd name="T15" fmla="*/ 184 h 583"/>
              <a:gd name="T16" fmla="*/ 373 w 499"/>
              <a:gd name="T17" fmla="*/ 220 h 583"/>
              <a:gd name="T18" fmla="*/ 382 w 499"/>
              <a:gd name="T19" fmla="*/ 247 h 583"/>
              <a:gd name="T20" fmla="*/ 417 w 499"/>
              <a:gd name="T21" fmla="*/ 269 h 583"/>
              <a:gd name="T22" fmla="*/ 437 w 499"/>
              <a:gd name="T23" fmla="*/ 277 h 583"/>
              <a:gd name="T24" fmla="*/ 484 w 499"/>
              <a:gd name="T25" fmla="*/ 284 h 583"/>
              <a:gd name="T26" fmla="*/ 498 w 499"/>
              <a:gd name="T27" fmla="*/ 298 h 583"/>
              <a:gd name="T28" fmla="*/ 479 w 499"/>
              <a:gd name="T29" fmla="*/ 308 h 583"/>
              <a:gd name="T30" fmla="*/ 449 w 499"/>
              <a:gd name="T31" fmla="*/ 303 h 583"/>
              <a:gd name="T32" fmla="*/ 437 w 499"/>
              <a:gd name="T33" fmla="*/ 319 h 583"/>
              <a:gd name="T34" fmla="*/ 428 w 499"/>
              <a:gd name="T35" fmla="*/ 387 h 583"/>
              <a:gd name="T36" fmla="*/ 416 w 499"/>
              <a:gd name="T37" fmla="*/ 414 h 583"/>
              <a:gd name="T38" fmla="*/ 382 w 499"/>
              <a:gd name="T39" fmla="*/ 470 h 583"/>
              <a:gd name="T40" fmla="*/ 345 w 499"/>
              <a:gd name="T41" fmla="*/ 548 h 583"/>
              <a:gd name="T42" fmla="*/ 317 w 499"/>
              <a:gd name="T43" fmla="*/ 565 h 583"/>
              <a:gd name="T44" fmla="*/ 246 w 499"/>
              <a:gd name="T45" fmla="*/ 569 h 583"/>
              <a:gd name="T46" fmla="*/ 179 w 499"/>
              <a:gd name="T47" fmla="*/ 571 h 583"/>
              <a:gd name="T48" fmla="*/ 123 w 499"/>
              <a:gd name="T49" fmla="*/ 562 h 583"/>
              <a:gd name="T50" fmla="*/ 88 w 499"/>
              <a:gd name="T51" fmla="*/ 535 h 583"/>
              <a:gd name="T52" fmla="*/ 85 w 499"/>
              <a:gd name="T53" fmla="*/ 519 h 583"/>
              <a:gd name="T54" fmla="*/ 40 w 499"/>
              <a:gd name="T55" fmla="*/ 452 h 583"/>
              <a:gd name="T56" fmla="*/ 14 w 499"/>
              <a:gd name="T57" fmla="*/ 378 h 583"/>
              <a:gd name="T58" fmla="*/ 8 w 499"/>
              <a:gd name="T59" fmla="*/ 277 h 583"/>
              <a:gd name="T60" fmla="*/ 18 w 499"/>
              <a:gd name="T61" fmla="*/ 254 h 583"/>
              <a:gd name="T62" fmla="*/ 37 w 499"/>
              <a:gd name="T63" fmla="*/ 222 h 583"/>
              <a:gd name="T64" fmla="*/ 50 w 499"/>
              <a:gd name="T65" fmla="*/ 207 h 583"/>
              <a:gd name="T66" fmla="*/ 68 w 499"/>
              <a:gd name="T67" fmla="*/ 205 h 583"/>
              <a:gd name="T68" fmla="*/ 116 w 499"/>
              <a:gd name="T69" fmla="*/ 137 h 583"/>
              <a:gd name="T70" fmla="*/ 139 w 499"/>
              <a:gd name="T71" fmla="*/ 57 h 583"/>
              <a:gd name="T72" fmla="*/ 146 w 499"/>
              <a:gd name="T73" fmla="*/ 51 h 583"/>
              <a:gd name="T74" fmla="*/ 191 w 499"/>
              <a:gd name="T75" fmla="*/ 11 h 583"/>
              <a:gd name="T76" fmla="*/ 321 w 499"/>
              <a:gd name="T77" fmla="*/ 35 h 583"/>
              <a:gd name="T78" fmla="*/ 342 w 499"/>
              <a:gd name="T79" fmla="*/ 63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9" h="583">
                <a:moveTo>
                  <a:pt x="342" y="63"/>
                </a:moveTo>
                <a:cubicBezTo>
                  <a:pt x="341" y="87"/>
                  <a:pt x="348" y="94"/>
                  <a:pt x="371" y="90"/>
                </a:cubicBezTo>
                <a:cubicBezTo>
                  <a:pt x="375" y="89"/>
                  <a:pt x="378" y="89"/>
                  <a:pt x="381" y="88"/>
                </a:cubicBezTo>
                <a:cubicBezTo>
                  <a:pt x="386" y="88"/>
                  <a:pt x="393" y="87"/>
                  <a:pt x="394" y="94"/>
                </a:cubicBezTo>
                <a:cubicBezTo>
                  <a:pt x="395" y="100"/>
                  <a:pt x="389" y="102"/>
                  <a:pt x="384" y="104"/>
                </a:cubicBezTo>
                <a:cubicBezTo>
                  <a:pt x="368" y="110"/>
                  <a:pt x="334" y="159"/>
                  <a:pt x="335" y="174"/>
                </a:cubicBezTo>
                <a:cubicBezTo>
                  <a:pt x="335" y="183"/>
                  <a:pt x="339" y="182"/>
                  <a:pt x="345" y="180"/>
                </a:cubicBezTo>
                <a:cubicBezTo>
                  <a:pt x="357" y="176"/>
                  <a:pt x="369" y="171"/>
                  <a:pt x="378" y="184"/>
                </a:cubicBezTo>
                <a:cubicBezTo>
                  <a:pt x="385" y="197"/>
                  <a:pt x="381" y="208"/>
                  <a:pt x="373" y="220"/>
                </a:cubicBezTo>
                <a:cubicBezTo>
                  <a:pt x="362" y="235"/>
                  <a:pt x="365" y="242"/>
                  <a:pt x="382" y="247"/>
                </a:cubicBezTo>
                <a:cubicBezTo>
                  <a:pt x="396" y="252"/>
                  <a:pt x="409" y="256"/>
                  <a:pt x="417" y="269"/>
                </a:cubicBezTo>
                <a:cubicBezTo>
                  <a:pt x="421" y="276"/>
                  <a:pt x="429" y="276"/>
                  <a:pt x="437" y="277"/>
                </a:cubicBezTo>
                <a:cubicBezTo>
                  <a:pt x="452" y="279"/>
                  <a:pt x="468" y="281"/>
                  <a:pt x="484" y="284"/>
                </a:cubicBezTo>
                <a:cubicBezTo>
                  <a:pt x="491" y="286"/>
                  <a:pt x="499" y="289"/>
                  <a:pt x="498" y="298"/>
                </a:cubicBezTo>
                <a:cubicBezTo>
                  <a:pt x="496" y="308"/>
                  <a:pt x="487" y="309"/>
                  <a:pt x="479" y="308"/>
                </a:cubicBezTo>
                <a:cubicBezTo>
                  <a:pt x="469" y="307"/>
                  <a:pt x="459" y="304"/>
                  <a:pt x="449" y="303"/>
                </a:cubicBezTo>
                <a:cubicBezTo>
                  <a:pt x="436" y="301"/>
                  <a:pt x="430" y="307"/>
                  <a:pt x="437" y="319"/>
                </a:cubicBezTo>
                <a:cubicBezTo>
                  <a:pt x="451" y="344"/>
                  <a:pt x="445" y="365"/>
                  <a:pt x="428" y="387"/>
                </a:cubicBezTo>
                <a:cubicBezTo>
                  <a:pt x="422" y="394"/>
                  <a:pt x="416" y="404"/>
                  <a:pt x="416" y="414"/>
                </a:cubicBezTo>
                <a:cubicBezTo>
                  <a:pt x="414" y="439"/>
                  <a:pt x="400" y="455"/>
                  <a:pt x="382" y="470"/>
                </a:cubicBezTo>
                <a:cubicBezTo>
                  <a:pt x="357" y="490"/>
                  <a:pt x="345" y="515"/>
                  <a:pt x="345" y="548"/>
                </a:cubicBezTo>
                <a:cubicBezTo>
                  <a:pt x="346" y="569"/>
                  <a:pt x="335" y="576"/>
                  <a:pt x="317" y="565"/>
                </a:cubicBezTo>
                <a:cubicBezTo>
                  <a:pt x="292" y="550"/>
                  <a:pt x="269" y="555"/>
                  <a:pt x="246" y="569"/>
                </a:cubicBezTo>
                <a:cubicBezTo>
                  <a:pt x="224" y="581"/>
                  <a:pt x="202" y="583"/>
                  <a:pt x="179" y="571"/>
                </a:cubicBezTo>
                <a:cubicBezTo>
                  <a:pt x="162" y="562"/>
                  <a:pt x="143" y="559"/>
                  <a:pt x="123" y="562"/>
                </a:cubicBezTo>
                <a:cubicBezTo>
                  <a:pt x="103" y="564"/>
                  <a:pt x="92" y="555"/>
                  <a:pt x="88" y="535"/>
                </a:cubicBezTo>
                <a:cubicBezTo>
                  <a:pt x="87" y="530"/>
                  <a:pt x="85" y="525"/>
                  <a:pt x="85" y="519"/>
                </a:cubicBezTo>
                <a:cubicBezTo>
                  <a:pt x="86" y="486"/>
                  <a:pt x="65" y="467"/>
                  <a:pt x="40" y="452"/>
                </a:cubicBezTo>
                <a:cubicBezTo>
                  <a:pt x="9" y="433"/>
                  <a:pt x="0" y="412"/>
                  <a:pt x="14" y="378"/>
                </a:cubicBezTo>
                <a:cubicBezTo>
                  <a:pt x="28" y="343"/>
                  <a:pt x="34" y="310"/>
                  <a:pt x="8" y="277"/>
                </a:cubicBezTo>
                <a:cubicBezTo>
                  <a:pt x="0" y="267"/>
                  <a:pt x="11" y="259"/>
                  <a:pt x="18" y="254"/>
                </a:cubicBezTo>
                <a:cubicBezTo>
                  <a:pt x="29" y="246"/>
                  <a:pt x="38" y="238"/>
                  <a:pt x="37" y="222"/>
                </a:cubicBezTo>
                <a:cubicBezTo>
                  <a:pt x="36" y="213"/>
                  <a:pt x="42" y="209"/>
                  <a:pt x="50" y="207"/>
                </a:cubicBezTo>
                <a:cubicBezTo>
                  <a:pt x="56" y="207"/>
                  <a:pt x="62" y="205"/>
                  <a:pt x="68" y="205"/>
                </a:cubicBezTo>
                <a:cubicBezTo>
                  <a:pt x="111" y="200"/>
                  <a:pt x="124" y="180"/>
                  <a:pt x="116" y="137"/>
                </a:cubicBezTo>
                <a:cubicBezTo>
                  <a:pt x="110" y="108"/>
                  <a:pt x="121" y="81"/>
                  <a:pt x="139" y="57"/>
                </a:cubicBezTo>
                <a:cubicBezTo>
                  <a:pt x="141" y="55"/>
                  <a:pt x="145" y="54"/>
                  <a:pt x="146" y="51"/>
                </a:cubicBezTo>
                <a:cubicBezTo>
                  <a:pt x="154" y="30"/>
                  <a:pt x="166" y="18"/>
                  <a:pt x="191" y="11"/>
                </a:cubicBezTo>
                <a:cubicBezTo>
                  <a:pt x="239" y="0"/>
                  <a:pt x="283" y="0"/>
                  <a:pt x="321" y="35"/>
                </a:cubicBezTo>
                <a:cubicBezTo>
                  <a:pt x="330" y="43"/>
                  <a:pt x="349" y="45"/>
                  <a:pt x="342" y="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8" name="Freeform 193">
            <a:extLst>
              <a:ext uri="{FF2B5EF4-FFF2-40B4-BE49-F238E27FC236}">
                <a16:creationId xmlns:a16="http://schemas.microsoft.com/office/drawing/2014/main" id="{624487F5-D123-4771-BFC5-84D579A2D24E}"/>
              </a:ext>
            </a:extLst>
          </p:cNvPr>
          <p:cNvSpPr>
            <a:spLocks/>
          </p:cNvSpPr>
          <p:nvPr/>
        </p:nvSpPr>
        <p:spPr bwMode="auto">
          <a:xfrm rot="3600000">
            <a:off x="3582514" y="3616744"/>
            <a:ext cx="456077" cy="450581"/>
          </a:xfrm>
          <a:custGeom>
            <a:avLst/>
            <a:gdLst>
              <a:gd name="T0" fmla="*/ 458 w 484"/>
              <a:gd name="T1" fmla="*/ 134 h 480"/>
              <a:gd name="T2" fmla="*/ 457 w 484"/>
              <a:gd name="T3" fmla="*/ 140 h 480"/>
              <a:gd name="T4" fmla="*/ 469 w 484"/>
              <a:gd name="T5" fmla="*/ 184 h 480"/>
              <a:gd name="T6" fmla="*/ 474 w 484"/>
              <a:gd name="T7" fmla="*/ 220 h 480"/>
              <a:gd name="T8" fmla="*/ 464 w 484"/>
              <a:gd name="T9" fmla="*/ 281 h 480"/>
              <a:gd name="T10" fmla="*/ 443 w 484"/>
              <a:gd name="T11" fmla="*/ 346 h 480"/>
              <a:gd name="T12" fmla="*/ 402 w 484"/>
              <a:gd name="T13" fmla="*/ 407 h 480"/>
              <a:gd name="T14" fmla="*/ 378 w 484"/>
              <a:gd name="T15" fmla="*/ 427 h 480"/>
              <a:gd name="T16" fmla="*/ 318 w 484"/>
              <a:gd name="T17" fmla="*/ 462 h 480"/>
              <a:gd name="T18" fmla="*/ 291 w 484"/>
              <a:gd name="T19" fmla="*/ 471 h 480"/>
              <a:gd name="T20" fmla="*/ 223 w 484"/>
              <a:gd name="T21" fmla="*/ 475 h 480"/>
              <a:gd name="T22" fmla="*/ 199 w 484"/>
              <a:gd name="T23" fmla="*/ 473 h 480"/>
              <a:gd name="T24" fmla="*/ 162 w 484"/>
              <a:gd name="T25" fmla="*/ 473 h 480"/>
              <a:gd name="T26" fmla="*/ 135 w 484"/>
              <a:gd name="T27" fmla="*/ 463 h 480"/>
              <a:gd name="T28" fmla="*/ 90 w 484"/>
              <a:gd name="T29" fmla="*/ 437 h 480"/>
              <a:gd name="T30" fmla="*/ 59 w 484"/>
              <a:gd name="T31" fmla="*/ 411 h 480"/>
              <a:gd name="T32" fmla="*/ 36 w 484"/>
              <a:gd name="T33" fmla="*/ 380 h 480"/>
              <a:gd name="T34" fmla="*/ 29 w 484"/>
              <a:gd name="T35" fmla="*/ 349 h 480"/>
              <a:gd name="T36" fmla="*/ 19 w 484"/>
              <a:gd name="T37" fmla="*/ 313 h 480"/>
              <a:gd name="T38" fmla="*/ 14 w 484"/>
              <a:gd name="T39" fmla="*/ 283 h 480"/>
              <a:gd name="T40" fmla="*/ 19 w 484"/>
              <a:gd name="T41" fmla="*/ 243 h 480"/>
              <a:gd name="T42" fmla="*/ 24 w 484"/>
              <a:gd name="T43" fmla="*/ 200 h 480"/>
              <a:gd name="T44" fmla="*/ 32 w 484"/>
              <a:gd name="T45" fmla="*/ 181 h 480"/>
              <a:gd name="T46" fmla="*/ 47 w 484"/>
              <a:gd name="T47" fmla="*/ 148 h 480"/>
              <a:gd name="T48" fmla="*/ 64 w 484"/>
              <a:gd name="T49" fmla="*/ 118 h 480"/>
              <a:gd name="T50" fmla="*/ 76 w 484"/>
              <a:gd name="T51" fmla="*/ 89 h 480"/>
              <a:gd name="T52" fmla="*/ 151 w 484"/>
              <a:gd name="T53" fmla="*/ 50 h 480"/>
              <a:gd name="T54" fmla="*/ 175 w 484"/>
              <a:gd name="T55" fmla="*/ 30 h 480"/>
              <a:gd name="T56" fmla="*/ 202 w 484"/>
              <a:gd name="T57" fmla="*/ 9 h 480"/>
              <a:gd name="T58" fmla="*/ 219 w 484"/>
              <a:gd name="T59" fmla="*/ 4 h 480"/>
              <a:gd name="T60" fmla="*/ 246 w 484"/>
              <a:gd name="T61" fmla="*/ 10 h 480"/>
              <a:gd name="T62" fmla="*/ 293 w 484"/>
              <a:gd name="T63" fmla="*/ 13 h 480"/>
              <a:gd name="T64" fmla="*/ 318 w 484"/>
              <a:gd name="T65" fmla="*/ 21 h 480"/>
              <a:gd name="T66" fmla="*/ 359 w 484"/>
              <a:gd name="T67" fmla="*/ 34 h 480"/>
              <a:gd name="T68" fmla="*/ 382 w 484"/>
              <a:gd name="T69" fmla="*/ 27 h 480"/>
              <a:gd name="T70" fmla="*/ 390 w 484"/>
              <a:gd name="T71" fmla="*/ 48 h 480"/>
              <a:gd name="T72" fmla="*/ 412 w 484"/>
              <a:gd name="T73" fmla="*/ 68 h 480"/>
              <a:gd name="T74" fmla="*/ 425 w 484"/>
              <a:gd name="T75" fmla="*/ 76 h 480"/>
              <a:gd name="T76" fmla="*/ 445 w 484"/>
              <a:gd name="T77" fmla="*/ 106 h 480"/>
              <a:gd name="T78" fmla="*/ 458 w 484"/>
              <a:gd name="T79" fmla="*/ 13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4" h="480">
                <a:moveTo>
                  <a:pt x="458" y="134"/>
                </a:moveTo>
                <a:cubicBezTo>
                  <a:pt x="458" y="135"/>
                  <a:pt x="458" y="138"/>
                  <a:pt x="457" y="140"/>
                </a:cubicBezTo>
                <a:cubicBezTo>
                  <a:pt x="449" y="158"/>
                  <a:pt x="452" y="172"/>
                  <a:pt x="469" y="184"/>
                </a:cubicBezTo>
                <a:cubicBezTo>
                  <a:pt x="481" y="193"/>
                  <a:pt x="484" y="206"/>
                  <a:pt x="474" y="220"/>
                </a:cubicBezTo>
                <a:cubicBezTo>
                  <a:pt x="459" y="238"/>
                  <a:pt x="455" y="257"/>
                  <a:pt x="464" y="281"/>
                </a:cubicBezTo>
                <a:cubicBezTo>
                  <a:pt x="472" y="305"/>
                  <a:pt x="462" y="328"/>
                  <a:pt x="443" y="346"/>
                </a:cubicBezTo>
                <a:cubicBezTo>
                  <a:pt x="426" y="364"/>
                  <a:pt x="407" y="380"/>
                  <a:pt x="402" y="407"/>
                </a:cubicBezTo>
                <a:cubicBezTo>
                  <a:pt x="400" y="418"/>
                  <a:pt x="389" y="424"/>
                  <a:pt x="378" y="427"/>
                </a:cubicBezTo>
                <a:cubicBezTo>
                  <a:pt x="354" y="431"/>
                  <a:pt x="333" y="442"/>
                  <a:pt x="318" y="462"/>
                </a:cubicBezTo>
                <a:cubicBezTo>
                  <a:pt x="311" y="470"/>
                  <a:pt x="300" y="475"/>
                  <a:pt x="291" y="471"/>
                </a:cubicBezTo>
                <a:cubicBezTo>
                  <a:pt x="267" y="463"/>
                  <a:pt x="245" y="472"/>
                  <a:pt x="223" y="475"/>
                </a:cubicBezTo>
                <a:cubicBezTo>
                  <a:pt x="215" y="476"/>
                  <a:pt x="206" y="478"/>
                  <a:pt x="199" y="473"/>
                </a:cubicBezTo>
                <a:cubicBezTo>
                  <a:pt x="187" y="466"/>
                  <a:pt x="175" y="465"/>
                  <a:pt x="162" y="473"/>
                </a:cubicBezTo>
                <a:cubicBezTo>
                  <a:pt x="150" y="480"/>
                  <a:pt x="141" y="474"/>
                  <a:pt x="135" y="463"/>
                </a:cubicBezTo>
                <a:cubicBezTo>
                  <a:pt x="125" y="446"/>
                  <a:pt x="112" y="436"/>
                  <a:pt x="90" y="437"/>
                </a:cubicBezTo>
                <a:cubicBezTo>
                  <a:pt x="73" y="438"/>
                  <a:pt x="61" y="430"/>
                  <a:pt x="59" y="411"/>
                </a:cubicBezTo>
                <a:cubicBezTo>
                  <a:pt x="57" y="397"/>
                  <a:pt x="49" y="385"/>
                  <a:pt x="36" y="380"/>
                </a:cubicBezTo>
                <a:cubicBezTo>
                  <a:pt x="17" y="373"/>
                  <a:pt x="20" y="362"/>
                  <a:pt x="29" y="349"/>
                </a:cubicBezTo>
                <a:cubicBezTo>
                  <a:pt x="44" y="327"/>
                  <a:pt x="43" y="326"/>
                  <a:pt x="19" y="313"/>
                </a:cubicBezTo>
                <a:cubicBezTo>
                  <a:pt x="2" y="304"/>
                  <a:pt x="0" y="295"/>
                  <a:pt x="14" y="283"/>
                </a:cubicBezTo>
                <a:cubicBezTo>
                  <a:pt x="27" y="270"/>
                  <a:pt x="28" y="257"/>
                  <a:pt x="19" y="243"/>
                </a:cubicBezTo>
                <a:cubicBezTo>
                  <a:pt x="6" y="227"/>
                  <a:pt x="9" y="213"/>
                  <a:pt x="24" y="200"/>
                </a:cubicBezTo>
                <a:cubicBezTo>
                  <a:pt x="30" y="195"/>
                  <a:pt x="34" y="189"/>
                  <a:pt x="32" y="181"/>
                </a:cubicBezTo>
                <a:cubicBezTo>
                  <a:pt x="26" y="164"/>
                  <a:pt x="35" y="156"/>
                  <a:pt x="47" y="148"/>
                </a:cubicBezTo>
                <a:cubicBezTo>
                  <a:pt x="57" y="141"/>
                  <a:pt x="63" y="131"/>
                  <a:pt x="64" y="118"/>
                </a:cubicBezTo>
                <a:cubicBezTo>
                  <a:pt x="65" y="107"/>
                  <a:pt x="66" y="94"/>
                  <a:pt x="76" y="89"/>
                </a:cubicBezTo>
                <a:cubicBezTo>
                  <a:pt x="101" y="75"/>
                  <a:pt x="124" y="58"/>
                  <a:pt x="151" y="50"/>
                </a:cubicBezTo>
                <a:cubicBezTo>
                  <a:pt x="164" y="46"/>
                  <a:pt x="172" y="42"/>
                  <a:pt x="175" y="30"/>
                </a:cubicBezTo>
                <a:cubicBezTo>
                  <a:pt x="179" y="16"/>
                  <a:pt x="187" y="8"/>
                  <a:pt x="202" y="9"/>
                </a:cubicBezTo>
                <a:cubicBezTo>
                  <a:pt x="208" y="9"/>
                  <a:pt x="214" y="7"/>
                  <a:pt x="219" y="4"/>
                </a:cubicBezTo>
                <a:cubicBezTo>
                  <a:pt x="230" y="0"/>
                  <a:pt x="238" y="2"/>
                  <a:pt x="246" y="10"/>
                </a:cubicBezTo>
                <a:cubicBezTo>
                  <a:pt x="266" y="30"/>
                  <a:pt x="270" y="30"/>
                  <a:pt x="293" y="13"/>
                </a:cubicBezTo>
                <a:cubicBezTo>
                  <a:pt x="308" y="3"/>
                  <a:pt x="313" y="4"/>
                  <a:pt x="318" y="21"/>
                </a:cubicBezTo>
                <a:cubicBezTo>
                  <a:pt x="327" y="48"/>
                  <a:pt x="337" y="51"/>
                  <a:pt x="359" y="34"/>
                </a:cubicBezTo>
                <a:cubicBezTo>
                  <a:pt x="366" y="28"/>
                  <a:pt x="373" y="23"/>
                  <a:pt x="382" y="27"/>
                </a:cubicBezTo>
                <a:cubicBezTo>
                  <a:pt x="392" y="31"/>
                  <a:pt x="390" y="40"/>
                  <a:pt x="390" y="48"/>
                </a:cubicBezTo>
                <a:cubicBezTo>
                  <a:pt x="390" y="63"/>
                  <a:pt x="392" y="76"/>
                  <a:pt x="412" y="68"/>
                </a:cubicBezTo>
                <a:cubicBezTo>
                  <a:pt x="420" y="65"/>
                  <a:pt x="424" y="69"/>
                  <a:pt x="425" y="76"/>
                </a:cubicBezTo>
                <a:cubicBezTo>
                  <a:pt x="427" y="89"/>
                  <a:pt x="434" y="99"/>
                  <a:pt x="445" y="106"/>
                </a:cubicBezTo>
                <a:cubicBezTo>
                  <a:pt x="454" y="112"/>
                  <a:pt x="458" y="122"/>
                  <a:pt x="458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9" name="Freeform 194">
            <a:extLst>
              <a:ext uri="{FF2B5EF4-FFF2-40B4-BE49-F238E27FC236}">
                <a16:creationId xmlns:a16="http://schemas.microsoft.com/office/drawing/2014/main" id="{1E050C74-369E-412B-A080-BE79FB6006D7}"/>
              </a:ext>
            </a:extLst>
          </p:cNvPr>
          <p:cNvSpPr>
            <a:spLocks/>
          </p:cNvSpPr>
          <p:nvPr/>
        </p:nvSpPr>
        <p:spPr bwMode="auto">
          <a:xfrm rot="3600000">
            <a:off x="4282357" y="1463303"/>
            <a:ext cx="285735" cy="329693"/>
          </a:xfrm>
          <a:custGeom>
            <a:avLst/>
            <a:gdLst>
              <a:gd name="T0" fmla="*/ 209 w 303"/>
              <a:gd name="T1" fmla="*/ 343 h 349"/>
              <a:gd name="T2" fmla="*/ 150 w 303"/>
              <a:gd name="T3" fmla="*/ 334 h 349"/>
              <a:gd name="T4" fmla="*/ 127 w 303"/>
              <a:gd name="T5" fmla="*/ 311 h 349"/>
              <a:gd name="T6" fmla="*/ 107 w 303"/>
              <a:gd name="T7" fmla="*/ 278 h 349"/>
              <a:gd name="T8" fmla="*/ 102 w 303"/>
              <a:gd name="T9" fmla="*/ 262 h 349"/>
              <a:gd name="T10" fmla="*/ 82 w 303"/>
              <a:gd name="T11" fmla="*/ 229 h 349"/>
              <a:gd name="T12" fmla="*/ 13 w 303"/>
              <a:gd name="T13" fmla="*/ 159 h 349"/>
              <a:gd name="T14" fmla="*/ 35 w 303"/>
              <a:gd name="T15" fmla="*/ 36 h 349"/>
              <a:gd name="T16" fmla="*/ 83 w 303"/>
              <a:gd name="T17" fmla="*/ 7 h 349"/>
              <a:gd name="T18" fmla="*/ 179 w 303"/>
              <a:gd name="T19" fmla="*/ 22 h 349"/>
              <a:gd name="T20" fmla="*/ 214 w 303"/>
              <a:gd name="T21" fmla="*/ 73 h 349"/>
              <a:gd name="T22" fmla="*/ 230 w 303"/>
              <a:gd name="T23" fmla="*/ 111 h 349"/>
              <a:gd name="T24" fmla="*/ 252 w 303"/>
              <a:gd name="T25" fmla="*/ 156 h 349"/>
              <a:gd name="T26" fmla="*/ 276 w 303"/>
              <a:gd name="T27" fmla="*/ 184 h 349"/>
              <a:gd name="T28" fmla="*/ 296 w 303"/>
              <a:gd name="T29" fmla="*/ 223 h 349"/>
              <a:gd name="T30" fmla="*/ 297 w 303"/>
              <a:gd name="T31" fmla="*/ 240 h 349"/>
              <a:gd name="T32" fmla="*/ 249 w 303"/>
              <a:gd name="T33" fmla="*/ 336 h 349"/>
              <a:gd name="T34" fmla="*/ 209 w 303"/>
              <a:gd name="T35" fmla="*/ 343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349">
                <a:moveTo>
                  <a:pt x="209" y="343"/>
                </a:moveTo>
                <a:cubicBezTo>
                  <a:pt x="193" y="345"/>
                  <a:pt x="170" y="349"/>
                  <a:pt x="150" y="334"/>
                </a:cubicBezTo>
                <a:cubicBezTo>
                  <a:pt x="141" y="328"/>
                  <a:pt x="131" y="322"/>
                  <a:pt x="127" y="311"/>
                </a:cubicBezTo>
                <a:cubicBezTo>
                  <a:pt x="122" y="299"/>
                  <a:pt x="116" y="288"/>
                  <a:pt x="107" y="278"/>
                </a:cubicBezTo>
                <a:cubicBezTo>
                  <a:pt x="103" y="273"/>
                  <a:pt x="100" y="268"/>
                  <a:pt x="102" y="262"/>
                </a:cubicBezTo>
                <a:cubicBezTo>
                  <a:pt x="107" y="244"/>
                  <a:pt x="97" y="233"/>
                  <a:pt x="82" y="229"/>
                </a:cubicBezTo>
                <a:cubicBezTo>
                  <a:pt x="44" y="219"/>
                  <a:pt x="23" y="195"/>
                  <a:pt x="13" y="159"/>
                </a:cubicBezTo>
                <a:cubicBezTo>
                  <a:pt x="0" y="114"/>
                  <a:pt x="8" y="73"/>
                  <a:pt x="35" y="36"/>
                </a:cubicBezTo>
                <a:cubicBezTo>
                  <a:pt x="47" y="20"/>
                  <a:pt x="63" y="11"/>
                  <a:pt x="83" y="7"/>
                </a:cubicBezTo>
                <a:cubicBezTo>
                  <a:pt x="118" y="0"/>
                  <a:pt x="148" y="5"/>
                  <a:pt x="179" y="22"/>
                </a:cubicBezTo>
                <a:cubicBezTo>
                  <a:pt x="200" y="33"/>
                  <a:pt x="211" y="50"/>
                  <a:pt x="214" y="73"/>
                </a:cubicBezTo>
                <a:cubicBezTo>
                  <a:pt x="216" y="87"/>
                  <a:pt x="223" y="99"/>
                  <a:pt x="230" y="111"/>
                </a:cubicBezTo>
                <a:cubicBezTo>
                  <a:pt x="239" y="126"/>
                  <a:pt x="248" y="139"/>
                  <a:pt x="252" y="156"/>
                </a:cubicBezTo>
                <a:cubicBezTo>
                  <a:pt x="255" y="169"/>
                  <a:pt x="266" y="176"/>
                  <a:pt x="276" y="184"/>
                </a:cubicBezTo>
                <a:cubicBezTo>
                  <a:pt x="290" y="193"/>
                  <a:pt x="298" y="205"/>
                  <a:pt x="296" y="223"/>
                </a:cubicBezTo>
                <a:cubicBezTo>
                  <a:pt x="296" y="228"/>
                  <a:pt x="297" y="234"/>
                  <a:pt x="297" y="240"/>
                </a:cubicBezTo>
                <a:cubicBezTo>
                  <a:pt x="303" y="280"/>
                  <a:pt x="284" y="317"/>
                  <a:pt x="249" y="336"/>
                </a:cubicBezTo>
                <a:cubicBezTo>
                  <a:pt x="237" y="343"/>
                  <a:pt x="231" y="344"/>
                  <a:pt x="209" y="3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0" name="Freeform 195">
            <a:extLst>
              <a:ext uri="{FF2B5EF4-FFF2-40B4-BE49-F238E27FC236}">
                <a16:creationId xmlns:a16="http://schemas.microsoft.com/office/drawing/2014/main" id="{8E7F8F48-49B4-4E5A-B76D-AFF81FF70237}"/>
              </a:ext>
            </a:extLst>
          </p:cNvPr>
          <p:cNvSpPr>
            <a:spLocks/>
          </p:cNvSpPr>
          <p:nvPr/>
        </p:nvSpPr>
        <p:spPr bwMode="auto">
          <a:xfrm rot="3600000">
            <a:off x="4763740" y="1615270"/>
            <a:ext cx="266502" cy="255512"/>
          </a:xfrm>
          <a:custGeom>
            <a:avLst/>
            <a:gdLst>
              <a:gd name="T0" fmla="*/ 160 w 283"/>
              <a:gd name="T1" fmla="*/ 274 h 274"/>
              <a:gd name="T2" fmla="*/ 41 w 283"/>
              <a:gd name="T3" fmla="*/ 190 h 274"/>
              <a:gd name="T4" fmla="*/ 22 w 283"/>
              <a:gd name="T5" fmla="*/ 169 h 274"/>
              <a:gd name="T6" fmla="*/ 19 w 283"/>
              <a:gd name="T7" fmla="*/ 131 h 274"/>
              <a:gd name="T8" fmla="*/ 42 w 283"/>
              <a:gd name="T9" fmla="*/ 101 h 274"/>
              <a:gd name="T10" fmla="*/ 177 w 283"/>
              <a:gd name="T11" fmla="*/ 14 h 274"/>
              <a:gd name="T12" fmla="*/ 275 w 283"/>
              <a:gd name="T13" fmla="*/ 155 h 274"/>
              <a:gd name="T14" fmla="*/ 269 w 283"/>
              <a:gd name="T15" fmla="*/ 192 h 274"/>
              <a:gd name="T16" fmla="*/ 277 w 283"/>
              <a:gd name="T17" fmla="*/ 223 h 274"/>
              <a:gd name="T18" fmla="*/ 280 w 283"/>
              <a:gd name="T19" fmla="*/ 229 h 274"/>
              <a:gd name="T20" fmla="*/ 272 w 283"/>
              <a:gd name="T21" fmla="*/ 233 h 274"/>
              <a:gd name="T22" fmla="*/ 229 w 283"/>
              <a:gd name="T23" fmla="*/ 253 h 274"/>
              <a:gd name="T24" fmla="*/ 160 w 283"/>
              <a:gd name="T2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3" h="274">
                <a:moveTo>
                  <a:pt x="160" y="274"/>
                </a:moveTo>
                <a:cubicBezTo>
                  <a:pt x="104" y="273"/>
                  <a:pt x="60" y="243"/>
                  <a:pt x="41" y="190"/>
                </a:cubicBezTo>
                <a:cubicBezTo>
                  <a:pt x="37" y="180"/>
                  <a:pt x="32" y="174"/>
                  <a:pt x="22" y="169"/>
                </a:cubicBezTo>
                <a:cubicBezTo>
                  <a:pt x="2" y="161"/>
                  <a:pt x="0" y="143"/>
                  <a:pt x="19" y="131"/>
                </a:cubicBezTo>
                <a:cubicBezTo>
                  <a:pt x="32" y="123"/>
                  <a:pt x="37" y="114"/>
                  <a:pt x="42" y="101"/>
                </a:cubicBezTo>
                <a:cubicBezTo>
                  <a:pt x="61" y="37"/>
                  <a:pt x="119" y="0"/>
                  <a:pt x="177" y="14"/>
                </a:cubicBezTo>
                <a:cubicBezTo>
                  <a:pt x="238" y="28"/>
                  <a:pt x="283" y="93"/>
                  <a:pt x="275" y="155"/>
                </a:cubicBezTo>
                <a:cubicBezTo>
                  <a:pt x="274" y="168"/>
                  <a:pt x="274" y="181"/>
                  <a:pt x="269" y="192"/>
                </a:cubicBezTo>
                <a:cubicBezTo>
                  <a:pt x="263" y="205"/>
                  <a:pt x="259" y="216"/>
                  <a:pt x="277" y="223"/>
                </a:cubicBezTo>
                <a:cubicBezTo>
                  <a:pt x="279" y="223"/>
                  <a:pt x="281" y="226"/>
                  <a:pt x="280" y="229"/>
                </a:cubicBezTo>
                <a:cubicBezTo>
                  <a:pt x="279" y="233"/>
                  <a:pt x="275" y="234"/>
                  <a:pt x="272" y="233"/>
                </a:cubicBezTo>
                <a:cubicBezTo>
                  <a:pt x="253" y="229"/>
                  <a:pt x="242" y="242"/>
                  <a:pt x="229" y="253"/>
                </a:cubicBezTo>
                <a:cubicBezTo>
                  <a:pt x="212" y="268"/>
                  <a:pt x="189" y="274"/>
                  <a:pt x="160" y="2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1" name="Freeform 196">
            <a:extLst>
              <a:ext uri="{FF2B5EF4-FFF2-40B4-BE49-F238E27FC236}">
                <a16:creationId xmlns:a16="http://schemas.microsoft.com/office/drawing/2014/main" id="{CE0B5BBD-74C1-463A-9ACB-9E985DB98C47}"/>
              </a:ext>
            </a:extLst>
          </p:cNvPr>
          <p:cNvSpPr>
            <a:spLocks/>
          </p:cNvSpPr>
          <p:nvPr/>
        </p:nvSpPr>
        <p:spPr bwMode="auto">
          <a:xfrm rot="3600000">
            <a:off x="4015955" y="1578455"/>
            <a:ext cx="175836" cy="178584"/>
          </a:xfrm>
          <a:custGeom>
            <a:avLst/>
            <a:gdLst>
              <a:gd name="T0" fmla="*/ 2 w 187"/>
              <a:gd name="T1" fmla="*/ 86 h 192"/>
              <a:gd name="T2" fmla="*/ 79 w 187"/>
              <a:gd name="T3" fmla="*/ 0 h 192"/>
              <a:gd name="T4" fmla="*/ 186 w 187"/>
              <a:gd name="T5" fmla="*/ 97 h 192"/>
              <a:gd name="T6" fmla="*/ 88 w 187"/>
              <a:gd name="T7" fmla="*/ 191 h 192"/>
              <a:gd name="T8" fmla="*/ 2 w 187"/>
              <a:gd name="T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92">
                <a:moveTo>
                  <a:pt x="2" y="86"/>
                </a:moveTo>
                <a:cubicBezTo>
                  <a:pt x="1" y="44"/>
                  <a:pt x="40" y="0"/>
                  <a:pt x="79" y="0"/>
                </a:cubicBezTo>
                <a:cubicBezTo>
                  <a:pt x="140" y="0"/>
                  <a:pt x="185" y="40"/>
                  <a:pt x="186" y="97"/>
                </a:cubicBezTo>
                <a:cubicBezTo>
                  <a:pt x="187" y="146"/>
                  <a:pt x="139" y="192"/>
                  <a:pt x="88" y="191"/>
                </a:cubicBezTo>
                <a:cubicBezTo>
                  <a:pt x="47" y="191"/>
                  <a:pt x="0" y="143"/>
                  <a:pt x="2" y="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2" name="Freeform 197">
            <a:extLst>
              <a:ext uri="{FF2B5EF4-FFF2-40B4-BE49-F238E27FC236}">
                <a16:creationId xmlns:a16="http://schemas.microsoft.com/office/drawing/2014/main" id="{ED036B5B-2AEC-4D06-8CD8-CF60546BEB60}"/>
              </a:ext>
            </a:extLst>
          </p:cNvPr>
          <p:cNvSpPr>
            <a:spLocks/>
          </p:cNvSpPr>
          <p:nvPr/>
        </p:nvSpPr>
        <p:spPr bwMode="auto">
          <a:xfrm rot="3600000">
            <a:off x="3983855" y="3157894"/>
            <a:ext cx="148362" cy="200563"/>
          </a:xfrm>
          <a:custGeom>
            <a:avLst/>
            <a:gdLst>
              <a:gd name="T0" fmla="*/ 1 w 156"/>
              <a:gd name="T1" fmla="*/ 109 h 214"/>
              <a:gd name="T2" fmla="*/ 21 w 156"/>
              <a:gd name="T3" fmla="*/ 31 h 214"/>
              <a:gd name="T4" fmla="*/ 86 w 156"/>
              <a:gd name="T5" fmla="*/ 10 h 214"/>
              <a:gd name="T6" fmla="*/ 154 w 156"/>
              <a:gd name="T7" fmla="*/ 92 h 214"/>
              <a:gd name="T8" fmla="*/ 93 w 156"/>
              <a:gd name="T9" fmla="*/ 196 h 214"/>
              <a:gd name="T10" fmla="*/ 12 w 156"/>
              <a:gd name="T11" fmla="*/ 168 h 214"/>
              <a:gd name="T12" fmla="*/ 1 w 156"/>
              <a:gd name="T13" fmla="*/ 109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214">
                <a:moveTo>
                  <a:pt x="1" y="109"/>
                </a:moveTo>
                <a:cubicBezTo>
                  <a:pt x="0" y="81"/>
                  <a:pt x="6" y="55"/>
                  <a:pt x="21" y="31"/>
                </a:cubicBezTo>
                <a:cubicBezTo>
                  <a:pt x="39" y="5"/>
                  <a:pt x="57" y="0"/>
                  <a:pt x="86" y="10"/>
                </a:cubicBezTo>
                <a:cubicBezTo>
                  <a:pt x="125" y="25"/>
                  <a:pt x="153" y="48"/>
                  <a:pt x="154" y="92"/>
                </a:cubicBezTo>
                <a:cubicBezTo>
                  <a:pt x="156" y="139"/>
                  <a:pt x="134" y="174"/>
                  <a:pt x="93" y="196"/>
                </a:cubicBezTo>
                <a:cubicBezTo>
                  <a:pt x="59" y="214"/>
                  <a:pt x="28" y="202"/>
                  <a:pt x="12" y="168"/>
                </a:cubicBezTo>
                <a:cubicBezTo>
                  <a:pt x="4" y="151"/>
                  <a:pt x="1" y="134"/>
                  <a:pt x="1" y="1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4" name="Freeform 199">
            <a:extLst>
              <a:ext uri="{FF2B5EF4-FFF2-40B4-BE49-F238E27FC236}">
                <a16:creationId xmlns:a16="http://schemas.microsoft.com/office/drawing/2014/main" id="{8EFCB649-716A-4AE2-86B8-241280C80906}"/>
              </a:ext>
            </a:extLst>
          </p:cNvPr>
          <p:cNvSpPr>
            <a:spLocks/>
          </p:cNvSpPr>
          <p:nvPr/>
        </p:nvSpPr>
        <p:spPr bwMode="auto">
          <a:xfrm rot="3600000">
            <a:off x="4528967" y="2401551"/>
            <a:ext cx="140120" cy="137371"/>
          </a:xfrm>
          <a:custGeom>
            <a:avLst/>
            <a:gdLst>
              <a:gd name="T0" fmla="*/ 116 w 149"/>
              <a:gd name="T1" fmla="*/ 144 h 144"/>
              <a:gd name="T2" fmla="*/ 79 w 149"/>
              <a:gd name="T3" fmla="*/ 125 h 144"/>
              <a:gd name="T4" fmla="*/ 27 w 149"/>
              <a:gd name="T5" fmla="*/ 82 h 144"/>
              <a:gd name="T6" fmla="*/ 16 w 149"/>
              <a:gd name="T7" fmla="*/ 65 h 144"/>
              <a:gd name="T8" fmla="*/ 13 w 149"/>
              <a:gd name="T9" fmla="*/ 45 h 144"/>
              <a:gd name="T10" fmla="*/ 14 w 149"/>
              <a:gd name="T11" fmla="*/ 17 h 144"/>
              <a:gd name="T12" fmla="*/ 55 w 149"/>
              <a:gd name="T13" fmla="*/ 10 h 144"/>
              <a:gd name="T14" fmla="*/ 123 w 149"/>
              <a:gd name="T15" fmla="*/ 54 h 144"/>
              <a:gd name="T16" fmla="*/ 147 w 149"/>
              <a:gd name="T17" fmla="*/ 112 h 144"/>
              <a:gd name="T18" fmla="*/ 116 w 149"/>
              <a:gd name="T19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" h="144">
                <a:moveTo>
                  <a:pt x="116" y="144"/>
                </a:moveTo>
                <a:cubicBezTo>
                  <a:pt x="101" y="144"/>
                  <a:pt x="90" y="136"/>
                  <a:pt x="79" y="125"/>
                </a:cubicBezTo>
                <a:cubicBezTo>
                  <a:pt x="64" y="109"/>
                  <a:pt x="49" y="91"/>
                  <a:pt x="27" y="82"/>
                </a:cubicBezTo>
                <a:cubicBezTo>
                  <a:pt x="20" y="79"/>
                  <a:pt x="17" y="72"/>
                  <a:pt x="16" y="65"/>
                </a:cubicBezTo>
                <a:cubicBezTo>
                  <a:pt x="15" y="58"/>
                  <a:pt x="14" y="52"/>
                  <a:pt x="13" y="45"/>
                </a:cubicBezTo>
                <a:cubicBezTo>
                  <a:pt x="11" y="36"/>
                  <a:pt x="0" y="26"/>
                  <a:pt x="14" y="17"/>
                </a:cubicBezTo>
                <a:cubicBezTo>
                  <a:pt x="26" y="9"/>
                  <a:pt x="38" y="0"/>
                  <a:pt x="55" y="10"/>
                </a:cubicBezTo>
                <a:cubicBezTo>
                  <a:pt x="79" y="23"/>
                  <a:pt x="104" y="33"/>
                  <a:pt x="123" y="54"/>
                </a:cubicBezTo>
                <a:cubicBezTo>
                  <a:pt x="138" y="71"/>
                  <a:pt x="146" y="90"/>
                  <a:pt x="147" y="112"/>
                </a:cubicBezTo>
                <a:cubicBezTo>
                  <a:pt x="149" y="134"/>
                  <a:pt x="139" y="144"/>
                  <a:pt x="116" y="1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5" name="Freeform 200">
            <a:extLst>
              <a:ext uri="{FF2B5EF4-FFF2-40B4-BE49-F238E27FC236}">
                <a16:creationId xmlns:a16="http://schemas.microsoft.com/office/drawing/2014/main" id="{F1F881F0-F454-4F24-8E36-0319B3C8B9F2}"/>
              </a:ext>
            </a:extLst>
          </p:cNvPr>
          <p:cNvSpPr>
            <a:spLocks/>
          </p:cNvSpPr>
          <p:nvPr/>
        </p:nvSpPr>
        <p:spPr bwMode="auto">
          <a:xfrm rot="3600000">
            <a:off x="4701746" y="1301574"/>
            <a:ext cx="104402" cy="156604"/>
          </a:xfrm>
          <a:custGeom>
            <a:avLst/>
            <a:gdLst>
              <a:gd name="T0" fmla="*/ 85 w 112"/>
              <a:gd name="T1" fmla="*/ 54 h 166"/>
              <a:gd name="T2" fmla="*/ 98 w 112"/>
              <a:gd name="T3" fmla="*/ 91 h 166"/>
              <a:gd name="T4" fmla="*/ 97 w 112"/>
              <a:gd name="T5" fmla="*/ 144 h 166"/>
              <a:gd name="T6" fmla="*/ 50 w 112"/>
              <a:gd name="T7" fmla="*/ 158 h 166"/>
              <a:gd name="T8" fmla="*/ 27 w 112"/>
              <a:gd name="T9" fmla="*/ 103 h 166"/>
              <a:gd name="T10" fmla="*/ 19 w 112"/>
              <a:gd name="T11" fmla="*/ 73 h 166"/>
              <a:gd name="T12" fmla="*/ 6 w 112"/>
              <a:gd name="T13" fmla="*/ 31 h 166"/>
              <a:gd name="T14" fmla="*/ 46 w 112"/>
              <a:gd name="T15" fmla="*/ 3 h 166"/>
              <a:gd name="T16" fmla="*/ 77 w 112"/>
              <a:gd name="T17" fmla="*/ 28 h 166"/>
              <a:gd name="T18" fmla="*/ 85 w 112"/>
              <a:gd name="T19" fmla="*/ 5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166">
                <a:moveTo>
                  <a:pt x="85" y="54"/>
                </a:moveTo>
                <a:cubicBezTo>
                  <a:pt x="71" y="72"/>
                  <a:pt x="87" y="80"/>
                  <a:pt x="98" y="91"/>
                </a:cubicBezTo>
                <a:cubicBezTo>
                  <a:pt x="112" y="107"/>
                  <a:pt x="110" y="129"/>
                  <a:pt x="97" y="144"/>
                </a:cubicBezTo>
                <a:cubicBezTo>
                  <a:pt x="81" y="162"/>
                  <a:pt x="65" y="166"/>
                  <a:pt x="50" y="158"/>
                </a:cubicBezTo>
                <a:cubicBezTo>
                  <a:pt x="27" y="144"/>
                  <a:pt x="17" y="124"/>
                  <a:pt x="27" y="103"/>
                </a:cubicBezTo>
                <a:cubicBezTo>
                  <a:pt x="33" y="89"/>
                  <a:pt x="32" y="81"/>
                  <a:pt x="19" y="73"/>
                </a:cubicBezTo>
                <a:cubicBezTo>
                  <a:pt x="4" y="63"/>
                  <a:pt x="0" y="49"/>
                  <a:pt x="6" y="31"/>
                </a:cubicBezTo>
                <a:cubicBezTo>
                  <a:pt x="13" y="13"/>
                  <a:pt x="27" y="5"/>
                  <a:pt x="46" y="3"/>
                </a:cubicBezTo>
                <a:cubicBezTo>
                  <a:pt x="65" y="0"/>
                  <a:pt x="71" y="15"/>
                  <a:pt x="77" y="28"/>
                </a:cubicBezTo>
                <a:cubicBezTo>
                  <a:pt x="81" y="36"/>
                  <a:pt x="82" y="44"/>
                  <a:pt x="85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6" name="Freeform 201">
            <a:extLst>
              <a:ext uri="{FF2B5EF4-FFF2-40B4-BE49-F238E27FC236}">
                <a16:creationId xmlns:a16="http://schemas.microsoft.com/office/drawing/2014/main" id="{680B6F66-BF70-4F3C-B116-1F9AB470239A}"/>
              </a:ext>
            </a:extLst>
          </p:cNvPr>
          <p:cNvSpPr>
            <a:spLocks/>
          </p:cNvSpPr>
          <p:nvPr/>
        </p:nvSpPr>
        <p:spPr bwMode="auto">
          <a:xfrm rot="3600000">
            <a:off x="4939287" y="1517665"/>
            <a:ext cx="96160" cy="98908"/>
          </a:xfrm>
          <a:custGeom>
            <a:avLst/>
            <a:gdLst>
              <a:gd name="T0" fmla="*/ 101 w 102"/>
              <a:gd name="T1" fmla="*/ 51 h 105"/>
              <a:gd name="T2" fmla="*/ 52 w 102"/>
              <a:gd name="T3" fmla="*/ 104 h 105"/>
              <a:gd name="T4" fmla="*/ 1 w 102"/>
              <a:gd name="T5" fmla="*/ 47 h 105"/>
              <a:gd name="T6" fmla="*/ 51 w 102"/>
              <a:gd name="T7" fmla="*/ 0 h 105"/>
              <a:gd name="T8" fmla="*/ 101 w 102"/>
              <a:gd name="T9" fmla="*/ 51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05">
                <a:moveTo>
                  <a:pt x="101" y="51"/>
                </a:moveTo>
                <a:cubicBezTo>
                  <a:pt x="101" y="81"/>
                  <a:pt x="80" y="105"/>
                  <a:pt x="52" y="104"/>
                </a:cubicBezTo>
                <a:cubicBezTo>
                  <a:pt x="25" y="104"/>
                  <a:pt x="1" y="77"/>
                  <a:pt x="1" y="47"/>
                </a:cubicBezTo>
                <a:cubicBezTo>
                  <a:pt x="0" y="20"/>
                  <a:pt x="22" y="0"/>
                  <a:pt x="51" y="0"/>
                </a:cubicBezTo>
                <a:cubicBezTo>
                  <a:pt x="81" y="0"/>
                  <a:pt x="102" y="22"/>
                  <a:pt x="101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8" name="Freeform 203">
            <a:extLst>
              <a:ext uri="{FF2B5EF4-FFF2-40B4-BE49-F238E27FC236}">
                <a16:creationId xmlns:a16="http://schemas.microsoft.com/office/drawing/2014/main" id="{00C2B198-CAAE-4D2B-9698-5873A96F3D93}"/>
              </a:ext>
            </a:extLst>
          </p:cNvPr>
          <p:cNvSpPr>
            <a:spLocks/>
          </p:cNvSpPr>
          <p:nvPr/>
        </p:nvSpPr>
        <p:spPr bwMode="auto">
          <a:xfrm rot="3600000">
            <a:off x="2614679" y="3940583"/>
            <a:ext cx="107150" cy="109897"/>
          </a:xfrm>
          <a:custGeom>
            <a:avLst/>
            <a:gdLst>
              <a:gd name="T0" fmla="*/ 114 w 114"/>
              <a:gd name="T1" fmla="*/ 62 h 115"/>
              <a:gd name="T2" fmla="*/ 86 w 114"/>
              <a:gd name="T3" fmla="*/ 106 h 115"/>
              <a:gd name="T4" fmla="*/ 39 w 114"/>
              <a:gd name="T5" fmla="*/ 101 h 115"/>
              <a:gd name="T6" fmla="*/ 19 w 114"/>
              <a:gd name="T7" fmla="*/ 15 h 115"/>
              <a:gd name="T8" fmla="*/ 48 w 114"/>
              <a:gd name="T9" fmla="*/ 5 h 115"/>
              <a:gd name="T10" fmla="*/ 98 w 114"/>
              <a:gd name="T11" fmla="*/ 33 h 115"/>
              <a:gd name="T12" fmla="*/ 114 w 114"/>
              <a:gd name="T13" fmla="*/ 6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" h="115">
                <a:moveTo>
                  <a:pt x="114" y="62"/>
                </a:moveTo>
                <a:cubicBezTo>
                  <a:pt x="110" y="80"/>
                  <a:pt x="103" y="96"/>
                  <a:pt x="86" y="106"/>
                </a:cubicBezTo>
                <a:cubicBezTo>
                  <a:pt x="69" y="115"/>
                  <a:pt x="54" y="111"/>
                  <a:pt x="39" y="101"/>
                </a:cubicBezTo>
                <a:cubicBezTo>
                  <a:pt x="9" y="80"/>
                  <a:pt x="0" y="42"/>
                  <a:pt x="19" y="15"/>
                </a:cubicBezTo>
                <a:cubicBezTo>
                  <a:pt x="26" y="5"/>
                  <a:pt x="35" y="0"/>
                  <a:pt x="48" y="5"/>
                </a:cubicBezTo>
                <a:cubicBezTo>
                  <a:pt x="67" y="11"/>
                  <a:pt x="84" y="19"/>
                  <a:pt x="98" y="33"/>
                </a:cubicBezTo>
                <a:cubicBezTo>
                  <a:pt x="106" y="41"/>
                  <a:pt x="113" y="50"/>
                  <a:pt x="114" y="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9" name="Freeform 204">
            <a:extLst>
              <a:ext uri="{FF2B5EF4-FFF2-40B4-BE49-F238E27FC236}">
                <a16:creationId xmlns:a16="http://schemas.microsoft.com/office/drawing/2014/main" id="{542ED98C-01FF-4992-9ED7-6A0B7A024125}"/>
              </a:ext>
            </a:extLst>
          </p:cNvPr>
          <p:cNvSpPr>
            <a:spLocks/>
          </p:cNvSpPr>
          <p:nvPr/>
        </p:nvSpPr>
        <p:spPr bwMode="auto">
          <a:xfrm rot="3600000">
            <a:off x="4270399" y="3361579"/>
            <a:ext cx="159352" cy="71434"/>
          </a:xfrm>
          <a:custGeom>
            <a:avLst/>
            <a:gdLst>
              <a:gd name="T0" fmla="*/ 72 w 170"/>
              <a:gd name="T1" fmla="*/ 76 h 76"/>
              <a:gd name="T2" fmla="*/ 11 w 170"/>
              <a:gd name="T3" fmla="*/ 56 h 76"/>
              <a:gd name="T4" fmla="*/ 17 w 170"/>
              <a:gd name="T5" fmla="*/ 33 h 76"/>
              <a:gd name="T6" fmla="*/ 63 w 170"/>
              <a:gd name="T7" fmla="*/ 14 h 76"/>
              <a:gd name="T8" fmla="*/ 151 w 170"/>
              <a:gd name="T9" fmla="*/ 15 h 76"/>
              <a:gd name="T10" fmla="*/ 156 w 170"/>
              <a:gd name="T11" fmla="*/ 46 h 76"/>
              <a:gd name="T12" fmla="*/ 72 w 170"/>
              <a:gd name="T1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76">
                <a:moveTo>
                  <a:pt x="72" y="76"/>
                </a:moveTo>
                <a:cubicBezTo>
                  <a:pt x="49" y="76"/>
                  <a:pt x="28" y="73"/>
                  <a:pt x="11" y="56"/>
                </a:cubicBezTo>
                <a:cubicBezTo>
                  <a:pt x="0" y="44"/>
                  <a:pt x="1" y="38"/>
                  <a:pt x="17" y="33"/>
                </a:cubicBezTo>
                <a:cubicBezTo>
                  <a:pt x="32" y="27"/>
                  <a:pt x="48" y="21"/>
                  <a:pt x="63" y="14"/>
                </a:cubicBezTo>
                <a:cubicBezTo>
                  <a:pt x="93" y="0"/>
                  <a:pt x="122" y="0"/>
                  <a:pt x="151" y="15"/>
                </a:cubicBezTo>
                <a:cubicBezTo>
                  <a:pt x="168" y="25"/>
                  <a:pt x="170" y="32"/>
                  <a:pt x="156" y="46"/>
                </a:cubicBezTo>
                <a:cubicBezTo>
                  <a:pt x="132" y="68"/>
                  <a:pt x="103" y="76"/>
                  <a:pt x="72" y="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0" name="Freeform 205">
            <a:extLst>
              <a:ext uri="{FF2B5EF4-FFF2-40B4-BE49-F238E27FC236}">
                <a16:creationId xmlns:a16="http://schemas.microsoft.com/office/drawing/2014/main" id="{1B150BF2-7831-4314-A552-F8677C3D83F3}"/>
              </a:ext>
            </a:extLst>
          </p:cNvPr>
          <p:cNvSpPr>
            <a:spLocks/>
          </p:cNvSpPr>
          <p:nvPr/>
        </p:nvSpPr>
        <p:spPr bwMode="auto">
          <a:xfrm rot="3600000">
            <a:off x="4100082" y="2724929"/>
            <a:ext cx="98908" cy="104402"/>
          </a:xfrm>
          <a:custGeom>
            <a:avLst/>
            <a:gdLst>
              <a:gd name="T0" fmla="*/ 102 w 104"/>
              <a:gd name="T1" fmla="*/ 31 h 113"/>
              <a:gd name="T2" fmla="*/ 92 w 104"/>
              <a:gd name="T3" fmla="*/ 82 h 113"/>
              <a:gd name="T4" fmla="*/ 34 w 104"/>
              <a:gd name="T5" fmla="*/ 98 h 113"/>
              <a:gd name="T6" fmla="*/ 5 w 104"/>
              <a:gd name="T7" fmla="*/ 56 h 113"/>
              <a:gd name="T8" fmla="*/ 23 w 104"/>
              <a:gd name="T9" fmla="*/ 13 h 113"/>
              <a:gd name="T10" fmla="*/ 91 w 104"/>
              <a:gd name="T11" fmla="*/ 5 h 113"/>
              <a:gd name="T12" fmla="*/ 102 w 104"/>
              <a:gd name="T13" fmla="*/ 3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113">
                <a:moveTo>
                  <a:pt x="102" y="31"/>
                </a:moveTo>
                <a:cubicBezTo>
                  <a:pt x="101" y="44"/>
                  <a:pt x="100" y="64"/>
                  <a:pt x="92" y="82"/>
                </a:cubicBezTo>
                <a:cubicBezTo>
                  <a:pt x="79" y="107"/>
                  <a:pt x="58" y="113"/>
                  <a:pt x="34" y="98"/>
                </a:cubicBezTo>
                <a:cubicBezTo>
                  <a:pt x="19" y="88"/>
                  <a:pt x="10" y="73"/>
                  <a:pt x="5" y="56"/>
                </a:cubicBezTo>
                <a:cubicBezTo>
                  <a:pt x="0" y="38"/>
                  <a:pt x="6" y="23"/>
                  <a:pt x="23" y="13"/>
                </a:cubicBezTo>
                <a:cubicBezTo>
                  <a:pt x="44" y="0"/>
                  <a:pt x="67" y="2"/>
                  <a:pt x="91" y="5"/>
                </a:cubicBezTo>
                <a:cubicBezTo>
                  <a:pt x="102" y="7"/>
                  <a:pt x="104" y="15"/>
                  <a:pt x="102" y="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1" name="Freeform 206">
            <a:extLst>
              <a:ext uri="{FF2B5EF4-FFF2-40B4-BE49-F238E27FC236}">
                <a16:creationId xmlns:a16="http://schemas.microsoft.com/office/drawing/2014/main" id="{980A9DDA-8A30-4954-B9AC-A1713B60B826}"/>
              </a:ext>
            </a:extLst>
          </p:cNvPr>
          <p:cNvSpPr>
            <a:spLocks/>
          </p:cNvSpPr>
          <p:nvPr/>
        </p:nvSpPr>
        <p:spPr bwMode="auto">
          <a:xfrm rot="3600000">
            <a:off x="4227795" y="3431384"/>
            <a:ext cx="184080" cy="71434"/>
          </a:xfrm>
          <a:custGeom>
            <a:avLst/>
            <a:gdLst>
              <a:gd name="T0" fmla="*/ 90 w 195"/>
              <a:gd name="T1" fmla="*/ 73 h 76"/>
              <a:gd name="T2" fmla="*/ 11 w 195"/>
              <a:gd name="T3" fmla="*/ 61 h 76"/>
              <a:gd name="T4" fmla="*/ 1 w 195"/>
              <a:gd name="T5" fmla="*/ 53 h 76"/>
              <a:gd name="T6" fmla="*/ 9 w 195"/>
              <a:gd name="T7" fmla="*/ 43 h 76"/>
              <a:gd name="T8" fmla="*/ 70 w 195"/>
              <a:gd name="T9" fmla="*/ 27 h 76"/>
              <a:gd name="T10" fmla="*/ 156 w 195"/>
              <a:gd name="T11" fmla="*/ 8 h 76"/>
              <a:gd name="T12" fmla="*/ 187 w 195"/>
              <a:gd name="T13" fmla="*/ 23 h 76"/>
              <a:gd name="T14" fmla="*/ 180 w 195"/>
              <a:gd name="T15" fmla="*/ 44 h 76"/>
              <a:gd name="T16" fmla="*/ 90 w 195"/>
              <a:gd name="T17" fmla="*/ 7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76">
                <a:moveTo>
                  <a:pt x="90" y="73"/>
                </a:moveTo>
                <a:cubicBezTo>
                  <a:pt x="62" y="75"/>
                  <a:pt x="37" y="69"/>
                  <a:pt x="11" y="61"/>
                </a:cubicBezTo>
                <a:cubicBezTo>
                  <a:pt x="7" y="59"/>
                  <a:pt x="1" y="59"/>
                  <a:pt x="1" y="53"/>
                </a:cubicBezTo>
                <a:cubicBezTo>
                  <a:pt x="0" y="48"/>
                  <a:pt x="5" y="45"/>
                  <a:pt x="9" y="43"/>
                </a:cubicBezTo>
                <a:cubicBezTo>
                  <a:pt x="27" y="31"/>
                  <a:pt x="48" y="28"/>
                  <a:pt x="70" y="27"/>
                </a:cubicBezTo>
                <a:cubicBezTo>
                  <a:pt x="100" y="25"/>
                  <a:pt x="129" y="25"/>
                  <a:pt x="156" y="8"/>
                </a:cubicBezTo>
                <a:cubicBezTo>
                  <a:pt x="171" y="0"/>
                  <a:pt x="179" y="13"/>
                  <a:pt x="187" y="23"/>
                </a:cubicBezTo>
                <a:cubicBezTo>
                  <a:pt x="195" y="33"/>
                  <a:pt x="186" y="39"/>
                  <a:pt x="180" y="44"/>
                </a:cubicBezTo>
                <a:cubicBezTo>
                  <a:pt x="154" y="67"/>
                  <a:pt x="124" y="76"/>
                  <a:pt x="90" y="7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2" name="Freeform 207">
            <a:extLst>
              <a:ext uri="{FF2B5EF4-FFF2-40B4-BE49-F238E27FC236}">
                <a16:creationId xmlns:a16="http://schemas.microsoft.com/office/drawing/2014/main" id="{7C06F500-2E4F-4F79-9B84-877E145BDF4B}"/>
              </a:ext>
            </a:extLst>
          </p:cNvPr>
          <p:cNvSpPr>
            <a:spLocks/>
          </p:cNvSpPr>
          <p:nvPr/>
        </p:nvSpPr>
        <p:spPr bwMode="auto">
          <a:xfrm rot="3600000">
            <a:off x="4009978" y="3276222"/>
            <a:ext cx="126383" cy="79676"/>
          </a:xfrm>
          <a:custGeom>
            <a:avLst/>
            <a:gdLst>
              <a:gd name="T0" fmla="*/ 65 w 136"/>
              <a:gd name="T1" fmla="*/ 83 h 83"/>
              <a:gd name="T2" fmla="*/ 11 w 136"/>
              <a:gd name="T3" fmla="*/ 59 h 83"/>
              <a:gd name="T4" fmla="*/ 20 w 136"/>
              <a:gd name="T5" fmla="*/ 19 h 83"/>
              <a:gd name="T6" fmla="*/ 128 w 136"/>
              <a:gd name="T7" fmla="*/ 33 h 83"/>
              <a:gd name="T8" fmla="*/ 119 w 136"/>
              <a:gd name="T9" fmla="*/ 69 h 83"/>
              <a:gd name="T10" fmla="*/ 65 w 136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83">
                <a:moveTo>
                  <a:pt x="65" y="83"/>
                </a:moveTo>
                <a:cubicBezTo>
                  <a:pt x="43" y="82"/>
                  <a:pt x="23" y="78"/>
                  <a:pt x="11" y="59"/>
                </a:cubicBezTo>
                <a:cubicBezTo>
                  <a:pt x="0" y="42"/>
                  <a:pt x="3" y="29"/>
                  <a:pt x="20" y="19"/>
                </a:cubicBezTo>
                <a:cubicBezTo>
                  <a:pt x="52" y="0"/>
                  <a:pt x="103" y="7"/>
                  <a:pt x="128" y="33"/>
                </a:cubicBezTo>
                <a:cubicBezTo>
                  <a:pt x="136" y="41"/>
                  <a:pt x="132" y="59"/>
                  <a:pt x="119" y="69"/>
                </a:cubicBezTo>
                <a:cubicBezTo>
                  <a:pt x="102" y="82"/>
                  <a:pt x="82" y="80"/>
                  <a:pt x="65" y="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3" name="Freeform 208">
            <a:extLst>
              <a:ext uri="{FF2B5EF4-FFF2-40B4-BE49-F238E27FC236}">
                <a16:creationId xmlns:a16="http://schemas.microsoft.com/office/drawing/2014/main" id="{F89C9E2C-0993-427E-9C15-7EBE466D1AC6}"/>
              </a:ext>
            </a:extLst>
          </p:cNvPr>
          <p:cNvSpPr>
            <a:spLocks/>
          </p:cNvSpPr>
          <p:nvPr/>
        </p:nvSpPr>
        <p:spPr bwMode="auto">
          <a:xfrm rot="3600000">
            <a:off x="4426758" y="2540495"/>
            <a:ext cx="129131" cy="104402"/>
          </a:xfrm>
          <a:custGeom>
            <a:avLst/>
            <a:gdLst>
              <a:gd name="T0" fmla="*/ 134 w 135"/>
              <a:gd name="T1" fmla="*/ 84 h 112"/>
              <a:gd name="T2" fmla="*/ 104 w 135"/>
              <a:gd name="T3" fmla="*/ 108 h 112"/>
              <a:gd name="T4" fmla="*/ 60 w 135"/>
              <a:gd name="T5" fmla="*/ 67 h 112"/>
              <a:gd name="T6" fmla="*/ 38 w 135"/>
              <a:gd name="T7" fmla="*/ 51 h 112"/>
              <a:gd name="T8" fmla="*/ 5 w 135"/>
              <a:gd name="T9" fmla="*/ 40 h 112"/>
              <a:gd name="T10" fmla="*/ 11 w 135"/>
              <a:gd name="T11" fmla="*/ 10 h 112"/>
              <a:gd name="T12" fmla="*/ 50 w 135"/>
              <a:gd name="T13" fmla="*/ 10 h 112"/>
              <a:gd name="T14" fmla="*/ 84 w 135"/>
              <a:gd name="T15" fmla="*/ 23 h 112"/>
              <a:gd name="T16" fmla="*/ 134 w 135"/>
              <a:gd name="T17" fmla="*/ 8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12">
                <a:moveTo>
                  <a:pt x="134" y="84"/>
                </a:moveTo>
                <a:cubicBezTo>
                  <a:pt x="134" y="103"/>
                  <a:pt x="122" y="112"/>
                  <a:pt x="104" y="108"/>
                </a:cubicBezTo>
                <a:cubicBezTo>
                  <a:pt x="82" y="103"/>
                  <a:pt x="65" y="90"/>
                  <a:pt x="60" y="67"/>
                </a:cubicBezTo>
                <a:cubicBezTo>
                  <a:pt x="57" y="54"/>
                  <a:pt x="54" y="46"/>
                  <a:pt x="38" y="51"/>
                </a:cubicBezTo>
                <a:cubicBezTo>
                  <a:pt x="26" y="54"/>
                  <a:pt x="11" y="54"/>
                  <a:pt x="5" y="40"/>
                </a:cubicBezTo>
                <a:cubicBezTo>
                  <a:pt x="0" y="29"/>
                  <a:pt x="2" y="18"/>
                  <a:pt x="11" y="10"/>
                </a:cubicBezTo>
                <a:cubicBezTo>
                  <a:pt x="23" y="0"/>
                  <a:pt x="38" y="1"/>
                  <a:pt x="50" y="10"/>
                </a:cubicBezTo>
                <a:cubicBezTo>
                  <a:pt x="60" y="18"/>
                  <a:pt x="70" y="23"/>
                  <a:pt x="84" y="23"/>
                </a:cubicBezTo>
                <a:cubicBezTo>
                  <a:pt x="107" y="23"/>
                  <a:pt x="135" y="59"/>
                  <a:pt x="134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5" name="Freeform 210">
            <a:extLst>
              <a:ext uri="{FF2B5EF4-FFF2-40B4-BE49-F238E27FC236}">
                <a16:creationId xmlns:a16="http://schemas.microsoft.com/office/drawing/2014/main" id="{35A06D84-8879-4EA0-B4D2-C03AADD626BD}"/>
              </a:ext>
            </a:extLst>
          </p:cNvPr>
          <p:cNvSpPr>
            <a:spLocks/>
          </p:cNvSpPr>
          <p:nvPr/>
        </p:nvSpPr>
        <p:spPr bwMode="auto">
          <a:xfrm rot="3600000">
            <a:off x="3398754" y="3915511"/>
            <a:ext cx="68687" cy="120887"/>
          </a:xfrm>
          <a:custGeom>
            <a:avLst/>
            <a:gdLst>
              <a:gd name="T0" fmla="*/ 6 w 73"/>
              <a:gd name="T1" fmla="*/ 94 h 129"/>
              <a:gd name="T2" fmla="*/ 16 w 73"/>
              <a:gd name="T3" fmla="*/ 38 h 129"/>
              <a:gd name="T4" fmla="*/ 43 w 73"/>
              <a:gd name="T5" fmla="*/ 8 h 129"/>
              <a:gd name="T6" fmla="*/ 71 w 73"/>
              <a:gd name="T7" fmla="*/ 25 h 129"/>
              <a:gd name="T8" fmla="*/ 64 w 73"/>
              <a:gd name="T9" fmla="*/ 88 h 129"/>
              <a:gd name="T10" fmla="*/ 58 w 73"/>
              <a:gd name="T11" fmla="*/ 102 h 129"/>
              <a:gd name="T12" fmla="*/ 20 w 73"/>
              <a:gd name="T13" fmla="*/ 126 h 129"/>
              <a:gd name="T14" fmla="*/ 6 w 73"/>
              <a:gd name="T15" fmla="*/ 9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" h="129">
                <a:moveTo>
                  <a:pt x="6" y="94"/>
                </a:moveTo>
                <a:cubicBezTo>
                  <a:pt x="5" y="73"/>
                  <a:pt x="9" y="55"/>
                  <a:pt x="16" y="38"/>
                </a:cubicBezTo>
                <a:cubicBezTo>
                  <a:pt x="21" y="25"/>
                  <a:pt x="29" y="14"/>
                  <a:pt x="43" y="8"/>
                </a:cubicBezTo>
                <a:cubicBezTo>
                  <a:pt x="60" y="0"/>
                  <a:pt x="70" y="6"/>
                  <a:pt x="71" y="25"/>
                </a:cubicBezTo>
                <a:cubicBezTo>
                  <a:pt x="73" y="46"/>
                  <a:pt x="70" y="67"/>
                  <a:pt x="64" y="88"/>
                </a:cubicBezTo>
                <a:cubicBezTo>
                  <a:pt x="63" y="93"/>
                  <a:pt x="61" y="98"/>
                  <a:pt x="58" y="102"/>
                </a:cubicBezTo>
                <a:cubicBezTo>
                  <a:pt x="50" y="117"/>
                  <a:pt x="38" y="129"/>
                  <a:pt x="20" y="126"/>
                </a:cubicBezTo>
                <a:cubicBezTo>
                  <a:pt x="0" y="122"/>
                  <a:pt x="9" y="103"/>
                  <a:pt x="6" y="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6" name="Freeform 211">
            <a:extLst>
              <a:ext uri="{FF2B5EF4-FFF2-40B4-BE49-F238E27FC236}">
                <a16:creationId xmlns:a16="http://schemas.microsoft.com/office/drawing/2014/main" id="{EB6C56F2-3C74-4972-AB18-0EC21AB27305}"/>
              </a:ext>
            </a:extLst>
          </p:cNvPr>
          <p:cNvSpPr>
            <a:spLocks/>
          </p:cNvSpPr>
          <p:nvPr/>
        </p:nvSpPr>
        <p:spPr bwMode="auto">
          <a:xfrm rot="3600000">
            <a:off x="4858375" y="2764156"/>
            <a:ext cx="82422" cy="96160"/>
          </a:xfrm>
          <a:custGeom>
            <a:avLst/>
            <a:gdLst>
              <a:gd name="T0" fmla="*/ 88 w 88"/>
              <a:gd name="T1" fmla="*/ 51 h 104"/>
              <a:gd name="T2" fmla="*/ 58 w 88"/>
              <a:gd name="T3" fmla="*/ 96 h 104"/>
              <a:gd name="T4" fmla="*/ 22 w 88"/>
              <a:gd name="T5" fmla="*/ 80 h 104"/>
              <a:gd name="T6" fmla="*/ 17 w 88"/>
              <a:gd name="T7" fmla="*/ 68 h 104"/>
              <a:gd name="T8" fmla="*/ 48 w 88"/>
              <a:gd name="T9" fmla="*/ 3 h 104"/>
              <a:gd name="T10" fmla="*/ 88 w 88"/>
              <a:gd name="T11" fmla="*/ 5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" h="104">
                <a:moveTo>
                  <a:pt x="88" y="51"/>
                </a:moveTo>
                <a:cubicBezTo>
                  <a:pt x="88" y="70"/>
                  <a:pt x="76" y="89"/>
                  <a:pt x="58" y="96"/>
                </a:cubicBezTo>
                <a:cubicBezTo>
                  <a:pt x="38" y="104"/>
                  <a:pt x="30" y="101"/>
                  <a:pt x="22" y="80"/>
                </a:cubicBezTo>
                <a:cubicBezTo>
                  <a:pt x="21" y="76"/>
                  <a:pt x="19" y="72"/>
                  <a:pt x="17" y="68"/>
                </a:cubicBezTo>
                <a:cubicBezTo>
                  <a:pt x="0" y="34"/>
                  <a:pt x="11" y="10"/>
                  <a:pt x="48" y="3"/>
                </a:cubicBezTo>
                <a:cubicBezTo>
                  <a:pt x="64" y="0"/>
                  <a:pt x="88" y="28"/>
                  <a:pt x="88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7" name="Freeform 212">
            <a:extLst>
              <a:ext uri="{FF2B5EF4-FFF2-40B4-BE49-F238E27FC236}">
                <a16:creationId xmlns:a16="http://schemas.microsoft.com/office/drawing/2014/main" id="{1E743C11-6627-43A4-90C6-E83A898E7E0F}"/>
              </a:ext>
            </a:extLst>
          </p:cNvPr>
          <p:cNvSpPr>
            <a:spLocks/>
          </p:cNvSpPr>
          <p:nvPr/>
        </p:nvSpPr>
        <p:spPr bwMode="auto">
          <a:xfrm rot="3600000">
            <a:off x="3941641" y="2595011"/>
            <a:ext cx="107150" cy="82422"/>
          </a:xfrm>
          <a:custGeom>
            <a:avLst/>
            <a:gdLst>
              <a:gd name="T0" fmla="*/ 43 w 115"/>
              <a:gd name="T1" fmla="*/ 88 h 88"/>
              <a:gd name="T2" fmla="*/ 14 w 115"/>
              <a:gd name="T3" fmla="*/ 52 h 88"/>
              <a:gd name="T4" fmla="*/ 96 w 115"/>
              <a:gd name="T5" fmla="*/ 12 h 88"/>
              <a:gd name="T6" fmla="*/ 107 w 115"/>
              <a:gd name="T7" fmla="*/ 38 h 88"/>
              <a:gd name="T8" fmla="*/ 43 w 115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88">
                <a:moveTo>
                  <a:pt x="43" y="88"/>
                </a:moveTo>
                <a:cubicBezTo>
                  <a:pt x="5" y="88"/>
                  <a:pt x="0" y="80"/>
                  <a:pt x="14" y="52"/>
                </a:cubicBezTo>
                <a:cubicBezTo>
                  <a:pt x="34" y="14"/>
                  <a:pt x="61" y="0"/>
                  <a:pt x="96" y="12"/>
                </a:cubicBezTo>
                <a:cubicBezTo>
                  <a:pt x="111" y="16"/>
                  <a:pt x="115" y="24"/>
                  <a:pt x="107" y="38"/>
                </a:cubicBezTo>
                <a:cubicBezTo>
                  <a:pt x="91" y="66"/>
                  <a:pt x="71" y="87"/>
                  <a:pt x="43" y="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0" name="Freeform 215">
            <a:extLst>
              <a:ext uri="{FF2B5EF4-FFF2-40B4-BE49-F238E27FC236}">
                <a16:creationId xmlns:a16="http://schemas.microsoft.com/office/drawing/2014/main" id="{73C4D960-55DA-4DF5-9790-054AC00D1066}"/>
              </a:ext>
            </a:extLst>
          </p:cNvPr>
          <p:cNvSpPr>
            <a:spLocks/>
          </p:cNvSpPr>
          <p:nvPr/>
        </p:nvSpPr>
        <p:spPr bwMode="auto">
          <a:xfrm rot="3600000">
            <a:off x="4064868" y="2728440"/>
            <a:ext cx="74181" cy="123635"/>
          </a:xfrm>
          <a:custGeom>
            <a:avLst/>
            <a:gdLst>
              <a:gd name="T0" fmla="*/ 23 w 80"/>
              <a:gd name="T1" fmla="*/ 134 h 134"/>
              <a:gd name="T2" fmla="*/ 2 w 80"/>
              <a:gd name="T3" fmla="*/ 115 h 134"/>
              <a:gd name="T4" fmla="*/ 52 w 80"/>
              <a:gd name="T5" fmla="*/ 11 h 134"/>
              <a:gd name="T6" fmla="*/ 71 w 80"/>
              <a:gd name="T7" fmla="*/ 4 h 134"/>
              <a:gd name="T8" fmla="*/ 74 w 80"/>
              <a:gd name="T9" fmla="*/ 24 h 134"/>
              <a:gd name="T10" fmla="*/ 55 w 80"/>
              <a:gd name="T11" fmla="*/ 111 h 134"/>
              <a:gd name="T12" fmla="*/ 23 w 80"/>
              <a:gd name="T13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34">
                <a:moveTo>
                  <a:pt x="23" y="134"/>
                </a:moveTo>
                <a:cubicBezTo>
                  <a:pt x="10" y="133"/>
                  <a:pt x="0" y="129"/>
                  <a:pt x="2" y="115"/>
                </a:cubicBezTo>
                <a:cubicBezTo>
                  <a:pt x="8" y="76"/>
                  <a:pt x="22" y="40"/>
                  <a:pt x="52" y="11"/>
                </a:cubicBezTo>
                <a:cubicBezTo>
                  <a:pt x="57" y="6"/>
                  <a:pt x="64" y="0"/>
                  <a:pt x="71" y="4"/>
                </a:cubicBezTo>
                <a:cubicBezTo>
                  <a:pt x="80" y="8"/>
                  <a:pt x="75" y="17"/>
                  <a:pt x="74" y="24"/>
                </a:cubicBezTo>
                <a:cubicBezTo>
                  <a:pt x="69" y="53"/>
                  <a:pt x="55" y="80"/>
                  <a:pt x="55" y="111"/>
                </a:cubicBezTo>
                <a:cubicBezTo>
                  <a:pt x="55" y="127"/>
                  <a:pt x="33" y="127"/>
                  <a:pt x="23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1" name="Freeform 216">
            <a:extLst>
              <a:ext uri="{FF2B5EF4-FFF2-40B4-BE49-F238E27FC236}">
                <a16:creationId xmlns:a16="http://schemas.microsoft.com/office/drawing/2014/main" id="{ED21D800-B0C8-432F-9EED-A29F31E7A7EF}"/>
              </a:ext>
            </a:extLst>
          </p:cNvPr>
          <p:cNvSpPr>
            <a:spLocks/>
          </p:cNvSpPr>
          <p:nvPr/>
        </p:nvSpPr>
        <p:spPr bwMode="auto">
          <a:xfrm rot="3600000">
            <a:off x="2953990" y="3545804"/>
            <a:ext cx="98908" cy="71434"/>
          </a:xfrm>
          <a:custGeom>
            <a:avLst/>
            <a:gdLst>
              <a:gd name="T0" fmla="*/ 45 w 106"/>
              <a:gd name="T1" fmla="*/ 0 h 75"/>
              <a:gd name="T2" fmla="*/ 100 w 106"/>
              <a:gd name="T3" fmla="*/ 32 h 75"/>
              <a:gd name="T4" fmla="*/ 82 w 106"/>
              <a:gd name="T5" fmla="*/ 67 h 75"/>
              <a:gd name="T6" fmla="*/ 8 w 106"/>
              <a:gd name="T7" fmla="*/ 34 h 75"/>
              <a:gd name="T8" fmla="*/ 21 w 106"/>
              <a:gd name="T9" fmla="*/ 6 h 75"/>
              <a:gd name="T10" fmla="*/ 45 w 106"/>
              <a:gd name="T11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75">
                <a:moveTo>
                  <a:pt x="45" y="0"/>
                </a:moveTo>
                <a:cubicBezTo>
                  <a:pt x="70" y="0"/>
                  <a:pt x="94" y="15"/>
                  <a:pt x="100" y="32"/>
                </a:cubicBezTo>
                <a:cubicBezTo>
                  <a:pt x="106" y="49"/>
                  <a:pt x="100" y="62"/>
                  <a:pt x="82" y="67"/>
                </a:cubicBezTo>
                <a:cubicBezTo>
                  <a:pt x="55" y="75"/>
                  <a:pt x="20" y="60"/>
                  <a:pt x="8" y="34"/>
                </a:cubicBezTo>
                <a:cubicBezTo>
                  <a:pt x="0" y="16"/>
                  <a:pt x="2" y="11"/>
                  <a:pt x="21" y="6"/>
                </a:cubicBezTo>
                <a:cubicBezTo>
                  <a:pt x="30" y="3"/>
                  <a:pt x="39" y="1"/>
                  <a:pt x="4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2" name="Freeform 217">
            <a:extLst>
              <a:ext uri="{FF2B5EF4-FFF2-40B4-BE49-F238E27FC236}">
                <a16:creationId xmlns:a16="http://schemas.microsoft.com/office/drawing/2014/main" id="{988C9EA6-F59E-4BA5-A2B7-C40B1882120C}"/>
              </a:ext>
            </a:extLst>
          </p:cNvPr>
          <p:cNvSpPr>
            <a:spLocks/>
          </p:cNvSpPr>
          <p:nvPr/>
        </p:nvSpPr>
        <p:spPr bwMode="auto">
          <a:xfrm rot="3600000">
            <a:off x="3604181" y="3255492"/>
            <a:ext cx="79678" cy="74180"/>
          </a:xfrm>
          <a:custGeom>
            <a:avLst/>
            <a:gdLst>
              <a:gd name="T0" fmla="*/ 82 w 83"/>
              <a:gd name="T1" fmla="*/ 49 h 79"/>
              <a:gd name="T2" fmla="*/ 44 w 83"/>
              <a:gd name="T3" fmla="*/ 77 h 79"/>
              <a:gd name="T4" fmla="*/ 1 w 83"/>
              <a:gd name="T5" fmla="*/ 47 h 79"/>
              <a:gd name="T6" fmla="*/ 37 w 83"/>
              <a:gd name="T7" fmla="*/ 1 h 79"/>
              <a:gd name="T8" fmla="*/ 82 w 83"/>
              <a:gd name="T9" fmla="*/ 4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79">
                <a:moveTo>
                  <a:pt x="82" y="49"/>
                </a:moveTo>
                <a:cubicBezTo>
                  <a:pt x="81" y="78"/>
                  <a:pt x="79" y="73"/>
                  <a:pt x="44" y="77"/>
                </a:cubicBezTo>
                <a:cubicBezTo>
                  <a:pt x="25" y="79"/>
                  <a:pt x="0" y="61"/>
                  <a:pt x="1" y="47"/>
                </a:cubicBezTo>
                <a:cubicBezTo>
                  <a:pt x="1" y="22"/>
                  <a:pt x="18" y="1"/>
                  <a:pt x="37" y="1"/>
                </a:cubicBezTo>
                <a:cubicBezTo>
                  <a:pt x="59" y="0"/>
                  <a:pt x="83" y="26"/>
                  <a:pt x="82" y="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3" name="Freeform 218">
            <a:extLst>
              <a:ext uri="{FF2B5EF4-FFF2-40B4-BE49-F238E27FC236}">
                <a16:creationId xmlns:a16="http://schemas.microsoft.com/office/drawing/2014/main" id="{78AC3943-FBC2-41DB-8B37-93086129AAD0}"/>
              </a:ext>
            </a:extLst>
          </p:cNvPr>
          <p:cNvSpPr>
            <a:spLocks/>
          </p:cNvSpPr>
          <p:nvPr/>
        </p:nvSpPr>
        <p:spPr bwMode="auto">
          <a:xfrm rot="3600000">
            <a:off x="2304064" y="3521277"/>
            <a:ext cx="76928" cy="90665"/>
          </a:xfrm>
          <a:custGeom>
            <a:avLst/>
            <a:gdLst>
              <a:gd name="T0" fmla="*/ 78 w 80"/>
              <a:gd name="T1" fmla="*/ 47 h 97"/>
              <a:gd name="T2" fmla="*/ 51 w 80"/>
              <a:gd name="T3" fmla="*/ 80 h 97"/>
              <a:gd name="T4" fmla="*/ 33 w 80"/>
              <a:gd name="T5" fmla="*/ 92 h 97"/>
              <a:gd name="T6" fmla="*/ 26 w 80"/>
              <a:gd name="T7" fmla="*/ 97 h 97"/>
              <a:gd name="T8" fmla="*/ 20 w 80"/>
              <a:gd name="T9" fmla="*/ 88 h 97"/>
              <a:gd name="T10" fmla="*/ 11 w 80"/>
              <a:gd name="T11" fmla="*/ 62 h 97"/>
              <a:gd name="T12" fmla="*/ 15 w 80"/>
              <a:gd name="T13" fmla="*/ 18 h 97"/>
              <a:gd name="T14" fmla="*/ 52 w 80"/>
              <a:gd name="T15" fmla="*/ 4 h 97"/>
              <a:gd name="T16" fmla="*/ 78 w 80"/>
              <a:gd name="T17" fmla="*/ 42 h 97"/>
              <a:gd name="T18" fmla="*/ 78 w 80"/>
              <a:gd name="T19" fmla="*/ 4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97">
                <a:moveTo>
                  <a:pt x="78" y="47"/>
                </a:moveTo>
                <a:cubicBezTo>
                  <a:pt x="80" y="67"/>
                  <a:pt x="70" y="78"/>
                  <a:pt x="51" y="80"/>
                </a:cubicBezTo>
                <a:cubicBezTo>
                  <a:pt x="43" y="81"/>
                  <a:pt x="35" y="81"/>
                  <a:pt x="33" y="92"/>
                </a:cubicBezTo>
                <a:cubicBezTo>
                  <a:pt x="33" y="95"/>
                  <a:pt x="30" y="97"/>
                  <a:pt x="26" y="97"/>
                </a:cubicBezTo>
                <a:cubicBezTo>
                  <a:pt x="21" y="96"/>
                  <a:pt x="20" y="92"/>
                  <a:pt x="20" y="88"/>
                </a:cubicBezTo>
                <a:cubicBezTo>
                  <a:pt x="18" y="78"/>
                  <a:pt x="17" y="70"/>
                  <a:pt x="11" y="62"/>
                </a:cubicBezTo>
                <a:cubicBezTo>
                  <a:pt x="0" y="46"/>
                  <a:pt x="4" y="31"/>
                  <a:pt x="15" y="18"/>
                </a:cubicBezTo>
                <a:cubicBezTo>
                  <a:pt x="24" y="7"/>
                  <a:pt x="37" y="0"/>
                  <a:pt x="52" y="4"/>
                </a:cubicBezTo>
                <a:cubicBezTo>
                  <a:pt x="70" y="9"/>
                  <a:pt x="79" y="23"/>
                  <a:pt x="78" y="42"/>
                </a:cubicBezTo>
                <a:cubicBezTo>
                  <a:pt x="78" y="44"/>
                  <a:pt x="78" y="46"/>
                  <a:pt x="78" y="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4" name="Freeform 219">
            <a:extLst>
              <a:ext uri="{FF2B5EF4-FFF2-40B4-BE49-F238E27FC236}">
                <a16:creationId xmlns:a16="http://schemas.microsoft.com/office/drawing/2014/main" id="{1086DBA4-5416-45D6-8AC7-156801C2A97D}"/>
              </a:ext>
            </a:extLst>
          </p:cNvPr>
          <p:cNvSpPr>
            <a:spLocks/>
          </p:cNvSpPr>
          <p:nvPr/>
        </p:nvSpPr>
        <p:spPr bwMode="auto">
          <a:xfrm rot="3600000">
            <a:off x="4984456" y="2586900"/>
            <a:ext cx="82422" cy="140119"/>
          </a:xfrm>
          <a:custGeom>
            <a:avLst/>
            <a:gdLst>
              <a:gd name="T0" fmla="*/ 3 w 90"/>
              <a:gd name="T1" fmla="*/ 22 h 149"/>
              <a:gd name="T2" fmla="*/ 11 w 90"/>
              <a:gd name="T3" fmla="*/ 1 h 149"/>
              <a:gd name="T4" fmla="*/ 31 w 90"/>
              <a:gd name="T5" fmla="*/ 16 h 149"/>
              <a:gd name="T6" fmla="*/ 37 w 90"/>
              <a:gd name="T7" fmla="*/ 48 h 149"/>
              <a:gd name="T8" fmla="*/ 52 w 90"/>
              <a:gd name="T9" fmla="*/ 69 h 149"/>
              <a:gd name="T10" fmla="*/ 86 w 90"/>
              <a:gd name="T11" fmla="*/ 130 h 149"/>
              <a:gd name="T12" fmla="*/ 61 w 90"/>
              <a:gd name="T13" fmla="*/ 141 h 149"/>
              <a:gd name="T14" fmla="*/ 34 w 90"/>
              <a:gd name="T15" fmla="*/ 94 h 149"/>
              <a:gd name="T16" fmla="*/ 21 w 90"/>
              <a:gd name="T17" fmla="*/ 71 h 149"/>
              <a:gd name="T18" fmla="*/ 3 w 90"/>
              <a:gd name="T19" fmla="*/ 2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0" h="149">
                <a:moveTo>
                  <a:pt x="3" y="22"/>
                </a:moveTo>
                <a:cubicBezTo>
                  <a:pt x="5" y="14"/>
                  <a:pt x="0" y="3"/>
                  <a:pt x="11" y="1"/>
                </a:cubicBezTo>
                <a:cubicBezTo>
                  <a:pt x="21" y="0"/>
                  <a:pt x="27" y="8"/>
                  <a:pt x="31" y="16"/>
                </a:cubicBezTo>
                <a:cubicBezTo>
                  <a:pt x="37" y="26"/>
                  <a:pt x="38" y="37"/>
                  <a:pt x="37" y="48"/>
                </a:cubicBezTo>
                <a:cubicBezTo>
                  <a:pt x="37" y="59"/>
                  <a:pt x="41" y="65"/>
                  <a:pt x="52" y="69"/>
                </a:cubicBezTo>
                <a:cubicBezTo>
                  <a:pt x="75" y="76"/>
                  <a:pt x="90" y="106"/>
                  <a:pt x="86" y="130"/>
                </a:cubicBezTo>
                <a:cubicBezTo>
                  <a:pt x="83" y="145"/>
                  <a:pt x="74" y="149"/>
                  <a:pt x="61" y="141"/>
                </a:cubicBezTo>
                <a:cubicBezTo>
                  <a:pt x="44" y="130"/>
                  <a:pt x="37" y="113"/>
                  <a:pt x="34" y="94"/>
                </a:cubicBezTo>
                <a:cubicBezTo>
                  <a:pt x="32" y="84"/>
                  <a:pt x="29" y="77"/>
                  <a:pt x="21" y="71"/>
                </a:cubicBezTo>
                <a:cubicBezTo>
                  <a:pt x="6" y="58"/>
                  <a:pt x="5" y="40"/>
                  <a:pt x="3" y="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5" name="Freeform 220">
            <a:extLst>
              <a:ext uri="{FF2B5EF4-FFF2-40B4-BE49-F238E27FC236}">
                <a16:creationId xmlns:a16="http://schemas.microsoft.com/office/drawing/2014/main" id="{90908D9F-E557-4562-8A56-ADA7322C64B1}"/>
              </a:ext>
            </a:extLst>
          </p:cNvPr>
          <p:cNvSpPr>
            <a:spLocks/>
          </p:cNvSpPr>
          <p:nvPr/>
        </p:nvSpPr>
        <p:spPr bwMode="auto">
          <a:xfrm rot="3600000">
            <a:off x="4819487" y="2370957"/>
            <a:ext cx="74181" cy="85170"/>
          </a:xfrm>
          <a:custGeom>
            <a:avLst/>
            <a:gdLst>
              <a:gd name="T0" fmla="*/ 77 w 77"/>
              <a:gd name="T1" fmla="*/ 57 h 91"/>
              <a:gd name="T2" fmla="*/ 47 w 77"/>
              <a:gd name="T3" fmla="*/ 85 h 91"/>
              <a:gd name="T4" fmla="*/ 1 w 77"/>
              <a:gd name="T5" fmla="*/ 31 h 91"/>
              <a:gd name="T6" fmla="*/ 9 w 77"/>
              <a:gd name="T7" fmla="*/ 6 h 91"/>
              <a:gd name="T8" fmla="*/ 38 w 77"/>
              <a:gd name="T9" fmla="*/ 9 h 91"/>
              <a:gd name="T10" fmla="*/ 77 w 77"/>
              <a:gd name="T11" fmla="*/ 5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91">
                <a:moveTo>
                  <a:pt x="77" y="57"/>
                </a:moveTo>
                <a:cubicBezTo>
                  <a:pt x="76" y="84"/>
                  <a:pt x="64" y="91"/>
                  <a:pt x="47" y="85"/>
                </a:cubicBezTo>
                <a:cubicBezTo>
                  <a:pt x="21" y="75"/>
                  <a:pt x="6" y="58"/>
                  <a:pt x="1" y="31"/>
                </a:cubicBezTo>
                <a:cubicBezTo>
                  <a:pt x="0" y="22"/>
                  <a:pt x="0" y="12"/>
                  <a:pt x="9" y="6"/>
                </a:cubicBezTo>
                <a:cubicBezTo>
                  <a:pt x="19" y="0"/>
                  <a:pt x="29" y="1"/>
                  <a:pt x="38" y="9"/>
                </a:cubicBezTo>
                <a:cubicBezTo>
                  <a:pt x="56" y="24"/>
                  <a:pt x="77" y="37"/>
                  <a:pt x="77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6" name="Freeform 221">
            <a:extLst>
              <a:ext uri="{FF2B5EF4-FFF2-40B4-BE49-F238E27FC236}">
                <a16:creationId xmlns:a16="http://schemas.microsoft.com/office/drawing/2014/main" id="{896D6CD8-1DA1-4BF8-8715-F38DCB5BFCAC}"/>
              </a:ext>
            </a:extLst>
          </p:cNvPr>
          <p:cNvSpPr>
            <a:spLocks/>
          </p:cNvSpPr>
          <p:nvPr/>
        </p:nvSpPr>
        <p:spPr bwMode="auto">
          <a:xfrm rot="3600000">
            <a:off x="4189917" y="3572616"/>
            <a:ext cx="90666" cy="96160"/>
          </a:xfrm>
          <a:custGeom>
            <a:avLst/>
            <a:gdLst>
              <a:gd name="T0" fmla="*/ 1 w 94"/>
              <a:gd name="T1" fmla="*/ 74 h 103"/>
              <a:gd name="T2" fmla="*/ 26 w 94"/>
              <a:gd name="T3" fmla="*/ 32 h 103"/>
              <a:gd name="T4" fmla="*/ 60 w 94"/>
              <a:gd name="T5" fmla="*/ 12 h 103"/>
              <a:gd name="T6" fmla="*/ 86 w 94"/>
              <a:gd name="T7" fmla="*/ 7 h 103"/>
              <a:gd name="T8" fmla="*/ 81 w 94"/>
              <a:gd name="T9" fmla="*/ 34 h 103"/>
              <a:gd name="T10" fmla="*/ 27 w 94"/>
              <a:gd name="T11" fmla="*/ 93 h 103"/>
              <a:gd name="T12" fmla="*/ 1 w 94"/>
              <a:gd name="T13" fmla="*/ 74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3">
                <a:moveTo>
                  <a:pt x="1" y="74"/>
                </a:moveTo>
                <a:cubicBezTo>
                  <a:pt x="2" y="58"/>
                  <a:pt x="11" y="43"/>
                  <a:pt x="26" y="32"/>
                </a:cubicBezTo>
                <a:cubicBezTo>
                  <a:pt x="36" y="23"/>
                  <a:pt x="47" y="16"/>
                  <a:pt x="60" y="12"/>
                </a:cubicBezTo>
                <a:cubicBezTo>
                  <a:pt x="68" y="9"/>
                  <a:pt x="78" y="0"/>
                  <a:pt x="86" y="7"/>
                </a:cubicBezTo>
                <a:cubicBezTo>
                  <a:pt x="94" y="15"/>
                  <a:pt x="86" y="26"/>
                  <a:pt x="81" y="34"/>
                </a:cubicBezTo>
                <a:cubicBezTo>
                  <a:pt x="68" y="59"/>
                  <a:pt x="52" y="81"/>
                  <a:pt x="27" y="93"/>
                </a:cubicBezTo>
                <a:cubicBezTo>
                  <a:pt x="8" y="103"/>
                  <a:pt x="0" y="98"/>
                  <a:pt x="1" y="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8" name="Freeform 223">
            <a:extLst>
              <a:ext uri="{FF2B5EF4-FFF2-40B4-BE49-F238E27FC236}">
                <a16:creationId xmlns:a16="http://schemas.microsoft.com/office/drawing/2014/main" id="{E99FE1F5-714A-46E6-82EC-43BE28717619}"/>
              </a:ext>
            </a:extLst>
          </p:cNvPr>
          <p:cNvSpPr>
            <a:spLocks/>
          </p:cNvSpPr>
          <p:nvPr/>
        </p:nvSpPr>
        <p:spPr bwMode="auto">
          <a:xfrm rot="3600000">
            <a:off x="5016296" y="2044504"/>
            <a:ext cx="71434" cy="71434"/>
          </a:xfrm>
          <a:custGeom>
            <a:avLst/>
            <a:gdLst>
              <a:gd name="T0" fmla="*/ 74 w 74"/>
              <a:gd name="T1" fmla="*/ 42 h 76"/>
              <a:gd name="T2" fmla="*/ 41 w 74"/>
              <a:gd name="T3" fmla="*/ 75 h 76"/>
              <a:gd name="T4" fmla="*/ 1 w 74"/>
              <a:gd name="T5" fmla="*/ 39 h 76"/>
              <a:gd name="T6" fmla="*/ 37 w 74"/>
              <a:gd name="T7" fmla="*/ 1 h 76"/>
              <a:gd name="T8" fmla="*/ 74 w 74"/>
              <a:gd name="T9" fmla="*/ 4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76">
                <a:moveTo>
                  <a:pt x="74" y="42"/>
                </a:moveTo>
                <a:cubicBezTo>
                  <a:pt x="74" y="59"/>
                  <a:pt x="59" y="74"/>
                  <a:pt x="41" y="75"/>
                </a:cubicBezTo>
                <a:cubicBezTo>
                  <a:pt x="20" y="76"/>
                  <a:pt x="0" y="59"/>
                  <a:pt x="1" y="39"/>
                </a:cubicBezTo>
                <a:cubicBezTo>
                  <a:pt x="1" y="20"/>
                  <a:pt x="19" y="1"/>
                  <a:pt x="37" y="1"/>
                </a:cubicBezTo>
                <a:cubicBezTo>
                  <a:pt x="58" y="0"/>
                  <a:pt x="74" y="17"/>
                  <a:pt x="74" y="4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0" name="Freeform 225">
            <a:extLst>
              <a:ext uri="{FF2B5EF4-FFF2-40B4-BE49-F238E27FC236}">
                <a16:creationId xmlns:a16="http://schemas.microsoft.com/office/drawing/2014/main" id="{1F2921E0-4CAD-4183-84CB-3E23D77A6870}"/>
              </a:ext>
            </a:extLst>
          </p:cNvPr>
          <p:cNvSpPr>
            <a:spLocks/>
          </p:cNvSpPr>
          <p:nvPr/>
        </p:nvSpPr>
        <p:spPr bwMode="auto">
          <a:xfrm rot="3600000">
            <a:off x="4429721" y="3302869"/>
            <a:ext cx="54949" cy="87920"/>
          </a:xfrm>
          <a:custGeom>
            <a:avLst/>
            <a:gdLst>
              <a:gd name="T0" fmla="*/ 57 w 57"/>
              <a:gd name="T1" fmla="*/ 39 h 95"/>
              <a:gd name="T2" fmla="*/ 48 w 57"/>
              <a:gd name="T3" fmla="*/ 78 h 95"/>
              <a:gd name="T4" fmla="*/ 16 w 57"/>
              <a:gd name="T5" fmla="*/ 92 h 95"/>
              <a:gd name="T6" fmla="*/ 2 w 57"/>
              <a:gd name="T7" fmla="*/ 63 h 95"/>
              <a:gd name="T8" fmla="*/ 24 w 57"/>
              <a:gd name="T9" fmla="*/ 13 h 95"/>
              <a:gd name="T10" fmla="*/ 46 w 57"/>
              <a:gd name="T11" fmla="*/ 3 h 95"/>
              <a:gd name="T12" fmla="*/ 56 w 57"/>
              <a:gd name="T13" fmla="*/ 23 h 95"/>
              <a:gd name="T14" fmla="*/ 57 w 57"/>
              <a:gd name="T15" fmla="*/ 3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95">
                <a:moveTo>
                  <a:pt x="57" y="39"/>
                </a:moveTo>
                <a:cubicBezTo>
                  <a:pt x="57" y="53"/>
                  <a:pt x="55" y="66"/>
                  <a:pt x="48" y="78"/>
                </a:cubicBezTo>
                <a:cubicBezTo>
                  <a:pt x="41" y="90"/>
                  <a:pt x="31" y="95"/>
                  <a:pt x="16" y="92"/>
                </a:cubicBezTo>
                <a:cubicBezTo>
                  <a:pt x="2" y="88"/>
                  <a:pt x="0" y="76"/>
                  <a:pt x="2" y="63"/>
                </a:cubicBezTo>
                <a:cubicBezTo>
                  <a:pt x="4" y="44"/>
                  <a:pt x="11" y="27"/>
                  <a:pt x="24" y="13"/>
                </a:cubicBezTo>
                <a:cubicBezTo>
                  <a:pt x="30" y="7"/>
                  <a:pt x="37" y="0"/>
                  <a:pt x="46" y="3"/>
                </a:cubicBezTo>
                <a:cubicBezTo>
                  <a:pt x="55" y="6"/>
                  <a:pt x="54" y="16"/>
                  <a:pt x="56" y="23"/>
                </a:cubicBezTo>
                <a:cubicBezTo>
                  <a:pt x="57" y="28"/>
                  <a:pt x="57" y="34"/>
                  <a:pt x="57" y="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1" name="Freeform 226">
            <a:extLst>
              <a:ext uri="{FF2B5EF4-FFF2-40B4-BE49-F238E27FC236}">
                <a16:creationId xmlns:a16="http://schemas.microsoft.com/office/drawing/2014/main" id="{D893EB9E-B5CB-4C77-AB4E-1A5A988215D4}"/>
              </a:ext>
            </a:extLst>
          </p:cNvPr>
          <p:cNvSpPr>
            <a:spLocks/>
          </p:cNvSpPr>
          <p:nvPr/>
        </p:nvSpPr>
        <p:spPr bwMode="auto">
          <a:xfrm rot="3600000">
            <a:off x="4939000" y="1939910"/>
            <a:ext cx="98908" cy="49454"/>
          </a:xfrm>
          <a:custGeom>
            <a:avLst/>
            <a:gdLst>
              <a:gd name="T0" fmla="*/ 43 w 104"/>
              <a:gd name="T1" fmla="*/ 53 h 54"/>
              <a:gd name="T2" fmla="*/ 29 w 104"/>
              <a:gd name="T3" fmla="*/ 50 h 54"/>
              <a:gd name="T4" fmla="*/ 2 w 104"/>
              <a:gd name="T5" fmla="*/ 25 h 54"/>
              <a:gd name="T6" fmla="*/ 32 w 104"/>
              <a:gd name="T7" fmla="*/ 4 h 54"/>
              <a:gd name="T8" fmla="*/ 93 w 104"/>
              <a:gd name="T9" fmla="*/ 18 h 54"/>
              <a:gd name="T10" fmla="*/ 92 w 104"/>
              <a:gd name="T11" fmla="*/ 37 h 54"/>
              <a:gd name="T12" fmla="*/ 43 w 104"/>
              <a:gd name="T13" fmla="*/ 5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54">
                <a:moveTo>
                  <a:pt x="43" y="53"/>
                </a:moveTo>
                <a:cubicBezTo>
                  <a:pt x="40" y="52"/>
                  <a:pt x="34" y="52"/>
                  <a:pt x="29" y="50"/>
                </a:cubicBezTo>
                <a:cubicBezTo>
                  <a:pt x="17" y="45"/>
                  <a:pt x="0" y="42"/>
                  <a:pt x="2" y="25"/>
                </a:cubicBezTo>
                <a:cubicBezTo>
                  <a:pt x="3" y="10"/>
                  <a:pt x="19" y="6"/>
                  <a:pt x="32" y="4"/>
                </a:cubicBezTo>
                <a:cubicBezTo>
                  <a:pt x="54" y="0"/>
                  <a:pt x="74" y="8"/>
                  <a:pt x="93" y="18"/>
                </a:cubicBezTo>
                <a:cubicBezTo>
                  <a:pt x="104" y="24"/>
                  <a:pt x="99" y="32"/>
                  <a:pt x="92" y="37"/>
                </a:cubicBezTo>
                <a:cubicBezTo>
                  <a:pt x="79" y="47"/>
                  <a:pt x="64" y="54"/>
                  <a:pt x="43" y="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4" name="Freeform 229">
            <a:extLst>
              <a:ext uri="{FF2B5EF4-FFF2-40B4-BE49-F238E27FC236}">
                <a16:creationId xmlns:a16="http://schemas.microsoft.com/office/drawing/2014/main" id="{0C80C6A6-2B66-48C3-98DD-A214A0F248CB}"/>
              </a:ext>
            </a:extLst>
          </p:cNvPr>
          <p:cNvSpPr>
            <a:spLocks/>
          </p:cNvSpPr>
          <p:nvPr/>
        </p:nvSpPr>
        <p:spPr bwMode="auto">
          <a:xfrm rot="3600000">
            <a:off x="3777739" y="3032200"/>
            <a:ext cx="52203" cy="82422"/>
          </a:xfrm>
          <a:custGeom>
            <a:avLst/>
            <a:gdLst>
              <a:gd name="T0" fmla="*/ 55 w 55"/>
              <a:gd name="T1" fmla="*/ 38 h 89"/>
              <a:gd name="T2" fmla="*/ 29 w 55"/>
              <a:gd name="T3" fmla="*/ 84 h 89"/>
              <a:gd name="T4" fmla="*/ 8 w 55"/>
              <a:gd name="T5" fmla="*/ 85 h 89"/>
              <a:gd name="T6" fmla="*/ 2 w 55"/>
              <a:gd name="T7" fmla="*/ 66 h 89"/>
              <a:gd name="T8" fmla="*/ 14 w 55"/>
              <a:gd name="T9" fmla="*/ 18 h 89"/>
              <a:gd name="T10" fmla="*/ 34 w 55"/>
              <a:gd name="T11" fmla="*/ 2 h 89"/>
              <a:gd name="T12" fmla="*/ 55 w 55"/>
              <a:gd name="T13" fmla="*/ 26 h 89"/>
              <a:gd name="T14" fmla="*/ 55 w 55"/>
              <a:gd name="T15" fmla="*/ 3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89">
                <a:moveTo>
                  <a:pt x="55" y="38"/>
                </a:moveTo>
                <a:cubicBezTo>
                  <a:pt x="54" y="57"/>
                  <a:pt x="47" y="74"/>
                  <a:pt x="29" y="84"/>
                </a:cubicBezTo>
                <a:cubicBezTo>
                  <a:pt x="22" y="88"/>
                  <a:pt x="15" y="89"/>
                  <a:pt x="8" y="85"/>
                </a:cubicBezTo>
                <a:cubicBezTo>
                  <a:pt x="0" y="80"/>
                  <a:pt x="1" y="73"/>
                  <a:pt x="2" y="66"/>
                </a:cubicBezTo>
                <a:cubicBezTo>
                  <a:pt x="5" y="49"/>
                  <a:pt x="5" y="32"/>
                  <a:pt x="14" y="18"/>
                </a:cubicBezTo>
                <a:cubicBezTo>
                  <a:pt x="19" y="10"/>
                  <a:pt x="23" y="0"/>
                  <a:pt x="34" y="2"/>
                </a:cubicBezTo>
                <a:cubicBezTo>
                  <a:pt x="47" y="4"/>
                  <a:pt x="53" y="14"/>
                  <a:pt x="55" y="26"/>
                </a:cubicBezTo>
                <a:cubicBezTo>
                  <a:pt x="55" y="30"/>
                  <a:pt x="55" y="34"/>
                  <a:pt x="55" y="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5" name="Freeform 230">
            <a:extLst>
              <a:ext uri="{FF2B5EF4-FFF2-40B4-BE49-F238E27FC236}">
                <a16:creationId xmlns:a16="http://schemas.microsoft.com/office/drawing/2014/main" id="{21731B2F-8335-41A0-8321-170B647C4AA0}"/>
              </a:ext>
            </a:extLst>
          </p:cNvPr>
          <p:cNvSpPr>
            <a:spLocks/>
          </p:cNvSpPr>
          <p:nvPr/>
        </p:nvSpPr>
        <p:spPr bwMode="auto">
          <a:xfrm rot="3600000">
            <a:off x="3482034" y="3468786"/>
            <a:ext cx="60444" cy="63191"/>
          </a:xfrm>
          <a:custGeom>
            <a:avLst/>
            <a:gdLst>
              <a:gd name="T0" fmla="*/ 64 w 65"/>
              <a:gd name="T1" fmla="*/ 46 h 68"/>
              <a:gd name="T2" fmla="*/ 41 w 65"/>
              <a:gd name="T3" fmla="*/ 67 h 68"/>
              <a:gd name="T4" fmla="*/ 0 w 65"/>
              <a:gd name="T5" fmla="*/ 46 h 68"/>
              <a:gd name="T6" fmla="*/ 34 w 65"/>
              <a:gd name="T7" fmla="*/ 1 h 68"/>
              <a:gd name="T8" fmla="*/ 64 w 65"/>
              <a:gd name="T9" fmla="*/ 4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8">
                <a:moveTo>
                  <a:pt x="64" y="46"/>
                </a:moveTo>
                <a:cubicBezTo>
                  <a:pt x="65" y="58"/>
                  <a:pt x="59" y="68"/>
                  <a:pt x="41" y="67"/>
                </a:cubicBezTo>
                <a:cubicBezTo>
                  <a:pt x="21" y="67"/>
                  <a:pt x="1" y="57"/>
                  <a:pt x="0" y="46"/>
                </a:cubicBezTo>
                <a:cubicBezTo>
                  <a:pt x="0" y="30"/>
                  <a:pt x="22" y="0"/>
                  <a:pt x="34" y="1"/>
                </a:cubicBezTo>
                <a:cubicBezTo>
                  <a:pt x="49" y="1"/>
                  <a:pt x="64" y="22"/>
                  <a:pt x="64" y="4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6" name="Freeform 231">
            <a:extLst>
              <a:ext uri="{FF2B5EF4-FFF2-40B4-BE49-F238E27FC236}">
                <a16:creationId xmlns:a16="http://schemas.microsoft.com/office/drawing/2014/main" id="{33FBFD4A-70A1-4EE9-807C-DCBFFB5BBE9E}"/>
              </a:ext>
            </a:extLst>
          </p:cNvPr>
          <p:cNvSpPr>
            <a:spLocks/>
          </p:cNvSpPr>
          <p:nvPr/>
        </p:nvSpPr>
        <p:spPr bwMode="auto">
          <a:xfrm rot="3600000">
            <a:off x="3740963" y="2050615"/>
            <a:ext cx="109897" cy="46705"/>
          </a:xfrm>
          <a:custGeom>
            <a:avLst/>
            <a:gdLst>
              <a:gd name="T0" fmla="*/ 93 w 116"/>
              <a:gd name="T1" fmla="*/ 0 h 52"/>
              <a:gd name="T2" fmla="*/ 113 w 116"/>
              <a:gd name="T3" fmla="*/ 7 h 52"/>
              <a:gd name="T4" fmla="*/ 104 w 116"/>
              <a:gd name="T5" fmla="*/ 23 h 52"/>
              <a:gd name="T6" fmla="*/ 18 w 116"/>
              <a:gd name="T7" fmla="*/ 51 h 52"/>
              <a:gd name="T8" fmla="*/ 2 w 116"/>
              <a:gd name="T9" fmla="*/ 41 h 52"/>
              <a:gd name="T10" fmla="*/ 10 w 116"/>
              <a:gd name="T11" fmla="*/ 26 h 52"/>
              <a:gd name="T12" fmla="*/ 93 w 116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52">
                <a:moveTo>
                  <a:pt x="93" y="0"/>
                </a:moveTo>
                <a:cubicBezTo>
                  <a:pt x="102" y="1"/>
                  <a:pt x="110" y="0"/>
                  <a:pt x="113" y="7"/>
                </a:cubicBezTo>
                <a:cubicBezTo>
                  <a:pt x="116" y="14"/>
                  <a:pt x="109" y="19"/>
                  <a:pt x="104" y="23"/>
                </a:cubicBezTo>
                <a:cubicBezTo>
                  <a:pt x="79" y="42"/>
                  <a:pt x="48" y="48"/>
                  <a:pt x="18" y="51"/>
                </a:cubicBezTo>
                <a:cubicBezTo>
                  <a:pt x="11" y="52"/>
                  <a:pt x="4" y="48"/>
                  <a:pt x="2" y="41"/>
                </a:cubicBezTo>
                <a:cubicBezTo>
                  <a:pt x="0" y="34"/>
                  <a:pt x="4" y="28"/>
                  <a:pt x="10" y="26"/>
                </a:cubicBezTo>
                <a:cubicBezTo>
                  <a:pt x="38" y="17"/>
                  <a:pt x="67" y="8"/>
                  <a:pt x="9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7" name="Freeform 232">
            <a:extLst>
              <a:ext uri="{FF2B5EF4-FFF2-40B4-BE49-F238E27FC236}">
                <a16:creationId xmlns:a16="http://schemas.microsoft.com/office/drawing/2014/main" id="{DFADB415-9101-4B0F-A4FA-36F6F6B35A61}"/>
              </a:ext>
            </a:extLst>
          </p:cNvPr>
          <p:cNvSpPr>
            <a:spLocks/>
          </p:cNvSpPr>
          <p:nvPr/>
        </p:nvSpPr>
        <p:spPr bwMode="auto">
          <a:xfrm rot="3600000">
            <a:off x="4156145" y="3732269"/>
            <a:ext cx="82422" cy="52199"/>
          </a:xfrm>
          <a:custGeom>
            <a:avLst/>
            <a:gdLst>
              <a:gd name="T0" fmla="*/ 34 w 89"/>
              <a:gd name="T1" fmla="*/ 58 h 58"/>
              <a:gd name="T2" fmla="*/ 3 w 89"/>
              <a:gd name="T3" fmla="*/ 44 h 58"/>
              <a:gd name="T4" fmla="*/ 24 w 89"/>
              <a:gd name="T5" fmla="*/ 15 h 58"/>
              <a:gd name="T6" fmla="*/ 69 w 89"/>
              <a:gd name="T7" fmla="*/ 8 h 58"/>
              <a:gd name="T8" fmla="*/ 75 w 89"/>
              <a:gd name="T9" fmla="*/ 42 h 58"/>
              <a:gd name="T10" fmla="*/ 34 w 89"/>
              <a:gd name="T1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" h="58">
                <a:moveTo>
                  <a:pt x="34" y="58"/>
                </a:moveTo>
                <a:cubicBezTo>
                  <a:pt x="24" y="53"/>
                  <a:pt x="6" y="58"/>
                  <a:pt x="3" y="44"/>
                </a:cubicBezTo>
                <a:cubicBezTo>
                  <a:pt x="0" y="31"/>
                  <a:pt x="14" y="22"/>
                  <a:pt x="24" y="15"/>
                </a:cubicBezTo>
                <a:cubicBezTo>
                  <a:pt x="38" y="6"/>
                  <a:pt x="52" y="0"/>
                  <a:pt x="69" y="8"/>
                </a:cubicBezTo>
                <a:cubicBezTo>
                  <a:pt x="86" y="15"/>
                  <a:pt x="89" y="29"/>
                  <a:pt x="75" y="42"/>
                </a:cubicBezTo>
                <a:cubicBezTo>
                  <a:pt x="64" y="53"/>
                  <a:pt x="50" y="57"/>
                  <a:pt x="34" y="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8" name="Freeform 233">
            <a:extLst>
              <a:ext uri="{FF2B5EF4-FFF2-40B4-BE49-F238E27FC236}">
                <a16:creationId xmlns:a16="http://schemas.microsoft.com/office/drawing/2014/main" id="{1E4112D6-9564-47CD-A7D7-81698DC11FFA}"/>
              </a:ext>
            </a:extLst>
          </p:cNvPr>
          <p:cNvSpPr>
            <a:spLocks/>
          </p:cNvSpPr>
          <p:nvPr/>
        </p:nvSpPr>
        <p:spPr bwMode="auto">
          <a:xfrm rot="3600000">
            <a:off x="4560502" y="1768591"/>
            <a:ext cx="134625" cy="43959"/>
          </a:xfrm>
          <a:custGeom>
            <a:avLst/>
            <a:gdLst>
              <a:gd name="T0" fmla="*/ 128 w 144"/>
              <a:gd name="T1" fmla="*/ 47 h 48"/>
              <a:gd name="T2" fmla="*/ 44 w 144"/>
              <a:gd name="T3" fmla="*/ 38 h 48"/>
              <a:gd name="T4" fmla="*/ 5 w 144"/>
              <a:gd name="T5" fmla="*/ 18 h 48"/>
              <a:gd name="T6" fmla="*/ 3 w 144"/>
              <a:gd name="T7" fmla="*/ 5 h 48"/>
              <a:gd name="T8" fmla="*/ 15 w 144"/>
              <a:gd name="T9" fmla="*/ 1 h 48"/>
              <a:gd name="T10" fmla="*/ 131 w 144"/>
              <a:gd name="T11" fmla="*/ 30 h 48"/>
              <a:gd name="T12" fmla="*/ 141 w 144"/>
              <a:gd name="T13" fmla="*/ 42 h 48"/>
              <a:gd name="T14" fmla="*/ 128 w 144"/>
              <a:gd name="T15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48">
                <a:moveTo>
                  <a:pt x="128" y="47"/>
                </a:moveTo>
                <a:cubicBezTo>
                  <a:pt x="100" y="38"/>
                  <a:pt x="72" y="40"/>
                  <a:pt x="44" y="38"/>
                </a:cubicBezTo>
                <a:cubicBezTo>
                  <a:pt x="29" y="36"/>
                  <a:pt x="14" y="32"/>
                  <a:pt x="5" y="18"/>
                </a:cubicBezTo>
                <a:cubicBezTo>
                  <a:pt x="2" y="15"/>
                  <a:pt x="0" y="10"/>
                  <a:pt x="3" y="5"/>
                </a:cubicBezTo>
                <a:cubicBezTo>
                  <a:pt x="5" y="0"/>
                  <a:pt x="10" y="0"/>
                  <a:pt x="15" y="1"/>
                </a:cubicBezTo>
                <a:cubicBezTo>
                  <a:pt x="54" y="11"/>
                  <a:pt x="92" y="20"/>
                  <a:pt x="131" y="30"/>
                </a:cubicBezTo>
                <a:cubicBezTo>
                  <a:pt x="136" y="31"/>
                  <a:pt x="144" y="34"/>
                  <a:pt x="141" y="42"/>
                </a:cubicBezTo>
                <a:cubicBezTo>
                  <a:pt x="139" y="48"/>
                  <a:pt x="132" y="46"/>
                  <a:pt x="128" y="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9" name="Freeform 234">
            <a:extLst>
              <a:ext uri="{FF2B5EF4-FFF2-40B4-BE49-F238E27FC236}">
                <a16:creationId xmlns:a16="http://schemas.microsoft.com/office/drawing/2014/main" id="{1EEE5C92-16E6-4292-9B2E-62E88A67D41A}"/>
              </a:ext>
            </a:extLst>
          </p:cNvPr>
          <p:cNvSpPr>
            <a:spLocks/>
          </p:cNvSpPr>
          <p:nvPr/>
        </p:nvSpPr>
        <p:spPr bwMode="auto">
          <a:xfrm rot="3600000">
            <a:off x="2179866" y="3432177"/>
            <a:ext cx="79678" cy="52199"/>
          </a:xfrm>
          <a:custGeom>
            <a:avLst/>
            <a:gdLst>
              <a:gd name="T0" fmla="*/ 18 w 83"/>
              <a:gd name="T1" fmla="*/ 57 h 58"/>
              <a:gd name="T2" fmla="*/ 3 w 83"/>
              <a:gd name="T3" fmla="*/ 50 h 58"/>
              <a:gd name="T4" fmla="*/ 4 w 83"/>
              <a:gd name="T5" fmla="*/ 35 h 58"/>
              <a:gd name="T6" fmla="*/ 75 w 83"/>
              <a:gd name="T7" fmla="*/ 3 h 58"/>
              <a:gd name="T8" fmla="*/ 83 w 83"/>
              <a:gd name="T9" fmla="*/ 16 h 58"/>
              <a:gd name="T10" fmla="*/ 53 w 83"/>
              <a:gd name="T11" fmla="*/ 53 h 58"/>
              <a:gd name="T12" fmla="*/ 18 w 83"/>
              <a:gd name="T13" fmla="*/ 5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58">
                <a:moveTo>
                  <a:pt x="18" y="57"/>
                </a:moveTo>
                <a:cubicBezTo>
                  <a:pt x="11" y="58"/>
                  <a:pt x="6" y="56"/>
                  <a:pt x="3" y="50"/>
                </a:cubicBezTo>
                <a:cubicBezTo>
                  <a:pt x="0" y="44"/>
                  <a:pt x="1" y="40"/>
                  <a:pt x="4" y="35"/>
                </a:cubicBezTo>
                <a:cubicBezTo>
                  <a:pt x="12" y="21"/>
                  <a:pt x="59" y="0"/>
                  <a:pt x="75" y="3"/>
                </a:cubicBezTo>
                <a:cubicBezTo>
                  <a:pt x="83" y="4"/>
                  <a:pt x="83" y="9"/>
                  <a:pt x="83" y="16"/>
                </a:cubicBezTo>
                <a:cubicBezTo>
                  <a:pt x="83" y="34"/>
                  <a:pt x="71" y="50"/>
                  <a:pt x="53" y="53"/>
                </a:cubicBezTo>
                <a:cubicBezTo>
                  <a:pt x="42" y="55"/>
                  <a:pt x="30" y="55"/>
                  <a:pt x="18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2" name="Freeform 237">
            <a:extLst>
              <a:ext uri="{FF2B5EF4-FFF2-40B4-BE49-F238E27FC236}">
                <a16:creationId xmlns:a16="http://schemas.microsoft.com/office/drawing/2014/main" id="{696A5CF4-AC98-4118-93C2-5178661B547A}"/>
              </a:ext>
            </a:extLst>
          </p:cNvPr>
          <p:cNvSpPr>
            <a:spLocks/>
          </p:cNvSpPr>
          <p:nvPr/>
        </p:nvSpPr>
        <p:spPr bwMode="auto">
          <a:xfrm rot="3600000">
            <a:off x="3118794" y="3527687"/>
            <a:ext cx="57697" cy="52199"/>
          </a:xfrm>
          <a:custGeom>
            <a:avLst/>
            <a:gdLst>
              <a:gd name="T0" fmla="*/ 26 w 59"/>
              <a:gd name="T1" fmla="*/ 0 h 58"/>
              <a:gd name="T2" fmla="*/ 59 w 59"/>
              <a:gd name="T3" fmla="*/ 30 h 58"/>
              <a:gd name="T4" fmla="*/ 30 w 59"/>
              <a:gd name="T5" fmla="*/ 58 h 58"/>
              <a:gd name="T6" fmla="*/ 2 w 59"/>
              <a:gd name="T7" fmla="*/ 29 h 58"/>
              <a:gd name="T8" fmla="*/ 26 w 59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8">
                <a:moveTo>
                  <a:pt x="26" y="0"/>
                </a:moveTo>
                <a:cubicBezTo>
                  <a:pt x="44" y="0"/>
                  <a:pt x="59" y="14"/>
                  <a:pt x="59" y="30"/>
                </a:cubicBezTo>
                <a:cubicBezTo>
                  <a:pt x="58" y="45"/>
                  <a:pt x="46" y="58"/>
                  <a:pt x="30" y="58"/>
                </a:cubicBezTo>
                <a:cubicBezTo>
                  <a:pt x="20" y="57"/>
                  <a:pt x="0" y="38"/>
                  <a:pt x="2" y="29"/>
                </a:cubicBezTo>
                <a:cubicBezTo>
                  <a:pt x="5" y="16"/>
                  <a:pt x="7" y="0"/>
                  <a:pt x="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3" name="Freeform 238">
            <a:extLst>
              <a:ext uri="{FF2B5EF4-FFF2-40B4-BE49-F238E27FC236}">
                <a16:creationId xmlns:a16="http://schemas.microsoft.com/office/drawing/2014/main" id="{A425E560-0F09-44B9-A863-57B2B42D17C3}"/>
              </a:ext>
            </a:extLst>
          </p:cNvPr>
          <p:cNvSpPr>
            <a:spLocks/>
          </p:cNvSpPr>
          <p:nvPr/>
        </p:nvSpPr>
        <p:spPr bwMode="auto">
          <a:xfrm rot="3600000">
            <a:off x="4082687" y="3129363"/>
            <a:ext cx="85172" cy="107149"/>
          </a:xfrm>
          <a:custGeom>
            <a:avLst/>
            <a:gdLst>
              <a:gd name="T0" fmla="*/ 92 w 92"/>
              <a:gd name="T1" fmla="*/ 11 h 115"/>
              <a:gd name="T2" fmla="*/ 71 w 92"/>
              <a:gd name="T3" fmla="*/ 53 h 115"/>
              <a:gd name="T4" fmla="*/ 34 w 92"/>
              <a:gd name="T5" fmla="*/ 99 h 115"/>
              <a:gd name="T6" fmla="*/ 10 w 92"/>
              <a:gd name="T7" fmla="*/ 109 h 115"/>
              <a:gd name="T8" fmla="*/ 16 w 92"/>
              <a:gd name="T9" fmla="*/ 83 h 115"/>
              <a:gd name="T10" fmla="*/ 40 w 92"/>
              <a:gd name="T11" fmla="*/ 60 h 115"/>
              <a:gd name="T12" fmla="*/ 76 w 92"/>
              <a:gd name="T13" fmla="*/ 9 h 115"/>
              <a:gd name="T14" fmla="*/ 85 w 92"/>
              <a:gd name="T15" fmla="*/ 0 h 115"/>
              <a:gd name="T16" fmla="*/ 92 w 92"/>
              <a:gd name="T17" fmla="*/ 1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" h="115">
                <a:moveTo>
                  <a:pt x="92" y="11"/>
                </a:moveTo>
                <a:cubicBezTo>
                  <a:pt x="89" y="27"/>
                  <a:pt x="81" y="41"/>
                  <a:pt x="71" y="53"/>
                </a:cubicBezTo>
                <a:cubicBezTo>
                  <a:pt x="60" y="69"/>
                  <a:pt x="47" y="84"/>
                  <a:pt x="34" y="99"/>
                </a:cubicBezTo>
                <a:cubicBezTo>
                  <a:pt x="28" y="106"/>
                  <a:pt x="18" y="115"/>
                  <a:pt x="10" y="109"/>
                </a:cubicBezTo>
                <a:cubicBezTo>
                  <a:pt x="0" y="100"/>
                  <a:pt x="10" y="90"/>
                  <a:pt x="16" y="83"/>
                </a:cubicBezTo>
                <a:cubicBezTo>
                  <a:pt x="22" y="74"/>
                  <a:pt x="30" y="65"/>
                  <a:pt x="40" y="60"/>
                </a:cubicBezTo>
                <a:cubicBezTo>
                  <a:pt x="60" y="48"/>
                  <a:pt x="74" y="33"/>
                  <a:pt x="76" y="9"/>
                </a:cubicBezTo>
                <a:cubicBezTo>
                  <a:pt x="77" y="4"/>
                  <a:pt x="78" y="0"/>
                  <a:pt x="85" y="0"/>
                </a:cubicBezTo>
                <a:cubicBezTo>
                  <a:pt x="89" y="1"/>
                  <a:pt x="92" y="4"/>
                  <a:pt x="92" y="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4" name="Freeform 239">
            <a:extLst>
              <a:ext uri="{FF2B5EF4-FFF2-40B4-BE49-F238E27FC236}">
                <a16:creationId xmlns:a16="http://schemas.microsoft.com/office/drawing/2014/main" id="{495B84C5-6129-4217-B97A-4B7B39F8AF02}"/>
              </a:ext>
            </a:extLst>
          </p:cNvPr>
          <p:cNvSpPr>
            <a:spLocks/>
          </p:cNvSpPr>
          <p:nvPr/>
        </p:nvSpPr>
        <p:spPr bwMode="auto">
          <a:xfrm rot="3600000">
            <a:off x="2663495" y="3439685"/>
            <a:ext cx="57697" cy="68685"/>
          </a:xfrm>
          <a:custGeom>
            <a:avLst/>
            <a:gdLst>
              <a:gd name="T0" fmla="*/ 61 w 61"/>
              <a:gd name="T1" fmla="*/ 60 h 73"/>
              <a:gd name="T2" fmla="*/ 45 w 61"/>
              <a:gd name="T3" fmla="*/ 71 h 73"/>
              <a:gd name="T4" fmla="*/ 2 w 61"/>
              <a:gd name="T5" fmla="*/ 13 h 73"/>
              <a:gd name="T6" fmla="*/ 15 w 61"/>
              <a:gd name="T7" fmla="*/ 2 h 73"/>
              <a:gd name="T8" fmla="*/ 61 w 61"/>
              <a:gd name="T9" fmla="*/ 6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73">
                <a:moveTo>
                  <a:pt x="61" y="60"/>
                </a:moveTo>
                <a:cubicBezTo>
                  <a:pt x="61" y="68"/>
                  <a:pt x="56" y="73"/>
                  <a:pt x="45" y="71"/>
                </a:cubicBezTo>
                <a:cubicBezTo>
                  <a:pt x="27" y="68"/>
                  <a:pt x="0" y="31"/>
                  <a:pt x="2" y="13"/>
                </a:cubicBezTo>
                <a:cubicBezTo>
                  <a:pt x="3" y="5"/>
                  <a:pt x="7" y="0"/>
                  <a:pt x="15" y="2"/>
                </a:cubicBezTo>
                <a:cubicBezTo>
                  <a:pt x="30" y="5"/>
                  <a:pt x="60" y="42"/>
                  <a:pt x="61" y="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5" name="Freeform 240">
            <a:extLst>
              <a:ext uri="{FF2B5EF4-FFF2-40B4-BE49-F238E27FC236}">
                <a16:creationId xmlns:a16="http://schemas.microsoft.com/office/drawing/2014/main" id="{B55A46DE-68B0-4B43-AC25-1E7C221C435F}"/>
              </a:ext>
            </a:extLst>
          </p:cNvPr>
          <p:cNvSpPr>
            <a:spLocks/>
          </p:cNvSpPr>
          <p:nvPr/>
        </p:nvSpPr>
        <p:spPr bwMode="auto">
          <a:xfrm rot="3600000">
            <a:off x="3802219" y="3568107"/>
            <a:ext cx="60444" cy="46705"/>
          </a:xfrm>
          <a:custGeom>
            <a:avLst/>
            <a:gdLst>
              <a:gd name="T0" fmla="*/ 33 w 62"/>
              <a:gd name="T1" fmla="*/ 0 h 49"/>
              <a:gd name="T2" fmla="*/ 60 w 62"/>
              <a:gd name="T3" fmla="*/ 25 h 49"/>
              <a:gd name="T4" fmla="*/ 32 w 62"/>
              <a:gd name="T5" fmla="*/ 48 h 49"/>
              <a:gd name="T6" fmla="*/ 1 w 62"/>
              <a:gd name="T7" fmla="*/ 26 h 49"/>
              <a:gd name="T8" fmla="*/ 33 w 62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49">
                <a:moveTo>
                  <a:pt x="33" y="0"/>
                </a:moveTo>
                <a:cubicBezTo>
                  <a:pt x="51" y="1"/>
                  <a:pt x="62" y="11"/>
                  <a:pt x="60" y="25"/>
                </a:cubicBezTo>
                <a:cubicBezTo>
                  <a:pt x="59" y="42"/>
                  <a:pt x="48" y="49"/>
                  <a:pt x="32" y="48"/>
                </a:cubicBezTo>
                <a:cubicBezTo>
                  <a:pt x="17" y="48"/>
                  <a:pt x="3" y="45"/>
                  <a:pt x="1" y="26"/>
                </a:cubicBezTo>
                <a:cubicBezTo>
                  <a:pt x="0" y="14"/>
                  <a:pt x="18" y="0"/>
                  <a:pt x="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6" name="Freeform 241">
            <a:extLst>
              <a:ext uri="{FF2B5EF4-FFF2-40B4-BE49-F238E27FC236}">
                <a16:creationId xmlns:a16="http://schemas.microsoft.com/office/drawing/2014/main" id="{21C686DD-C2FB-4D4C-A858-7A395801659D}"/>
              </a:ext>
            </a:extLst>
          </p:cNvPr>
          <p:cNvSpPr>
            <a:spLocks/>
          </p:cNvSpPr>
          <p:nvPr/>
        </p:nvSpPr>
        <p:spPr bwMode="auto">
          <a:xfrm rot="3600000">
            <a:off x="4669182" y="2470467"/>
            <a:ext cx="43959" cy="54949"/>
          </a:xfrm>
          <a:custGeom>
            <a:avLst/>
            <a:gdLst>
              <a:gd name="T0" fmla="*/ 47 w 48"/>
              <a:gd name="T1" fmla="*/ 37 h 58"/>
              <a:gd name="T2" fmla="*/ 25 w 48"/>
              <a:gd name="T3" fmla="*/ 58 h 58"/>
              <a:gd name="T4" fmla="*/ 0 w 48"/>
              <a:gd name="T5" fmla="*/ 22 h 58"/>
              <a:gd name="T6" fmla="*/ 30 w 48"/>
              <a:gd name="T7" fmla="*/ 0 h 58"/>
              <a:gd name="T8" fmla="*/ 47 w 48"/>
              <a:gd name="T9" fmla="*/ 3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58">
                <a:moveTo>
                  <a:pt x="47" y="37"/>
                </a:moveTo>
                <a:cubicBezTo>
                  <a:pt x="48" y="51"/>
                  <a:pt x="39" y="58"/>
                  <a:pt x="25" y="58"/>
                </a:cubicBezTo>
                <a:cubicBezTo>
                  <a:pt x="12" y="58"/>
                  <a:pt x="1" y="41"/>
                  <a:pt x="0" y="22"/>
                </a:cubicBezTo>
                <a:cubicBezTo>
                  <a:pt x="0" y="13"/>
                  <a:pt x="17" y="0"/>
                  <a:pt x="30" y="0"/>
                </a:cubicBezTo>
                <a:cubicBezTo>
                  <a:pt x="40" y="0"/>
                  <a:pt x="47" y="15"/>
                  <a:pt x="47" y="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8" name="Freeform 243">
            <a:extLst>
              <a:ext uri="{FF2B5EF4-FFF2-40B4-BE49-F238E27FC236}">
                <a16:creationId xmlns:a16="http://schemas.microsoft.com/office/drawing/2014/main" id="{7E36BE19-6736-4373-9293-2218A643EBBF}"/>
              </a:ext>
            </a:extLst>
          </p:cNvPr>
          <p:cNvSpPr>
            <a:spLocks/>
          </p:cNvSpPr>
          <p:nvPr/>
        </p:nvSpPr>
        <p:spPr bwMode="auto">
          <a:xfrm rot="3600000">
            <a:off x="4698807" y="2622794"/>
            <a:ext cx="38464" cy="112643"/>
          </a:xfrm>
          <a:custGeom>
            <a:avLst/>
            <a:gdLst>
              <a:gd name="T0" fmla="*/ 3 w 40"/>
              <a:gd name="T1" fmla="*/ 26 h 121"/>
              <a:gd name="T2" fmla="*/ 3 w 40"/>
              <a:gd name="T3" fmla="*/ 13 h 121"/>
              <a:gd name="T4" fmla="*/ 9 w 40"/>
              <a:gd name="T5" fmla="*/ 1 h 121"/>
              <a:gd name="T6" fmla="*/ 21 w 40"/>
              <a:gd name="T7" fmla="*/ 10 h 121"/>
              <a:gd name="T8" fmla="*/ 25 w 40"/>
              <a:gd name="T9" fmla="*/ 38 h 121"/>
              <a:gd name="T10" fmla="*/ 37 w 40"/>
              <a:gd name="T11" fmla="*/ 106 h 121"/>
              <a:gd name="T12" fmla="*/ 32 w 40"/>
              <a:gd name="T13" fmla="*/ 120 h 121"/>
              <a:gd name="T14" fmla="*/ 20 w 40"/>
              <a:gd name="T15" fmla="*/ 109 h 121"/>
              <a:gd name="T16" fmla="*/ 3 w 40"/>
              <a:gd name="T17" fmla="*/ 2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" h="121">
                <a:moveTo>
                  <a:pt x="3" y="26"/>
                </a:moveTo>
                <a:cubicBezTo>
                  <a:pt x="3" y="21"/>
                  <a:pt x="3" y="17"/>
                  <a:pt x="3" y="13"/>
                </a:cubicBezTo>
                <a:cubicBezTo>
                  <a:pt x="3" y="8"/>
                  <a:pt x="4" y="2"/>
                  <a:pt x="9" y="1"/>
                </a:cubicBezTo>
                <a:cubicBezTo>
                  <a:pt x="15" y="0"/>
                  <a:pt x="20" y="5"/>
                  <a:pt x="21" y="10"/>
                </a:cubicBezTo>
                <a:cubicBezTo>
                  <a:pt x="23" y="19"/>
                  <a:pt x="24" y="28"/>
                  <a:pt x="25" y="38"/>
                </a:cubicBezTo>
                <a:cubicBezTo>
                  <a:pt x="29" y="61"/>
                  <a:pt x="33" y="83"/>
                  <a:pt x="37" y="106"/>
                </a:cubicBezTo>
                <a:cubicBezTo>
                  <a:pt x="37" y="111"/>
                  <a:pt x="40" y="118"/>
                  <a:pt x="32" y="120"/>
                </a:cubicBezTo>
                <a:cubicBezTo>
                  <a:pt x="25" y="121"/>
                  <a:pt x="20" y="115"/>
                  <a:pt x="20" y="109"/>
                </a:cubicBezTo>
                <a:cubicBezTo>
                  <a:pt x="23" y="79"/>
                  <a:pt x="0" y="55"/>
                  <a:pt x="3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9" name="Freeform 244">
            <a:extLst>
              <a:ext uri="{FF2B5EF4-FFF2-40B4-BE49-F238E27FC236}">
                <a16:creationId xmlns:a16="http://schemas.microsoft.com/office/drawing/2014/main" id="{2EEA94BF-E4B4-4951-9888-17C131990020}"/>
              </a:ext>
            </a:extLst>
          </p:cNvPr>
          <p:cNvSpPr>
            <a:spLocks/>
          </p:cNvSpPr>
          <p:nvPr/>
        </p:nvSpPr>
        <p:spPr bwMode="auto">
          <a:xfrm rot="3600000">
            <a:off x="2530988" y="3544627"/>
            <a:ext cx="63193" cy="46705"/>
          </a:xfrm>
          <a:custGeom>
            <a:avLst/>
            <a:gdLst>
              <a:gd name="T0" fmla="*/ 22 w 67"/>
              <a:gd name="T1" fmla="*/ 0 h 50"/>
              <a:gd name="T2" fmla="*/ 59 w 67"/>
              <a:gd name="T3" fmla="*/ 17 h 50"/>
              <a:gd name="T4" fmla="*/ 60 w 67"/>
              <a:gd name="T5" fmla="*/ 35 h 50"/>
              <a:gd name="T6" fmla="*/ 35 w 67"/>
              <a:gd name="T7" fmla="*/ 46 h 50"/>
              <a:gd name="T8" fmla="*/ 5 w 67"/>
              <a:gd name="T9" fmla="*/ 25 h 50"/>
              <a:gd name="T10" fmla="*/ 3 w 67"/>
              <a:gd name="T11" fmla="*/ 8 h 50"/>
              <a:gd name="T12" fmla="*/ 22 w 67"/>
              <a:gd name="T1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50">
                <a:moveTo>
                  <a:pt x="22" y="0"/>
                </a:moveTo>
                <a:cubicBezTo>
                  <a:pt x="34" y="2"/>
                  <a:pt x="47" y="9"/>
                  <a:pt x="59" y="17"/>
                </a:cubicBezTo>
                <a:cubicBezTo>
                  <a:pt x="67" y="22"/>
                  <a:pt x="64" y="29"/>
                  <a:pt x="60" y="35"/>
                </a:cubicBezTo>
                <a:cubicBezTo>
                  <a:pt x="54" y="43"/>
                  <a:pt x="47" y="50"/>
                  <a:pt x="35" y="46"/>
                </a:cubicBezTo>
                <a:cubicBezTo>
                  <a:pt x="24" y="41"/>
                  <a:pt x="14" y="34"/>
                  <a:pt x="5" y="25"/>
                </a:cubicBezTo>
                <a:cubicBezTo>
                  <a:pt x="0" y="20"/>
                  <a:pt x="0" y="14"/>
                  <a:pt x="3" y="8"/>
                </a:cubicBezTo>
                <a:cubicBezTo>
                  <a:pt x="6" y="1"/>
                  <a:pt x="12" y="0"/>
                  <a:pt x="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0" name="Freeform 245">
            <a:extLst>
              <a:ext uri="{FF2B5EF4-FFF2-40B4-BE49-F238E27FC236}">
                <a16:creationId xmlns:a16="http://schemas.microsoft.com/office/drawing/2014/main" id="{1945F600-3584-4FED-A192-BDC7D9D23DED}"/>
              </a:ext>
            </a:extLst>
          </p:cNvPr>
          <p:cNvSpPr>
            <a:spLocks/>
          </p:cNvSpPr>
          <p:nvPr/>
        </p:nvSpPr>
        <p:spPr bwMode="auto">
          <a:xfrm rot="3600000">
            <a:off x="3786260" y="3447887"/>
            <a:ext cx="43959" cy="54949"/>
          </a:xfrm>
          <a:custGeom>
            <a:avLst/>
            <a:gdLst>
              <a:gd name="T0" fmla="*/ 45 w 46"/>
              <a:gd name="T1" fmla="*/ 33 h 57"/>
              <a:gd name="T2" fmla="*/ 26 w 46"/>
              <a:gd name="T3" fmla="*/ 56 h 57"/>
              <a:gd name="T4" fmla="*/ 0 w 46"/>
              <a:gd name="T5" fmla="*/ 12 h 57"/>
              <a:gd name="T6" fmla="*/ 12 w 46"/>
              <a:gd name="T7" fmla="*/ 0 h 57"/>
              <a:gd name="T8" fmla="*/ 45 w 46"/>
              <a:gd name="T9" fmla="*/ 3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7">
                <a:moveTo>
                  <a:pt x="45" y="33"/>
                </a:moveTo>
                <a:cubicBezTo>
                  <a:pt x="46" y="46"/>
                  <a:pt x="39" y="55"/>
                  <a:pt x="26" y="56"/>
                </a:cubicBezTo>
                <a:cubicBezTo>
                  <a:pt x="11" y="57"/>
                  <a:pt x="0" y="37"/>
                  <a:pt x="0" y="12"/>
                </a:cubicBezTo>
                <a:cubicBezTo>
                  <a:pt x="0" y="4"/>
                  <a:pt x="2" y="0"/>
                  <a:pt x="12" y="0"/>
                </a:cubicBezTo>
                <a:cubicBezTo>
                  <a:pt x="32" y="2"/>
                  <a:pt x="45" y="14"/>
                  <a:pt x="45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1" name="Freeform 246">
            <a:extLst>
              <a:ext uri="{FF2B5EF4-FFF2-40B4-BE49-F238E27FC236}">
                <a16:creationId xmlns:a16="http://schemas.microsoft.com/office/drawing/2014/main" id="{99B14130-8597-4656-AF63-72CB745C41B8}"/>
              </a:ext>
            </a:extLst>
          </p:cNvPr>
          <p:cNvSpPr>
            <a:spLocks/>
          </p:cNvSpPr>
          <p:nvPr/>
        </p:nvSpPr>
        <p:spPr bwMode="auto">
          <a:xfrm rot="3600000">
            <a:off x="4761136" y="2193339"/>
            <a:ext cx="76928" cy="71434"/>
          </a:xfrm>
          <a:custGeom>
            <a:avLst/>
            <a:gdLst>
              <a:gd name="T0" fmla="*/ 8 w 81"/>
              <a:gd name="T1" fmla="*/ 74 h 74"/>
              <a:gd name="T2" fmla="*/ 3 w 81"/>
              <a:gd name="T3" fmla="*/ 64 h 74"/>
              <a:gd name="T4" fmla="*/ 17 w 81"/>
              <a:gd name="T5" fmla="*/ 45 h 74"/>
              <a:gd name="T6" fmla="*/ 51 w 81"/>
              <a:gd name="T7" fmla="*/ 11 h 74"/>
              <a:gd name="T8" fmla="*/ 68 w 81"/>
              <a:gd name="T9" fmla="*/ 2 h 74"/>
              <a:gd name="T10" fmla="*/ 78 w 81"/>
              <a:gd name="T11" fmla="*/ 5 h 74"/>
              <a:gd name="T12" fmla="*/ 77 w 81"/>
              <a:gd name="T13" fmla="*/ 16 h 74"/>
              <a:gd name="T14" fmla="*/ 13 w 81"/>
              <a:gd name="T15" fmla="*/ 72 h 74"/>
              <a:gd name="T16" fmla="*/ 8 w 81"/>
              <a:gd name="T17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" h="74">
                <a:moveTo>
                  <a:pt x="8" y="74"/>
                </a:moveTo>
                <a:cubicBezTo>
                  <a:pt x="0" y="73"/>
                  <a:pt x="1" y="68"/>
                  <a:pt x="3" y="64"/>
                </a:cubicBezTo>
                <a:cubicBezTo>
                  <a:pt x="6" y="56"/>
                  <a:pt x="11" y="50"/>
                  <a:pt x="17" y="45"/>
                </a:cubicBezTo>
                <a:cubicBezTo>
                  <a:pt x="30" y="35"/>
                  <a:pt x="42" y="25"/>
                  <a:pt x="51" y="11"/>
                </a:cubicBezTo>
                <a:cubicBezTo>
                  <a:pt x="54" y="5"/>
                  <a:pt x="61" y="3"/>
                  <a:pt x="68" y="2"/>
                </a:cubicBezTo>
                <a:cubicBezTo>
                  <a:pt x="72" y="1"/>
                  <a:pt x="76" y="0"/>
                  <a:pt x="78" y="5"/>
                </a:cubicBezTo>
                <a:cubicBezTo>
                  <a:pt x="81" y="9"/>
                  <a:pt x="80" y="13"/>
                  <a:pt x="77" y="16"/>
                </a:cubicBezTo>
                <a:cubicBezTo>
                  <a:pt x="58" y="37"/>
                  <a:pt x="37" y="56"/>
                  <a:pt x="13" y="72"/>
                </a:cubicBezTo>
                <a:cubicBezTo>
                  <a:pt x="11" y="73"/>
                  <a:pt x="9" y="74"/>
                  <a:pt x="8" y="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2" name="Freeform 247">
            <a:extLst>
              <a:ext uri="{FF2B5EF4-FFF2-40B4-BE49-F238E27FC236}">
                <a16:creationId xmlns:a16="http://schemas.microsoft.com/office/drawing/2014/main" id="{4FDD5B71-C578-48D4-9B12-66BA7A83BCD4}"/>
              </a:ext>
            </a:extLst>
          </p:cNvPr>
          <p:cNvSpPr>
            <a:spLocks/>
          </p:cNvSpPr>
          <p:nvPr/>
        </p:nvSpPr>
        <p:spPr bwMode="auto">
          <a:xfrm rot="3600000">
            <a:off x="3562655" y="3335608"/>
            <a:ext cx="52203" cy="41211"/>
          </a:xfrm>
          <a:custGeom>
            <a:avLst/>
            <a:gdLst>
              <a:gd name="T0" fmla="*/ 23 w 55"/>
              <a:gd name="T1" fmla="*/ 43 h 44"/>
              <a:gd name="T2" fmla="*/ 1 w 55"/>
              <a:gd name="T3" fmla="*/ 18 h 44"/>
              <a:gd name="T4" fmla="*/ 25 w 55"/>
              <a:gd name="T5" fmla="*/ 0 h 44"/>
              <a:gd name="T6" fmla="*/ 52 w 55"/>
              <a:gd name="T7" fmla="*/ 19 h 44"/>
              <a:gd name="T8" fmla="*/ 23 w 55"/>
              <a:gd name="T9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4">
                <a:moveTo>
                  <a:pt x="23" y="43"/>
                </a:moveTo>
                <a:cubicBezTo>
                  <a:pt x="6" y="44"/>
                  <a:pt x="2" y="31"/>
                  <a:pt x="1" y="18"/>
                </a:cubicBezTo>
                <a:cubicBezTo>
                  <a:pt x="0" y="3"/>
                  <a:pt x="14" y="0"/>
                  <a:pt x="25" y="0"/>
                </a:cubicBezTo>
                <a:cubicBezTo>
                  <a:pt x="37" y="0"/>
                  <a:pt x="50" y="4"/>
                  <a:pt x="52" y="19"/>
                </a:cubicBezTo>
                <a:cubicBezTo>
                  <a:pt x="55" y="34"/>
                  <a:pt x="42" y="43"/>
                  <a:pt x="23" y="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3" name="Freeform 248">
            <a:extLst>
              <a:ext uri="{FF2B5EF4-FFF2-40B4-BE49-F238E27FC236}">
                <a16:creationId xmlns:a16="http://schemas.microsoft.com/office/drawing/2014/main" id="{BF6D8B31-E70D-4ED2-A8EB-918F851382FC}"/>
              </a:ext>
            </a:extLst>
          </p:cNvPr>
          <p:cNvSpPr>
            <a:spLocks/>
          </p:cNvSpPr>
          <p:nvPr/>
        </p:nvSpPr>
        <p:spPr bwMode="auto">
          <a:xfrm rot="3600000">
            <a:off x="3882476" y="3257295"/>
            <a:ext cx="43959" cy="52199"/>
          </a:xfrm>
          <a:custGeom>
            <a:avLst/>
            <a:gdLst>
              <a:gd name="T0" fmla="*/ 4 w 46"/>
              <a:gd name="T1" fmla="*/ 31 h 54"/>
              <a:gd name="T2" fmla="*/ 23 w 46"/>
              <a:gd name="T3" fmla="*/ 1 h 54"/>
              <a:gd name="T4" fmla="*/ 46 w 46"/>
              <a:gd name="T5" fmla="*/ 28 h 54"/>
              <a:gd name="T6" fmla="*/ 18 w 46"/>
              <a:gd name="T7" fmla="*/ 52 h 54"/>
              <a:gd name="T8" fmla="*/ 4 w 46"/>
              <a:gd name="T9" fmla="*/ 3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4">
                <a:moveTo>
                  <a:pt x="4" y="31"/>
                </a:moveTo>
                <a:cubicBezTo>
                  <a:pt x="4" y="17"/>
                  <a:pt x="3" y="0"/>
                  <a:pt x="23" y="1"/>
                </a:cubicBezTo>
                <a:cubicBezTo>
                  <a:pt x="38" y="1"/>
                  <a:pt x="46" y="12"/>
                  <a:pt x="46" y="28"/>
                </a:cubicBezTo>
                <a:cubicBezTo>
                  <a:pt x="45" y="43"/>
                  <a:pt x="33" y="54"/>
                  <a:pt x="18" y="52"/>
                </a:cubicBezTo>
                <a:cubicBezTo>
                  <a:pt x="4" y="51"/>
                  <a:pt x="0" y="43"/>
                  <a:pt x="4" y="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4" name="Freeform 249">
            <a:extLst>
              <a:ext uri="{FF2B5EF4-FFF2-40B4-BE49-F238E27FC236}">
                <a16:creationId xmlns:a16="http://schemas.microsoft.com/office/drawing/2014/main" id="{32605A14-A775-4F69-98B2-4C02CAA8A8A2}"/>
              </a:ext>
            </a:extLst>
          </p:cNvPr>
          <p:cNvSpPr>
            <a:spLocks/>
          </p:cNvSpPr>
          <p:nvPr/>
        </p:nvSpPr>
        <p:spPr bwMode="auto">
          <a:xfrm rot="3600000">
            <a:off x="4875740" y="1997422"/>
            <a:ext cx="41212" cy="43959"/>
          </a:xfrm>
          <a:custGeom>
            <a:avLst/>
            <a:gdLst>
              <a:gd name="T0" fmla="*/ 0 w 42"/>
              <a:gd name="T1" fmla="*/ 23 h 47"/>
              <a:gd name="T2" fmla="*/ 18 w 42"/>
              <a:gd name="T3" fmla="*/ 0 h 47"/>
              <a:gd name="T4" fmla="*/ 41 w 42"/>
              <a:gd name="T5" fmla="*/ 23 h 47"/>
              <a:gd name="T6" fmla="*/ 17 w 42"/>
              <a:gd name="T7" fmla="*/ 46 h 47"/>
              <a:gd name="T8" fmla="*/ 0 w 42"/>
              <a:gd name="T9" fmla="*/ 23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7">
                <a:moveTo>
                  <a:pt x="0" y="23"/>
                </a:moveTo>
                <a:cubicBezTo>
                  <a:pt x="0" y="9"/>
                  <a:pt x="5" y="0"/>
                  <a:pt x="18" y="0"/>
                </a:cubicBezTo>
                <a:cubicBezTo>
                  <a:pt x="32" y="0"/>
                  <a:pt x="40" y="9"/>
                  <a:pt x="41" y="23"/>
                </a:cubicBezTo>
                <a:cubicBezTo>
                  <a:pt x="42" y="35"/>
                  <a:pt x="29" y="47"/>
                  <a:pt x="17" y="46"/>
                </a:cubicBezTo>
                <a:cubicBezTo>
                  <a:pt x="2" y="45"/>
                  <a:pt x="2" y="32"/>
                  <a:pt x="0" y="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5" name="Freeform 250">
            <a:extLst>
              <a:ext uri="{FF2B5EF4-FFF2-40B4-BE49-F238E27FC236}">
                <a16:creationId xmlns:a16="http://schemas.microsoft.com/office/drawing/2014/main" id="{7FC1BD3A-FACF-4AF9-8470-A7F700AD7DE2}"/>
              </a:ext>
            </a:extLst>
          </p:cNvPr>
          <p:cNvSpPr>
            <a:spLocks/>
          </p:cNvSpPr>
          <p:nvPr/>
        </p:nvSpPr>
        <p:spPr bwMode="auto">
          <a:xfrm rot="3600000">
            <a:off x="4559503" y="2577511"/>
            <a:ext cx="41212" cy="35716"/>
          </a:xfrm>
          <a:custGeom>
            <a:avLst/>
            <a:gdLst>
              <a:gd name="T0" fmla="*/ 42 w 43"/>
              <a:gd name="T1" fmla="*/ 21 h 40"/>
              <a:gd name="T2" fmla="*/ 22 w 43"/>
              <a:gd name="T3" fmla="*/ 40 h 40"/>
              <a:gd name="T4" fmla="*/ 1 w 43"/>
              <a:gd name="T5" fmla="*/ 19 h 40"/>
              <a:gd name="T6" fmla="*/ 21 w 43"/>
              <a:gd name="T7" fmla="*/ 0 h 40"/>
              <a:gd name="T8" fmla="*/ 42 w 43"/>
              <a:gd name="T9" fmla="*/ 2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0">
                <a:moveTo>
                  <a:pt x="42" y="21"/>
                </a:moveTo>
                <a:cubicBezTo>
                  <a:pt x="43" y="35"/>
                  <a:pt x="34" y="40"/>
                  <a:pt x="22" y="40"/>
                </a:cubicBezTo>
                <a:cubicBezTo>
                  <a:pt x="9" y="40"/>
                  <a:pt x="2" y="32"/>
                  <a:pt x="1" y="19"/>
                </a:cubicBezTo>
                <a:cubicBezTo>
                  <a:pt x="0" y="5"/>
                  <a:pt x="9" y="0"/>
                  <a:pt x="21" y="0"/>
                </a:cubicBezTo>
                <a:cubicBezTo>
                  <a:pt x="35" y="0"/>
                  <a:pt x="42" y="7"/>
                  <a:pt x="42" y="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6" name="Freeform 251">
            <a:extLst>
              <a:ext uri="{FF2B5EF4-FFF2-40B4-BE49-F238E27FC236}">
                <a16:creationId xmlns:a16="http://schemas.microsoft.com/office/drawing/2014/main" id="{9D1ABDAF-E391-430A-A4D3-39AB398D874F}"/>
              </a:ext>
            </a:extLst>
          </p:cNvPr>
          <p:cNvSpPr>
            <a:spLocks/>
          </p:cNvSpPr>
          <p:nvPr/>
        </p:nvSpPr>
        <p:spPr bwMode="auto">
          <a:xfrm rot="3600000">
            <a:off x="4269352" y="3383919"/>
            <a:ext cx="54949" cy="43959"/>
          </a:xfrm>
          <a:custGeom>
            <a:avLst/>
            <a:gdLst>
              <a:gd name="T0" fmla="*/ 56 w 57"/>
              <a:gd name="T1" fmla="*/ 0 h 48"/>
              <a:gd name="T2" fmla="*/ 24 w 57"/>
              <a:gd name="T3" fmla="*/ 47 h 48"/>
              <a:gd name="T4" fmla="*/ 2 w 57"/>
              <a:gd name="T5" fmla="*/ 34 h 48"/>
              <a:gd name="T6" fmla="*/ 17 w 57"/>
              <a:gd name="T7" fmla="*/ 19 h 48"/>
              <a:gd name="T8" fmla="*/ 56 w 57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48">
                <a:moveTo>
                  <a:pt x="56" y="0"/>
                </a:moveTo>
                <a:cubicBezTo>
                  <a:pt x="57" y="28"/>
                  <a:pt x="46" y="44"/>
                  <a:pt x="24" y="47"/>
                </a:cubicBezTo>
                <a:cubicBezTo>
                  <a:pt x="14" y="48"/>
                  <a:pt x="5" y="43"/>
                  <a:pt x="2" y="34"/>
                </a:cubicBezTo>
                <a:cubicBezTo>
                  <a:pt x="0" y="25"/>
                  <a:pt x="9" y="19"/>
                  <a:pt x="17" y="19"/>
                </a:cubicBezTo>
                <a:cubicBezTo>
                  <a:pt x="32" y="18"/>
                  <a:pt x="45" y="14"/>
                  <a:pt x="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9" name="Freeform 191">
            <a:extLst>
              <a:ext uri="{FF2B5EF4-FFF2-40B4-BE49-F238E27FC236}">
                <a16:creationId xmlns:a16="http://schemas.microsoft.com/office/drawing/2014/main" id="{97669822-CBDB-4666-83DC-FBE6E1515144}"/>
              </a:ext>
            </a:extLst>
          </p:cNvPr>
          <p:cNvSpPr>
            <a:spLocks noEditPoints="1"/>
          </p:cNvSpPr>
          <p:nvPr/>
        </p:nvSpPr>
        <p:spPr bwMode="auto">
          <a:xfrm>
            <a:off x="1186771" y="3077391"/>
            <a:ext cx="3471789" cy="3226073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90" name="Freeform 192">
            <a:extLst>
              <a:ext uri="{FF2B5EF4-FFF2-40B4-BE49-F238E27FC236}">
                <a16:creationId xmlns:a16="http://schemas.microsoft.com/office/drawing/2014/main" id="{3190D588-3B29-455D-BACB-09DE0961918C}"/>
              </a:ext>
            </a:extLst>
          </p:cNvPr>
          <p:cNvSpPr>
            <a:spLocks/>
          </p:cNvSpPr>
          <p:nvPr/>
        </p:nvSpPr>
        <p:spPr bwMode="auto">
          <a:xfrm>
            <a:off x="1208462" y="4350279"/>
            <a:ext cx="362219" cy="421528"/>
          </a:xfrm>
          <a:custGeom>
            <a:avLst/>
            <a:gdLst>
              <a:gd name="T0" fmla="*/ 342 w 499"/>
              <a:gd name="T1" fmla="*/ 63 h 583"/>
              <a:gd name="T2" fmla="*/ 371 w 499"/>
              <a:gd name="T3" fmla="*/ 90 h 583"/>
              <a:gd name="T4" fmla="*/ 381 w 499"/>
              <a:gd name="T5" fmla="*/ 88 h 583"/>
              <a:gd name="T6" fmla="*/ 394 w 499"/>
              <a:gd name="T7" fmla="*/ 94 h 583"/>
              <a:gd name="T8" fmla="*/ 384 w 499"/>
              <a:gd name="T9" fmla="*/ 104 h 583"/>
              <a:gd name="T10" fmla="*/ 335 w 499"/>
              <a:gd name="T11" fmla="*/ 174 h 583"/>
              <a:gd name="T12" fmla="*/ 345 w 499"/>
              <a:gd name="T13" fmla="*/ 180 h 583"/>
              <a:gd name="T14" fmla="*/ 378 w 499"/>
              <a:gd name="T15" fmla="*/ 184 h 583"/>
              <a:gd name="T16" fmla="*/ 373 w 499"/>
              <a:gd name="T17" fmla="*/ 220 h 583"/>
              <a:gd name="T18" fmla="*/ 382 w 499"/>
              <a:gd name="T19" fmla="*/ 247 h 583"/>
              <a:gd name="T20" fmla="*/ 417 w 499"/>
              <a:gd name="T21" fmla="*/ 269 h 583"/>
              <a:gd name="T22" fmla="*/ 437 w 499"/>
              <a:gd name="T23" fmla="*/ 277 h 583"/>
              <a:gd name="T24" fmla="*/ 484 w 499"/>
              <a:gd name="T25" fmla="*/ 284 h 583"/>
              <a:gd name="T26" fmla="*/ 498 w 499"/>
              <a:gd name="T27" fmla="*/ 298 h 583"/>
              <a:gd name="T28" fmla="*/ 479 w 499"/>
              <a:gd name="T29" fmla="*/ 308 h 583"/>
              <a:gd name="T30" fmla="*/ 449 w 499"/>
              <a:gd name="T31" fmla="*/ 303 h 583"/>
              <a:gd name="T32" fmla="*/ 437 w 499"/>
              <a:gd name="T33" fmla="*/ 319 h 583"/>
              <a:gd name="T34" fmla="*/ 428 w 499"/>
              <a:gd name="T35" fmla="*/ 387 h 583"/>
              <a:gd name="T36" fmla="*/ 416 w 499"/>
              <a:gd name="T37" fmla="*/ 414 h 583"/>
              <a:gd name="T38" fmla="*/ 382 w 499"/>
              <a:gd name="T39" fmla="*/ 470 h 583"/>
              <a:gd name="T40" fmla="*/ 345 w 499"/>
              <a:gd name="T41" fmla="*/ 548 h 583"/>
              <a:gd name="T42" fmla="*/ 317 w 499"/>
              <a:gd name="T43" fmla="*/ 565 h 583"/>
              <a:gd name="T44" fmla="*/ 246 w 499"/>
              <a:gd name="T45" fmla="*/ 569 h 583"/>
              <a:gd name="T46" fmla="*/ 179 w 499"/>
              <a:gd name="T47" fmla="*/ 571 h 583"/>
              <a:gd name="T48" fmla="*/ 123 w 499"/>
              <a:gd name="T49" fmla="*/ 562 h 583"/>
              <a:gd name="T50" fmla="*/ 88 w 499"/>
              <a:gd name="T51" fmla="*/ 535 h 583"/>
              <a:gd name="T52" fmla="*/ 85 w 499"/>
              <a:gd name="T53" fmla="*/ 519 h 583"/>
              <a:gd name="T54" fmla="*/ 40 w 499"/>
              <a:gd name="T55" fmla="*/ 452 h 583"/>
              <a:gd name="T56" fmla="*/ 14 w 499"/>
              <a:gd name="T57" fmla="*/ 378 h 583"/>
              <a:gd name="T58" fmla="*/ 8 w 499"/>
              <a:gd name="T59" fmla="*/ 277 h 583"/>
              <a:gd name="T60" fmla="*/ 18 w 499"/>
              <a:gd name="T61" fmla="*/ 254 h 583"/>
              <a:gd name="T62" fmla="*/ 37 w 499"/>
              <a:gd name="T63" fmla="*/ 222 h 583"/>
              <a:gd name="T64" fmla="*/ 50 w 499"/>
              <a:gd name="T65" fmla="*/ 207 h 583"/>
              <a:gd name="T66" fmla="*/ 68 w 499"/>
              <a:gd name="T67" fmla="*/ 205 h 583"/>
              <a:gd name="T68" fmla="*/ 116 w 499"/>
              <a:gd name="T69" fmla="*/ 137 h 583"/>
              <a:gd name="T70" fmla="*/ 139 w 499"/>
              <a:gd name="T71" fmla="*/ 57 h 583"/>
              <a:gd name="T72" fmla="*/ 146 w 499"/>
              <a:gd name="T73" fmla="*/ 51 h 583"/>
              <a:gd name="T74" fmla="*/ 191 w 499"/>
              <a:gd name="T75" fmla="*/ 11 h 583"/>
              <a:gd name="T76" fmla="*/ 321 w 499"/>
              <a:gd name="T77" fmla="*/ 35 h 583"/>
              <a:gd name="T78" fmla="*/ 342 w 499"/>
              <a:gd name="T79" fmla="*/ 63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9" h="583">
                <a:moveTo>
                  <a:pt x="342" y="63"/>
                </a:moveTo>
                <a:cubicBezTo>
                  <a:pt x="341" y="87"/>
                  <a:pt x="348" y="94"/>
                  <a:pt x="371" y="90"/>
                </a:cubicBezTo>
                <a:cubicBezTo>
                  <a:pt x="375" y="89"/>
                  <a:pt x="378" y="89"/>
                  <a:pt x="381" y="88"/>
                </a:cubicBezTo>
                <a:cubicBezTo>
                  <a:pt x="386" y="88"/>
                  <a:pt x="393" y="87"/>
                  <a:pt x="394" y="94"/>
                </a:cubicBezTo>
                <a:cubicBezTo>
                  <a:pt x="395" y="100"/>
                  <a:pt x="389" y="102"/>
                  <a:pt x="384" y="104"/>
                </a:cubicBezTo>
                <a:cubicBezTo>
                  <a:pt x="368" y="110"/>
                  <a:pt x="334" y="159"/>
                  <a:pt x="335" y="174"/>
                </a:cubicBezTo>
                <a:cubicBezTo>
                  <a:pt x="335" y="183"/>
                  <a:pt x="339" y="182"/>
                  <a:pt x="345" y="180"/>
                </a:cubicBezTo>
                <a:cubicBezTo>
                  <a:pt x="357" y="176"/>
                  <a:pt x="369" y="171"/>
                  <a:pt x="378" y="184"/>
                </a:cubicBezTo>
                <a:cubicBezTo>
                  <a:pt x="385" y="197"/>
                  <a:pt x="381" y="208"/>
                  <a:pt x="373" y="220"/>
                </a:cubicBezTo>
                <a:cubicBezTo>
                  <a:pt x="362" y="235"/>
                  <a:pt x="365" y="242"/>
                  <a:pt x="382" y="247"/>
                </a:cubicBezTo>
                <a:cubicBezTo>
                  <a:pt x="396" y="252"/>
                  <a:pt x="409" y="256"/>
                  <a:pt x="417" y="269"/>
                </a:cubicBezTo>
                <a:cubicBezTo>
                  <a:pt x="421" y="276"/>
                  <a:pt x="429" y="276"/>
                  <a:pt x="437" y="277"/>
                </a:cubicBezTo>
                <a:cubicBezTo>
                  <a:pt x="452" y="279"/>
                  <a:pt x="468" y="281"/>
                  <a:pt x="484" y="284"/>
                </a:cubicBezTo>
                <a:cubicBezTo>
                  <a:pt x="491" y="286"/>
                  <a:pt x="499" y="289"/>
                  <a:pt x="498" y="298"/>
                </a:cubicBezTo>
                <a:cubicBezTo>
                  <a:pt x="496" y="308"/>
                  <a:pt x="487" y="309"/>
                  <a:pt x="479" y="308"/>
                </a:cubicBezTo>
                <a:cubicBezTo>
                  <a:pt x="469" y="307"/>
                  <a:pt x="459" y="304"/>
                  <a:pt x="449" y="303"/>
                </a:cubicBezTo>
                <a:cubicBezTo>
                  <a:pt x="436" y="301"/>
                  <a:pt x="430" y="307"/>
                  <a:pt x="437" y="319"/>
                </a:cubicBezTo>
                <a:cubicBezTo>
                  <a:pt x="451" y="344"/>
                  <a:pt x="445" y="365"/>
                  <a:pt x="428" y="387"/>
                </a:cubicBezTo>
                <a:cubicBezTo>
                  <a:pt x="422" y="394"/>
                  <a:pt x="416" y="404"/>
                  <a:pt x="416" y="414"/>
                </a:cubicBezTo>
                <a:cubicBezTo>
                  <a:pt x="414" y="439"/>
                  <a:pt x="400" y="455"/>
                  <a:pt x="382" y="470"/>
                </a:cubicBezTo>
                <a:cubicBezTo>
                  <a:pt x="357" y="490"/>
                  <a:pt x="345" y="515"/>
                  <a:pt x="345" y="548"/>
                </a:cubicBezTo>
                <a:cubicBezTo>
                  <a:pt x="346" y="569"/>
                  <a:pt x="335" y="576"/>
                  <a:pt x="317" y="565"/>
                </a:cubicBezTo>
                <a:cubicBezTo>
                  <a:pt x="292" y="550"/>
                  <a:pt x="269" y="555"/>
                  <a:pt x="246" y="569"/>
                </a:cubicBezTo>
                <a:cubicBezTo>
                  <a:pt x="224" y="581"/>
                  <a:pt x="202" y="583"/>
                  <a:pt x="179" y="571"/>
                </a:cubicBezTo>
                <a:cubicBezTo>
                  <a:pt x="162" y="562"/>
                  <a:pt x="143" y="559"/>
                  <a:pt x="123" y="562"/>
                </a:cubicBezTo>
                <a:cubicBezTo>
                  <a:pt x="103" y="564"/>
                  <a:pt x="92" y="555"/>
                  <a:pt x="88" y="535"/>
                </a:cubicBezTo>
                <a:cubicBezTo>
                  <a:pt x="87" y="530"/>
                  <a:pt x="85" y="525"/>
                  <a:pt x="85" y="519"/>
                </a:cubicBezTo>
                <a:cubicBezTo>
                  <a:pt x="86" y="486"/>
                  <a:pt x="65" y="467"/>
                  <a:pt x="40" y="452"/>
                </a:cubicBezTo>
                <a:cubicBezTo>
                  <a:pt x="9" y="433"/>
                  <a:pt x="0" y="412"/>
                  <a:pt x="14" y="378"/>
                </a:cubicBezTo>
                <a:cubicBezTo>
                  <a:pt x="28" y="343"/>
                  <a:pt x="34" y="310"/>
                  <a:pt x="8" y="277"/>
                </a:cubicBezTo>
                <a:cubicBezTo>
                  <a:pt x="0" y="267"/>
                  <a:pt x="11" y="259"/>
                  <a:pt x="18" y="254"/>
                </a:cubicBezTo>
                <a:cubicBezTo>
                  <a:pt x="29" y="246"/>
                  <a:pt x="38" y="238"/>
                  <a:pt x="37" y="222"/>
                </a:cubicBezTo>
                <a:cubicBezTo>
                  <a:pt x="36" y="213"/>
                  <a:pt x="42" y="209"/>
                  <a:pt x="50" y="207"/>
                </a:cubicBezTo>
                <a:cubicBezTo>
                  <a:pt x="56" y="207"/>
                  <a:pt x="62" y="205"/>
                  <a:pt x="68" y="205"/>
                </a:cubicBezTo>
                <a:cubicBezTo>
                  <a:pt x="111" y="200"/>
                  <a:pt x="124" y="180"/>
                  <a:pt x="116" y="137"/>
                </a:cubicBezTo>
                <a:cubicBezTo>
                  <a:pt x="110" y="108"/>
                  <a:pt x="121" y="81"/>
                  <a:pt x="139" y="57"/>
                </a:cubicBezTo>
                <a:cubicBezTo>
                  <a:pt x="141" y="55"/>
                  <a:pt x="145" y="54"/>
                  <a:pt x="146" y="51"/>
                </a:cubicBezTo>
                <a:cubicBezTo>
                  <a:pt x="154" y="30"/>
                  <a:pt x="166" y="18"/>
                  <a:pt x="191" y="11"/>
                </a:cubicBezTo>
                <a:cubicBezTo>
                  <a:pt x="239" y="0"/>
                  <a:pt x="283" y="0"/>
                  <a:pt x="321" y="35"/>
                </a:cubicBezTo>
                <a:cubicBezTo>
                  <a:pt x="330" y="43"/>
                  <a:pt x="349" y="45"/>
                  <a:pt x="342" y="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1" name="Freeform 193">
            <a:extLst>
              <a:ext uri="{FF2B5EF4-FFF2-40B4-BE49-F238E27FC236}">
                <a16:creationId xmlns:a16="http://schemas.microsoft.com/office/drawing/2014/main" id="{6B109B1F-8E94-43A1-903D-9809598A8C16}"/>
              </a:ext>
            </a:extLst>
          </p:cNvPr>
          <p:cNvSpPr>
            <a:spLocks/>
          </p:cNvSpPr>
          <p:nvPr/>
        </p:nvSpPr>
        <p:spPr bwMode="auto">
          <a:xfrm>
            <a:off x="4560376" y="4354514"/>
            <a:ext cx="351627" cy="347391"/>
          </a:xfrm>
          <a:custGeom>
            <a:avLst/>
            <a:gdLst>
              <a:gd name="T0" fmla="*/ 458 w 484"/>
              <a:gd name="T1" fmla="*/ 134 h 480"/>
              <a:gd name="T2" fmla="*/ 457 w 484"/>
              <a:gd name="T3" fmla="*/ 140 h 480"/>
              <a:gd name="T4" fmla="*/ 469 w 484"/>
              <a:gd name="T5" fmla="*/ 184 h 480"/>
              <a:gd name="T6" fmla="*/ 474 w 484"/>
              <a:gd name="T7" fmla="*/ 220 h 480"/>
              <a:gd name="T8" fmla="*/ 464 w 484"/>
              <a:gd name="T9" fmla="*/ 281 h 480"/>
              <a:gd name="T10" fmla="*/ 443 w 484"/>
              <a:gd name="T11" fmla="*/ 346 h 480"/>
              <a:gd name="T12" fmla="*/ 402 w 484"/>
              <a:gd name="T13" fmla="*/ 407 h 480"/>
              <a:gd name="T14" fmla="*/ 378 w 484"/>
              <a:gd name="T15" fmla="*/ 427 h 480"/>
              <a:gd name="T16" fmla="*/ 318 w 484"/>
              <a:gd name="T17" fmla="*/ 462 h 480"/>
              <a:gd name="T18" fmla="*/ 291 w 484"/>
              <a:gd name="T19" fmla="*/ 471 h 480"/>
              <a:gd name="T20" fmla="*/ 223 w 484"/>
              <a:gd name="T21" fmla="*/ 475 h 480"/>
              <a:gd name="T22" fmla="*/ 199 w 484"/>
              <a:gd name="T23" fmla="*/ 473 h 480"/>
              <a:gd name="T24" fmla="*/ 162 w 484"/>
              <a:gd name="T25" fmla="*/ 473 h 480"/>
              <a:gd name="T26" fmla="*/ 135 w 484"/>
              <a:gd name="T27" fmla="*/ 463 h 480"/>
              <a:gd name="T28" fmla="*/ 90 w 484"/>
              <a:gd name="T29" fmla="*/ 437 h 480"/>
              <a:gd name="T30" fmla="*/ 59 w 484"/>
              <a:gd name="T31" fmla="*/ 411 h 480"/>
              <a:gd name="T32" fmla="*/ 36 w 484"/>
              <a:gd name="T33" fmla="*/ 380 h 480"/>
              <a:gd name="T34" fmla="*/ 29 w 484"/>
              <a:gd name="T35" fmla="*/ 349 h 480"/>
              <a:gd name="T36" fmla="*/ 19 w 484"/>
              <a:gd name="T37" fmla="*/ 313 h 480"/>
              <a:gd name="T38" fmla="*/ 14 w 484"/>
              <a:gd name="T39" fmla="*/ 283 h 480"/>
              <a:gd name="T40" fmla="*/ 19 w 484"/>
              <a:gd name="T41" fmla="*/ 243 h 480"/>
              <a:gd name="T42" fmla="*/ 24 w 484"/>
              <a:gd name="T43" fmla="*/ 200 h 480"/>
              <a:gd name="T44" fmla="*/ 32 w 484"/>
              <a:gd name="T45" fmla="*/ 181 h 480"/>
              <a:gd name="T46" fmla="*/ 47 w 484"/>
              <a:gd name="T47" fmla="*/ 148 h 480"/>
              <a:gd name="T48" fmla="*/ 64 w 484"/>
              <a:gd name="T49" fmla="*/ 118 h 480"/>
              <a:gd name="T50" fmla="*/ 76 w 484"/>
              <a:gd name="T51" fmla="*/ 89 h 480"/>
              <a:gd name="T52" fmla="*/ 151 w 484"/>
              <a:gd name="T53" fmla="*/ 50 h 480"/>
              <a:gd name="T54" fmla="*/ 175 w 484"/>
              <a:gd name="T55" fmla="*/ 30 h 480"/>
              <a:gd name="T56" fmla="*/ 202 w 484"/>
              <a:gd name="T57" fmla="*/ 9 h 480"/>
              <a:gd name="T58" fmla="*/ 219 w 484"/>
              <a:gd name="T59" fmla="*/ 4 h 480"/>
              <a:gd name="T60" fmla="*/ 246 w 484"/>
              <a:gd name="T61" fmla="*/ 10 h 480"/>
              <a:gd name="T62" fmla="*/ 293 w 484"/>
              <a:gd name="T63" fmla="*/ 13 h 480"/>
              <a:gd name="T64" fmla="*/ 318 w 484"/>
              <a:gd name="T65" fmla="*/ 21 h 480"/>
              <a:gd name="T66" fmla="*/ 359 w 484"/>
              <a:gd name="T67" fmla="*/ 34 h 480"/>
              <a:gd name="T68" fmla="*/ 382 w 484"/>
              <a:gd name="T69" fmla="*/ 27 h 480"/>
              <a:gd name="T70" fmla="*/ 390 w 484"/>
              <a:gd name="T71" fmla="*/ 48 h 480"/>
              <a:gd name="T72" fmla="*/ 412 w 484"/>
              <a:gd name="T73" fmla="*/ 68 h 480"/>
              <a:gd name="T74" fmla="*/ 425 w 484"/>
              <a:gd name="T75" fmla="*/ 76 h 480"/>
              <a:gd name="T76" fmla="*/ 445 w 484"/>
              <a:gd name="T77" fmla="*/ 106 h 480"/>
              <a:gd name="T78" fmla="*/ 458 w 484"/>
              <a:gd name="T79" fmla="*/ 13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4" h="480">
                <a:moveTo>
                  <a:pt x="458" y="134"/>
                </a:moveTo>
                <a:cubicBezTo>
                  <a:pt x="458" y="135"/>
                  <a:pt x="458" y="138"/>
                  <a:pt x="457" y="140"/>
                </a:cubicBezTo>
                <a:cubicBezTo>
                  <a:pt x="449" y="158"/>
                  <a:pt x="452" y="172"/>
                  <a:pt x="469" y="184"/>
                </a:cubicBezTo>
                <a:cubicBezTo>
                  <a:pt x="481" y="193"/>
                  <a:pt x="484" y="206"/>
                  <a:pt x="474" y="220"/>
                </a:cubicBezTo>
                <a:cubicBezTo>
                  <a:pt x="459" y="238"/>
                  <a:pt x="455" y="257"/>
                  <a:pt x="464" y="281"/>
                </a:cubicBezTo>
                <a:cubicBezTo>
                  <a:pt x="472" y="305"/>
                  <a:pt x="462" y="328"/>
                  <a:pt x="443" y="346"/>
                </a:cubicBezTo>
                <a:cubicBezTo>
                  <a:pt x="426" y="364"/>
                  <a:pt x="407" y="380"/>
                  <a:pt x="402" y="407"/>
                </a:cubicBezTo>
                <a:cubicBezTo>
                  <a:pt x="400" y="418"/>
                  <a:pt x="389" y="424"/>
                  <a:pt x="378" y="427"/>
                </a:cubicBezTo>
                <a:cubicBezTo>
                  <a:pt x="354" y="431"/>
                  <a:pt x="333" y="442"/>
                  <a:pt x="318" y="462"/>
                </a:cubicBezTo>
                <a:cubicBezTo>
                  <a:pt x="311" y="470"/>
                  <a:pt x="300" y="475"/>
                  <a:pt x="291" y="471"/>
                </a:cubicBezTo>
                <a:cubicBezTo>
                  <a:pt x="267" y="463"/>
                  <a:pt x="245" y="472"/>
                  <a:pt x="223" y="475"/>
                </a:cubicBezTo>
                <a:cubicBezTo>
                  <a:pt x="215" y="476"/>
                  <a:pt x="206" y="478"/>
                  <a:pt x="199" y="473"/>
                </a:cubicBezTo>
                <a:cubicBezTo>
                  <a:pt x="187" y="466"/>
                  <a:pt x="175" y="465"/>
                  <a:pt x="162" y="473"/>
                </a:cubicBezTo>
                <a:cubicBezTo>
                  <a:pt x="150" y="480"/>
                  <a:pt x="141" y="474"/>
                  <a:pt x="135" y="463"/>
                </a:cubicBezTo>
                <a:cubicBezTo>
                  <a:pt x="125" y="446"/>
                  <a:pt x="112" y="436"/>
                  <a:pt x="90" y="437"/>
                </a:cubicBezTo>
                <a:cubicBezTo>
                  <a:pt x="73" y="438"/>
                  <a:pt x="61" y="430"/>
                  <a:pt x="59" y="411"/>
                </a:cubicBezTo>
                <a:cubicBezTo>
                  <a:pt x="57" y="397"/>
                  <a:pt x="49" y="385"/>
                  <a:pt x="36" y="380"/>
                </a:cubicBezTo>
                <a:cubicBezTo>
                  <a:pt x="17" y="373"/>
                  <a:pt x="20" y="362"/>
                  <a:pt x="29" y="349"/>
                </a:cubicBezTo>
                <a:cubicBezTo>
                  <a:pt x="44" y="327"/>
                  <a:pt x="43" y="326"/>
                  <a:pt x="19" y="313"/>
                </a:cubicBezTo>
                <a:cubicBezTo>
                  <a:pt x="2" y="304"/>
                  <a:pt x="0" y="295"/>
                  <a:pt x="14" y="283"/>
                </a:cubicBezTo>
                <a:cubicBezTo>
                  <a:pt x="27" y="270"/>
                  <a:pt x="28" y="257"/>
                  <a:pt x="19" y="243"/>
                </a:cubicBezTo>
                <a:cubicBezTo>
                  <a:pt x="6" y="227"/>
                  <a:pt x="9" y="213"/>
                  <a:pt x="24" y="200"/>
                </a:cubicBezTo>
                <a:cubicBezTo>
                  <a:pt x="30" y="195"/>
                  <a:pt x="34" y="189"/>
                  <a:pt x="32" y="181"/>
                </a:cubicBezTo>
                <a:cubicBezTo>
                  <a:pt x="26" y="164"/>
                  <a:pt x="35" y="156"/>
                  <a:pt x="47" y="148"/>
                </a:cubicBezTo>
                <a:cubicBezTo>
                  <a:pt x="57" y="141"/>
                  <a:pt x="63" y="131"/>
                  <a:pt x="64" y="118"/>
                </a:cubicBezTo>
                <a:cubicBezTo>
                  <a:pt x="65" y="107"/>
                  <a:pt x="66" y="94"/>
                  <a:pt x="76" y="89"/>
                </a:cubicBezTo>
                <a:cubicBezTo>
                  <a:pt x="101" y="75"/>
                  <a:pt x="124" y="58"/>
                  <a:pt x="151" y="50"/>
                </a:cubicBezTo>
                <a:cubicBezTo>
                  <a:pt x="164" y="46"/>
                  <a:pt x="172" y="42"/>
                  <a:pt x="175" y="30"/>
                </a:cubicBezTo>
                <a:cubicBezTo>
                  <a:pt x="179" y="16"/>
                  <a:pt x="187" y="8"/>
                  <a:pt x="202" y="9"/>
                </a:cubicBezTo>
                <a:cubicBezTo>
                  <a:pt x="208" y="9"/>
                  <a:pt x="214" y="7"/>
                  <a:pt x="219" y="4"/>
                </a:cubicBezTo>
                <a:cubicBezTo>
                  <a:pt x="230" y="0"/>
                  <a:pt x="238" y="2"/>
                  <a:pt x="246" y="10"/>
                </a:cubicBezTo>
                <a:cubicBezTo>
                  <a:pt x="266" y="30"/>
                  <a:pt x="270" y="30"/>
                  <a:pt x="293" y="13"/>
                </a:cubicBezTo>
                <a:cubicBezTo>
                  <a:pt x="308" y="3"/>
                  <a:pt x="313" y="4"/>
                  <a:pt x="318" y="21"/>
                </a:cubicBezTo>
                <a:cubicBezTo>
                  <a:pt x="327" y="48"/>
                  <a:pt x="337" y="51"/>
                  <a:pt x="359" y="34"/>
                </a:cubicBezTo>
                <a:cubicBezTo>
                  <a:pt x="366" y="28"/>
                  <a:pt x="373" y="23"/>
                  <a:pt x="382" y="27"/>
                </a:cubicBezTo>
                <a:cubicBezTo>
                  <a:pt x="392" y="31"/>
                  <a:pt x="390" y="40"/>
                  <a:pt x="390" y="48"/>
                </a:cubicBezTo>
                <a:cubicBezTo>
                  <a:pt x="390" y="63"/>
                  <a:pt x="392" y="76"/>
                  <a:pt x="412" y="68"/>
                </a:cubicBezTo>
                <a:cubicBezTo>
                  <a:pt x="420" y="65"/>
                  <a:pt x="424" y="69"/>
                  <a:pt x="425" y="76"/>
                </a:cubicBezTo>
                <a:cubicBezTo>
                  <a:pt x="427" y="89"/>
                  <a:pt x="434" y="99"/>
                  <a:pt x="445" y="106"/>
                </a:cubicBezTo>
                <a:cubicBezTo>
                  <a:pt x="454" y="112"/>
                  <a:pt x="458" y="122"/>
                  <a:pt x="458" y="1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2" name="Freeform 194">
            <a:extLst>
              <a:ext uri="{FF2B5EF4-FFF2-40B4-BE49-F238E27FC236}">
                <a16:creationId xmlns:a16="http://schemas.microsoft.com/office/drawing/2014/main" id="{B1393F39-176F-4A29-BCEE-FD6DD367C24F}"/>
              </a:ext>
            </a:extLst>
          </p:cNvPr>
          <p:cNvSpPr>
            <a:spLocks/>
          </p:cNvSpPr>
          <p:nvPr/>
        </p:nvSpPr>
        <p:spPr bwMode="auto">
          <a:xfrm>
            <a:off x="839890" y="4210475"/>
            <a:ext cx="220296" cy="254188"/>
          </a:xfrm>
          <a:custGeom>
            <a:avLst/>
            <a:gdLst>
              <a:gd name="T0" fmla="*/ 209 w 303"/>
              <a:gd name="T1" fmla="*/ 343 h 349"/>
              <a:gd name="T2" fmla="*/ 150 w 303"/>
              <a:gd name="T3" fmla="*/ 334 h 349"/>
              <a:gd name="T4" fmla="*/ 127 w 303"/>
              <a:gd name="T5" fmla="*/ 311 h 349"/>
              <a:gd name="T6" fmla="*/ 107 w 303"/>
              <a:gd name="T7" fmla="*/ 278 h 349"/>
              <a:gd name="T8" fmla="*/ 102 w 303"/>
              <a:gd name="T9" fmla="*/ 262 h 349"/>
              <a:gd name="T10" fmla="*/ 82 w 303"/>
              <a:gd name="T11" fmla="*/ 229 h 349"/>
              <a:gd name="T12" fmla="*/ 13 w 303"/>
              <a:gd name="T13" fmla="*/ 159 h 349"/>
              <a:gd name="T14" fmla="*/ 35 w 303"/>
              <a:gd name="T15" fmla="*/ 36 h 349"/>
              <a:gd name="T16" fmla="*/ 83 w 303"/>
              <a:gd name="T17" fmla="*/ 7 h 349"/>
              <a:gd name="T18" fmla="*/ 179 w 303"/>
              <a:gd name="T19" fmla="*/ 22 h 349"/>
              <a:gd name="T20" fmla="*/ 214 w 303"/>
              <a:gd name="T21" fmla="*/ 73 h 349"/>
              <a:gd name="T22" fmla="*/ 230 w 303"/>
              <a:gd name="T23" fmla="*/ 111 h 349"/>
              <a:gd name="T24" fmla="*/ 252 w 303"/>
              <a:gd name="T25" fmla="*/ 156 h 349"/>
              <a:gd name="T26" fmla="*/ 276 w 303"/>
              <a:gd name="T27" fmla="*/ 184 h 349"/>
              <a:gd name="T28" fmla="*/ 296 w 303"/>
              <a:gd name="T29" fmla="*/ 223 h 349"/>
              <a:gd name="T30" fmla="*/ 297 w 303"/>
              <a:gd name="T31" fmla="*/ 240 h 349"/>
              <a:gd name="T32" fmla="*/ 249 w 303"/>
              <a:gd name="T33" fmla="*/ 336 h 349"/>
              <a:gd name="T34" fmla="*/ 209 w 303"/>
              <a:gd name="T35" fmla="*/ 343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349">
                <a:moveTo>
                  <a:pt x="209" y="343"/>
                </a:moveTo>
                <a:cubicBezTo>
                  <a:pt x="193" y="345"/>
                  <a:pt x="170" y="349"/>
                  <a:pt x="150" y="334"/>
                </a:cubicBezTo>
                <a:cubicBezTo>
                  <a:pt x="141" y="328"/>
                  <a:pt x="131" y="322"/>
                  <a:pt x="127" y="311"/>
                </a:cubicBezTo>
                <a:cubicBezTo>
                  <a:pt x="122" y="299"/>
                  <a:pt x="116" y="288"/>
                  <a:pt x="107" y="278"/>
                </a:cubicBezTo>
                <a:cubicBezTo>
                  <a:pt x="103" y="273"/>
                  <a:pt x="100" y="268"/>
                  <a:pt x="102" y="262"/>
                </a:cubicBezTo>
                <a:cubicBezTo>
                  <a:pt x="107" y="244"/>
                  <a:pt x="97" y="233"/>
                  <a:pt x="82" y="229"/>
                </a:cubicBezTo>
                <a:cubicBezTo>
                  <a:pt x="44" y="219"/>
                  <a:pt x="23" y="195"/>
                  <a:pt x="13" y="159"/>
                </a:cubicBezTo>
                <a:cubicBezTo>
                  <a:pt x="0" y="114"/>
                  <a:pt x="8" y="73"/>
                  <a:pt x="35" y="36"/>
                </a:cubicBezTo>
                <a:cubicBezTo>
                  <a:pt x="47" y="20"/>
                  <a:pt x="63" y="11"/>
                  <a:pt x="83" y="7"/>
                </a:cubicBezTo>
                <a:cubicBezTo>
                  <a:pt x="118" y="0"/>
                  <a:pt x="148" y="5"/>
                  <a:pt x="179" y="22"/>
                </a:cubicBezTo>
                <a:cubicBezTo>
                  <a:pt x="200" y="33"/>
                  <a:pt x="211" y="50"/>
                  <a:pt x="214" y="73"/>
                </a:cubicBezTo>
                <a:cubicBezTo>
                  <a:pt x="216" y="87"/>
                  <a:pt x="223" y="99"/>
                  <a:pt x="230" y="111"/>
                </a:cubicBezTo>
                <a:cubicBezTo>
                  <a:pt x="239" y="126"/>
                  <a:pt x="248" y="139"/>
                  <a:pt x="252" y="156"/>
                </a:cubicBezTo>
                <a:cubicBezTo>
                  <a:pt x="255" y="169"/>
                  <a:pt x="266" y="176"/>
                  <a:pt x="276" y="184"/>
                </a:cubicBezTo>
                <a:cubicBezTo>
                  <a:pt x="290" y="193"/>
                  <a:pt x="298" y="205"/>
                  <a:pt x="296" y="223"/>
                </a:cubicBezTo>
                <a:cubicBezTo>
                  <a:pt x="296" y="228"/>
                  <a:pt x="297" y="234"/>
                  <a:pt x="297" y="240"/>
                </a:cubicBezTo>
                <a:cubicBezTo>
                  <a:pt x="303" y="280"/>
                  <a:pt x="284" y="317"/>
                  <a:pt x="249" y="336"/>
                </a:cubicBezTo>
                <a:cubicBezTo>
                  <a:pt x="237" y="343"/>
                  <a:pt x="231" y="344"/>
                  <a:pt x="209" y="3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3" name="Freeform 195">
            <a:extLst>
              <a:ext uri="{FF2B5EF4-FFF2-40B4-BE49-F238E27FC236}">
                <a16:creationId xmlns:a16="http://schemas.microsoft.com/office/drawing/2014/main" id="{1759B189-8576-4AF0-B0FC-C12E16F3CD90}"/>
              </a:ext>
            </a:extLst>
          </p:cNvPr>
          <p:cNvSpPr>
            <a:spLocks/>
          </p:cNvSpPr>
          <p:nvPr/>
        </p:nvSpPr>
        <p:spPr bwMode="auto">
          <a:xfrm>
            <a:off x="1083488" y="4007124"/>
            <a:ext cx="205469" cy="196995"/>
          </a:xfrm>
          <a:custGeom>
            <a:avLst/>
            <a:gdLst>
              <a:gd name="T0" fmla="*/ 160 w 283"/>
              <a:gd name="T1" fmla="*/ 274 h 274"/>
              <a:gd name="T2" fmla="*/ 41 w 283"/>
              <a:gd name="T3" fmla="*/ 190 h 274"/>
              <a:gd name="T4" fmla="*/ 22 w 283"/>
              <a:gd name="T5" fmla="*/ 169 h 274"/>
              <a:gd name="T6" fmla="*/ 19 w 283"/>
              <a:gd name="T7" fmla="*/ 131 h 274"/>
              <a:gd name="T8" fmla="*/ 42 w 283"/>
              <a:gd name="T9" fmla="*/ 101 h 274"/>
              <a:gd name="T10" fmla="*/ 177 w 283"/>
              <a:gd name="T11" fmla="*/ 14 h 274"/>
              <a:gd name="T12" fmla="*/ 275 w 283"/>
              <a:gd name="T13" fmla="*/ 155 h 274"/>
              <a:gd name="T14" fmla="*/ 269 w 283"/>
              <a:gd name="T15" fmla="*/ 192 h 274"/>
              <a:gd name="T16" fmla="*/ 277 w 283"/>
              <a:gd name="T17" fmla="*/ 223 h 274"/>
              <a:gd name="T18" fmla="*/ 280 w 283"/>
              <a:gd name="T19" fmla="*/ 229 h 274"/>
              <a:gd name="T20" fmla="*/ 272 w 283"/>
              <a:gd name="T21" fmla="*/ 233 h 274"/>
              <a:gd name="T22" fmla="*/ 229 w 283"/>
              <a:gd name="T23" fmla="*/ 253 h 274"/>
              <a:gd name="T24" fmla="*/ 160 w 283"/>
              <a:gd name="T2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3" h="274">
                <a:moveTo>
                  <a:pt x="160" y="274"/>
                </a:moveTo>
                <a:cubicBezTo>
                  <a:pt x="104" y="273"/>
                  <a:pt x="60" y="243"/>
                  <a:pt x="41" y="190"/>
                </a:cubicBezTo>
                <a:cubicBezTo>
                  <a:pt x="37" y="180"/>
                  <a:pt x="32" y="174"/>
                  <a:pt x="22" y="169"/>
                </a:cubicBezTo>
                <a:cubicBezTo>
                  <a:pt x="2" y="161"/>
                  <a:pt x="0" y="143"/>
                  <a:pt x="19" y="131"/>
                </a:cubicBezTo>
                <a:cubicBezTo>
                  <a:pt x="32" y="123"/>
                  <a:pt x="37" y="114"/>
                  <a:pt x="42" y="101"/>
                </a:cubicBezTo>
                <a:cubicBezTo>
                  <a:pt x="61" y="37"/>
                  <a:pt x="119" y="0"/>
                  <a:pt x="177" y="14"/>
                </a:cubicBezTo>
                <a:cubicBezTo>
                  <a:pt x="238" y="28"/>
                  <a:pt x="283" y="93"/>
                  <a:pt x="275" y="155"/>
                </a:cubicBezTo>
                <a:cubicBezTo>
                  <a:pt x="274" y="168"/>
                  <a:pt x="274" y="181"/>
                  <a:pt x="269" y="192"/>
                </a:cubicBezTo>
                <a:cubicBezTo>
                  <a:pt x="263" y="205"/>
                  <a:pt x="259" y="216"/>
                  <a:pt x="277" y="223"/>
                </a:cubicBezTo>
                <a:cubicBezTo>
                  <a:pt x="279" y="223"/>
                  <a:pt x="281" y="226"/>
                  <a:pt x="280" y="229"/>
                </a:cubicBezTo>
                <a:cubicBezTo>
                  <a:pt x="279" y="233"/>
                  <a:pt x="275" y="234"/>
                  <a:pt x="272" y="233"/>
                </a:cubicBezTo>
                <a:cubicBezTo>
                  <a:pt x="253" y="229"/>
                  <a:pt x="242" y="242"/>
                  <a:pt x="229" y="253"/>
                </a:cubicBezTo>
                <a:cubicBezTo>
                  <a:pt x="212" y="268"/>
                  <a:pt x="189" y="274"/>
                  <a:pt x="160" y="2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4" name="Freeform 196">
            <a:extLst>
              <a:ext uri="{FF2B5EF4-FFF2-40B4-BE49-F238E27FC236}">
                <a16:creationId xmlns:a16="http://schemas.microsoft.com/office/drawing/2014/main" id="{540D07B2-7E43-4D34-8DFE-6F431AB67876}"/>
              </a:ext>
            </a:extLst>
          </p:cNvPr>
          <p:cNvSpPr>
            <a:spLocks/>
          </p:cNvSpPr>
          <p:nvPr/>
        </p:nvSpPr>
        <p:spPr bwMode="auto">
          <a:xfrm>
            <a:off x="784816" y="4498555"/>
            <a:ext cx="135567" cy="137685"/>
          </a:xfrm>
          <a:custGeom>
            <a:avLst/>
            <a:gdLst>
              <a:gd name="T0" fmla="*/ 2 w 187"/>
              <a:gd name="T1" fmla="*/ 86 h 192"/>
              <a:gd name="T2" fmla="*/ 79 w 187"/>
              <a:gd name="T3" fmla="*/ 0 h 192"/>
              <a:gd name="T4" fmla="*/ 186 w 187"/>
              <a:gd name="T5" fmla="*/ 97 h 192"/>
              <a:gd name="T6" fmla="*/ 88 w 187"/>
              <a:gd name="T7" fmla="*/ 191 h 192"/>
              <a:gd name="T8" fmla="*/ 2 w 187"/>
              <a:gd name="T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92">
                <a:moveTo>
                  <a:pt x="2" y="86"/>
                </a:moveTo>
                <a:cubicBezTo>
                  <a:pt x="1" y="44"/>
                  <a:pt x="40" y="0"/>
                  <a:pt x="79" y="0"/>
                </a:cubicBezTo>
                <a:cubicBezTo>
                  <a:pt x="140" y="0"/>
                  <a:pt x="185" y="40"/>
                  <a:pt x="186" y="97"/>
                </a:cubicBezTo>
                <a:cubicBezTo>
                  <a:pt x="187" y="146"/>
                  <a:pt x="139" y="192"/>
                  <a:pt x="88" y="191"/>
                </a:cubicBezTo>
                <a:cubicBezTo>
                  <a:pt x="47" y="191"/>
                  <a:pt x="0" y="143"/>
                  <a:pt x="2" y="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5" name="Freeform 197">
            <a:extLst>
              <a:ext uri="{FF2B5EF4-FFF2-40B4-BE49-F238E27FC236}">
                <a16:creationId xmlns:a16="http://schemas.microsoft.com/office/drawing/2014/main" id="{963FB7B9-88ED-4BBF-A2F0-7B1616C92392}"/>
              </a:ext>
            </a:extLst>
          </p:cNvPr>
          <p:cNvSpPr>
            <a:spLocks/>
          </p:cNvSpPr>
          <p:nvPr/>
        </p:nvSpPr>
        <p:spPr bwMode="auto">
          <a:xfrm>
            <a:off x="3426256" y="5661467"/>
            <a:ext cx="114385" cy="154631"/>
          </a:xfrm>
          <a:custGeom>
            <a:avLst/>
            <a:gdLst>
              <a:gd name="T0" fmla="*/ 1 w 156"/>
              <a:gd name="T1" fmla="*/ 109 h 214"/>
              <a:gd name="T2" fmla="*/ 21 w 156"/>
              <a:gd name="T3" fmla="*/ 31 h 214"/>
              <a:gd name="T4" fmla="*/ 86 w 156"/>
              <a:gd name="T5" fmla="*/ 10 h 214"/>
              <a:gd name="T6" fmla="*/ 154 w 156"/>
              <a:gd name="T7" fmla="*/ 92 h 214"/>
              <a:gd name="T8" fmla="*/ 93 w 156"/>
              <a:gd name="T9" fmla="*/ 196 h 214"/>
              <a:gd name="T10" fmla="*/ 12 w 156"/>
              <a:gd name="T11" fmla="*/ 168 h 214"/>
              <a:gd name="T12" fmla="*/ 1 w 156"/>
              <a:gd name="T13" fmla="*/ 109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214">
                <a:moveTo>
                  <a:pt x="1" y="109"/>
                </a:moveTo>
                <a:cubicBezTo>
                  <a:pt x="0" y="81"/>
                  <a:pt x="6" y="55"/>
                  <a:pt x="21" y="31"/>
                </a:cubicBezTo>
                <a:cubicBezTo>
                  <a:pt x="39" y="5"/>
                  <a:pt x="57" y="0"/>
                  <a:pt x="86" y="10"/>
                </a:cubicBezTo>
                <a:cubicBezTo>
                  <a:pt x="125" y="25"/>
                  <a:pt x="153" y="48"/>
                  <a:pt x="154" y="92"/>
                </a:cubicBezTo>
                <a:cubicBezTo>
                  <a:pt x="156" y="139"/>
                  <a:pt x="134" y="174"/>
                  <a:pt x="93" y="196"/>
                </a:cubicBezTo>
                <a:cubicBezTo>
                  <a:pt x="59" y="214"/>
                  <a:pt x="28" y="202"/>
                  <a:pt x="12" y="168"/>
                </a:cubicBezTo>
                <a:cubicBezTo>
                  <a:pt x="4" y="151"/>
                  <a:pt x="1" y="134"/>
                  <a:pt x="1" y="1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6" name="Freeform 198">
            <a:extLst>
              <a:ext uri="{FF2B5EF4-FFF2-40B4-BE49-F238E27FC236}">
                <a16:creationId xmlns:a16="http://schemas.microsoft.com/office/drawing/2014/main" id="{CDFB794A-FF72-415E-A8BE-E6AAB2A801F1}"/>
              </a:ext>
            </a:extLst>
          </p:cNvPr>
          <p:cNvSpPr>
            <a:spLocks/>
          </p:cNvSpPr>
          <p:nvPr/>
        </p:nvSpPr>
        <p:spPr bwMode="auto">
          <a:xfrm>
            <a:off x="1975264" y="3170422"/>
            <a:ext cx="101676" cy="105912"/>
          </a:xfrm>
          <a:custGeom>
            <a:avLst/>
            <a:gdLst>
              <a:gd name="T0" fmla="*/ 70 w 140"/>
              <a:gd name="T1" fmla="*/ 146 h 147"/>
              <a:gd name="T2" fmla="*/ 0 w 140"/>
              <a:gd name="T3" fmla="*/ 89 h 147"/>
              <a:gd name="T4" fmla="*/ 65 w 140"/>
              <a:gd name="T5" fmla="*/ 1 h 147"/>
              <a:gd name="T6" fmla="*/ 139 w 140"/>
              <a:gd name="T7" fmla="*/ 72 h 147"/>
              <a:gd name="T8" fmla="*/ 70 w 140"/>
              <a:gd name="T9" fmla="*/ 1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" h="147">
                <a:moveTo>
                  <a:pt x="70" y="146"/>
                </a:moveTo>
                <a:cubicBezTo>
                  <a:pt x="31" y="146"/>
                  <a:pt x="0" y="120"/>
                  <a:pt x="0" y="89"/>
                </a:cubicBezTo>
                <a:cubicBezTo>
                  <a:pt x="1" y="36"/>
                  <a:pt x="28" y="0"/>
                  <a:pt x="65" y="1"/>
                </a:cubicBezTo>
                <a:cubicBezTo>
                  <a:pt x="96" y="1"/>
                  <a:pt x="140" y="44"/>
                  <a:pt x="139" y="72"/>
                </a:cubicBezTo>
                <a:cubicBezTo>
                  <a:pt x="139" y="114"/>
                  <a:pt x="109" y="147"/>
                  <a:pt x="70" y="1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7" name="Freeform 199">
            <a:extLst>
              <a:ext uri="{FF2B5EF4-FFF2-40B4-BE49-F238E27FC236}">
                <a16:creationId xmlns:a16="http://schemas.microsoft.com/office/drawing/2014/main" id="{86E7BC1B-8BEC-40F6-AFB8-2AF684FD56CD}"/>
              </a:ext>
            </a:extLst>
          </p:cNvPr>
          <p:cNvSpPr>
            <a:spLocks/>
          </p:cNvSpPr>
          <p:nvPr/>
        </p:nvSpPr>
        <p:spPr bwMode="auto">
          <a:xfrm>
            <a:off x="2403148" y="2931060"/>
            <a:ext cx="108031" cy="105912"/>
          </a:xfrm>
          <a:custGeom>
            <a:avLst/>
            <a:gdLst>
              <a:gd name="T0" fmla="*/ 116 w 149"/>
              <a:gd name="T1" fmla="*/ 144 h 144"/>
              <a:gd name="T2" fmla="*/ 79 w 149"/>
              <a:gd name="T3" fmla="*/ 125 h 144"/>
              <a:gd name="T4" fmla="*/ 27 w 149"/>
              <a:gd name="T5" fmla="*/ 82 h 144"/>
              <a:gd name="T6" fmla="*/ 16 w 149"/>
              <a:gd name="T7" fmla="*/ 65 h 144"/>
              <a:gd name="T8" fmla="*/ 13 w 149"/>
              <a:gd name="T9" fmla="*/ 45 h 144"/>
              <a:gd name="T10" fmla="*/ 14 w 149"/>
              <a:gd name="T11" fmla="*/ 17 h 144"/>
              <a:gd name="T12" fmla="*/ 55 w 149"/>
              <a:gd name="T13" fmla="*/ 10 h 144"/>
              <a:gd name="T14" fmla="*/ 123 w 149"/>
              <a:gd name="T15" fmla="*/ 54 h 144"/>
              <a:gd name="T16" fmla="*/ 147 w 149"/>
              <a:gd name="T17" fmla="*/ 112 h 144"/>
              <a:gd name="T18" fmla="*/ 116 w 149"/>
              <a:gd name="T19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" h="144">
                <a:moveTo>
                  <a:pt x="116" y="144"/>
                </a:moveTo>
                <a:cubicBezTo>
                  <a:pt x="101" y="144"/>
                  <a:pt x="90" y="136"/>
                  <a:pt x="79" y="125"/>
                </a:cubicBezTo>
                <a:cubicBezTo>
                  <a:pt x="64" y="109"/>
                  <a:pt x="49" y="91"/>
                  <a:pt x="27" y="82"/>
                </a:cubicBezTo>
                <a:cubicBezTo>
                  <a:pt x="20" y="79"/>
                  <a:pt x="17" y="72"/>
                  <a:pt x="16" y="65"/>
                </a:cubicBezTo>
                <a:cubicBezTo>
                  <a:pt x="15" y="58"/>
                  <a:pt x="14" y="52"/>
                  <a:pt x="13" y="45"/>
                </a:cubicBezTo>
                <a:cubicBezTo>
                  <a:pt x="11" y="36"/>
                  <a:pt x="0" y="26"/>
                  <a:pt x="14" y="17"/>
                </a:cubicBezTo>
                <a:cubicBezTo>
                  <a:pt x="26" y="9"/>
                  <a:pt x="38" y="0"/>
                  <a:pt x="55" y="10"/>
                </a:cubicBezTo>
                <a:cubicBezTo>
                  <a:pt x="79" y="23"/>
                  <a:pt x="104" y="33"/>
                  <a:pt x="123" y="54"/>
                </a:cubicBezTo>
                <a:cubicBezTo>
                  <a:pt x="138" y="71"/>
                  <a:pt x="146" y="90"/>
                  <a:pt x="147" y="112"/>
                </a:cubicBezTo>
                <a:cubicBezTo>
                  <a:pt x="149" y="134"/>
                  <a:pt x="139" y="144"/>
                  <a:pt x="116" y="1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8" name="Freeform 200">
            <a:extLst>
              <a:ext uri="{FF2B5EF4-FFF2-40B4-BE49-F238E27FC236}">
                <a16:creationId xmlns:a16="http://schemas.microsoft.com/office/drawing/2014/main" id="{6B446792-C2DE-4D00-8835-8A44529EE9CB}"/>
              </a:ext>
            </a:extLst>
          </p:cNvPr>
          <p:cNvSpPr>
            <a:spLocks/>
          </p:cNvSpPr>
          <p:nvPr/>
        </p:nvSpPr>
        <p:spPr bwMode="auto">
          <a:xfrm>
            <a:off x="848363" y="4000770"/>
            <a:ext cx="80493" cy="120739"/>
          </a:xfrm>
          <a:custGeom>
            <a:avLst/>
            <a:gdLst>
              <a:gd name="T0" fmla="*/ 85 w 112"/>
              <a:gd name="T1" fmla="*/ 54 h 166"/>
              <a:gd name="T2" fmla="*/ 98 w 112"/>
              <a:gd name="T3" fmla="*/ 91 h 166"/>
              <a:gd name="T4" fmla="*/ 97 w 112"/>
              <a:gd name="T5" fmla="*/ 144 h 166"/>
              <a:gd name="T6" fmla="*/ 50 w 112"/>
              <a:gd name="T7" fmla="*/ 158 h 166"/>
              <a:gd name="T8" fmla="*/ 27 w 112"/>
              <a:gd name="T9" fmla="*/ 103 h 166"/>
              <a:gd name="T10" fmla="*/ 19 w 112"/>
              <a:gd name="T11" fmla="*/ 73 h 166"/>
              <a:gd name="T12" fmla="*/ 6 w 112"/>
              <a:gd name="T13" fmla="*/ 31 h 166"/>
              <a:gd name="T14" fmla="*/ 46 w 112"/>
              <a:gd name="T15" fmla="*/ 3 h 166"/>
              <a:gd name="T16" fmla="*/ 77 w 112"/>
              <a:gd name="T17" fmla="*/ 28 h 166"/>
              <a:gd name="T18" fmla="*/ 85 w 112"/>
              <a:gd name="T19" fmla="*/ 5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166">
                <a:moveTo>
                  <a:pt x="85" y="54"/>
                </a:moveTo>
                <a:cubicBezTo>
                  <a:pt x="71" y="72"/>
                  <a:pt x="87" y="80"/>
                  <a:pt x="98" y="91"/>
                </a:cubicBezTo>
                <a:cubicBezTo>
                  <a:pt x="112" y="107"/>
                  <a:pt x="110" y="129"/>
                  <a:pt x="97" y="144"/>
                </a:cubicBezTo>
                <a:cubicBezTo>
                  <a:pt x="81" y="162"/>
                  <a:pt x="65" y="166"/>
                  <a:pt x="50" y="158"/>
                </a:cubicBezTo>
                <a:cubicBezTo>
                  <a:pt x="27" y="144"/>
                  <a:pt x="17" y="124"/>
                  <a:pt x="27" y="103"/>
                </a:cubicBezTo>
                <a:cubicBezTo>
                  <a:pt x="33" y="89"/>
                  <a:pt x="32" y="81"/>
                  <a:pt x="19" y="73"/>
                </a:cubicBezTo>
                <a:cubicBezTo>
                  <a:pt x="4" y="63"/>
                  <a:pt x="0" y="49"/>
                  <a:pt x="6" y="31"/>
                </a:cubicBezTo>
                <a:cubicBezTo>
                  <a:pt x="13" y="13"/>
                  <a:pt x="27" y="5"/>
                  <a:pt x="46" y="3"/>
                </a:cubicBezTo>
                <a:cubicBezTo>
                  <a:pt x="65" y="0"/>
                  <a:pt x="71" y="15"/>
                  <a:pt x="77" y="28"/>
                </a:cubicBezTo>
                <a:cubicBezTo>
                  <a:pt x="81" y="36"/>
                  <a:pt x="82" y="44"/>
                  <a:pt x="85" y="5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9" name="Freeform 201">
            <a:extLst>
              <a:ext uri="{FF2B5EF4-FFF2-40B4-BE49-F238E27FC236}">
                <a16:creationId xmlns:a16="http://schemas.microsoft.com/office/drawing/2014/main" id="{1E4FA2E3-3A74-4724-A6E3-52EC496838FF}"/>
              </a:ext>
            </a:extLst>
          </p:cNvPr>
          <p:cNvSpPr>
            <a:spLocks/>
          </p:cNvSpPr>
          <p:nvPr/>
        </p:nvSpPr>
        <p:spPr bwMode="auto">
          <a:xfrm>
            <a:off x="1066543" y="3939341"/>
            <a:ext cx="74139" cy="76256"/>
          </a:xfrm>
          <a:custGeom>
            <a:avLst/>
            <a:gdLst>
              <a:gd name="T0" fmla="*/ 101 w 102"/>
              <a:gd name="T1" fmla="*/ 51 h 105"/>
              <a:gd name="T2" fmla="*/ 52 w 102"/>
              <a:gd name="T3" fmla="*/ 104 h 105"/>
              <a:gd name="T4" fmla="*/ 1 w 102"/>
              <a:gd name="T5" fmla="*/ 47 h 105"/>
              <a:gd name="T6" fmla="*/ 51 w 102"/>
              <a:gd name="T7" fmla="*/ 0 h 105"/>
              <a:gd name="T8" fmla="*/ 101 w 102"/>
              <a:gd name="T9" fmla="*/ 51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05">
                <a:moveTo>
                  <a:pt x="101" y="51"/>
                </a:moveTo>
                <a:cubicBezTo>
                  <a:pt x="101" y="81"/>
                  <a:pt x="80" y="105"/>
                  <a:pt x="52" y="104"/>
                </a:cubicBezTo>
                <a:cubicBezTo>
                  <a:pt x="25" y="104"/>
                  <a:pt x="1" y="77"/>
                  <a:pt x="1" y="47"/>
                </a:cubicBezTo>
                <a:cubicBezTo>
                  <a:pt x="0" y="20"/>
                  <a:pt x="22" y="0"/>
                  <a:pt x="51" y="0"/>
                </a:cubicBezTo>
                <a:cubicBezTo>
                  <a:pt x="81" y="0"/>
                  <a:pt x="102" y="22"/>
                  <a:pt x="101" y="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0" name="Freeform 202">
            <a:extLst>
              <a:ext uri="{FF2B5EF4-FFF2-40B4-BE49-F238E27FC236}">
                <a16:creationId xmlns:a16="http://schemas.microsoft.com/office/drawing/2014/main" id="{98105454-8FE2-4BAA-832E-6F07C8D5BB84}"/>
              </a:ext>
            </a:extLst>
          </p:cNvPr>
          <p:cNvSpPr>
            <a:spLocks/>
          </p:cNvSpPr>
          <p:nvPr/>
        </p:nvSpPr>
        <p:spPr bwMode="auto">
          <a:xfrm>
            <a:off x="4034188" y="3039091"/>
            <a:ext cx="78376" cy="108029"/>
          </a:xfrm>
          <a:custGeom>
            <a:avLst/>
            <a:gdLst>
              <a:gd name="T0" fmla="*/ 5 w 108"/>
              <a:gd name="T1" fmla="*/ 112 h 148"/>
              <a:gd name="T2" fmla="*/ 31 w 108"/>
              <a:gd name="T3" fmla="*/ 28 h 148"/>
              <a:gd name="T4" fmla="*/ 95 w 108"/>
              <a:gd name="T5" fmla="*/ 11 h 148"/>
              <a:gd name="T6" fmla="*/ 104 w 108"/>
              <a:gd name="T7" fmla="*/ 28 h 148"/>
              <a:gd name="T8" fmla="*/ 47 w 108"/>
              <a:gd name="T9" fmla="*/ 126 h 148"/>
              <a:gd name="T10" fmla="*/ 44 w 108"/>
              <a:gd name="T11" fmla="*/ 128 h 148"/>
              <a:gd name="T12" fmla="*/ 13 w 108"/>
              <a:gd name="T13" fmla="*/ 143 h 148"/>
              <a:gd name="T14" fmla="*/ 5 w 108"/>
              <a:gd name="T15" fmla="*/ 11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48">
                <a:moveTo>
                  <a:pt x="5" y="112"/>
                </a:moveTo>
                <a:cubicBezTo>
                  <a:pt x="6" y="80"/>
                  <a:pt x="13" y="52"/>
                  <a:pt x="31" y="28"/>
                </a:cubicBezTo>
                <a:cubicBezTo>
                  <a:pt x="47" y="7"/>
                  <a:pt x="73" y="0"/>
                  <a:pt x="95" y="11"/>
                </a:cubicBezTo>
                <a:cubicBezTo>
                  <a:pt x="102" y="14"/>
                  <a:pt x="108" y="19"/>
                  <a:pt x="104" y="28"/>
                </a:cubicBezTo>
                <a:cubicBezTo>
                  <a:pt x="89" y="63"/>
                  <a:pt x="74" y="98"/>
                  <a:pt x="47" y="126"/>
                </a:cubicBezTo>
                <a:cubicBezTo>
                  <a:pt x="46" y="127"/>
                  <a:pt x="45" y="128"/>
                  <a:pt x="44" y="128"/>
                </a:cubicBezTo>
                <a:cubicBezTo>
                  <a:pt x="34" y="134"/>
                  <a:pt x="25" y="148"/>
                  <a:pt x="13" y="143"/>
                </a:cubicBezTo>
                <a:cubicBezTo>
                  <a:pt x="0" y="137"/>
                  <a:pt x="7" y="122"/>
                  <a:pt x="5" y="1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1" name="Freeform 203">
            <a:extLst>
              <a:ext uri="{FF2B5EF4-FFF2-40B4-BE49-F238E27FC236}">
                <a16:creationId xmlns:a16="http://schemas.microsoft.com/office/drawing/2014/main" id="{1D84B3F9-9D0E-4508-B89B-747BA7D0C931}"/>
              </a:ext>
            </a:extLst>
          </p:cNvPr>
          <p:cNvSpPr>
            <a:spLocks/>
          </p:cNvSpPr>
          <p:nvPr/>
        </p:nvSpPr>
        <p:spPr bwMode="auto">
          <a:xfrm>
            <a:off x="4298970" y="5307720"/>
            <a:ext cx="82612" cy="84729"/>
          </a:xfrm>
          <a:custGeom>
            <a:avLst/>
            <a:gdLst>
              <a:gd name="T0" fmla="*/ 114 w 114"/>
              <a:gd name="T1" fmla="*/ 62 h 115"/>
              <a:gd name="T2" fmla="*/ 86 w 114"/>
              <a:gd name="T3" fmla="*/ 106 h 115"/>
              <a:gd name="T4" fmla="*/ 39 w 114"/>
              <a:gd name="T5" fmla="*/ 101 h 115"/>
              <a:gd name="T6" fmla="*/ 19 w 114"/>
              <a:gd name="T7" fmla="*/ 15 h 115"/>
              <a:gd name="T8" fmla="*/ 48 w 114"/>
              <a:gd name="T9" fmla="*/ 5 h 115"/>
              <a:gd name="T10" fmla="*/ 98 w 114"/>
              <a:gd name="T11" fmla="*/ 33 h 115"/>
              <a:gd name="T12" fmla="*/ 114 w 114"/>
              <a:gd name="T13" fmla="*/ 6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" h="115">
                <a:moveTo>
                  <a:pt x="114" y="62"/>
                </a:moveTo>
                <a:cubicBezTo>
                  <a:pt x="110" y="80"/>
                  <a:pt x="103" y="96"/>
                  <a:pt x="86" y="106"/>
                </a:cubicBezTo>
                <a:cubicBezTo>
                  <a:pt x="69" y="115"/>
                  <a:pt x="54" y="111"/>
                  <a:pt x="39" y="101"/>
                </a:cubicBezTo>
                <a:cubicBezTo>
                  <a:pt x="9" y="80"/>
                  <a:pt x="0" y="42"/>
                  <a:pt x="19" y="15"/>
                </a:cubicBezTo>
                <a:cubicBezTo>
                  <a:pt x="26" y="5"/>
                  <a:pt x="35" y="0"/>
                  <a:pt x="48" y="5"/>
                </a:cubicBezTo>
                <a:cubicBezTo>
                  <a:pt x="67" y="11"/>
                  <a:pt x="84" y="19"/>
                  <a:pt x="98" y="33"/>
                </a:cubicBezTo>
                <a:cubicBezTo>
                  <a:pt x="106" y="41"/>
                  <a:pt x="113" y="50"/>
                  <a:pt x="114" y="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2" name="Freeform 204">
            <a:extLst>
              <a:ext uri="{FF2B5EF4-FFF2-40B4-BE49-F238E27FC236}">
                <a16:creationId xmlns:a16="http://schemas.microsoft.com/office/drawing/2014/main" id="{BD9504EF-B7F3-45B0-8174-E19423B79D44}"/>
              </a:ext>
            </a:extLst>
          </p:cNvPr>
          <p:cNvSpPr>
            <a:spLocks/>
          </p:cNvSpPr>
          <p:nvPr/>
        </p:nvSpPr>
        <p:spPr bwMode="auto">
          <a:xfrm>
            <a:off x="4585794" y="3968996"/>
            <a:ext cx="122858" cy="55074"/>
          </a:xfrm>
          <a:custGeom>
            <a:avLst/>
            <a:gdLst>
              <a:gd name="T0" fmla="*/ 72 w 170"/>
              <a:gd name="T1" fmla="*/ 76 h 76"/>
              <a:gd name="T2" fmla="*/ 11 w 170"/>
              <a:gd name="T3" fmla="*/ 56 h 76"/>
              <a:gd name="T4" fmla="*/ 17 w 170"/>
              <a:gd name="T5" fmla="*/ 33 h 76"/>
              <a:gd name="T6" fmla="*/ 63 w 170"/>
              <a:gd name="T7" fmla="*/ 14 h 76"/>
              <a:gd name="T8" fmla="*/ 151 w 170"/>
              <a:gd name="T9" fmla="*/ 15 h 76"/>
              <a:gd name="T10" fmla="*/ 156 w 170"/>
              <a:gd name="T11" fmla="*/ 46 h 76"/>
              <a:gd name="T12" fmla="*/ 72 w 170"/>
              <a:gd name="T1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76">
                <a:moveTo>
                  <a:pt x="72" y="76"/>
                </a:moveTo>
                <a:cubicBezTo>
                  <a:pt x="49" y="76"/>
                  <a:pt x="28" y="73"/>
                  <a:pt x="11" y="56"/>
                </a:cubicBezTo>
                <a:cubicBezTo>
                  <a:pt x="0" y="44"/>
                  <a:pt x="1" y="38"/>
                  <a:pt x="17" y="33"/>
                </a:cubicBezTo>
                <a:cubicBezTo>
                  <a:pt x="32" y="27"/>
                  <a:pt x="48" y="21"/>
                  <a:pt x="63" y="14"/>
                </a:cubicBezTo>
                <a:cubicBezTo>
                  <a:pt x="93" y="0"/>
                  <a:pt x="122" y="0"/>
                  <a:pt x="151" y="15"/>
                </a:cubicBezTo>
                <a:cubicBezTo>
                  <a:pt x="168" y="25"/>
                  <a:pt x="170" y="32"/>
                  <a:pt x="156" y="46"/>
                </a:cubicBezTo>
                <a:cubicBezTo>
                  <a:pt x="132" y="68"/>
                  <a:pt x="103" y="76"/>
                  <a:pt x="72" y="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3" name="Freeform 205">
            <a:extLst>
              <a:ext uri="{FF2B5EF4-FFF2-40B4-BE49-F238E27FC236}">
                <a16:creationId xmlns:a16="http://schemas.microsoft.com/office/drawing/2014/main" id="{7C2E00C0-9CDC-4F2E-90A9-45DA03BB202D}"/>
              </a:ext>
            </a:extLst>
          </p:cNvPr>
          <p:cNvSpPr>
            <a:spLocks/>
          </p:cNvSpPr>
          <p:nvPr/>
        </p:nvSpPr>
        <p:spPr bwMode="auto">
          <a:xfrm>
            <a:off x="1572799" y="4924321"/>
            <a:ext cx="76256" cy="80493"/>
          </a:xfrm>
          <a:custGeom>
            <a:avLst/>
            <a:gdLst>
              <a:gd name="T0" fmla="*/ 102 w 104"/>
              <a:gd name="T1" fmla="*/ 31 h 113"/>
              <a:gd name="T2" fmla="*/ 92 w 104"/>
              <a:gd name="T3" fmla="*/ 82 h 113"/>
              <a:gd name="T4" fmla="*/ 34 w 104"/>
              <a:gd name="T5" fmla="*/ 98 h 113"/>
              <a:gd name="T6" fmla="*/ 5 w 104"/>
              <a:gd name="T7" fmla="*/ 56 h 113"/>
              <a:gd name="T8" fmla="*/ 23 w 104"/>
              <a:gd name="T9" fmla="*/ 13 h 113"/>
              <a:gd name="T10" fmla="*/ 91 w 104"/>
              <a:gd name="T11" fmla="*/ 5 h 113"/>
              <a:gd name="T12" fmla="*/ 102 w 104"/>
              <a:gd name="T13" fmla="*/ 3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113">
                <a:moveTo>
                  <a:pt x="102" y="31"/>
                </a:moveTo>
                <a:cubicBezTo>
                  <a:pt x="101" y="44"/>
                  <a:pt x="100" y="64"/>
                  <a:pt x="92" y="82"/>
                </a:cubicBezTo>
                <a:cubicBezTo>
                  <a:pt x="79" y="107"/>
                  <a:pt x="58" y="113"/>
                  <a:pt x="34" y="98"/>
                </a:cubicBezTo>
                <a:cubicBezTo>
                  <a:pt x="19" y="88"/>
                  <a:pt x="10" y="73"/>
                  <a:pt x="5" y="56"/>
                </a:cubicBezTo>
                <a:cubicBezTo>
                  <a:pt x="0" y="38"/>
                  <a:pt x="6" y="23"/>
                  <a:pt x="23" y="13"/>
                </a:cubicBezTo>
                <a:cubicBezTo>
                  <a:pt x="44" y="0"/>
                  <a:pt x="67" y="2"/>
                  <a:pt x="91" y="5"/>
                </a:cubicBezTo>
                <a:cubicBezTo>
                  <a:pt x="102" y="7"/>
                  <a:pt x="104" y="15"/>
                  <a:pt x="102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4" name="Freeform 206">
            <a:extLst>
              <a:ext uri="{FF2B5EF4-FFF2-40B4-BE49-F238E27FC236}">
                <a16:creationId xmlns:a16="http://schemas.microsoft.com/office/drawing/2014/main" id="{9141588D-D95D-4FBC-B03A-FFD17F03E77E}"/>
              </a:ext>
            </a:extLst>
          </p:cNvPr>
          <p:cNvSpPr>
            <a:spLocks/>
          </p:cNvSpPr>
          <p:nvPr/>
        </p:nvSpPr>
        <p:spPr bwMode="auto">
          <a:xfrm>
            <a:off x="3652906" y="5616984"/>
            <a:ext cx="141923" cy="55074"/>
          </a:xfrm>
          <a:custGeom>
            <a:avLst/>
            <a:gdLst>
              <a:gd name="T0" fmla="*/ 90 w 195"/>
              <a:gd name="T1" fmla="*/ 73 h 76"/>
              <a:gd name="T2" fmla="*/ 11 w 195"/>
              <a:gd name="T3" fmla="*/ 61 h 76"/>
              <a:gd name="T4" fmla="*/ 1 w 195"/>
              <a:gd name="T5" fmla="*/ 53 h 76"/>
              <a:gd name="T6" fmla="*/ 9 w 195"/>
              <a:gd name="T7" fmla="*/ 43 h 76"/>
              <a:gd name="T8" fmla="*/ 70 w 195"/>
              <a:gd name="T9" fmla="*/ 27 h 76"/>
              <a:gd name="T10" fmla="*/ 156 w 195"/>
              <a:gd name="T11" fmla="*/ 8 h 76"/>
              <a:gd name="T12" fmla="*/ 187 w 195"/>
              <a:gd name="T13" fmla="*/ 23 h 76"/>
              <a:gd name="T14" fmla="*/ 180 w 195"/>
              <a:gd name="T15" fmla="*/ 44 h 76"/>
              <a:gd name="T16" fmla="*/ 90 w 195"/>
              <a:gd name="T17" fmla="*/ 7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76">
                <a:moveTo>
                  <a:pt x="90" y="73"/>
                </a:moveTo>
                <a:cubicBezTo>
                  <a:pt x="62" y="75"/>
                  <a:pt x="37" y="69"/>
                  <a:pt x="11" y="61"/>
                </a:cubicBezTo>
                <a:cubicBezTo>
                  <a:pt x="7" y="59"/>
                  <a:pt x="1" y="59"/>
                  <a:pt x="1" y="53"/>
                </a:cubicBezTo>
                <a:cubicBezTo>
                  <a:pt x="0" y="48"/>
                  <a:pt x="5" y="45"/>
                  <a:pt x="9" y="43"/>
                </a:cubicBezTo>
                <a:cubicBezTo>
                  <a:pt x="27" y="31"/>
                  <a:pt x="48" y="28"/>
                  <a:pt x="70" y="27"/>
                </a:cubicBezTo>
                <a:cubicBezTo>
                  <a:pt x="100" y="25"/>
                  <a:pt x="129" y="25"/>
                  <a:pt x="156" y="8"/>
                </a:cubicBezTo>
                <a:cubicBezTo>
                  <a:pt x="171" y="0"/>
                  <a:pt x="179" y="13"/>
                  <a:pt x="187" y="23"/>
                </a:cubicBezTo>
                <a:cubicBezTo>
                  <a:pt x="195" y="33"/>
                  <a:pt x="186" y="39"/>
                  <a:pt x="180" y="44"/>
                </a:cubicBezTo>
                <a:cubicBezTo>
                  <a:pt x="154" y="67"/>
                  <a:pt x="124" y="76"/>
                  <a:pt x="90" y="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5" name="Freeform 207">
            <a:extLst>
              <a:ext uri="{FF2B5EF4-FFF2-40B4-BE49-F238E27FC236}">
                <a16:creationId xmlns:a16="http://schemas.microsoft.com/office/drawing/2014/main" id="{E6BB7D4A-209D-440F-9AEA-555CCD27B62D}"/>
              </a:ext>
            </a:extLst>
          </p:cNvPr>
          <p:cNvSpPr>
            <a:spLocks/>
          </p:cNvSpPr>
          <p:nvPr/>
        </p:nvSpPr>
        <p:spPr bwMode="auto">
          <a:xfrm>
            <a:off x="4437518" y="4119391"/>
            <a:ext cx="97439" cy="61428"/>
          </a:xfrm>
          <a:custGeom>
            <a:avLst/>
            <a:gdLst>
              <a:gd name="T0" fmla="*/ 65 w 136"/>
              <a:gd name="T1" fmla="*/ 83 h 83"/>
              <a:gd name="T2" fmla="*/ 11 w 136"/>
              <a:gd name="T3" fmla="*/ 59 h 83"/>
              <a:gd name="T4" fmla="*/ 20 w 136"/>
              <a:gd name="T5" fmla="*/ 19 h 83"/>
              <a:gd name="T6" fmla="*/ 128 w 136"/>
              <a:gd name="T7" fmla="*/ 33 h 83"/>
              <a:gd name="T8" fmla="*/ 119 w 136"/>
              <a:gd name="T9" fmla="*/ 69 h 83"/>
              <a:gd name="T10" fmla="*/ 65 w 136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83">
                <a:moveTo>
                  <a:pt x="65" y="83"/>
                </a:moveTo>
                <a:cubicBezTo>
                  <a:pt x="43" y="82"/>
                  <a:pt x="23" y="78"/>
                  <a:pt x="11" y="59"/>
                </a:cubicBezTo>
                <a:cubicBezTo>
                  <a:pt x="0" y="42"/>
                  <a:pt x="3" y="29"/>
                  <a:pt x="20" y="19"/>
                </a:cubicBezTo>
                <a:cubicBezTo>
                  <a:pt x="52" y="0"/>
                  <a:pt x="103" y="7"/>
                  <a:pt x="128" y="33"/>
                </a:cubicBezTo>
                <a:cubicBezTo>
                  <a:pt x="136" y="41"/>
                  <a:pt x="132" y="59"/>
                  <a:pt x="119" y="69"/>
                </a:cubicBezTo>
                <a:cubicBezTo>
                  <a:pt x="102" y="82"/>
                  <a:pt x="82" y="80"/>
                  <a:pt x="65" y="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6" name="Freeform 208">
            <a:extLst>
              <a:ext uri="{FF2B5EF4-FFF2-40B4-BE49-F238E27FC236}">
                <a16:creationId xmlns:a16="http://schemas.microsoft.com/office/drawing/2014/main" id="{6EC7AFBC-FA59-43F7-A2EB-BA557B43DDF4}"/>
              </a:ext>
            </a:extLst>
          </p:cNvPr>
          <p:cNvSpPr>
            <a:spLocks/>
          </p:cNvSpPr>
          <p:nvPr/>
        </p:nvSpPr>
        <p:spPr bwMode="auto">
          <a:xfrm>
            <a:off x="1547381" y="4663777"/>
            <a:ext cx="99558" cy="80493"/>
          </a:xfrm>
          <a:custGeom>
            <a:avLst/>
            <a:gdLst>
              <a:gd name="T0" fmla="*/ 134 w 135"/>
              <a:gd name="T1" fmla="*/ 84 h 112"/>
              <a:gd name="T2" fmla="*/ 104 w 135"/>
              <a:gd name="T3" fmla="*/ 108 h 112"/>
              <a:gd name="T4" fmla="*/ 60 w 135"/>
              <a:gd name="T5" fmla="*/ 67 h 112"/>
              <a:gd name="T6" fmla="*/ 38 w 135"/>
              <a:gd name="T7" fmla="*/ 51 h 112"/>
              <a:gd name="T8" fmla="*/ 5 w 135"/>
              <a:gd name="T9" fmla="*/ 40 h 112"/>
              <a:gd name="T10" fmla="*/ 11 w 135"/>
              <a:gd name="T11" fmla="*/ 10 h 112"/>
              <a:gd name="T12" fmla="*/ 50 w 135"/>
              <a:gd name="T13" fmla="*/ 10 h 112"/>
              <a:gd name="T14" fmla="*/ 84 w 135"/>
              <a:gd name="T15" fmla="*/ 23 h 112"/>
              <a:gd name="T16" fmla="*/ 134 w 135"/>
              <a:gd name="T17" fmla="*/ 8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12">
                <a:moveTo>
                  <a:pt x="134" y="84"/>
                </a:moveTo>
                <a:cubicBezTo>
                  <a:pt x="134" y="103"/>
                  <a:pt x="122" y="112"/>
                  <a:pt x="104" y="108"/>
                </a:cubicBezTo>
                <a:cubicBezTo>
                  <a:pt x="82" y="103"/>
                  <a:pt x="65" y="90"/>
                  <a:pt x="60" y="67"/>
                </a:cubicBezTo>
                <a:cubicBezTo>
                  <a:pt x="57" y="54"/>
                  <a:pt x="54" y="46"/>
                  <a:pt x="38" y="51"/>
                </a:cubicBezTo>
                <a:cubicBezTo>
                  <a:pt x="26" y="54"/>
                  <a:pt x="11" y="54"/>
                  <a:pt x="5" y="40"/>
                </a:cubicBezTo>
                <a:cubicBezTo>
                  <a:pt x="0" y="29"/>
                  <a:pt x="2" y="18"/>
                  <a:pt x="11" y="10"/>
                </a:cubicBezTo>
                <a:cubicBezTo>
                  <a:pt x="23" y="0"/>
                  <a:pt x="38" y="1"/>
                  <a:pt x="50" y="10"/>
                </a:cubicBezTo>
                <a:cubicBezTo>
                  <a:pt x="60" y="18"/>
                  <a:pt x="70" y="23"/>
                  <a:pt x="84" y="23"/>
                </a:cubicBezTo>
                <a:cubicBezTo>
                  <a:pt x="107" y="23"/>
                  <a:pt x="135" y="59"/>
                  <a:pt x="134" y="8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7" name="Freeform 209">
            <a:extLst>
              <a:ext uri="{FF2B5EF4-FFF2-40B4-BE49-F238E27FC236}">
                <a16:creationId xmlns:a16="http://schemas.microsoft.com/office/drawing/2014/main" id="{A7A0953E-8A39-4850-8425-FDC61649BA87}"/>
              </a:ext>
            </a:extLst>
          </p:cNvPr>
          <p:cNvSpPr>
            <a:spLocks/>
          </p:cNvSpPr>
          <p:nvPr/>
        </p:nvSpPr>
        <p:spPr bwMode="auto">
          <a:xfrm>
            <a:off x="3006846" y="2554014"/>
            <a:ext cx="118622" cy="84729"/>
          </a:xfrm>
          <a:custGeom>
            <a:avLst/>
            <a:gdLst>
              <a:gd name="T0" fmla="*/ 29 w 161"/>
              <a:gd name="T1" fmla="*/ 117 h 117"/>
              <a:gd name="T2" fmla="*/ 12 w 161"/>
              <a:gd name="T3" fmla="*/ 114 h 117"/>
              <a:gd name="T4" fmla="*/ 7 w 161"/>
              <a:gd name="T5" fmla="*/ 94 h 117"/>
              <a:gd name="T6" fmla="*/ 40 w 161"/>
              <a:gd name="T7" fmla="*/ 70 h 117"/>
              <a:gd name="T8" fmla="*/ 73 w 161"/>
              <a:gd name="T9" fmla="*/ 60 h 117"/>
              <a:gd name="T10" fmla="*/ 131 w 161"/>
              <a:gd name="T11" fmla="*/ 11 h 117"/>
              <a:gd name="T12" fmla="*/ 139 w 161"/>
              <a:gd name="T13" fmla="*/ 0 h 117"/>
              <a:gd name="T14" fmla="*/ 150 w 161"/>
              <a:gd name="T15" fmla="*/ 10 h 117"/>
              <a:gd name="T16" fmla="*/ 142 w 161"/>
              <a:gd name="T17" fmla="*/ 62 h 117"/>
              <a:gd name="T18" fmla="*/ 29 w 161"/>
              <a:gd name="T1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1" h="117">
                <a:moveTo>
                  <a:pt x="29" y="117"/>
                </a:moveTo>
                <a:cubicBezTo>
                  <a:pt x="24" y="116"/>
                  <a:pt x="18" y="115"/>
                  <a:pt x="12" y="114"/>
                </a:cubicBezTo>
                <a:cubicBezTo>
                  <a:pt x="1" y="110"/>
                  <a:pt x="0" y="103"/>
                  <a:pt x="7" y="94"/>
                </a:cubicBezTo>
                <a:cubicBezTo>
                  <a:pt x="15" y="82"/>
                  <a:pt x="26" y="74"/>
                  <a:pt x="40" y="70"/>
                </a:cubicBezTo>
                <a:cubicBezTo>
                  <a:pt x="51" y="66"/>
                  <a:pt x="62" y="62"/>
                  <a:pt x="73" y="60"/>
                </a:cubicBezTo>
                <a:cubicBezTo>
                  <a:pt x="100" y="53"/>
                  <a:pt x="121" y="38"/>
                  <a:pt x="131" y="11"/>
                </a:cubicBezTo>
                <a:cubicBezTo>
                  <a:pt x="132" y="6"/>
                  <a:pt x="134" y="1"/>
                  <a:pt x="139" y="0"/>
                </a:cubicBezTo>
                <a:cubicBezTo>
                  <a:pt x="145" y="0"/>
                  <a:pt x="148" y="5"/>
                  <a:pt x="150" y="10"/>
                </a:cubicBezTo>
                <a:cubicBezTo>
                  <a:pt x="161" y="29"/>
                  <a:pt x="154" y="47"/>
                  <a:pt x="142" y="62"/>
                </a:cubicBezTo>
                <a:cubicBezTo>
                  <a:pt x="113" y="96"/>
                  <a:pt x="74" y="112"/>
                  <a:pt x="29" y="1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8" name="Freeform 210">
            <a:extLst>
              <a:ext uri="{FF2B5EF4-FFF2-40B4-BE49-F238E27FC236}">
                <a16:creationId xmlns:a16="http://schemas.microsoft.com/office/drawing/2014/main" id="{36580D95-8356-4295-B4B7-C026DAE6F809}"/>
              </a:ext>
            </a:extLst>
          </p:cNvPr>
          <p:cNvSpPr>
            <a:spLocks/>
          </p:cNvSpPr>
          <p:nvPr/>
        </p:nvSpPr>
        <p:spPr bwMode="auto">
          <a:xfrm>
            <a:off x="2108714" y="5858462"/>
            <a:ext cx="52956" cy="93203"/>
          </a:xfrm>
          <a:custGeom>
            <a:avLst/>
            <a:gdLst>
              <a:gd name="T0" fmla="*/ 6 w 73"/>
              <a:gd name="T1" fmla="*/ 94 h 129"/>
              <a:gd name="T2" fmla="*/ 16 w 73"/>
              <a:gd name="T3" fmla="*/ 38 h 129"/>
              <a:gd name="T4" fmla="*/ 43 w 73"/>
              <a:gd name="T5" fmla="*/ 8 h 129"/>
              <a:gd name="T6" fmla="*/ 71 w 73"/>
              <a:gd name="T7" fmla="*/ 25 h 129"/>
              <a:gd name="T8" fmla="*/ 64 w 73"/>
              <a:gd name="T9" fmla="*/ 88 h 129"/>
              <a:gd name="T10" fmla="*/ 58 w 73"/>
              <a:gd name="T11" fmla="*/ 102 h 129"/>
              <a:gd name="T12" fmla="*/ 20 w 73"/>
              <a:gd name="T13" fmla="*/ 126 h 129"/>
              <a:gd name="T14" fmla="*/ 6 w 73"/>
              <a:gd name="T15" fmla="*/ 9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" h="129">
                <a:moveTo>
                  <a:pt x="6" y="94"/>
                </a:moveTo>
                <a:cubicBezTo>
                  <a:pt x="5" y="73"/>
                  <a:pt x="9" y="55"/>
                  <a:pt x="16" y="38"/>
                </a:cubicBezTo>
                <a:cubicBezTo>
                  <a:pt x="21" y="25"/>
                  <a:pt x="29" y="14"/>
                  <a:pt x="43" y="8"/>
                </a:cubicBezTo>
                <a:cubicBezTo>
                  <a:pt x="60" y="0"/>
                  <a:pt x="70" y="6"/>
                  <a:pt x="71" y="25"/>
                </a:cubicBezTo>
                <a:cubicBezTo>
                  <a:pt x="73" y="46"/>
                  <a:pt x="70" y="67"/>
                  <a:pt x="64" y="88"/>
                </a:cubicBezTo>
                <a:cubicBezTo>
                  <a:pt x="63" y="93"/>
                  <a:pt x="61" y="98"/>
                  <a:pt x="58" y="102"/>
                </a:cubicBezTo>
                <a:cubicBezTo>
                  <a:pt x="50" y="117"/>
                  <a:pt x="38" y="129"/>
                  <a:pt x="20" y="126"/>
                </a:cubicBezTo>
                <a:cubicBezTo>
                  <a:pt x="0" y="122"/>
                  <a:pt x="9" y="103"/>
                  <a:pt x="6" y="9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9" name="Freeform 211">
            <a:extLst>
              <a:ext uri="{FF2B5EF4-FFF2-40B4-BE49-F238E27FC236}">
                <a16:creationId xmlns:a16="http://schemas.microsoft.com/office/drawing/2014/main" id="{61A84594-93A2-4332-A958-5752D9441172}"/>
              </a:ext>
            </a:extLst>
          </p:cNvPr>
          <p:cNvSpPr>
            <a:spLocks/>
          </p:cNvSpPr>
          <p:nvPr/>
        </p:nvSpPr>
        <p:spPr bwMode="auto">
          <a:xfrm>
            <a:off x="2769603" y="2878105"/>
            <a:ext cx="63547" cy="74137"/>
          </a:xfrm>
          <a:custGeom>
            <a:avLst/>
            <a:gdLst>
              <a:gd name="T0" fmla="*/ 88 w 88"/>
              <a:gd name="T1" fmla="*/ 51 h 104"/>
              <a:gd name="T2" fmla="*/ 58 w 88"/>
              <a:gd name="T3" fmla="*/ 96 h 104"/>
              <a:gd name="T4" fmla="*/ 22 w 88"/>
              <a:gd name="T5" fmla="*/ 80 h 104"/>
              <a:gd name="T6" fmla="*/ 17 w 88"/>
              <a:gd name="T7" fmla="*/ 68 h 104"/>
              <a:gd name="T8" fmla="*/ 48 w 88"/>
              <a:gd name="T9" fmla="*/ 3 h 104"/>
              <a:gd name="T10" fmla="*/ 88 w 88"/>
              <a:gd name="T11" fmla="*/ 5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" h="104">
                <a:moveTo>
                  <a:pt x="88" y="51"/>
                </a:moveTo>
                <a:cubicBezTo>
                  <a:pt x="88" y="70"/>
                  <a:pt x="76" y="89"/>
                  <a:pt x="58" y="96"/>
                </a:cubicBezTo>
                <a:cubicBezTo>
                  <a:pt x="38" y="104"/>
                  <a:pt x="30" y="101"/>
                  <a:pt x="22" y="80"/>
                </a:cubicBezTo>
                <a:cubicBezTo>
                  <a:pt x="21" y="76"/>
                  <a:pt x="19" y="72"/>
                  <a:pt x="17" y="68"/>
                </a:cubicBezTo>
                <a:cubicBezTo>
                  <a:pt x="0" y="34"/>
                  <a:pt x="11" y="10"/>
                  <a:pt x="48" y="3"/>
                </a:cubicBezTo>
                <a:cubicBezTo>
                  <a:pt x="64" y="0"/>
                  <a:pt x="88" y="28"/>
                  <a:pt x="88" y="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0" name="Freeform 212">
            <a:extLst>
              <a:ext uri="{FF2B5EF4-FFF2-40B4-BE49-F238E27FC236}">
                <a16:creationId xmlns:a16="http://schemas.microsoft.com/office/drawing/2014/main" id="{A76525F6-6F6D-48FC-A613-AAD6BE7DBA5E}"/>
              </a:ext>
            </a:extLst>
          </p:cNvPr>
          <p:cNvSpPr>
            <a:spLocks/>
          </p:cNvSpPr>
          <p:nvPr/>
        </p:nvSpPr>
        <p:spPr bwMode="auto">
          <a:xfrm>
            <a:off x="1416050" y="4981512"/>
            <a:ext cx="82612" cy="63547"/>
          </a:xfrm>
          <a:custGeom>
            <a:avLst/>
            <a:gdLst>
              <a:gd name="T0" fmla="*/ 43 w 115"/>
              <a:gd name="T1" fmla="*/ 88 h 88"/>
              <a:gd name="T2" fmla="*/ 14 w 115"/>
              <a:gd name="T3" fmla="*/ 52 h 88"/>
              <a:gd name="T4" fmla="*/ 96 w 115"/>
              <a:gd name="T5" fmla="*/ 12 h 88"/>
              <a:gd name="T6" fmla="*/ 107 w 115"/>
              <a:gd name="T7" fmla="*/ 38 h 88"/>
              <a:gd name="T8" fmla="*/ 43 w 115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88">
                <a:moveTo>
                  <a:pt x="43" y="88"/>
                </a:moveTo>
                <a:cubicBezTo>
                  <a:pt x="5" y="88"/>
                  <a:pt x="0" y="80"/>
                  <a:pt x="14" y="52"/>
                </a:cubicBezTo>
                <a:cubicBezTo>
                  <a:pt x="34" y="14"/>
                  <a:pt x="61" y="0"/>
                  <a:pt x="96" y="12"/>
                </a:cubicBezTo>
                <a:cubicBezTo>
                  <a:pt x="111" y="16"/>
                  <a:pt x="115" y="24"/>
                  <a:pt x="107" y="38"/>
                </a:cubicBezTo>
                <a:cubicBezTo>
                  <a:pt x="91" y="66"/>
                  <a:pt x="71" y="87"/>
                  <a:pt x="43" y="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1" name="Freeform 213">
            <a:extLst>
              <a:ext uri="{FF2B5EF4-FFF2-40B4-BE49-F238E27FC236}">
                <a16:creationId xmlns:a16="http://schemas.microsoft.com/office/drawing/2014/main" id="{43DE560A-ABD4-437B-9860-D06C7B3EE6C3}"/>
              </a:ext>
            </a:extLst>
          </p:cNvPr>
          <p:cNvSpPr>
            <a:spLocks/>
          </p:cNvSpPr>
          <p:nvPr/>
        </p:nvSpPr>
        <p:spPr bwMode="auto">
          <a:xfrm>
            <a:off x="808117" y="2928942"/>
            <a:ext cx="80493" cy="61428"/>
          </a:xfrm>
          <a:custGeom>
            <a:avLst/>
            <a:gdLst>
              <a:gd name="T0" fmla="*/ 68 w 111"/>
              <a:gd name="T1" fmla="*/ 84 h 84"/>
              <a:gd name="T2" fmla="*/ 11 w 111"/>
              <a:gd name="T3" fmla="*/ 55 h 84"/>
              <a:gd name="T4" fmla="*/ 20 w 111"/>
              <a:gd name="T5" fmla="*/ 12 h 84"/>
              <a:gd name="T6" fmla="*/ 47 w 111"/>
              <a:gd name="T7" fmla="*/ 3 h 84"/>
              <a:gd name="T8" fmla="*/ 102 w 111"/>
              <a:gd name="T9" fmla="*/ 47 h 84"/>
              <a:gd name="T10" fmla="*/ 68 w 111"/>
              <a:gd name="T11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" h="84">
                <a:moveTo>
                  <a:pt x="68" y="84"/>
                </a:moveTo>
                <a:cubicBezTo>
                  <a:pt x="46" y="83"/>
                  <a:pt x="25" y="72"/>
                  <a:pt x="11" y="55"/>
                </a:cubicBezTo>
                <a:cubicBezTo>
                  <a:pt x="0" y="42"/>
                  <a:pt x="14" y="26"/>
                  <a:pt x="20" y="12"/>
                </a:cubicBezTo>
                <a:cubicBezTo>
                  <a:pt x="25" y="1"/>
                  <a:pt x="37" y="0"/>
                  <a:pt x="47" y="3"/>
                </a:cubicBezTo>
                <a:cubicBezTo>
                  <a:pt x="72" y="9"/>
                  <a:pt x="90" y="25"/>
                  <a:pt x="102" y="47"/>
                </a:cubicBezTo>
                <a:cubicBezTo>
                  <a:pt x="111" y="62"/>
                  <a:pt x="92" y="84"/>
                  <a:pt x="68" y="8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2" name="Freeform 214">
            <a:extLst>
              <a:ext uri="{FF2B5EF4-FFF2-40B4-BE49-F238E27FC236}">
                <a16:creationId xmlns:a16="http://schemas.microsoft.com/office/drawing/2014/main" id="{A840A213-D1AE-4C47-8E2E-0EEA941D8AB6}"/>
              </a:ext>
            </a:extLst>
          </p:cNvPr>
          <p:cNvSpPr>
            <a:spLocks/>
          </p:cNvSpPr>
          <p:nvPr/>
        </p:nvSpPr>
        <p:spPr bwMode="auto">
          <a:xfrm>
            <a:off x="2627681" y="2604851"/>
            <a:ext cx="52956" cy="97439"/>
          </a:xfrm>
          <a:custGeom>
            <a:avLst/>
            <a:gdLst>
              <a:gd name="T0" fmla="*/ 69 w 75"/>
              <a:gd name="T1" fmla="*/ 103 h 137"/>
              <a:gd name="T2" fmla="*/ 59 w 75"/>
              <a:gd name="T3" fmla="*/ 134 h 137"/>
              <a:gd name="T4" fmla="*/ 35 w 75"/>
              <a:gd name="T5" fmla="*/ 114 h 137"/>
              <a:gd name="T6" fmla="*/ 1 w 75"/>
              <a:gd name="T7" fmla="*/ 28 h 137"/>
              <a:gd name="T8" fmla="*/ 9 w 75"/>
              <a:gd name="T9" fmla="*/ 5 h 137"/>
              <a:gd name="T10" fmla="*/ 32 w 75"/>
              <a:gd name="T11" fmla="*/ 11 h 137"/>
              <a:gd name="T12" fmla="*/ 69 w 75"/>
              <a:gd name="T13" fmla="*/ 10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" h="137">
                <a:moveTo>
                  <a:pt x="69" y="103"/>
                </a:moveTo>
                <a:cubicBezTo>
                  <a:pt x="66" y="115"/>
                  <a:pt x="75" y="130"/>
                  <a:pt x="59" y="134"/>
                </a:cubicBezTo>
                <a:cubicBezTo>
                  <a:pt x="45" y="137"/>
                  <a:pt x="41" y="122"/>
                  <a:pt x="35" y="114"/>
                </a:cubicBezTo>
                <a:cubicBezTo>
                  <a:pt x="17" y="88"/>
                  <a:pt x="4" y="60"/>
                  <a:pt x="1" y="28"/>
                </a:cubicBezTo>
                <a:cubicBezTo>
                  <a:pt x="0" y="19"/>
                  <a:pt x="0" y="10"/>
                  <a:pt x="9" y="5"/>
                </a:cubicBezTo>
                <a:cubicBezTo>
                  <a:pt x="18" y="0"/>
                  <a:pt x="26" y="5"/>
                  <a:pt x="32" y="11"/>
                </a:cubicBezTo>
                <a:cubicBezTo>
                  <a:pt x="57" y="37"/>
                  <a:pt x="67" y="69"/>
                  <a:pt x="69" y="1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3" name="Freeform 215">
            <a:extLst>
              <a:ext uri="{FF2B5EF4-FFF2-40B4-BE49-F238E27FC236}">
                <a16:creationId xmlns:a16="http://schemas.microsoft.com/office/drawing/2014/main" id="{3BB752AD-6B7B-4C1C-9447-9308F4EBBDB8}"/>
              </a:ext>
            </a:extLst>
          </p:cNvPr>
          <p:cNvSpPr>
            <a:spLocks/>
          </p:cNvSpPr>
          <p:nvPr/>
        </p:nvSpPr>
        <p:spPr bwMode="auto">
          <a:xfrm>
            <a:off x="3159358" y="5481416"/>
            <a:ext cx="57193" cy="95320"/>
          </a:xfrm>
          <a:custGeom>
            <a:avLst/>
            <a:gdLst>
              <a:gd name="T0" fmla="*/ 23 w 80"/>
              <a:gd name="T1" fmla="*/ 134 h 134"/>
              <a:gd name="T2" fmla="*/ 2 w 80"/>
              <a:gd name="T3" fmla="*/ 115 h 134"/>
              <a:gd name="T4" fmla="*/ 52 w 80"/>
              <a:gd name="T5" fmla="*/ 11 h 134"/>
              <a:gd name="T6" fmla="*/ 71 w 80"/>
              <a:gd name="T7" fmla="*/ 4 h 134"/>
              <a:gd name="T8" fmla="*/ 74 w 80"/>
              <a:gd name="T9" fmla="*/ 24 h 134"/>
              <a:gd name="T10" fmla="*/ 55 w 80"/>
              <a:gd name="T11" fmla="*/ 111 h 134"/>
              <a:gd name="T12" fmla="*/ 23 w 80"/>
              <a:gd name="T13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34">
                <a:moveTo>
                  <a:pt x="23" y="134"/>
                </a:moveTo>
                <a:cubicBezTo>
                  <a:pt x="10" y="133"/>
                  <a:pt x="0" y="129"/>
                  <a:pt x="2" y="115"/>
                </a:cubicBezTo>
                <a:cubicBezTo>
                  <a:pt x="8" y="76"/>
                  <a:pt x="22" y="40"/>
                  <a:pt x="52" y="11"/>
                </a:cubicBezTo>
                <a:cubicBezTo>
                  <a:pt x="57" y="6"/>
                  <a:pt x="64" y="0"/>
                  <a:pt x="71" y="4"/>
                </a:cubicBezTo>
                <a:cubicBezTo>
                  <a:pt x="80" y="8"/>
                  <a:pt x="75" y="17"/>
                  <a:pt x="74" y="24"/>
                </a:cubicBezTo>
                <a:cubicBezTo>
                  <a:pt x="69" y="53"/>
                  <a:pt x="55" y="80"/>
                  <a:pt x="55" y="111"/>
                </a:cubicBezTo>
                <a:cubicBezTo>
                  <a:pt x="55" y="127"/>
                  <a:pt x="33" y="127"/>
                  <a:pt x="23" y="1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4" name="Freeform 216">
            <a:extLst>
              <a:ext uri="{FF2B5EF4-FFF2-40B4-BE49-F238E27FC236}">
                <a16:creationId xmlns:a16="http://schemas.microsoft.com/office/drawing/2014/main" id="{7A649DD6-5AAD-4F47-8BEC-D65C6E41C765}"/>
              </a:ext>
            </a:extLst>
          </p:cNvPr>
          <p:cNvSpPr>
            <a:spLocks/>
          </p:cNvSpPr>
          <p:nvPr/>
        </p:nvSpPr>
        <p:spPr bwMode="auto">
          <a:xfrm>
            <a:off x="4154929" y="4939148"/>
            <a:ext cx="76256" cy="55074"/>
          </a:xfrm>
          <a:custGeom>
            <a:avLst/>
            <a:gdLst>
              <a:gd name="T0" fmla="*/ 45 w 106"/>
              <a:gd name="T1" fmla="*/ 0 h 75"/>
              <a:gd name="T2" fmla="*/ 100 w 106"/>
              <a:gd name="T3" fmla="*/ 32 h 75"/>
              <a:gd name="T4" fmla="*/ 82 w 106"/>
              <a:gd name="T5" fmla="*/ 67 h 75"/>
              <a:gd name="T6" fmla="*/ 8 w 106"/>
              <a:gd name="T7" fmla="*/ 34 h 75"/>
              <a:gd name="T8" fmla="*/ 21 w 106"/>
              <a:gd name="T9" fmla="*/ 6 h 75"/>
              <a:gd name="T10" fmla="*/ 45 w 106"/>
              <a:gd name="T11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75">
                <a:moveTo>
                  <a:pt x="45" y="0"/>
                </a:moveTo>
                <a:cubicBezTo>
                  <a:pt x="70" y="0"/>
                  <a:pt x="94" y="15"/>
                  <a:pt x="100" y="32"/>
                </a:cubicBezTo>
                <a:cubicBezTo>
                  <a:pt x="106" y="49"/>
                  <a:pt x="100" y="62"/>
                  <a:pt x="82" y="67"/>
                </a:cubicBezTo>
                <a:cubicBezTo>
                  <a:pt x="55" y="75"/>
                  <a:pt x="20" y="60"/>
                  <a:pt x="8" y="34"/>
                </a:cubicBezTo>
                <a:cubicBezTo>
                  <a:pt x="0" y="16"/>
                  <a:pt x="2" y="11"/>
                  <a:pt x="21" y="6"/>
                </a:cubicBezTo>
                <a:cubicBezTo>
                  <a:pt x="30" y="3"/>
                  <a:pt x="39" y="1"/>
                  <a:pt x="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5" name="Freeform 217">
            <a:extLst>
              <a:ext uri="{FF2B5EF4-FFF2-40B4-BE49-F238E27FC236}">
                <a16:creationId xmlns:a16="http://schemas.microsoft.com/office/drawing/2014/main" id="{77292913-EE1E-48AF-BDDD-DA10A0D7ED13}"/>
              </a:ext>
            </a:extLst>
          </p:cNvPr>
          <p:cNvSpPr>
            <a:spLocks/>
          </p:cNvSpPr>
          <p:nvPr/>
        </p:nvSpPr>
        <p:spPr bwMode="auto">
          <a:xfrm>
            <a:off x="4216357" y="4398998"/>
            <a:ext cx="61429" cy="57192"/>
          </a:xfrm>
          <a:custGeom>
            <a:avLst/>
            <a:gdLst>
              <a:gd name="T0" fmla="*/ 82 w 83"/>
              <a:gd name="T1" fmla="*/ 49 h 79"/>
              <a:gd name="T2" fmla="*/ 44 w 83"/>
              <a:gd name="T3" fmla="*/ 77 h 79"/>
              <a:gd name="T4" fmla="*/ 1 w 83"/>
              <a:gd name="T5" fmla="*/ 47 h 79"/>
              <a:gd name="T6" fmla="*/ 37 w 83"/>
              <a:gd name="T7" fmla="*/ 1 h 79"/>
              <a:gd name="T8" fmla="*/ 82 w 83"/>
              <a:gd name="T9" fmla="*/ 4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79">
                <a:moveTo>
                  <a:pt x="82" y="49"/>
                </a:moveTo>
                <a:cubicBezTo>
                  <a:pt x="81" y="78"/>
                  <a:pt x="79" y="73"/>
                  <a:pt x="44" y="77"/>
                </a:cubicBezTo>
                <a:cubicBezTo>
                  <a:pt x="25" y="79"/>
                  <a:pt x="0" y="61"/>
                  <a:pt x="1" y="47"/>
                </a:cubicBezTo>
                <a:cubicBezTo>
                  <a:pt x="1" y="22"/>
                  <a:pt x="18" y="1"/>
                  <a:pt x="37" y="1"/>
                </a:cubicBezTo>
                <a:cubicBezTo>
                  <a:pt x="59" y="0"/>
                  <a:pt x="83" y="26"/>
                  <a:pt x="82" y="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6" name="Freeform 218">
            <a:extLst>
              <a:ext uri="{FF2B5EF4-FFF2-40B4-BE49-F238E27FC236}">
                <a16:creationId xmlns:a16="http://schemas.microsoft.com/office/drawing/2014/main" id="{CA7A614C-C4E7-4674-87AD-9B71CFAC3ED0}"/>
              </a:ext>
            </a:extLst>
          </p:cNvPr>
          <p:cNvSpPr>
            <a:spLocks/>
          </p:cNvSpPr>
          <p:nvPr/>
        </p:nvSpPr>
        <p:spPr bwMode="auto">
          <a:xfrm>
            <a:off x="2312064" y="4839591"/>
            <a:ext cx="59310" cy="69901"/>
          </a:xfrm>
          <a:custGeom>
            <a:avLst/>
            <a:gdLst>
              <a:gd name="T0" fmla="*/ 78 w 80"/>
              <a:gd name="T1" fmla="*/ 47 h 97"/>
              <a:gd name="T2" fmla="*/ 51 w 80"/>
              <a:gd name="T3" fmla="*/ 80 h 97"/>
              <a:gd name="T4" fmla="*/ 33 w 80"/>
              <a:gd name="T5" fmla="*/ 92 h 97"/>
              <a:gd name="T6" fmla="*/ 26 w 80"/>
              <a:gd name="T7" fmla="*/ 97 h 97"/>
              <a:gd name="T8" fmla="*/ 20 w 80"/>
              <a:gd name="T9" fmla="*/ 88 h 97"/>
              <a:gd name="T10" fmla="*/ 11 w 80"/>
              <a:gd name="T11" fmla="*/ 62 h 97"/>
              <a:gd name="T12" fmla="*/ 15 w 80"/>
              <a:gd name="T13" fmla="*/ 18 h 97"/>
              <a:gd name="T14" fmla="*/ 52 w 80"/>
              <a:gd name="T15" fmla="*/ 4 h 97"/>
              <a:gd name="T16" fmla="*/ 78 w 80"/>
              <a:gd name="T17" fmla="*/ 42 h 97"/>
              <a:gd name="T18" fmla="*/ 78 w 80"/>
              <a:gd name="T19" fmla="*/ 4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97">
                <a:moveTo>
                  <a:pt x="78" y="47"/>
                </a:moveTo>
                <a:cubicBezTo>
                  <a:pt x="80" y="67"/>
                  <a:pt x="70" y="78"/>
                  <a:pt x="51" y="80"/>
                </a:cubicBezTo>
                <a:cubicBezTo>
                  <a:pt x="43" y="81"/>
                  <a:pt x="35" y="81"/>
                  <a:pt x="33" y="92"/>
                </a:cubicBezTo>
                <a:cubicBezTo>
                  <a:pt x="33" y="95"/>
                  <a:pt x="30" y="97"/>
                  <a:pt x="26" y="97"/>
                </a:cubicBezTo>
                <a:cubicBezTo>
                  <a:pt x="21" y="96"/>
                  <a:pt x="20" y="92"/>
                  <a:pt x="20" y="88"/>
                </a:cubicBezTo>
                <a:cubicBezTo>
                  <a:pt x="18" y="78"/>
                  <a:pt x="17" y="70"/>
                  <a:pt x="11" y="62"/>
                </a:cubicBezTo>
                <a:cubicBezTo>
                  <a:pt x="0" y="46"/>
                  <a:pt x="4" y="31"/>
                  <a:pt x="15" y="18"/>
                </a:cubicBezTo>
                <a:cubicBezTo>
                  <a:pt x="24" y="7"/>
                  <a:pt x="37" y="0"/>
                  <a:pt x="52" y="4"/>
                </a:cubicBezTo>
                <a:cubicBezTo>
                  <a:pt x="70" y="9"/>
                  <a:pt x="79" y="23"/>
                  <a:pt x="78" y="42"/>
                </a:cubicBezTo>
                <a:cubicBezTo>
                  <a:pt x="78" y="44"/>
                  <a:pt x="78" y="46"/>
                  <a:pt x="78" y="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7" name="Freeform 219">
            <a:extLst>
              <a:ext uri="{FF2B5EF4-FFF2-40B4-BE49-F238E27FC236}">
                <a16:creationId xmlns:a16="http://schemas.microsoft.com/office/drawing/2014/main" id="{7E0ACAA0-021F-4603-A05B-0EE7A5AADF8D}"/>
              </a:ext>
            </a:extLst>
          </p:cNvPr>
          <p:cNvSpPr>
            <a:spLocks/>
          </p:cNvSpPr>
          <p:nvPr/>
        </p:nvSpPr>
        <p:spPr bwMode="auto">
          <a:xfrm>
            <a:off x="2714530" y="2717119"/>
            <a:ext cx="63547" cy="108029"/>
          </a:xfrm>
          <a:custGeom>
            <a:avLst/>
            <a:gdLst>
              <a:gd name="T0" fmla="*/ 3 w 90"/>
              <a:gd name="T1" fmla="*/ 22 h 149"/>
              <a:gd name="T2" fmla="*/ 11 w 90"/>
              <a:gd name="T3" fmla="*/ 1 h 149"/>
              <a:gd name="T4" fmla="*/ 31 w 90"/>
              <a:gd name="T5" fmla="*/ 16 h 149"/>
              <a:gd name="T6" fmla="*/ 37 w 90"/>
              <a:gd name="T7" fmla="*/ 48 h 149"/>
              <a:gd name="T8" fmla="*/ 52 w 90"/>
              <a:gd name="T9" fmla="*/ 69 h 149"/>
              <a:gd name="T10" fmla="*/ 86 w 90"/>
              <a:gd name="T11" fmla="*/ 130 h 149"/>
              <a:gd name="T12" fmla="*/ 61 w 90"/>
              <a:gd name="T13" fmla="*/ 141 h 149"/>
              <a:gd name="T14" fmla="*/ 34 w 90"/>
              <a:gd name="T15" fmla="*/ 94 h 149"/>
              <a:gd name="T16" fmla="*/ 21 w 90"/>
              <a:gd name="T17" fmla="*/ 71 h 149"/>
              <a:gd name="T18" fmla="*/ 3 w 90"/>
              <a:gd name="T19" fmla="*/ 2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0" h="149">
                <a:moveTo>
                  <a:pt x="3" y="22"/>
                </a:moveTo>
                <a:cubicBezTo>
                  <a:pt x="5" y="14"/>
                  <a:pt x="0" y="3"/>
                  <a:pt x="11" y="1"/>
                </a:cubicBezTo>
                <a:cubicBezTo>
                  <a:pt x="21" y="0"/>
                  <a:pt x="27" y="8"/>
                  <a:pt x="31" y="16"/>
                </a:cubicBezTo>
                <a:cubicBezTo>
                  <a:pt x="37" y="26"/>
                  <a:pt x="38" y="37"/>
                  <a:pt x="37" y="48"/>
                </a:cubicBezTo>
                <a:cubicBezTo>
                  <a:pt x="37" y="59"/>
                  <a:pt x="41" y="65"/>
                  <a:pt x="52" y="69"/>
                </a:cubicBezTo>
                <a:cubicBezTo>
                  <a:pt x="75" y="76"/>
                  <a:pt x="90" y="106"/>
                  <a:pt x="86" y="130"/>
                </a:cubicBezTo>
                <a:cubicBezTo>
                  <a:pt x="83" y="145"/>
                  <a:pt x="74" y="149"/>
                  <a:pt x="61" y="141"/>
                </a:cubicBezTo>
                <a:cubicBezTo>
                  <a:pt x="44" y="130"/>
                  <a:pt x="37" y="113"/>
                  <a:pt x="34" y="94"/>
                </a:cubicBezTo>
                <a:cubicBezTo>
                  <a:pt x="32" y="84"/>
                  <a:pt x="29" y="77"/>
                  <a:pt x="21" y="71"/>
                </a:cubicBezTo>
                <a:cubicBezTo>
                  <a:pt x="6" y="58"/>
                  <a:pt x="5" y="40"/>
                  <a:pt x="3" y="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8" name="Freeform 220">
            <a:extLst>
              <a:ext uri="{FF2B5EF4-FFF2-40B4-BE49-F238E27FC236}">
                <a16:creationId xmlns:a16="http://schemas.microsoft.com/office/drawing/2014/main" id="{F13B1D16-3AE7-451C-9683-4FB5963BC782}"/>
              </a:ext>
            </a:extLst>
          </p:cNvPr>
          <p:cNvSpPr>
            <a:spLocks/>
          </p:cNvSpPr>
          <p:nvPr/>
        </p:nvSpPr>
        <p:spPr bwMode="auto">
          <a:xfrm>
            <a:off x="2489995" y="2757365"/>
            <a:ext cx="57193" cy="65664"/>
          </a:xfrm>
          <a:custGeom>
            <a:avLst/>
            <a:gdLst>
              <a:gd name="T0" fmla="*/ 77 w 77"/>
              <a:gd name="T1" fmla="*/ 57 h 91"/>
              <a:gd name="T2" fmla="*/ 47 w 77"/>
              <a:gd name="T3" fmla="*/ 85 h 91"/>
              <a:gd name="T4" fmla="*/ 1 w 77"/>
              <a:gd name="T5" fmla="*/ 31 h 91"/>
              <a:gd name="T6" fmla="*/ 9 w 77"/>
              <a:gd name="T7" fmla="*/ 6 h 91"/>
              <a:gd name="T8" fmla="*/ 38 w 77"/>
              <a:gd name="T9" fmla="*/ 9 h 91"/>
              <a:gd name="T10" fmla="*/ 77 w 77"/>
              <a:gd name="T11" fmla="*/ 5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91">
                <a:moveTo>
                  <a:pt x="77" y="57"/>
                </a:moveTo>
                <a:cubicBezTo>
                  <a:pt x="76" y="84"/>
                  <a:pt x="64" y="91"/>
                  <a:pt x="47" y="85"/>
                </a:cubicBezTo>
                <a:cubicBezTo>
                  <a:pt x="21" y="75"/>
                  <a:pt x="6" y="58"/>
                  <a:pt x="1" y="31"/>
                </a:cubicBezTo>
                <a:cubicBezTo>
                  <a:pt x="0" y="22"/>
                  <a:pt x="0" y="12"/>
                  <a:pt x="9" y="6"/>
                </a:cubicBezTo>
                <a:cubicBezTo>
                  <a:pt x="19" y="0"/>
                  <a:pt x="29" y="1"/>
                  <a:pt x="38" y="9"/>
                </a:cubicBezTo>
                <a:cubicBezTo>
                  <a:pt x="56" y="24"/>
                  <a:pt x="77" y="37"/>
                  <a:pt x="77" y="5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9" name="Freeform 221">
            <a:extLst>
              <a:ext uri="{FF2B5EF4-FFF2-40B4-BE49-F238E27FC236}">
                <a16:creationId xmlns:a16="http://schemas.microsoft.com/office/drawing/2014/main" id="{520ADA04-D157-45D3-8DF1-7A6061CAD5F3}"/>
              </a:ext>
            </a:extLst>
          </p:cNvPr>
          <p:cNvSpPr>
            <a:spLocks/>
          </p:cNvSpPr>
          <p:nvPr/>
        </p:nvSpPr>
        <p:spPr bwMode="auto">
          <a:xfrm>
            <a:off x="2172261" y="5195456"/>
            <a:ext cx="69903" cy="74137"/>
          </a:xfrm>
          <a:custGeom>
            <a:avLst/>
            <a:gdLst>
              <a:gd name="T0" fmla="*/ 1 w 94"/>
              <a:gd name="T1" fmla="*/ 74 h 103"/>
              <a:gd name="T2" fmla="*/ 26 w 94"/>
              <a:gd name="T3" fmla="*/ 32 h 103"/>
              <a:gd name="T4" fmla="*/ 60 w 94"/>
              <a:gd name="T5" fmla="*/ 12 h 103"/>
              <a:gd name="T6" fmla="*/ 86 w 94"/>
              <a:gd name="T7" fmla="*/ 7 h 103"/>
              <a:gd name="T8" fmla="*/ 81 w 94"/>
              <a:gd name="T9" fmla="*/ 34 h 103"/>
              <a:gd name="T10" fmla="*/ 27 w 94"/>
              <a:gd name="T11" fmla="*/ 93 h 103"/>
              <a:gd name="T12" fmla="*/ 1 w 94"/>
              <a:gd name="T13" fmla="*/ 74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3">
                <a:moveTo>
                  <a:pt x="1" y="74"/>
                </a:moveTo>
                <a:cubicBezTo>
                  <a:pt x="2" y="58"/>
                  <a:pt x="11" y="43"/>
                  <a:pt x="26" y="32"/>
                </a:cubicBezTo>
                <a:cubicBezTo>
                  <a:pt x="36" y="23"/>
                  <a:pt x="47" y="16"/>
                  <a:pt x="60" y="12"/>
                </a:cubicBezTo>
                <a:cubicBezTo>
                  <a:pt x="68" y="9"/>
                  <a:pt x="78" y="0"/>
                  <a:pt x="86" y="7"/>
                </a:cubicBezTo>
                <a:cubicBezTo>
                  <a:pt x="94" y="15"/>
                  <a:pt x="86" y="26"/>
                  <a:pt x="81" y="34"/>
                </a:cubicBezTo>
                <a:cubicBezTo>
                  <a:pt x="68" y="59"/>
                  <a:pt x="52" y="81"/>
                  <a:pt x="27" y="93"/>
                </a:cubicBezTo>
                <a:cubicBezTo>
                  <a:pt x="8" y="103"/>
                  <a:pt x="0" y="98"/>
                  <a:pt x="1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0" name="Freeform 222">
            <a:extLst>
              <a:ext uri="{FF2B5EF4-FFF2-40B4-BE49-F238E27FC236}">
                <a16:creationId xmlns:a16="http://schemas.microsoft.com/office/drawing/2014/main" id="{54EE198B-61D2-40B0-964A-082E6DA9BEF7}"/>
              </a:ext>
            </a:extLst>
          </p:cNvPr>
          <p:cNvSpPr>
            <a:spLocks/>
          </p:cNvSpPr>
          <p:nvPr/>
        </p:nvSpPr>
        <p:spPr bwMode="auto">
          <a:xfrm>
            <a:off x="2123540" y="3087810"/>
            <a:ext cx="31774" cy="101676"/>
          </a:xfrm>
          <a:custGeom>
            <a:avLst/>
            <a:gdLst>
              <a:gd name="T0" fmla="*/ 42 w 43"/>
              <a:gd name="T1" fmla="*/ 70 h 142"/>
              <a:gd name="T2" fmla="*/ 34 w 43"/>
              <a:gd name="T3" fmla="*/ 132 h 142"/>
              <a:gd name="T4" fmla="*/ 25 w 43"/>
              <a:gd name="T5" fmla="*/ 142 h 142"/>
              <a:gd name="T6" fmla="*/ 17 w 43"/>
              <a:gd name="T7" fmla="*/ 132 h 142"/>
              <a:gd name="T8" fmla="*/ 0 w 43"/>
              <a:gd name="T9" fmla="*/ 26 h 142"/>
              <a:gd name="T10" fmla="*/ 11 w 43"/>
              <a:gd name="T11" fmla="*/ 3 h 142"/>
              <a:gd name="T12" fmla="*/ 35 w 43"/>
              <a:gd name="T13" fmla="*/ 20 h 142"/>
              <a:gd name="T14" fmla="*/ 42 w 43"/>
              <a:gd name="T15" fmla="*/ 7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142">
                <a:moveTo>
                  <a:pt x="42" y="70"/>
                </a:moveTo>
                <a:cubicBezTo>
                  <a:pt x="42" y="92"/>
                  <a:pt x="40" y="112"/>
                  <a:pt x="34" y="132"/>
                </a:cubicBezTo>
                <a:cubicBezTo>
                  <a:pt x="33" y="137"/>
                  <a:pt x="31" y="142"/>
                  <a:pt x="25" y="142"/>
                </a:cubicBezTo>
                <a:cubicBezTo>
                  <a:pt x="19" y="142"/>
                  <a:pt x="18" y="137"/>
                  <a:pt x="17" y="132"/>
                </a:cubicBezTo>
                <a:cubicBezTo>
                  <a:pt x="8" y="97"/>
                  <a:pt x="0" y="62"/>
                  <a:pt x="0" y="26"/>
                </a:cubicBezTo>
                <a:cubicBezTo>
                  <a:pt x="0" y="17"/>
                  <a:pt x="0" y="6"/>
                  <a:pt x="11" y="3"/>
                </a:cubicBezTo>
                <a:cubicBezTo>
                  <a:pt x="24" y="0"/>
                  <a:pt x="30" y="10"/>
                  <a:pt x="35" y="20"/>
                </a:cubicBezTo>
                <a:cubicBezTo>
                  <a:pt x="41" y="36"/>
                  <a:pt x="43" y="54"/>
                  <a:pt x="42" y="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1" name="Freeform 223">
            <a:extLst>
              <a:ext uri="{FF2B5EF4-FFF2-40B4-BE49-F238E27FC236}">
                <a16:creationId xmlns:a16="http://schemas.microsoft.com/office/drawing/2014/main" id="{AB12BED4-3CE5-44DA-B2AF-9A175B15A33E}"/>
              </a:ext>
            </a:extLst>
          </p:cNvPr>
          <p:cNvSpPr>
            <a:spLocks/>
          </p:cNvSpPr>
          <p:nvPr/>
        </p:nvSpPr>
        <p:spPr bwMode="auto">
          <a:xfrm>
            <a:off x="1443588" y="4104563"/>
            <a:ext cx="55074" cy="55074"/>
          </a:xfrm>
          <a:custGeom>
            <a:avLst/>
            <a:gdLst>
              <a:gd name="T0" fmla="*/ 74 w 74"/>
              <a:gd name="T1" fmla="*/ 42 h 76"/>
              <a:gd name="T2" fmla="*/ 41 w 74"/>
              <a:gd name="T3" fmla="*/ 75 h 76"/>
              <a:gd name="T4" fmla="*/ 1 w 74"/>
              <a:gd name="T5" fmla="*/ 39 h 76"/>
              <a:gd name="T6" fmla="*/ 37 w 74"/>
              <a:gd name="T7" fmla="*/ 1 h 76"/>
              <a:gd name="T8" fmla="*/ 74 w 74"/>
              <a:gd name="T9" fmla="*/ 4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76">
                <a:moveTo>
                  <a:pt x="74" y="42"/>
                </a:moveTo>
                <a:cubicBezTo>
                  <a:pt x="74" y="59"/>
                  <a:pt x="59" y="74"/>
                  <a:pt x="41" y="75"/>
                </a:cubicBezTo>
                <a:cubicBezTo>
                  <a:pt x="20" y="76"/>
                  <a:pt x="0" y="59"/>
                  <a:pt x="1" y="39"/>
                </a:cubicBezTo>
                <a:cubicBezTo>
                  <a:pt x="1" y="20"/>
                  <a:pt x="19" y="1"/>
                  <a:pt x="37" y="1"/>
                </a:cubicBezTo>
                <a:cubicBezTo>
                  <a:pt x="58" y="0"/>
                  <a:pt x="74" y="17"/>
                  <a:pt x="74" y="4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2" name="Freeform 224">
            <a:extLst>
              <a:ext uri="{FF2B5EF4-FFF2-40B4-BE49-F238E27FC236}">
                <a16:creationId xmlns:a16="http://schemas.microsoft.com/office/drawing/2014/main" id="{77B65D3B-E319-4859-A599-4F13A703FC89}"/>
              </a:ext>
            </a:extLst>
          </p:cNvPr>
          <p:cNvSpPr>
            <a:spLocks/>
          </p:cNvSpPr>
          <p:nvPr/>
        </p:nvSpPr>
        <p:spPr bwMode="auto">
          <a:xfrm>
            <a:off x="3953696" y="6049103"/>
            <a:ext cx="52956" cy="63547"/>
          </a:xfrm>
          <a:custGeom>
            <a:avLst/>
            <a:gdLst>
              <a:gd name="T0" fmla="*/ 0 w 72"/>
              <a:gd name="T1" fmla="*/ 29 h 87"/>
              <a:gd name="T2" fmla="*/ 31 w 72"/>
              <a:gd name="T3" fmla="*/ 11 h 87"/>
              <a:gd name="T4" fmla="*/ 69 w 72"/>
              <a:gd name="T5" fmla="*/ 59 h 87"/>
              <a:gd name="T6" fmla="*/ 43 w 72"/>
              <a:gd name="T7" fmla="*/ 84 h 87"/>
              <a:gd name="T8" fmla="*/ 0 w 72"/>
              <a:gd name="T9" fmla="*/ 29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87">
                <a:moveTo>
                  <a:pt x="0" y="29"/>
                </a:moveTo>
                <a:cubicBezTo>
                  <a:pt x="0" y="5"/>
                  <a:pt x="8" y="0"/>
                  <a:pt x="31" y="11"/>
                </a:cubicBezTo>
                <a:cubicBezTo>
                  <a:pt x="51" y="21"/>
                  <a:pt x="64" y="36"/>
                  <a:pt x="69" y="59"/>
                </a:cubicBezTo>
                <a:cubicBezTo>
                  <a:pt x="72" y="79"/>
                  <a:pt x="63" y="87"/>
                  <a:pt x="43" y="84"/>
                </a:cubicBezTo>
                <a:cubicBezTo>
                  <a:pt x="18" y="80"/>
                  <a:pt x="0" y="57"/>
                  <a:pt x="0" y="2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3" name="Freeform 225">
            <a:extLst>
              <a:ext uri="{FF2B5EF4-FFF2-40B4-BE49-F238E27FC236}">
                <a16:creationId xmlns:a16="http://schemas.microsoft.com/office/drawing/2014/main" id="{E374528C-8E91-4016-A3A9-ACDB6DEF9480}"/>
              </a:ext>
            </a:extLst>
          </p:cNvPr>
          <p:cNvSpPr>
            <a:spLocks/>
          </p:cNvSpPr>
          <p:nvPr/>
        </p:nvSpPr>
        <p:spPr bwMode="auto">
          <a:xfrm>
            <a:off x="2066349" y="4983632"/>
            <a:ext cx="42364" cy="67783"/>
          </a:xfrm>
          <a:custGeom>
            <a:avLst/>
            <a:gdLst>
              <a:gd name="T0" fmla="*/ 57 w 57"/>
              <a:gd name="T1" fmla="*/ 39 h 95"/>
              <a:gd name="T2" fmla="*/ 48 w 57"/>
              <a:gd name="T3" fmla="*/ 78 h 95"/>
              <a:gd name="T4" fmla="*/ 16 w 57"/>
              <a:gd name="T5" fmla="*/ 92 h 95"/>
              <a:gd name="T6" fmla="*/ 2 w 57"/>
              <a:gd name="T7" fmla="*/ 63 h 95"/>
              <a:gd name="T8" fmla="*/ 24 w 57"/>
              <a:gd name="T9" fmla="*/ 13 h 95"/>
              <a:gd name="T10" fmla="*/ 46 w 57"/>
              <a:gd name="T11" fmla="*/ 3 h 95"/>
              <a:gd name="T12" fmla="*/ 56 w 57"/>
              <a:gd name="T13" fmla="*/ 23 h 95"/>
              <a:gd name="T14" fmla="*/ 57 w 57"/>
              <a:gd name="T15" fmla="*/ 3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95">
                <a:moveTo>
                  <a:pt x="57" y="39"/>
                </a:moveTo>
                <a:cubicBezTo>
                  <a:pt x="57" y="53"/>
                  <a:pt x="55" y="66"/>
                  <a:pt x="48" y="78"/>
                </a:cubicBezTo>
                <a:cubicBezTo>
                  <a:pt x="41" y="90"/>
                  <a:pt x="31" y="95"/>
                  <a:pt x="16" y="92"/>
                </a:cubicBezTo>
                <a:cubicBezTo>
                  <a:pt x="2" y="88"/>
                  <a:pt x="0" y="76"/>
                  <a:pt x="2" y="63"/>
                </a:cubicBezTo>
                <a:cubicBezTo>
                  <a:pt x="4" y="44"/>
                  <a:pt x="11" y="27"/>
                  <a:pt x="24" y="13"/>
                </a:cubicBezTo>
                <a:cubicBezTo>
                  <a:pt x="30" y="7"/>
                  <a:pt x="37" y="0"/>
                  <a:pt x="46" y="3"/>
                </a:cubicBezTo>
                <a:cubicBezTo>
                  <a:pt x="55" y="6"/>
                  <a:pt x="54" y="16"/>
                  <a:pt x="56" y="23"/>
                </a:cubicBezTo>
                <a:cubicBezTo>
                  <a:pt x="57" y="28"/>
                  <a:pt x="57" y="34"/>
                  <a:pt x="57" y="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4" name="Freeform 226">
            <a:extLst>
              <a:ext uri="{FF2B5EF4-FFF2-40B4-BE49-F238E27FC236}">
                <a16:creationId xmlns:a16="http://schemas.microsoft.com/office/drawing/2014/main" id="{3471BF27-1A47-4034-87BC-4C2B6DA1DAB3}"/>
              </a:ext>
            </a:extLst>
          </p:cNvPr>
          <p:cNvSpPr>
            <a:spLocks/>
          </p:cNvSpPr>
          <p:nvPr/>
        </p:nvSpPr>
        <p:spPr bwMode="auto">
          <a:xfrm>
            <a:off x="1331320" y="4110919"/>
            <a:ext cx="76256" cy="38128"/>
          </a:xfrm>
          <a:custGeom>
            <a:avLst/>
            <a:gdLst>
              <a:gd name="T0" fmla="*/ 43 w 104"/>
              <a:gd name="T1" fmla="*/ 53 h 54"/>
              <a:gd name="T2" fmla="*/ 29 w 104"/>
              <a:gd name="T3" fmla="*/ 50 h 54"/>
              <a:gd name="T4" fmla="*/ 2 w 104"/>
              <a:gd name="T5" fmla="*/ 25 h 54"/>
              <a:gd name="T6" fmla="*/ 32 w 104"/>
              <a:gd name="T7" fmla="*/ 4 h 54"/>
              <a:gd name="T8" fmla="*/ 93 w 104"/>
              <a:gd name="T9" fmla="*/ 18 h 54"/>
              <a:gd name="T10" fmla="*/ 92 w 104"/>
              <a:gd name="T11" fmla="*/ 37 h 54"/>
              <a:gd name="T12" fmla="*/ 43 w 104"/>
              <a:gd name="T13" fmla="*/ 5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54">
                <a:moveTo>
                  <a:pt x="43" y="53"/>
                </a:moveTo>
                <a:cubicBezTo>
                  <a:pt x="40" y="52"/>
                  <a:pt x="34" y="52"/>
                  <a:pt x="29" y="50"/>
                </a:cubicBezTo>
                <a:cubicBezTo>
                  <a:pt x="17" y="45"/>
                  <a:pt x="0" y="42"/>
                  <a:pt x="2" y="25"/>
                </a:cubicBezTo>
                <a:cubicBezTo>
                  <a:pt x="3" y="10"/>
                  <a:pt x="19" y="6"/>
                  <a:pt x="32" y="4"/>
                </a:cubicBezTo>
                <a:cubicBezTo>
                  <a:pt x="54" y="0"/>
                  <a:pt x="74" y="8"/>
                  <a:pt x="93" y="18"/>
                </a:cubicBezTo>
                <a:cubicBezTo>
                  <a:pt x="104" y="24"/>
                  <a:pt x="99" y="32"/>
                  <a:pt x="92" y="37"/>
                </a:cubicBezTo>
                <a:cubicBezTo>
                  <a:pt x="79" y="47"/>
                  <a:pt x="64" y="54"/>
                  <a:pt x="43" y="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5" name="Freeform 227">
            <a:extLst>
              <a:ext uri="{FF2B5EF4-FFF2-40B4-BE49-F238E27FC236}">
                <a16:creationId xmlns:a16="http://schemas.microsoft.com/office/drawing/2014/main" id="{87BD61C3-E383-41EF-8E74-A03DA118998A}"/>
              </a:ext>
            </a:extLst>
          </p:cNvPr>
          <p:cNvSpPr>
            <a:spLocks/>
          </p:cNvSpPr>
          <p:nvPr/>
        </p:nvSpPr>
        <p:spPr bwMode="auto">
          <a:xfrm>
            <a:off x="1742258" y="2731946"/>
            <a:ext cx="57193" cy="55074"/>
          </a:xfrm>
          <a:custGeom>
            <a:avLst/>
            <a:gdLst>
              <a:gd name="T0" fmla="*/ 64 w 80"/>
              <a:gd name="T1" fmla="*/ 74 h 75"/>
              <a:gd name="T2" fmla="*/ 1 w 80"/>
              <a:gd name="T3" fmla="*/ 11 h 75"/>
              <a:gd name="T4" fmla="*/ 9 w 80"/>
              <a:gd name="T5" fmla="*/ 1 h 75"/>
              <a:gd name="T6" fmla="*/ 79 w 80"/>
              <a:gd name="T7" fmla="*/ 58 h 75"/>
              <a:gd name="T8" fmla="*/ 64 w 80"/>
              <a:gd name="T9" fmla="*/ 74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75">
                <a:moveTo>
                  <a:pt x="64" y="74"/>
                </a:moveTo>
                <a:cubicBezTo>
                  <a:pt x="35" y="75"/>
                  <a:pt x="0" y="40"/>
                  <a:pt x="1" y="11"/>
                </a:cubicBezTo>
                <a:cubicBezTo>
                  <a:pt x="1" y="5"/>
                  <a:pt x="2" y="1"/>
                  <a:pt x="9" y="1"/>
                </a:cubicBezTo>
                <a:cubicBezTo>
                  <a:pt x="37" y="0"/>
                  <a:pt x="75" y="31"/>
                  <a:pt x="79" y="58"/>
                </a:cubicBezTo>
                <a:cubicBezTo>
                  <a:pt x="80" y="70"/>
                  <a:pt x="76" y="75"/>
                  <a:pt x="64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6" name="Freeform 228">
            <a:extLst>
              <a:ext uri="{FF2B5EF4-FFF2-40B4-BE49-F238E27FC236}">
                <a16:creationId xmlns:a16="http://schemas.microsoft.com/office/drawing/2014/main" id="{4DCD9E07-3FE0-4B1A-9C97-17DEE8FE9AED}"/>
              </a:ext>
            </a:extLst>
          </p:cNvPr>
          <p:cNvSpPr>
            <a:spLocks/>
          </p:cNvSpPr>
          <p:nvPr/>
        </p:nvSpPr>
        <p:spPr bwMode="auto">
          <a:xfrm>
            <a:off x="3955815" y="3081455"/>
            <a:ext cx="55074" cy="59310"/>
          </a:xfrm>
          <a:custGeom>
            <a:avLst/>
            <a:gdLst>
              <a:gd name="T0" fmla="*/ 29 w 76"/>
              <a:gd name="T1" fmla="*/ 81 h 82"/>
              <a:gd name="T2" fmla="*/ 4 w 76"/>
              <a:gd name="T3" fmla="*/ 53 h 82"/>
              <a:gd name="T4" fmla="*/ 61 w 76"/>
              <a:gd name="T5" fmla="*/ 1 h 82"/>
              <a:gd name="T6" fmla="*/ 74 w 76"/>
              <a:gd name="T7" fmla="*/ 10 h 82"/>
              <a:gd name="T8" fmla="*/ 35 w 76"/>
              <a:gd name="T9" fmla="*/ 79 h 82"/>
              <a:gd name="T10" fmla="*/ 29 w 76"/>
              <a:gd name="T11" fmla="*/ 8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" h="82">
                <a:moveTo>
                  <a:pt x="29" y="81"/>
                </a:moveTo>
                <a:cubicBezTo>
                  <a:pt x="12" y="82"/>
                  <a:pt x="0" y="68"/>
                  <a:pt x="4" y="53"/>
                </a:cubicBezTo>
                <a:cubicBezTo>
                  <a:pt x="9" y="33"/>
                  <a:pt x="41" y="4"/>
                  <a:pt x="61" y="1"/>
                </a:cubicBezTo>
                <a:cubicBezTo>
                  <a:pt x="68" y="0"/>
                  <a:pt x="73" y="2"/>
                  <a:pt x="74" y="10"/>
                </a:cubicBezTo>
                <a:cubicBezTo>
                  <a:pt x="76" y="25"/>
                  <a:pt x="50" y="73"/>
                  <a:pt x="35" y="79"/>
                </a:cubicBezTo>
                <a:cubicBezTo>
                  <a:pt x="33" y="80"/>
                  <a:pt x="30" y="81"/>
                  <a:pt x="29" y="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7" name="Freeform 229">
            <a:extLst>
              <a:ext uri="{FF2B5EF4-FFF2-40B4-BE49-F238E27FC236}">
                <a16:creationId xmlns:a16="http://schemas.microsoft.com/office/drawing/2014/main" id="{3D8702F1-618A-46CC-967D-18D6E180C83F}"/>
              </a:ext>
            </a:extLst>
          </p:cNvPr>
          <p:cNvSpPr>
            <a:spLocks/>
          </p:cNvSpPr>
          <p:nvPr/>
        </p:nvSpPr>
        <p:spPr bwMode="auto">
          <a:xfrm>
            <a:off x="3241968" y="5805507"/>
            <a:ext cx="40247" cy="63547"/>
          </a:xfrm>
          <a:custGeom>
            <a:avLst/>
            <a:gdLst>
              <a:gd name="T0" fmla="*/ 55 w 55"/>
              <a:gd name="T1" fmla="*/ 38 h 89"/>
              <a:gd name="T2" fmla="*/ 29 w 55"/>
              <a:gd name="T3" fmla="*/ 84 h 89"/>
              <a:gd name="T4" fmla="*/ 8 w 55"/>
              <a:gd name="T5" fmla="*/ 85 h 89"/>
              <a:gd name="T6" fmla="*/ 2 w 55"/>
              <a:gd name="T7" fmla="*/ 66 h 89"/>
              <a:gd name="T8" fmla="*/ 14 w 55"/>
              <a:gd name="T9" fmla="*/ 18 h 89"/>
              <a:gd name="T10" fmla="*/ 34 w 55"/>
              <a:gd name="T11" fmla="*/ 2 h 89"/>
              <a:gd name="T12" fmla="*/ 55 w 55"/>
              <a:gd name="T13" fmla="*/ 26 h 89"/>
              <a:gd name="T14" fmla="*/ 55 w 55"/>
              <a:gd name="T15" fmla="*/ 3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89">
                <a:moveTo>
                  <a:pt x="55" y="38"/>
                </a:moveTo>
                <a:cubicBezTo>
                  <a:pt x="54" y="57"/>
                  <a:pt x="47" y="74"/>
                  <a:pt x="29" y="84"/>
                </a:cubicBezTo>
                <a:cubicBezTo>
                  <a:pt x="22" y="88"/>
                  <a:pt x="15" y="89"/>
                  <a:pt x="8" y="85"/>
                </a:cubicBezTo>
                <a:cubicBezTo>
                  <a:pt x="0" y="80"/>
                  <a:pt x="1" y="73"/>
                  <a:pt x="2" y="66"/>
                </a:cubicBezTo>
                <a:cubicBezTo>
                  <a:pt x="5" y="49"/>
                  <a:pt x="5" y="32"/>
                  <a:pt x="14" y="18"/>
                </a:cubicBezTo>
                <a:cubicBezTo>
                  <a:pt x="19" y="10"/>
                  <a:pt x="23" y="0"/>
                  <a:pt x="34" y="2"/>
                </a:cubicBezTo>
                <a:cubicBezTo>
                  <a:pt x="47" y="4"/>
                  <a:pt x="53" y="14"/>
                  <a:pt x="55" y="26"/>
                </a:cubicBezTo>
                <a:cubicBezTo>
                  <a:pt x="55" y="30"/>
                  <a:pt x="55" y="34"/>
                  <a:pt x="55" y="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8" name="Freeform 230">
            <a:extLst>
              <a:ext uri="{FF2B5EF4-FFF2-40B4-BE49-F238E27FC236}">
                <a16:creationId xmlns:a16="http://schemas.microsoft.com/office/drawing/2014/main" id="{27A9BA33-E918-4F8D-821D-4C8BFD70C123}"/>
              </a:ext>
            </a:extLst>
          </p:cNvPr>
          <p:cNvSpPr>
            <a:spLocks/>
          </p:cNvSpPr>
          <p:nvPr/>
        </p:nvSpPr>
        <p:spPr bwMode="auto">
          <a:xfrm>
            <a:off x="1824871" y="5644521"/>
            <a:ext cx="46601" cy="48719"/>
          </a:xfrm>
          <a:custGeom>
            <a:avLst/>
            <a:gdLst>
              <a:gd name="T0" fmla="*/ 64 w 65"/>
              <a:gd name="T1" fmla="*/ 46 h 68"/>
              <a:gd name="T2" fmla="*/ 41 w 65"/>
              <a:gd name="T3" fmla="*/ 67 h 68"/>
              <a:gd name="T4" fmla="*/ 0 w 65"/>
              <a:gd name="T5" fmla="*/ 46 h 68"/>
              <a:gd name="T6" fmla="*/ 34 w 65"/>
              <a:gd name="T7" fmla="*/ 1 h 68"/>
              <a:gd name="T8" fmla="*/ 64 w 65"/>
              <a:gd name="T9" fmla="*/ 4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8">
                <a:moveTo>
                  <a:pt x="64" y="46"/>
                </a:moveTo>
                <a:cubicBezTo>
                  <a:pt x="65" y="58"/>
                  <a:pt x="59" y="68"/>
                  <a:pt x="41" y="67"/>
                </a:cubicBezTo>
                <a:cubicBezTo>
                  <a:pt x="21" y="67"/>
                  <a:pt x="1" y="57"/>
                  <a:pt x="0" y="46"/>
                </a:cubicBezTo>
                <a:cubicBezTo>
                  <a:pt x="0" y="30"/>
                  <a:pt x="22" y="0"/>
                  <a:pt x="34" y="1"/>
                </a:cubicBezTo>
                <a:cubicBezTo>
                  <a:pt x="49" y="1"/>
                  <a:pt x="64" y="22"/>
                  <a:pt x="64" y="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9" name="Freeform 231">
            <a:extLst>
              <a:ext uri="{FF2B5EF4-FFF2-40B4-BE49-F238E27FC236}">
                <a16:creationId xmlns:a16="http://schemas.microsoft.com/office/drawing/2014/main" id="{B9CF716C-1340-40BF-A34F-8B6F6B27CAE5}"/>
              </a:ext>
            </a:extLst>
          </p:cNvPr>
          <p:cNvSpPr>
            <a:spLocks/>
          </p:cNvSpPr>
          <p:nvPr/>
        </p:nvSpPr>
        <p:spPr bwMode="auto">
          <a:xfrm>
            <a:off x="962747" y="4911611"/>
            <a:ext cx="84729" cy="36009"/>
          </a:xfrm>
          <a:custGeom>
            <a:avLst/>
            <a:gdLst>
              <a:gd name="T0" fmla="*/ 93 w 116"/>
              <a:gd name="T1" fmla="*/ 0 h 52"/>
              <a:gd name="T2" fmla="*/ 113 w 116"/>
              <a:gd name="T3" fmla="*/ 7 h 52"/>
              <a:gd name="T4" fmla="*/ 104 w 116"/>
              <a:gd name="T5" fmla="*/ 23 h 52"/>
              <a:gd name="T6" fmla="*/ 18 w 116"/>
              <a:gd name="T7" fmla="*/ 51 h 52"/>
              <a:gd name="T8" fmla="*/ 2 w 116"/>
              <a:gd name="T9" fmla="*/ 41 h 52"/>
              <a:gd name="T10" fmla="*/ 10 w 116"/>
              <a:gd name="T11" fmla="*/ 26 h 52"/>
              <a:gd name="T12" fmla="*/ 93 w 116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52">
                <a:moveTo>
                  <a:pt x="93" y="0"/>
                </a:moveTo>
                <a:cubicBezTo>
                  <a:pt x="102" y="1"/>
                  <a:pt x="110" y="0"/>
                  <a:pt x="113" y="7"/>
                </a:cubicBezTo>
                <a:cubicBezTo>
                  <a:pt x="116" y="14"/>
                  <a:pt x="109" y="19"/>
                  <a:pt x="104" y="23"/>
                </a:cubicBezTo>
                <a:cubicBezTo>
                  <a:pt x="79" y="42"/>
                  <a:pt x="48" y="48"/>
                  <a:pt x="18" y="51"/>
                </a:cubicBezTo>
                <a:cubicBezTo>
                  <a:pt x="11" y="52"/>
                  <a:pt x="4" y="48"/>
                  <a:pt x="2" y="41"/>
                </a:cubicBezTo>
                <a:cubicBezTo>
                  <a:pt x="0" y="34"/>
                  <a:pt x="4" y="28"/>
                  <a:pt x="10" y="26"/>
                </a:cubicBezTo>
                <a:cubicBezTo>
                  <a:pt x="38" y="17"/>
                  <a:pt x="67" y="8"/>
                  <a:pt x="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0" name="Freeform 232">
            <a:extLst>
              <a:ext uri="{FF2B5EF4-FFF2-40B4-BE49-F238E27FC236}">
                <a16:creationId xmlns:a16="http://schemas.microsoft.com/office/drawing/2014/main" id="{766759DB-214F-4041-8236-C4E545A9B0BE}"/>
              </a:ext>
            </a:extLst>
          </p:cNvPr>
          <p:cNvSpPr>
            <a:spLocks/>
          </p:cNvSpPr>
          <p:nvPr/>
        </p:nvSpPr>
        <p:spPr bwMode="auto">
          <a:xfrm>
            <a:off x="2252754" y="5290775"/>
            <a:ext cx="63547" cy="40246"/>
          </a:xfrm>
          <a:custGeom>
            <a:avLst/>
            <a:gdLst>
              <a:gd name="T0" fmla="*/ 34 w 89"/>
              <a:gd name="T1" fmla="*/ 58 h 58"/>
              <a:gd name="T2" fmla="*/ 3 w 89"/>
              <a:gd name="T3" fmla="*/ 44 h 58"/>
              <a:gd name="T4" fmla="*/ 24 w 89"/>
              <a:gd name="T5" fmla="*/ 15 h 58"/>
              <a:gd name="T6" fmla="*/ 69 w 89"/>
              <a:gd name="T7" fmla="*/ 8 h 58"/>
              <a:gd name="T8" fmla="*/ 75 w 89"/>
              <a:gd name="T9" fmla="*/ 42 h 58"/>
              <a:gd name="T10" fmla="*/ 34 w 89"/>
              <a:gd name="T1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" h="58">
                <a:moveTo>
                  <a:pt x="34" y="58"/>
                </a:moveTo>
                <a:cubicBezTo>
                  <a:pt x="24" y="53"/>
                  <a:pt x="6" y="58"/>
                  <a:pt x="3" y="44"/>
                </a:cubicBezTo>
                <a:cubicBezTo>
                  <a:pt x="0" y="31"/>
                  <a:pt x="14" y="22"/>
                  <a:pt x="24" y="15"/>
                </a:cubicBezTo>
                <a:cubicBezTo>
                  <a:pt x="38" y="6"/>
                  <a:pt x="52" y="0"/>
                  <a:pt x="69" y="8"/>
                </a:cubicBezTo>
                <a:cubicBezTo>
                  <a:pt x="86" y="15"/>
                  <a:pt x="89" y="29"/>
                  <a:pt x="75" y="42"/>
                </a:cubicBezTo>
                <a:cubicBezTo>
                  <a:pt x="64" y="53"/>
                  <a:pt x="50" y="57"/>
                  <a:pt x="34" y="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1" name="Freeform 233">
            <a:extLst>
              <a:ext uri="{FF2B5EF4-FFF2-40B4-BE49-F238E27FC236}">
                <a16:creationId xmlns:a16="http://schemas.microsoft.com/office/drawing/2014/main" id="{84F568BA-1375-453C-8B37-077EEEFECF0D}"/>
              </a:ext>
            </a:extLst>
          </p:cNvPr>
          <p:cNvSpPr>
            <a:spLocks/>
          </p:cNvSpPr>
          <p:nvPr/>
        </p:nvSpPr>
        <p:spPr bwMode="auto">
          <a:xfrm>
            <a:off x="1062306" y="4286731"/>
            <a:ext cx="103794" cy="33892"/>
          </a:xfrm>
          <a:custGeom>
            <a:avLst/>
            <a:gdLst>
              <a:gd name="T0" fmla="*/ 128 w 144"/>
              <a:gd name="T1" fmla="*/ 47 h 48"/>
              <a:gd name="T2" fmla="*/ 44 w 144"/>
              <a:gd name="T3" fmla="*/ 38 h 48"/>
              <a:gd name="T4" fmla="*/ 5 w 144"/>
              <a:gd name="T5" fmla="*/ 18 h 48"/>
              <a:gd name="T6" fmla="*/ 3 w 144"/>
              <a:gd name="T7" fmla="*/ 5 h 48"/>
              <a:gd name="T8" fmla="*/ 15 w 144"/>
              <a:gd name="T9" fmla="*/ 1 h 48"/>
              <a:gd name="T10" fmla="*/ 131 w 144"/>
              <a:gd name="T11" fmla="*/ 30 h 48"/>
              <a:gd name="T12" fmla="*/ 141 w 144"/>
              <a:gd name="T13" fmla="*/ 42 h 48"/>
              <a:gd name="T14" fmla="*/ 128 w 144"/>
              <a:gd name="T15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48">
                <a:moveTo>
                  <a:pt x="128" y="47"/>
                </a:moveTo>
                <a:cubicBezTo>
                  <a:pt x="100" y="38"/>
                  <a:pt x="72" y="40"/>
                  <a:pt x="44" y="38"/>
                </a:cubicBezTo>
                <a:cubicBezTo>
                  <a:pt x="29" y="36"/>
                  <a:pt x="14" y="32"/>
                  <a:pt x="5" y="18"/>
                </a:cubicBezTo>
                <a:cubicBezTo>
                  <a:pt x="2" y="15"/>
                  <a:pt x="0" y="10"/>
                  <a:pt x="3" y="5"/>
                </a:cubicBezTo>
                <a:cubicBezTo>
                  <a:pt x="5" y="0"/>
                  <a:pt x="10" y="0"/>
                  <a:pt x="15" y="1"/>
                </a:cubicBezTo>
                <a:cubicBezTo>
                  <a:pt x="54" y="11"/>
                  <a:pt x="92" y="20"/>
                  <a:pt x="131" y="30"/>
                </a:cubicBezTo>
                <a:cubicBezTo>
                  <a:pt x="136" y="31"/>
                  <a:pt x="144" y="34"/>
                  <a:pt x="141" y="42"/>
                </a:cubicBezTo>
                <a:cubicBezTo>
                  <a:pt x="139" y="48"/>
                  <a:pt x="132" y="46"/>
                  <a:pt x="128" y="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2" name="Freeform 234">
            <a:extLst>
              <a:ext uri="{FF2B5EF4-FFF2-40B4-BE49-F238E27FC236}">
                <a16:creationId xmlns:a16="http://schemas.microsoft.com/office/drawing/2014/main" id="{45E40778-A80A-4A40-8FAE-236142F094DC}"/>
              </a:ext>
            </a:extLst>
          </p:cNvPr>
          <p:cNvSpPr>
            <a:spLocks/>
          </p:cNvSpPr>
          <p:nvPr/>
        </p:nvSpPr>
        <p:spPr bwMode="auto">
          <a:xfrm>
            <a:off x="2191325" y="4894666"/>
            <a:ext cx="61429" cy="40246"/>
          </a:xfrm>
          <a:custGeom>
            <a:avLst/>
            <a:gdLst>
              <a:gd name="T0" fmla="*/ 18 w 83"/>
              <a:gd name="T1" fmla="*/ 57 h 58"/>
              <a:gd name="T2" fmla="*/ 3 w 83"/>
              <a:gd name="T3" fmla="*/ 50 h 58"/>
              <a:gd name="T4" fmla="*/ 4 w 83"/>
              <a:gd name="T5" fmla="*/ 35 h 58"/>
              <a:gd name="T6" fmla="*/ 75 w 83"/>
              <a:gd name="T7" fmla="*/ 3 h 58"/>
              <a:gd name="T8" fmla="*/ 83 w 83"/>
              <a:gd name="T9" fmla="*/ 16 h 58"/>
              <a:gd name="T10" fmla="*/ 53 w 83"/>
              <a:gd name="T11" fmla="*/ 53 h 58"/>
              <a:gd name="T12" fmla="*/ 18 w 83"/>
              <a:gd name="T13" fmla="*/ 5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58">
                <a:moveTo>
                  <a:pt x="18" y="57"/>
                </a:moveTo>
                <a:cubicBezTo>
                  <a:pt x="11" y="58"/>
                  <a:pt x="6" y="56"/>
                  <a:pt x="3" y="50"/>
                </a:cubicBezTo>
                <a:cubicBezTo>
                  <a:pt x="0" y="44"/>
                  <a:pt x="1" y="40"/>
                  <a:pt x="4" y="35"/>
                </a:cubicBezTo>
                <a:cubicBezTo>
                  <a:pt x="12" y="21"/>
                  <a:pt x="59" y="0"/>
                  <a:pt x="75" y="3"/>
                </a:cubicBezTo>
                <a:cubicBezTo>
                  <a:pt x="83" y="4"/>
                  <a:pt x="83" y="9"/>
                  <a:pt x="83" y="16"/>
                </a:cubicBezTo>
                <a:cubicBezTo>
                  <a:pt x="83" y="34"/>
                  <a:pt x="71" y="50"/>
                  <a:pt x="53" y="53"/>
                </a:cubicBezTo>
                <a:cubicBezTo>
                  <a:pt x="42" y="55"/>
                  <a:pt x="30" y="55"/>
                  <a:pt x="18" y="5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3" name="Freeform 235">
            <a:extLst>
              <a:ext uri="{FF2B5EF4-FFF2-40B4-BE49-F238E27FC236}">
                <a16:creationId xmlns:a16="http://schemas.microsoft.com/office/drawing/2014/main" id="{F443B517-578E-42BD-85B9-95A76977697E}"/>
              </a:ext>
            </a:extLst>
          </p:cNvPr>
          <p:cNvSpPr>
            <a:spLocks/>
          </p:cNvSpPr>
          <p:nvPr/>
        </p:nvSpPr>
        <p:spPr bwMode="auto">
          <a:xfrm>
            <a:off x="1621520" y="3337761"/>
            <a:ext cx="44483" cy="42364"/>
          </a:xfrm>
          <a:custGeom>
            <a:avLst/>
            <a:gdLst>
              <a:gd name="T0" fmla="*/ 58 w 59"/>
              <a:gd name="T1" fmla="*/ 31 h 60"/>
              <a:gd name="T2" fmla="*/ 30 w 59"/>
              <a:gd name="T3" fmla="*/ 59 h 60"/>
              <a:gd name="T4" fmla="*/ 1 w 59"/>
              <a:gd name="T5" fmla="*/ 27 h 60"/>
              <a:gd name="T6" fmla="*/ 32 w 59"/>
              <a:gd name="T7" fmla="*/ 1 h 60"/>
              <a:gd name="T8" fmla="*/ 58 w 59"/>
              <a:gd name="T9" fmla="*/ 3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60">
                <a:moveTo>
                  <a:pt x="58" y="31"/>
                </a:moveTo>
                <a:cubicBezTo>
                  <a:pt x="57" y="51"/>
                  <a:pt x="49" y="60"/>
                  <a:pt x="30" y="59"/>
                </a:cubicBezTo>
                <a:cubicBezTo>
                  <a:pt x="15" y="59"/>
                  <a:pt x="0" y="42"/>
                  <a:pt x="1" y="27"/>
                </a:cubicBezTo>
                <a:cubicBezTo>
                  <a:pt x="2" y="13"/>
                  <a:pt x="17" y="0"/>
                  <a:pt x="32" y="1"/>
                </a:cubicBezTo>
                <a:cubicBezTo>
                  <a:pt x="50" y="2"/>
                  <a:pt x="59" y="13"/>
                  <a:pt x="58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4" name="Freeform 236">
            <a:extLst>
              <a:ext uri="{FF2B5EF4-FFF2-40B4-BE49-F238E27FC236}">
                <a16:creationId xmlns:a16="http://schemas.microsoft.com/office/drawing/2014/main" id="{2176EDBF-5029-4B97-9CAA-D8D06BF1E7F7}"/>
              </a:ext>
            </a:extLst>
          </p:cNvPr>
          <p:cNvSpPr>
            <a:spLocks/>
          </p:cNvSpPr>
          <p:nvPr/>
        </p:nvSpPr>
        <p:spPr bwMode="auto">
          <a:xfrm>
            <a:off x="3578769" y="2530714"/>
            <a:ext cx="40247" cy="52955"/>
          </a:xfrm>
          <a:custGeom>
            <a:avLst/>
            <a:gdLst>
              <a:gd name="T0" fmla="*/ 37 w 54"/>
              <a:gd name="T1" fmla="*/ 1 h 72"/>
              <a:gd name="T2" fmla="*/ 51 w 54"/>
              <a:gd name="T3" fmla="*/ 20 h 72"/>
              <a:gd name="T4" fmla="*/ 34 w 54"/>
              <a:gd name="T5" fmla="*/ 58 h 72"/>
              <a:gd name="T6" fmla="*/ 11 w 54"/>
              <a:gd name="T7" fmla="*/ 69 h 72"/>
              <a:gd name="T8" fmla="*/ 1 w 54"/>
              <a:gd name="T9" fmla="*/ 47 h 72"/>
              <a:gd name="T10" fmla="*/ 37 w 54"/>
              <a:gd name="T11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" h="72">
                <a:moveTo>
                  <a:pt x="37" y="1"/>
                </a:moveTo>
                <a:cubicBezTo>
                  <a:pt x="47" y="2"/>
                  <a:pt x="54" y="7"/>
                  <a:pt x="51" y="20"/>
                </a:cubicBezTo>
                <a:cubicBezTo>
                  <a:pt x="47" y="34"/>
                  <a:pt x="42" y="47"/>
                  <a:pt x="34" y="58"/>
                </a:cubicBezTo>
                <a:cubicBezTo>
                  <a:pt x="29" y="66"/>
                  <a:pt x="21" y="72"/>
                  <a:pt x="11" y="69"/>
                </a:cubicBezTo>
                <a:cubicBezTo>
                  <a:pt x="0" y="65"/>
                  <a:pt x="1" y="56"/>
                  <a:pt x="1" y="47"/>
                </a:cubicBezTo>
                <a:cubicBezTo>
                  <a:pt x="1" y="21"/>
                  <a:pt x="17" y="0"/>
                  <a:pt x="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5" name="Freeform 237">
            <a:extLst>
              <a:ext uri="{FF2B5EF4-FFF2-40B4-BE49-F238E27FC236}">
                <a16:creationId xmlns:a16="http://schemas.microsoft.com/office/drawing/2014/main" id="{1D89270D-369B-4D8D-9AEE-0188D4BADE68}"/>
              </a:ext>
            </a:extLst>
          </p:cNvPr>
          <p:cNvSpPr>
            <a:spLocks/>
          </p:cNvSpPr>
          <p:nvPr/>
        </p:nvSpPr>
        <p:spPr bwMode="auto">
          <a:xfrm>
            <a:off x="4207884" y="4839592"/>
            <a:ext cx="44483" cy="40246"/>
          </a:xfrm>
          <a:custGeom>
            <a:avLst/>
            <a:gdLst>
              <a:gd name="T0" fmla="*/ 26 w 59"/>
              <a:gd name="T1" fmla="*/ 0 h 58"/>
              <a:gd name="T2" fmla="*/ 59 w 59"/>
              <a:gd name="T3" fmla="*/ 30 h 58"/>
              <a:gd name="T4" fmla="*/ 30 w 59"/>
              <a:gd name="T5" fmla="*/ 58 h 58"/>
              <a:gd name="T6" fmla="*/ 2 w 59"/>
              <a:gd name="T7" fmla="*/ 29 h 58"/>
              <a:gd name="T8" fmla="*/ 26 w 59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8">
                <a:moveTo>
                  <a:pt x="26" y="0"/>
                </a:moveTo>
                <a:cubicBezTo>
                  <a:pt x="44" y="0"/>
                  <a:pt x="59" y="14"/>
                  <a:pt x="59" y="30"/>
                </a:cubicBezTo>
                <a:cubicBezTo>
                  <a:pt x="58" y="45"/>
                  <a:pt x="46" y="58"/>
                  <a:pt x="30" y="58"/>
                </a:cubicBezTo>
                <a:cubicBezTo>
                  <a:pt x="20" y="57"/>
                  <a:pt x="0" y="38"/>
                  <a:pt x="2" y="29"/>
                </a:cubicBezTo>
                <a:cubicBezTo>
                  <a:pt x="5" y="16"/>
                  <a:pt x="7" y="0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6" name="Freeform 238">
            <a:extLst>
              <a:ext uri="{FF2B5EF4-FFF2-40B4-BE49-F238E27FC236}">
                <a16:creationId xmlns:a16="http://schemas.microsoft.com/office/drawing/2014/main" id="{E10DF95C-C72B-41A1-B49B-19AAFFF831C1}"/>
              </a:ext>
            </a:extLst>
          </p:cNvPr>
          <p:cNvSpPr>
            <a:spLocks/>
          </p:cNvSpPr>
          <p:nvPr/>
        </p:nvSpPr>
        <p:spPr bwMode="auto">
          <a:xfrm>
            <a:off x="1839698" y="5095898"/>
            <a:ext cx="65666" cy="82610"/>
          </a:xfrm>
          <a:custGeom>
            <a:avLst/>
            <a:gdLst>
              <a:gd name="T0" fmla="*/ 92 w 92"/>
              <a:gd name="T1" fmla="*/ 11 h 115"/>
              <a:gd name="T2" fmla="*/ 71 w 92"/>
              <a:gd name="T3" fmla="*/ 53 h 115"/>
              <a:gd name="T4" fmla="*/ 34 w 92"/>
              <a:gd name="T5" fmla="*/ 99 h 115"/>
              <a:gd name="T6" fmla="*/ 10 w 92"/>
              <a:gd name="T7" fmla="*/ 109 h 115"/>
              <a:gd name="T8" fmla="*/ 16 w 92"/>
              <a:gd name="T9" fmla="*/ 83 h 115"/>
              <a:gd name="T10" fmla="*/ 40 w 92"/>
              <a:gd name="T11" fmla="*/ 60 h 115"/>
              <a:gd name="T12" fmla="*/ 76 w 92"/>
              <a:gd name="T13" fmla="*/ 9 h 115"/>
              <a:gd name="T14" fmla="*/ 85 w 92"/>
              <a:gd name="T15" fmla="*/ 0 h 115"/>
              <a:gd name="T16" fmla="*/ 92 w 92"/>
              <a:gd name="T17" fmla="*/ 1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" h="115">
                <a:moveTo>
                  <a:pt x="92" y="11"/>
                </a:moveTo>
                <a:cubicBezTo>
                  <a:pt x="89" y="27"/>
                  <a:pt x="81" y="41"/>
                  <a:pt x="71" y="53"/>
                </a:cubicBezTo>
                <a:cubicBezTo>
                  <a:pt x="60" y="69"/>
                  <a:pt x="47" y="84"/>
                  <a:pt x="34" y="99"/>
                </a:cubicBezTo>
                <a:cubicBezTo>
                  <a:pt x="28" y="106"/>
                  <a:pt x="18" y="115"/>
                  <a:pt x="10" y="109"/>
                </a:cubicBezTo>
                <a:cubicBezTo>
                  <a:pt x="0" y="100"/>
                  <a:pt x="10" y="90"/>
                  <a:pt x="16" y="83"/>
                </a:cubicBezTo>
                <a:cubicBezTo>
                  <a:pt x="22" y="74"/>
                  <a:pt x="30" y="65"/>
                  <a:pt x="40" y="60"/>
                </a:cubicBezTo>
                <a:cubicBezTo>
                  <a:pt x="60" y="48"/>
                  <a:pt x="74" y="33"/>
                  <a:pt x="76" y="9"/>
                </a:cubicBezTo>
                <a:cubicBezTo>
                  <a:pt x="77" y="4"/>
                  <a:pt x="78" y="0"/>
                  <a:pt x="85" y="0"/>
                </a:cubicBezTo>
                <a:cubicBezTo>
                  <a:pt x="89" y="1"/>
                  <a:pt x="92" y="4"/>
                  <a:pt x="92" y="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7" name="Freeform 239">
            <a:extLst>
              <a:ext uri="{FF2B5EF4-FFF2-40B4-BE49-F238E27FC236}">
                <a16:creationId xmlns:a16="http://schemas.microsoft.com/office/drawing/2014/main" id="{E43ADB65-C4E7-47C2-A551-CA6CBC168053}"/>
              </a:ext>
            </a:extLst>
          </p:cNvPr>
          <p:cNvSpPr>
            <a:spLocks/>
          </p:cNvSpPr>
          <p:nvPr/>
        </p:nvSpPr>
        <p:spPr bwMode="auto">
          <a:xfrm>
            <a:off x="3979115" y="5106489"/>
            <a:ext cx="44483" cy="52955"/>
          </a:xfrm>
          <a:custGeom>
            <a:avLst/>
            <a:gdLst>
              <a:gd name="T0" fmla="*/ 61 w 61"/>
              <a:gd name="T1" fmla="*/ 60 h 73"/>
              <a:gd name="T2" fmla="*/ 45 w 61"/>
              <a:gd name="T3" fmla="*/ 71 h 73"/>
              <a:gd name="T4" fmla="*/ 2 w 61"/>
              <a:gd name="T5" fmla="*/ 13 h 73"/>
              <a:gd name="T6" fmla="*/ 15 w 61"/>
              <a:gd name="T7" fmla="*/ 2 h 73"/>
              <a:gd name="T8" fmla="*/ 61 w 61"/>
              <a:gd name="T9" fmla="*/ 6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73">
                <a:moveTo>
                  <a:pt x="61" y="60"/>
                </a:moveTo>
                <a:cubicBezTo>
                  <a:pt x="61" y="68"/>
                  <a:pt x="56" y="73"/>
                  <a:pt x="45" y="71"/>
                </a:cubicBezTo>
                <a:cubicBezTo>
                  <a:pt x="27" y="68"/>
                  <a:pt x="0" y="31"/>
                  <a:pt x="2" y="13"/>
                </a:cubicBezTo>
                <a:cubicBezTo>
                  <a:pt x="3" y="5"/>
                  <a:pt x="7" y="0"/>
                  <a:pt x="15" y="2"/>
                </a:cubicBezTo>
                <a:cubicBezTo>
                  <a:pt x="30" y="5"/>
                  <a:pt x="60" y="42"/>
                  <a:pt x="61" y="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8" name="Freeform 240">
            <a:extLst>
              <a:ext uri="{FF2B5EF4-FFF2-40B4-BE49-F238E27FC236}">
                <a16:creationId xmlns:a16="http://schemas.microsoft.com/office/drawing/2014/main" id="{18A26FD8-E62C-47CA-9253-D90094736239}"/>
              </a:ext>
            </a:extLst>
          </p:cNvPr>
          <p:cNvSpPr>
            <a:spLocks/>
          </p:cNvSpPr>
          <p:nvPr/>
        </p:nvSpPr>
        <p:spPr bwMode="auto">
          <a:xfrm>
            <a:off x="4554021" y="4398998"/>
            <a:ext cx="46601" cy="36009"/>
          </a:xfrm>
          <a:custGeom>
            <a:avLst/>
            <a:gdLst>
              <a:gd name="T0" fmla="*/ 33 w 62"/>
              <a:gd name="T1" fmla="*/ 0 h 49"/>
              <a:gd name="T2" fmla="*/ 60 w 62"/>
              <a:gd name="T3" fmla="*/ 25 h 49"/>
              <a:gd name="T4" fmla="*/ 32 w 62"/>
              <a:gd name="T5" fmla="*/ 48 h 49"/>
              <a:gd name="T6" fmla="*/ 1 w 62"/>
              <a:gd name="T7" fmla="*/ 26 h 49"/>
              <a:gd name="T8" fmla="*/ 33 w 62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49">
                <a:moveTo>
                  <a:pt x="33" y="0"/>
                </a:moveTo>
                <a:cubicBezTo>
                  <a:pt x="51" y="1"/>
                  <a:pt x="62" y="11"/>
                  <a:pt x="60" y="25"/>
                </a:cubicBezTo>
                <a:cubicBezTo>
                  <a:pt x="59" y="42"/>
                  <a:pt x="48" y="49"/>
                  <a:pt x="32" y="48"/>
                </a:cubicBezTo>
                <a:cubicBezTo>
                  <a:pt x="17" y="48"/>
                  <a:pt x="3" y="45"/>
                  <a:pt x="1" y="26"/>
                </a:cubicBezTo>
                <a:cubicBezTo>
                  <a:pt x="0" y="14"/>
                  <a:pt x="18" y="0"/>
                  <a:pt x="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9" name="Freeform 241">
            <a:extLst>
              <a:ext uri="{FF2B5EF4-FFF2-40B4-BE49-F238E27FC236}">
                <a16:creationId xmlns:a16="http://schemas.microsoft.com/office/drawing/2014/main" id="{804A5B08-1FEA-4D76-A5EE-8131AC2C058C}"/>
              </a:ext>
            </a:extLst>
          </p:cNvPr>
          <p:cNvSpPr>
            <a:spLocks/>
          </p:cNvSpPr>
          <p:nvPr/>
        </p:nvSpPr>
        <p:spPr bwMode="auto">
          <a:xfrm>
            <a:off x="2494232" y="2911997"/>
            <a:ext cx="33892" cy="42364"/>
          </a:xfrm>
          <a:custGeom>
            <a:avLst/>
            <a:gdLst>
              <a:gd name="T0" fmla="*/ 47 w 48"/>
              <a:gd name="T1" fmla="*/ 37 h 58"/>
              <a:gd name="T2" fmla="*/ 25 w 48"/>
              <a:gd name="T3" fmla="*/ 58 h 58"/>
              <a:gd name="T4" fmla="*/ 0 w 48"/>
              <a:gd name="T5" fmla="*/ 22 h 58"/>
              <a:gd name="T6" fmla="*/ 30 w 48"/>
              <a:gd name="T7" fmla="*/ 0 h 58"/>
              <a:gd name="T8" fmla="*/ 47 w 48"/>
              <a:gd name="T9" fmla="*/ 3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58">
                <a:moveTo>
                  <a:pt x="47" y="37"/>
                </a:moveTo>
                <a:cubicBezTo>
                  <a:pt x="48" y="51"/>
                  <a:pt x="39" y="58"/>
                  <a:pt x="25" y="58"/>
                </a:cubicBezTo>
                <a:cubicBezTo>
                  <a:pt x="12" y="58"/>
                  <a:pt x="1" y="41"/>
                  <a:pt x="0" y="22"/>
                </a:cubicBezTo>
                <a:cubicBezTo>
                  <a:pt x="0" y="13"/>
                  <a:pt x="17" y="0"/>
                  <a:pt x="30" y="0"/>
                </a:cubicBezTo>
                <a:cubicBezTo>
                  <a:pt x="40" y="0"/>
                  <a:pt x="47" y="15"/>
                  <a:pt x="47" y="3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0" name="Freeform 242">
            <a:extLst>
              <a:ext uri="{FF2B5EF4-FFF2-40B4-BE49-F238E27FC236}">
                <a16:creationId xmlns:a16="http://schemas.microsoft.com/office/drawing/2014/main" id="{4E3243B0-8C8B-4DFB-A831-65ED93F5F809}"/>
              </a:ext>
            </a:extLst>
          </p:cNvPr>
          <p:cNvSpPr>
            <a:spLocks/>
          </p:cNvSpPr>
          <p:nvPr/>
        </p:nvSpPr>
        <p:spPr bwMode="auto">
          <a:xfrm>
            <a:off x="3218669" y="2979781"/>
            <a:ext cx="42364" cy="48719"/>
          </a:xfrm>
          <a:custGeom>
            <a:avLst/>
            <a:gdLst>
              <a:gd name="T0" fmla="*/ 58 w 58"/>
              <a:gd name="T1" fmla="*/ 25 h 69"/>
              <a:gd name="T2" fmla="*/ 34 w 58"/>
              <a:gd name="T3" fmla="*/ 59 h 69"/>
              <a:gd name="T4" fmla="*/ 9 w 58"/>
              <a:gd name="T5" fmla="*/ 58 h 69"/>
              <a:gd name="T6" fmla="*/ 11 w 58"/>
              <a:gd name="T7" fmla="*/ 25 h 69"/>
              <a:gd name="T8" fmla="*/ 35 w 58"/>
              <a:gd name="T9" fmla="*/ 7 h 69"/>
              <a:gd name="T10" fmla="*/ 58 w 58"/>
              <a:gd name="T11" fmla="*/ 2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" h="69">
                <a:moveTo>
                  <a:pt x="58" y="25"/>
                </a:moveTo>
                <a:cubicBezTo>
                  <a:pt x="54" y="36"/>
                  <a:pt x="46" y="49"/>
                  <a:pt x="34" y="59"/>
                </a:cubicBezTo>
                <a:cubicBezTo>
                  <a:pt x="27" y="64"/>
                  <a:pt x="16" y="69"/>
                  <a:pt x="9" y="58"/>
                </a:cubicBezTo>
                <a:cubicBezTo>
                  <a:pt x="3" y="47"/>
                  <a:pt x="0" y="35"/>
                  <a:pt x="11" y="25"/>
                </a:cubicBezTo>
                <a:cubicBezTo>
                  <a:pt x="18" y="18"/>
                  <a:pt x="27" y="12"/>
                  <a:pt x="35" y="7"/>
                </a:cubicBezTo>
                <a:cubicBezTo>
                  <a:pt x="48" y="0"/>
                  <a:pt x="57" y="7"/>
                  <a:pt x="58" y="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1" name="Freeform 243">
            <a:extLst>
              <a:ext uri="{FF2B5EF4-FFF2-40B4-BE49-F238E27FC236}">
                <a16:creationId xmlns:a16="http://schemas.microsoft.com/office/drawing/2014/main" id="{C9B12B13-2BDC-4D48-96B3-44832C51D77E}"/>
              </a:ext>
            </a:extLst>
          </p:cNvPr>
          <p:cNvSpPr>
            <a:spLocks/>
          </p:cNvSpPr>
          <p:nvPr/>
        </p:nvSpPr>
        <p:spPr bwMode="auto">
          <a:xfrm>
            <a:off x="2627681" y="2941651"/>
            <a:ext cx="29655" cy="86847"/>
          </a:xfrm>
          <a:custGeom>
            <a:avLst/>
            <a:gdLst>
              <a:gd name="T0" fmla="*/ 3 w 40"/>
              <a:gd name="T1" fmla="*/ 26 h 121"/>
              <a:gd name="T2" fmla="*/ 3 w 40"/>
              <a:gd name="T3" fmla="*/ 13 h 121"/>
              <a:gd name="T4" fmla="*/ 9 w 40"/>
              <a:gd name="T5" fmla="*/ 1 h 121"/>
              <a:gd name="T6" fmla="*/ 21 w 40"/>
              <a:gd name="T7" fmla="*/ 10 h 121"/>
              <a:gd name="T8" fmla="*/ 25 w 40"/>
              <a:gd name="T9" fmla="*/ 38 h 121"/>
              <a:gd name="T10" fmla="*/ 37 w 40"/>
              <a:gd name="T11" fmla="*/ 106 h 121"/>
              <a:gd name="T12" fmla="*/ 32 w 40"/>
              <a:gd name="T13" fmla="*/ 120 h 121"/>
              <a:gd name="T14" fmla="*/ 20 w 40"/>
              <a:gd name="T15" fmla="*/ 109 h 121"/>
              <a:gd name="T16" fmla="*/ 3 w 40"/>
              <a:gd name="T17" fmla="*/ 2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" h="121">
                <a:moveTo>
                  <a:pt x="3" y="26"/>
                </a:moveTo>
                <a:cubicBezTo>
                  <a:pt x="3" y="21"/>
                  <a:pt x="3" y="17"/>
                  <a:pt x="3" y="13"/>
                </a:cubicBezTo>
                <a:cubicBezTo>
                  <a:pt x="3" y="8"/>
                  <a:pt x="4" y="2"/>
                  <a:pt x="9" y="1"/>
                </a:cubicBezTo>
                <a:cubicBezTo>
                  <a:pt x="15" y="0"/>
                  <a:pt x="20" y="5"/>
                  <a:pt x="21" y="10"/>
                </a:cubicBezTo>
                <a:cubicBezTo>
                  <a:pt x="23" y="19"/>
                  <a:pt x="24" y="28"/>
                  <a:pt x="25" y="38"/>
                </a:cubicBezTo>
                <a:cubicBezTo>
                  <a:pt x="29" y="61"/>
                  <a:pt x="33" y="83"/>
                  <a:pt x="37" y="106"/>
                </a:cubicBezTo>
                <a:cubicBezTo>
                  <a:pt x="37" y="111"/>
                  <a:pt x="40" y="118"/>
                  <a:pt x="32" y="120"/>
                </a:cubicBezTo>
                <a:cubicBezTo>
                  <a:pt x="25" y="121"/>
                  <a:pt x="20" y="115"/>
                  <a:pt x="20" y="109"/>
                </a:cubicBezTo>
                <a:cubicBezTo>
                  <a:pt x="23" y="79"/>
                  <a:pt x="0" y="55"/>
                  <a:pt x="3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2" name="Freeform 244">
            <a:extLst>
              <a:ext uri="{FF2B5EF4-FFF2-40B4-BE49-F238E27FC236}">
                <a16:creationId xmlns:a16="http://schemas.microsoft.com/office/drawing/2014/main" id="{8965D6F7-B204-4BEB-A1E0-26871EBD40FD}"/>
              </a:ext>
            </a:extLst>
          </p:cNvPr>
          <p:cNvSpPr>
            <a:spLocks/>
          </p:cNvSpPr>
          <p:nvPr/>
        </p:nvSpPr>
        <p:spPr bwMode="auto">
          <a:xfrm>
            <a:off x="3989706" y="5237820"/>
            <a:ext cx="48720" cy="36009"/>
          </a:xfrm>
          <a:custGeom>
            <a:avLst/>
            <a:gdLst>
              <a:gd name="T0" fmla="*/ 22 w 67"/>
              <a:gd name="T1" fmla="*/ 0 h 50"/>
              <a:gd name="T2" fmla="*/ 59 w 67"/>
              <a:gd name="T3" fmla="*/ 17 h 50"/>
              <a:gd name="T4" fmla="*/ 60 w 67"/>
              <a:gd name="T5" fmla="*/ 35 h 50"/>
              <a:gd name="T6" fmla="*/ 35 w 67"/>
              <a:gd name="T7" fmla="*/ 46 h 50"/>
              <a:gd name="T8" fmla="*/ 5 w 67"/>
              <a:gd name="T9" fmla="*/ 25 h 50"/>
              <a:gd name="T10" fmla="*/ 3 w 67"/>
              <a:gd name="T11" fmla="*/ 8 h 50"/>
              <a:gd name="T12" fmla="*/ 22 w 67"/>
              <a:gd name="T1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50">
                <a:moveTo>
                  <a:pt x="22" y="0"/>
                </a:moveTo>
                <a:cubicBezTo>
                  <a:pt x="34" y="2"/>
                  <a:pt x="47" y="9"/>
                  <a:pt x="59" y="17"/>
                </a:cubicBezTo>
                <a:cubicBezTo>
                  <a:pt x="67" y="22"/>
                  <a:pt x="64" y="29"/>
                  <a:pt x="60" y="35"/>
                </a:cubicBezTo>
                <a:cubicBezTo>
                  <a:pt x="54" y="43"/>
                  <a:pt x="47" y="50"/>
                  <a:pt x="35" y="46"/>
                </a:cubicBezTo>
                <a:cubicBezTo>
                  <a:pt x="24" y="41"/>
                  <a:pt x="14" y="34"/>
                  <a:pt x="5" y="25"/>
                </a:cubicBezTo>
                <a:cubicBezTo>
                  <a:pt x="0" y="20"/>
                  <a:pt x="0" y="14"/>
                  <a:pt x="3" y="8"/>
                </a:cubicBezTo>
                <a:cubicBezTo>
                  <a:pt x="6" y="1"/>
                  <a:pt x="12" y="0"/>
                  <a:pt x="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3" name="Freeform 245">
            <a:extLst>
              <a:ext uri="{FF2B5EF4-FFF2-40B4-BE49-F238E27FC236}">
                <a16:creationId xmlns:a16="http://schemas.microsoft.com/office/drawing/2014/main" id="{F64D2CFD-1BD2-4A78-B37C-A7CF40074AB0}"/>
              </a:ext>
            </a:extLst>
          </p:cNvPr>
          <p:cNvSpPr>
            <a:spLocks/>
          </p:cNvSpPr>
          <p:nvPr/>
        </p:nvSpPr>
        <p:spPr bwMode="auto">
          <a:xfrm>
            <a:off x="4473527" y="4367224"/>
            <a:ext cx="33892" cy="42364"/>
          </a:xfrm>
          <a:custGeom>
            <a:avLst/>
            <a:gdLst>
              <a:gd name="T0" fmla="*/ 45 w 46"/>
              <a:gd name="T1" fmla="*/ 33 h 57"/>
              <a:gd name="T2" fmla="*/ 26 w 46"/>
              <a:gd name="T3" fmla="*/ 56 h 57"/>
              <a:gd name="T4" fmla="*/ 0 w 46"/>
              <a:gd name="T5" fmla="*/ 12 h 57"/>
              <a:gd name="T6" fmla="*/ 12 w 46"/>
              <a:gd name="T7" fmla="*/ 0 h 57"/>
              <a:gd name="T8" fmla="*/ 45 w 46"/>
              <a:gd name="T9" fmla="*/ 3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7">
                <a:moveTo>
                  <a:pt x="45" y="33"/>
                </a:moveTo>
                <a:cubicBezTo>
                  <a:pt x="46" y="46"/>
                  <a:pt x="39" y="55"/>
                  <a:pt x="26" y="56"/>
                </a:cubicBezTo>
                <a:cubicBezTo>
                  <a:pt x="11" y="57"/>
                  <a:pt x="0" y="37"/>
                  <a:pt x="0" y="12"/>
                </a:cubicBezTo>
                <a:cubicBezTo>
                  <a:pt x="0" y="4"/>
                  <a:pt x="2" y="0"/>
                  <a:pt x="12" y="0"/>
                </a:cubicBezTo>
                <a:cubicBezTo>
                  <a:pt x="32" y="2"/>
                  <a:pt x="45" y="14"/>
                  <a:pt x="45" y="3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4" name="Freeform 246">
            <a:extLst>
              <a:ext uri="{FF2B5EF4-FFF2-40B4-BE49-F238E27FC236}">
                <a16:creationId xmlns:a16="http://schemas.microsoft.com/office/drawing/2014/main" id="{9C93D8C2-B7D5-4C51-807D-58D918CA1EB3}"/>
              </a:ext>
            </a:extLst>
          </p:cNvPr>
          <p:cNvSpPr>
            <a:spLocks/>
          </p:cNvSpPr>
          <p:nvPr/>
        </p:nvSpPr>
        <p:spPr bwMode="auto">
          <a:xfrm>
            <a:off x="3930396" y="3257269"/>
            <a:ext cx="59310" cy="55074"/>
          </a:xfrm>
          <a:custGeom>
            <a:avLst/>
            <a:gdLst>
              <a:gd name="T0" fmla="*/ 8 w 81"/>
              <a:gd name="T1" fmla="*/ 74 h 74"/>
              <a:gd name="T2" fmla="*/ 3 w 81"/>
              <a:gd name="T3" fmla="*/ 64 h 74"/>
              <a:gd name="T4" fmla="*/ 17 w 81"/>
              <a:gd name="T5" fmla="*/ 45 h 74"/>
              <a:gd name="T6" fmla="*/ 51 w 81"/>
              <a:gd name="T7" fmla="*/ 11 h 74"/>
              <a:gd name="T8" fmla="*/ 68 w 81"/>
              <a:gd name="T9" fmla="*/ 2 h 74"/>
              <a:gd name="T10" fmla="*/ 78 w 81"/>
              <a:gd name="T11" fmla="*/ 5 h 74"/>
              <a:gd name="T12" fmla="*/ 77 w 81"/>
              <a:gd name="T13" fmla="*/ 16 h 74"/>
              <a:gd name="T14" fmla="*/ 13 w 81"/>
              <a:gd name="T15" fmla="*/ 72 h 74"/>
              <a:gd name="T16" fmla="*/ 8 w 81"/>
              <a:gd name="T17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" h="74">
                <a:moveTo>
                  <a:pt x="8" y="74"/>
                </a:moveTo>
                <a:cubicBezTo>
                  <a:pt x="0" y="73"/>
                  <a:pt x="1" y="68"/>
                  <a:pt x="3" y="64"/>
                </a:cubicBezTo>
                <a:cubicBezTo>
                  <a:pt x="6" y="56"/>
                  <a:pt x="11" y="50"/>
                  <a:pt x="17" y="45"/>
                </a:cubicBezTo>
                <a:cubicBezTo>
                  <a:pt x="30" y="35"/>
                  <a:pt x="42" y="25"/>
                  <a:pt x="51" y="11"/>
                </a:cubicBezTo>
                <a:cubicBezTo>
                  <a:pt x="54" y="5"/>
                  <a:pt x="61" y="3"/>
                  <a:pt x="68" y="2"/>
                </a:cubicBezTo>
                <a:cubicBezTo>
                  <a:pt x="72" y="1"/>
                  <a:pt x="76" y="0"/>
                  <a:pt x="78" y="5"/>
                </a:cubicBezTo>
                <a:cubicBezTo>
                  <a:pt x="81" y="9"/>
                  <a:pt x="80" y="13"/>
                  <a:pt x="77" y="16"/>
                </a:cubicBezTo>
                <a:cubicBezTo>
                  <a:pt x="58" y="37"/>
                  <a:pt x="37" y="56"/>
                  <a:pt x="13" y="72"/>
                </a:cubicBezTo>
                <a:cubicBezTo>
                  <a:pt x="11" y="73"/>
                  <a:pt x="9" y="74"/>
                  <a:pt x="8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5" name="Freeform 247">
            <a:extLst>
              <a:ext uri="{FF2B5EF4-FFF2-40B4-BE49-F238E27FC236}">
                <a16:creationId xmlns:a16="http://schemas.microsoft.com/office/drawing/2014/main" id="{A6A21917-92A4-4ADE-9ED5-AA9A007F107D}"/>
              </a:ext>
            </a:extLst>
          </p:cNvPr>
          <p:cNvSpPr>
            <a:spLocks/>
          </p:cNvSpPr>
          <p:nvPr/>
        </p:nvSpPr>
        <p:spPr bwMode="auto">
          <a:xfrm>
            <a:off x="4248131" y="4473136"/>
            <a:ext cx="40247" cy="31773"/>
          </a:xfrm>
          <a:custGeom>
            <a:avLst/>
            <a:gdLst>
              <a:gd name="T0" fmla="*/ 23 w 55"/>
              <a:gd name="T1" fmla="*/ 43 h 44"/>
              <a:gd name="T2" fmla="*/ 1 w 55"/>
              <a:gd name="T3" fmla="*/ 18 h 44"/>
              <a:gd name="T4" fmla="*/ 25 w 55"/>
              <a:gd name="T5" fmla="*/ 0 h 44"/>
              <a:gd name="T6" fmla="*/ 52 w 55"/>
              <a:gd name="T7" fmla="*/ 19 h 44"/>
              <a:gd name="T8" fmla="*/ 23 w 55"/>
              <a:gd name="T9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4">
                <a:moveTo>
                  <a:pt x="23" y="43"/>
                </a:moveTo>
                <a:cubicBezTo>
                  <a:pt x="6" y="44"/>
                  <a:pt x="2" y="31"/>
                  <a:pt x="1" y="18"/>
                </a:cubicBezTo>
                <a:cubicBezTo>
                  <a:pt x="0" y="3"/>
                  <a:pt x="14" y="0"/>
                  <a:pt x="25" y="0"/>
                </a:cubicBezTo>
                <a:cubicBezTo>
                  <a:pt x="37" y="0"/>
                  <a:pt x="50" y="4"/>
                  <a:pt x="52" y="19"/>
                </a:cubicBezTo>
                <a:cubicBezTo>
                  <a:pt x="55" y="34"/>
                  <a:pt x="42" y="43"/>
                  <a:pt x="23" y="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6" name="Freeform 248">
            <a:extLst>
              <a:ext uri="{FF2B5EF4-FFF2-40B4-BE49-F238E27FC236}">
                <a16:creationId xmlns:a16="http://schemas.microsoft.com/office/drawing/2014/main" id="{AF777636-FBDE-4248-B6F3-A0302FAD70BB}"/>
              </a:ext>
            </a:extLst>
          </p:cNvPr>
          <p:cNvSpPr>
            <a:spLocks/>
          </p:cNvSpPr>
          <p:nvPr/>
        </p:nvSpPr>
        <p:spPr bwMode="auto">
          <a:xfrm>
            <a:off x="3424137" y="5830926"/>
            <a:ext cx="33892" cy="40246"/>
          </a:xfrm>
          <a:custGeom>
            <a:avLst/>
            <a:gdLst>
              <a:gd name="T0" fmla="*/ 4 w 46"/>
              <a:gd name="T1" fmla="*/ 31 h 54"/>
              <a:gd name="T2" fmla="*/ 23 w 46"/>
              <a:gd name="T3" fmla="*/ 1 h 54"/>
              <a:gd name="T4" fmla="*/ 46 w 46"/>
              <a:gd name="T5" fmla="*/ 28 h 54"/>
              <a:gd name="T6" fmla="*/ 18 w 46"/>
              <a:gd name="T7" fmla="*/ 52 h 54"/>
              <a:gd name="T8" fmla="*/ 4 w 46"/>
              <a:gd name="T9" fmla="*/ 3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4">
                <a:moveTo>
                  <a:pt x="4" y="31"/>
                </a:moveTo>
                <a:cubicBezTo>
                  <a:pt x="4" y="17"/>
                  <a:pt x="3" y="0"/>
                  <a:pt x="23" y="1"/>
                </a:cubicBezTo>
                <a:cubicBezTo>
                  <a:pt x="38" y="1"/>
                  <a:pt x="46" y="12"/>
                  <a:pt x="46" y="28"/>
                </a:cubicBezTo>
                <a:cubicBezTo>
                  <a:pt x="45" y="43"/>
                  <a:pt x="33" y="54"/>
                  <a:pt x="18" y="52"/>
                </a:cubicBezTo>
                <a:cubicBezTo>
                  <a:pt x="4" y="51"/>
                  <a:pt x="0" y="43"/>
                  <a:pt x="4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7" name="Freeform 249">
            <a:extLst>
              <a:ext uri="{FF2B5EF4-FFF2-40B4-BE49-F238E27FC236}">
                <a16:creationId xmlns:a16="http://schemas.microsoft.com/office/drawing/2014/main" id="{D4031C78-41A3-4EB5-BCF4-7D208A2AD475}"/>
              </a:ext>
            </a:extLst>
          </p:cNvPr>
          <p:cNvSpPr>
            <a:spLocks/>
          </p:cNvSpPr>
          <p:nvPr/>
        </p:nvSpPr>
        <p:spPr bwMode="auto">
          <a:xfrm>
            <a:off x="1354621" y="4195647"/>
            <a:ext cx="31774" cy="33892"/>
          </a:xfrm>
          <a:custGeom>
            <a:avLst/>
            <a:gdLst>
              <a:gd name="T0" fmla="*/ 0 w 42"/>
              <a:gd name="T1" fmla="*/ 23 h 47"/>
              <a:gd name="T2" fmla="*/ 18 w 42"/>
              <a:gd name="T3" fmla="*/ 0 h 47"/>
              <a:gd name="T4" fmla="*/ 41 w 42"/>
              <a:gd name="T5" fmla="*/ 23 h 47"/>
              <a:gd name="T6" fmla="*/ 17 w 42"/>
              <a:gd name="T7" fmla="*/ 46 h 47"/>
              <a:gd name="T8" fmla="*/ 0 w 42"/>
              <a:gd name="T9" fmla="*/ 23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7">
                <a:moveTo>
                  <a:pt x="0" y="23"/>
                </a:moveTo>
                <a:cubicBezTo>
                  <a:pt x="0" y="9"/>
                  <a:pt x="5" y="0"/>
                  <a:pt x="18" y="0"/>
                </a:cubicBezTo>
                <a:cubicBezTo>
                  <a:pt x="32" y="0"/>
                  <a:pt x="40" y="9"/>
                  <a:pt x="41" y="23"/>
                </a:cubicBezTo>
                <a:cubicBezTo>
                  <a:pt x="42" y="35"/>
                  <a:pt x="29" y="47"/>
                  <a:pt x="17" y="46"/>
                </a:cubicBezTo>
                <a:cubicBezTo>
                  <a:pt x="2" y="45"/>
                  <a:pt x="2" y="32"/>
                  <a:pt x="0" y="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8" name="Freeform 250">
            <a:extLst>
              <a:ext uri="{FF2B5EF4-FFF2-40B4-BE49-F238E27FC236}">
                <a16:creationId xmlns:a16="http://schemas.microsoft.com/office/drawing/2014/main" id="{F593EE22-AB63-4711-9948-5A4EF7E4D0D5}"/>
              </a:ext>
            </a:extLst>
          </p:cNvPr>
          <p:cNvSpPr>
            <a:spLocks/>
          </p:cNvSpPr>
          <p:nvPr/>
        </p:nvSpPr>
        <p:spPr bwMode="auto">
          <a:xfrm>
            <a:off x="1617283" y="4632005"/>
            <a:ext cx="31774" cy="27536"/>
          </a:xfrm>
          <a:custGeom>
            <a:avLst/>
            <a:gdLst>
              <a:gd name="T0" fmla="*/ 42 w 43"/>
              <a:gd name="T1" fmla="*/ 21 h 40"/>
              <a:gd name="T2" fmla="*/ 22 w 43"/>
              <a:gd name="T3" fmla="*/ 40 h 40"/>
              <a:gd name="T4" fmla="*/ 1 w 43"/>
              <a:gd name="T5" fmla="*/ 19 h 40"/>
              <a:gd name="T6" fmla="*/ 21 w 43"/>
              <a:gd name="T7" fmla="*/ 0 h 40"/>
              <a:gd name="T8" fmla="*/ 42 w 43"/>
              <a:gd name="T9" fmla="*/ 2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0">
                <a:moveTo>
                  <a:pt x="42" y="21"/>
                </a:moveTo>
                <a:cubicBezTo>
                  <a:pt x="43" y="35"/>
                  <a:pt x="34" y="40"/>
                  <a:pt x="22" y="40"/>
                </a:cubicBezTo>
                <a:cubicBezTo>
                  <a:pt x="9" y="40"/>
                  <a:pt x="2" y="32"/>
                  <a:pt x="1" y="19"/>
                </a:cubicBezTo>
                <a:cubicBezTo>
                  <a:pt x="0" y="5"/>
                  <a:pt x="9" y="0"/>
                  <a:pt x="21" y="0"/>
                </a:cubicBezTo>
                <a:cubicBezTo>
                  <a:pt x="35" y="0"/>
                  <a:pt x="42" y="7"/>
                  <a:pt x="42" y="2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49" name="Freeform 251">
            <a:extLst>
              <a:ext uri="{FF2B5EF4-FFF2-40B4-BE49-F238E27FC236}">
                <a16:creationId xmlns:a16="http://schemas.microsoft.com/office/drawing/2014/main" id="{4387E21B-E0B7-4D22-9995-6D8A3695D68F}"/>
              </a:ext>
            </a:extLst>
          </p:cNvPr>
          <p:cNvSpPr>
            <a:spLocks/>
          </p:cNvSpPr>
          <p:nvPr/>
        </p:nvSpPr>
        <p:spPr bwMode="auto">
          <a:xfrm>
            <a:off x="2066349" y="5091660"/>
            <a:ext cx="42364" cy="33892"/>
          </a:xfrm>
          <a:custGeom>
            <a:avLst/>
            <a:gdLst>
              <a:gd name="T0" fmla="*/ 56 w 57"/>
              <a:gd name="T1" fmla="*/ 0 h 48"/>
              <a:gd name="T2" fmla="*/ 24 w 57"/>
              <a:gd name="T3" fmla="*/ 47 h 48"/>
              <a:gd name="T4" fmla="*/ 2 w 57"/>
              <a:gd name="T5" fmla="*/ 34 h 48"/>
              <a:gd name="T6" fmla="*/ 17 w 57"/>
              <a:gd name="T7" fmla="*/ 19 h 48"/>
              <a:gd name="T8" fmla="*/ 56 w 57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48">
                <a:moveTo>
                  <a:pt x="56" y="0"/>
                </a:moveTo>
                <a:cubicBezTo>
                  <a:pt x="57" y="28"/>
                  <a:pt x="46" y="44"/>
                  <a:pt x="24" y="47"/>
                </a:cubicBezTo>
                <a:cubicBezTo>
                  <a:pt x="14" y="48"/>
                  <a:pt x="5" y="43"/>
                  <a:pt x="2" y="34"/>
                </a:cubicBezTo>
                <a:cubicBezTo>
                  <a:pt x="0" y="25"/>
                  <a:pt x="9" y="19"/>
                  <a:pt x="17" y="19"/>
                </a:cubicBezTo>
                <a:cubicBezTo>
                  <a:pt x="32" y="18"/>
                  <a:pt x="45" y="14"/>
                  <a:pt x="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D883B922-908E-403F-AEBD-A6E423F90300}"/>
              </a:ext>
            </a:extLst>
          </p:cNvPr>
          <p:cNvSpPr/>
          <p:nvPr/>
        </p:nvSpPr>
        <p:spPr>
          <a:xfrm>
            <a:off x="6830848" y="5469211"/>
            <a:ext cx="1280483" cy="3427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EFCEF42-9E05-437A-AB3E-13763E9B3959}"/>
              </a:ext>
            </a:extLst>
          </p:cNvPr>
          <p:cNvSpPr txBox="1"/>
          <p:nvPr/>
        </p:nvSpPr>
        <p:spPr>
          <a:xfrm>
            <a:off x="6983967" y="5517514"/>
            <a:ext cx="974244" cy="24618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D" sz="1000" dirty="0">
                <a:solidFill>
                  <a:schemeClr val="bg1"/>
                </a:solidFill>
              </a:rPr>
              <a:t>Learn more</a:t>
            </a: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62537A3E-6496-4623-A967-0C44489083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1" t="22996" r="15859" b="40207"/>
          <a:stretch/>
        </p:blipFill>
        <p:spPr>
          <a:xfrm>
            <a:off x="6843258" y="1710375"/>
            <a:ext cx="1284741" cy="34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70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6E5B2FCE-43BB-4265-B531-AA6C5D9DB5D3}"/>
              </a:ext>
            </a:extLst>
          </p:cNvPr>
          <p:cNvSpPr/>
          <p:nvPr/>
        </p:nvSpPr>
        <p:spPr>
          <a:xfrm flipH="1">
            <a:off x="8682610" y="4769676"/>
            <a:ext cx="971614" cy="384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accent2"/>
                </a:solidFill>
                <a:latin typeface="+mj-lt"/>
              </a:rPr>
              <a:t>30 Slides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2D09A30-D387-4C0E-A9B2-7CA688E6D88C}"/>
              </a:ext>
            </a:extLst>
          </p:cNvPr>
          <p:cNvSpPr/>
          <p:nvPr/>
        </p:nvSpPr>
        <p:spPr>
          <a:xfrm flipH="1">
            <a:off x="5344129" y="4769676"/>
            <a:ext cx="1503742" cy="384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accent2"/>
                </a:solidFill>
                <a:latin typeface="+mj-lt"/>
              </a:rPr>
              <a:t>Drag and drop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DFF780-00CA-49B0-A135-003DBC1E58F7}"/>
              </a:ext>
            </a:extLst>
          </p:cNvPr>
          <p:cNvSpPr/>
          <p:nvPr/>
        </p:nvSpPr>
        <p:spPr>
          <a:xfrm flipH="1">
            <a:off x="2554116" y="4769676"/>
            <a:ext cx="993272" cy="384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accent2"/>
                </a:solidFill>
                <a:latin typeface="+mj-lt"/>
              </a:rPr>
              <a:t>Editable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BFCBC2-9C6D-44AE-BC31-870797CD732B}"/>
              </a:ext>
            </a:extLst>
          </p:cNvPr>
          <p:cNvSpPr txBox="1"/>
          <p:nvPr/>
        </p:nvSpPr>
        <p:spPr>
          <a:xfrm>
            <a:off x="3403574" y="552917"/>
            <a:ext cx="5384853" cy="107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3600">
                <a:gradFill flip="none" rotWithShape="1">
                  <a:gsLst>
                    <a:gs pos="67000">
                      <a:schemeClr val="accent1"/>
                    </a:gs>
                    <a:gs pos="10000">
                      <a:schemeClr val="accent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listoga" panose="00000500000000000000" pitchFamily="2" charset="0"/>
              </a:defRPr>
            </a:lvl1pPr>
          </a:lstStyle>
          <a:p>
            <a:pPr algn="ctr"/>
            <a:r>
              <a:rPr lang="en-ID" sz="3200" dirty="0">
                <a:solidFill>
                  <a:schemeClr val="accent2"/>
                </a:solidFill>
                <a:latin typeface="+mj-lt"/>
              </a:rPr>
              <a:t>Creative Works is intelligence having fun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8309B-E9A0-47CF-A747-052305BBC616}"/>
              </a:ext>
            </a:extLst>
          </p:cNvPr>
          <p:cNvSpPr/>
          <p:nvPr/>
        </p:nvSpPr>
        <p:spPr>
          <a:xfrm>
            <a:off x="2431592" y="1769052"/>
            <a:ext cx="7328816" cy="623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sed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do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eiusmod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tempor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incididunt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labore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et dolore magna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aliqua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. Semper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auctor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neque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vitae tempus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quam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pellentesque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31" name="Freeform 138">
            <a:extLst>
              <a:ext uri="{FF2B5EF4-FFF2-40B4-BE49-F238E27FC236}">
                <a16:creationId xmlns:a16="http://schemas.microsoft.com/office/drawing/2014/main" id="{25B730BC-31D7-4F31-87E6-CC91023F096B}"/>
              </a:ext>
            </a:extLst>
          </p:cNvPr>
          <p:cNvSpPr>
            <a:spLocks noEditPoints="1"/>
          </p:cNvSpPr>
          <p:nvPr/>
        </p:nvSpPr>
        <p:spPr bwMode="auto">
          <a:xfrm>
            <a:off x="8576426" y="3586307"/>
            <a:ext cx="1183982" cy="1148185"/>
          </a:xfrm>
          <a:custGeom>
            <a:avLst/>
            <a:gdLst>
              <a:gd name="T0" fmla="*/ 232 w 502"/>
              <a:gd name="T1" fmla="*/ 33 h 489"/>
              <a:gd name="T2" fmla="*/ 242 w 502"/>
              <a:gd name="T3" fmla="*/ 35 h 489"/>
              <a:gd name="T4" fmla="*/ 264 w 502"/>
              <a:gd name="T5" fmla="*/ 42 h 489"/>
              <a:gd name="T6" fmla="*/ 268 w 502"/>
              <a:gd name="T7" fmla="*/ 35 h 489"/>
              <a:gd name="T8" fmla="*/ 268 w 502"/>
              <a:gd name="T9" fmla="*/ 3 h 489"/>
              <a:gd name="T10" fmla="*/ 325 w 502"/>
              <a:gd name="T11" fmla="*/ 12 h 489"/>
              <a:gd name="T12" fmla="*/ 334 w 502"/>
              <a:gd name="T13" fmla="*/ 19 h 489"/>
              <a:gd name="T14" fmla="*/ 327 w 502"/>
              <a:gd name="T15" fmla="*/ 33 h 489"/>
              <a:gd name="T16" fmla="*/ 323 w 502"/>
              <a:gd name="T17" fmla="*/ 37 h 489"/>
              <a:gd name="T18" fmla="*/ 330 w 502"/>
              <a:gd name="T19" fmla="*/ 47 h 489"/>
              <a:gd name="T20" fmla="*/ 359 w 502"/>
              <a:gd name="T21" fmla="*/ 71 h 489"/>
              <a:gd name="T22" fmla="*/ 372 w 502"/>
              <a:gd name="T23" fmla="*/ 70 h 489"/>
              <a:gd name="T24" fmla="*/ 387 w 502"/>
              <a:gd name="T25" fmla="*/ 64 h 489"/>
              <a:gd name="T26" fmla="*/ 386 w 502"/>
              <a:gd name="T27" fmla="*/ 75 h 489"/>
              <a:gd name="T28" fmla="*/ 385 w 502"/>
              <a:gd name="T29" fmla="*/ 91 h 489"/>
              <a:gd name="T30" fmla="*/ 396 w 502"/>
              <a:gd name="T31" fmla="*/ 79 h 489"/>
              <a:gd name="T32" fmla="*/ 399 w 502"/>
              <a:gd name="T33" fmla="*/ 83 h 489"/>
              <a:gd name="T34" fmla="*/ 418 w 502"/>
              <a:gd name="T35" fmla="*/ 117 h 489"/>
              <a:gd name="T36" fmla="*/ 431 w 502"/>
              <a:gd name="T37" fmla="*/ 95 h 489"/>
              <a:gd name="T38" fmla="*/ 443 w 502"/>
              <a:gd name="T39" fmla="*/ 102 h 489"/>
              <a:gd name="T40" fmla="*/ 449 w 502"/>
              <a:gd name="T41" fmla="*/ 105 h 489"/>
              <a:gd name="T42" fmla="*/ 467 w 502"/>
              <a:gd name="T43" fmla="*/ 139 h 489"/>
              <a:gd name="T44" fmla="*/ 487 w 502"/>
              <a:gd name="T45" fmla="*/ 195 h 489"/>
              <a:gd name="T46" fmla="*/ 432 w 502"/>
              <a:gd name="T47" fmla="*/ 406 h 489"/>
              <a:gd name="T48" fmla="*/ 316 w 502"/>
              <a:gd name="T49" fmla="*/ 479 h 489"/>
              <a:gd name="T50" fmla="*/ 295 w 502"/>
              <a:gd name="T51" fmla="*/ 484 h 489"/>
              <a:gd name="T52" fmla="*/ 288 w 502"/>
              <a:gd name="T53" fmla="*/ 484 h 489"/>
              <a:gd name="T54" fmla="*/ 275 w 502"/>
              <a:gd name="T55" fmla="*/ 473 h 489"/>
              <a:gd name="T56" fmla="*/ 260 w 502"/>
              <a:gd name="T57" fmla="*/ 467 h 489"/>
              <a:gd name="T58" fmla="*/ 257 w 502"/>
              <a:gd name="T59" fmla="*/ 473 h 489"/>
              <a:gd name="T60" fmla="*/ 245 w 502"/>
              <a:gd name="T61" fmla="*/ 477 h 489"/>
              <a:gd name="T62" fmla="*/ 233 w 502"/>
              <a:gd name="T63" fmla="*/ 480 h 489"/>
              <a:gd name="T64" fmla="*/ 213 w 502"/>
              <a:gd name="T65" fmla="*/ 488 h 489"/>
              <a:gd name="T66" fmla="*/ 201 w 502"/>
              <a:gd name="T67" fmla="*/ 474 h 489"/>
              <a:gd name="T68" fmla="*/ 149 w 502"/>
              <a:gd name="T69" fmla="*/ 465 h 489"/>
              <a:gd name="T70" fmla="*/ 146 w 502"/>
              <a:gd name="T71" fmla="*/ 463 h 489"/>
              <a:gd name="T72" fmla="*/ 127 w 502"/>
              <a:gd name="T73" fmla="*/ 459 h 489"/>
              <a:gd name="T74" fmla="*/ 1 w 502"/>
              <a:gd name="T75" fmla="*/ 240 h 489"/>
              <a:gd name="T76" fmla="*/ 99 w 502"/>
              <a:gd name="T77" fmla="*/ 48 h 489"/>
              <a:gd name="T78" fmla="*/ 124 w 502"/>
              <a:gd name="T79" fmla="*/ 40 h 489"/>
              <a:gd name="T80" fmla="*/ 143 w 502"/>
              <a:gd name="T81" fmla="*/ 37 h 489"/>
              <a:gd name="T82" fmla="*/ 142 w 502"/>
              <a:gd name="T83" fmla="*/ 35 h 489"/>
              <a:gd name="T84" fmla="*/ 148 w 502"/>
              <a:gd name="T85" fmla="*/ 19 h 489"/>
              <a:gd name="T86" fmla="*/ 190 w 502"/>
              <a:gd name="T87" fmla="*/ 12 h 489"/>
              <a:gd name="T88" fmla="*/ 196 w 502"/>
              <a:gd name="T89" fmla="*/ 7 h 489"/>
              <a:gd name="T90" fmla="*/ 208 w 502"/>
              <a:gd name="T91" fmla="*/ 6 h 489"/>
              <a:gd name="T92" fmla="*/ 205 w 502"/>
              <a:gd name="T93" fmla="*/ 12 h 489"/>
              <a:gd name="T94" fmla="*/ 213 w 502"/>
              <a:gd name="T95" fmla="*/ 30 h 489"/>
              <a:gd name="T96" fmla="*/ 224 w 502"/>
              <a:gd name="T97" fmla="*/ 44 h 489"/>
              <a:gd name="T98" fmla="*/ 233 w 502"/>
              <a:gd name="T99" fmla="*/ 32 h 489"/>
              <a:gd name="T100" fmla="*/ 232 w 502"/>
              <a:gd name="T101" fmla="*/ 33 h 489"/>
              <a:gd name="T102" fmla="*/ 466 w 502"/>
              <a:gd name="T103" fmla="*/ 184 h 489"/>
              <a:gd name="T104" fmla="*/ 470 w 502"/>
              <a:gd name="T105" fmla="*/ 162 h 489"/>
              <a:gd name="T106" fmla="*/ 466 w 502"/>
              <a:gd name="T107" fmla="*/ 155 h 489"/>
              <a:gd name="T108" fmla="*/ 460 w 502"/>
              <a:gd name="T109" fmla="*/ 162 h 489"/>
              <a:gd name="T110" fmla="*/ 466 w 502"/>
              <a:gd name="T111" fmla="*/ 184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02" h="489">
                <a:moveTo>
                  <a:pt x="232" y="33"/>
                </a:moveTo>
                <a:cubicBezTo>
                  <a:pt x="236" y="34"/>
                  <a:pt x="242" y="31"/>
                  <a:pt x="242" y="35"/>
                </a:cubicBezTo>
                <a:cubicBezTo>
                  <a:pt x="245" y="51"/>
                  <a:pt x="257" y="36"/>
                  <a:pt x="264" y="42"/>
                </a:cubicBezTo>
                <a:cubicBezTo>
                  <a:pt x="266" y="44"/>
                  <a:pt x="268" y="38"/>
                  <a:pt x="268" y="35"/>
                </a:cubicBezTo>
                <a:cubicBezTo>
                  <a:pt x="268" y="24"/>
                  <a:pt x="268" y="13"/>
                  <a:pt x="268" y="3"/>
                </a:cubicBezTo>
                <a:cubicBezTo>
                  <a:pt x="288" y="3"/>
                  <a:pt x="307" y="7"/>
                  <a:pt x="325" y="12"/>
                </a:cubicBezTo>
                <a:cubicBezTo>
                  <a:pt x="329" y="13"/>
                  <a:pt x="338" y="15"/>
                  <a:pt x="334" y="19"/>
                </a:cubicBezTo>
                <a:cubicBezTo>
                  <a:pt x="328" y="24"/>
                  <a:pt x="344" y="36"/>
                  <a:pt x="327" y="33"/>
                </a:cubicBezTo>
                <a:cubicBezTo>
                  <a:pt x="325" y="33"/>
                  <a:pt x="323" y="35"/>
                  <a:pt x="323" y="37"/>
                </a:cubicBezTo>
                <a:cubicBezTo>
                  <a:pt x="325" y="40"/>
                  <a:pt x="327" y="46"/>
                  <a:pt x="330" y="47"/>
                </a:cubicBezTo>
                <a:cubicBezTo>
                  <a:pt x="343" y="51"/>
                  <a:pt x="349" y="64"/>
                  <a:pt x="359" y="71"/>
                </a:cubicBezTo>
                <a:cubicBezTo>
                  <a:pt x="364" y="75"/>
                  <a:pt x="368" y="83"/>
                  <a:pt x="372" y="70"/>
                </a:cubicBezTo>
                <a:cubicBezTo>
                  <a:pt x="374" y="64"/>
                  <a:pt x="382" y="62"/>
                  <a:pt x="387" y="64"/>
                </a:cubicBezTo>
                <a:cubicBezTo>
                  <a:pt x="393" y="66"/>
                  <a:pt x="388" y="73"/>
                  <a:pt x="386" y="75"/>
                </a:cubicBezTo>
                <a:cubicBezTo>
                  <a:pt x="383" y="81"/>
                  <a:pt x="379" y="88"/>
                  <a:pt x="385" y="91"/>
                </a:cubicBezTo>
                <a:cubicBezTo>
                  <a:pt x="391" y="93"/>
                  <a:pt x="393" y="85"/>
                  <a:pt x="396" y="79"/>
                </a:cubicBezTo>
                <a:cubicBezTo>
                  <a:pt x="397" y="81"/>
                  <a:pt x="398" y="82"/>
                  <a:pt x="399" y="83"/>
                </a:cubicBezTo>
                <a:cubicBezTo>
                  <a:pt x="404" y="95"/>
                  <a:pt x="401" y="111"/>
                  <a:pt x="418" y="117"/>
                </a:cubicBezTo>
                <a:cubicBezTo>
                  <a:pt x="421" y="110"/>
                  <a:pt x="416" y="97"/>
                  <a:pt x="431" y="95"/>
                </a:cubicBezTo>
                <a:cubicBezTo>
                  <a:pt x="433" y="98"/>
                  <a:pt x="430" y="114"/>
                  <a:pt x="443" y="102"/>
                </a:cubicBezTo>
                <a:cubicBezTo>
                  <a:pt x="447" y="98"/>
                  <a:pt x="448" y="103"/>
                  <a:pt x="449" y="105"/>
                </a:cubicBezTo>
                <a:cubicBezTo>
                  <a:pt x="456" y="116"/>
                  <a:pt x="461" y="128"/>
                  <a:pt x="467" y="139"/>
                </a:cubicBezTo>
                <a:cubicBezTo>
                  <a:pt x="476" y="156"/>
                  <a:pt x="484" y="175"/>
                  <a:pt x="487" y="195"/>
                </a:cubicBezTo>
                <a:cubicBezTo>
                  <a:pt x="502" y="274"/>
                  <a:pt x="484" y="345"/>
                  <a:pt x="432" y="406"/>
                </a:cubicBezTo>
                <a:cubicBezTo>
                  <a:pt x="401" y="441"/>
                  <a:pt x="363" y="468"/>
                  <a:pt x="316" y="479"/>
                </a:cubicBezTo>
                <a:cubicBezTo>
                  <a:pt x="309" y="481"/>
                  <a:pt x="302" y="483"/>
                  <a:pt x="295" y="484"/>
                </a:cubicBezTo>
                <a:cubicBezTo>
                  <a:pt x="293" y="485"/>
                  <a:pt x="289" y="485"/>
                  <a:pt x="288" y="484"/>
                </a:cubicBezTo>
                <a:cubicBezTo>
                  <a:pt x="283" y="480"/>
                  <a:pt x="280" y="473"/>
                  <a:pt x="275" y="473"/>
                </a:cubicBezTo>
                <a:cubicBezTo>
                  <a:pt x="268" y="474"/>
                  <a:pt x="265" y="469"/>
                  <a:pt x="260" y="467"/>
                </a:cubicBezTo>
                <a:cubicBezTo>
                  <a:pt x="257" y="468"/>
                  <a:pt x="258" y="471"/>
                  <a:pt x="257" y="473"/>
                </a:cubicBezTo>
                <a:cubicBezTo>
                  <a:pt x="255" y="480"/>
                  <a:pt x="254" y="489"/>
                  <a:pt x="245" y="477"/>
                </a:cubicBezTo>
                <a:cubicBezTo>
                  <a:pt x="244" y="476"/>
                  <a:pt x="234" y="464"/>
                  <a:pt x="233" y="480"/>
                </a:cubicBezTo>
                <a:cubicBezTo>
                  <a:pt x="224" y="477"/>
                  <a:pt x="221" y="488"/>
                  <a:pt x="213" y="488"/>
                </a:cubicBezTo>
                <a:cubicBezTo>
                  <a:pt x="203" y="488"/>
                  <a:pt x="200" y="484"/>
                  <a:pt x="201" y="474"/>
                </a:cubicBezTo>
                <a:cubicBezTo>
                  <a:pt x="186" y="484"/>
                  <a:pt x="160" y="480"/>
                  <a:pt x="149" y="465"/>
                </a:cubicBezTo>
                <a:cubicBezTo>
                  <a:pt x="148" y="464"/>
                  <a:pt x="148" y="461"/>
                  <a:pt x="146" y="463"/>
                </a:cubicBezTo>
                <a:cubicBezTo>
                  <a:pt x="138" y="469"/>
                  <a:pt x="132" y="462"/>
                  <a:pt x="127" y="459"/>
                </a:cubicBezTo>
                <a:cubicBezTo>
                  <a:pt x="44" y="409"/>
                  <a:pt x="0" y="337"/>
                  <a:pt x="1" y="240"/>
                </a:cubicBezTo>
                <a:cubicBezTo>
                  <a:pt x="2" y="160"/>
                  <a:pt x="36" y="97"/>
                  <a:pt x="99" y="48"/>
                </a:cubicBezTo>
                <a:cubicBezTo>
                  <a:pt x="106" y="42"/>
                  <a:pt x="114" y="36"/>
                  <a:pt x="124" y="40"/>
                </a:cubicBezTo>
                <a:cubicBezTo>
                  <a:pt x="131" y="43"/>
                  <a:pt x="137" y="38"/>
                  <a:pt x="143" y="37"/>
                </a:cubicBezTo>
                <a:cubicBezTo>
                  <a:pt x="150" y="36"/>
                  <a:pt x="143" y="35"/>
                  <a:pt x="142" y="35"/>
                </a:cubicBezTo>
                <a:cubicBezTo>
                  <a:pt x="137" y="27"/>
                  <a:pt x="140" y="22"/>
                  <a:pt x="148" y="19"/>
                </a:cubicBezTo>
                <a:cubicBezTo>
                  <a:pt x="161" y="15"/>
                  <a:pt x="174" y="5"/>
                  <a:pt x="190" y="12"/>
                </a:cubicBezTo>
                <a:cubicBezTo>
                  <a:pt x="193" y="13"/>
                  <a:pt x="195" y="9"/>
                  <a:pt x="196" y="7"/>
                </a:cubicBezTo>
                <a:cubicBezTo>
                  <a:pt x="200" y="0"/>
                  <a:pt x="205" y="5"/>
                  <a:pt x="208" y="6"/>
                </a:cubicBezTo>
                <a:cubicBezTo>
                  <a:pt x="215" y="11"/>
                  <a:pt x="209" y="11"/>
                  <a:pt x="205" y="12"/>
                </a:cubicBezTo>
                <a:cubicBezTo>
                  <a:pt x="207" y="18"/>
                  <a:pt x="207" y="27"/>
                  <a:pt x="213" y="30"/>
                </a:cubicBezTo>
                <a:cubicBezTo>
                  <a:pt x="220" y="33"/>
                  <a:pt x="220" y="39"/>
                  <a:pt x="224" y="44"/>
                </a:cubicBezTo>
                <a:cubicBezTo>
                  <a:pt x="230" y="42"/>
                  <a:pt x="230" y="36"/>
                  <a:pt x="233" y="32"/>
                </a:cubicBezTo>
                <a:lnTo>
                  <a:pt x="232" y="33"/>
                </a:lnTo>
                <a:close/>
                <a:moveTo>
                  <a:pt x="466" y="184"/>
                </a:moveTo>
                <a:cubicBezTo>
                  <a:pt x="468" y="175"/>
                  <a:pt x="469" y="168"/>
                  <a:pt x="470" y="162"/>
                </a:cubicBezTo>
                <a:cubicBezTo>
                  <a:pt x="471" y="159"/>
                  <a:pt x="470" y="155"/>
                  <a:pt x="466" y="155"/>
                </a:cubicBezTo>
                <a:cubicBezTo>
                  <a:pt x="461" y="155"/>
                  <a:pt x="460" y="159"/>
                  <a:pt x="460" y="162"/>
                </a:cubicBezTo>
                <a:cubicBezTo>
                  <a:pt x="461" y="168"/>
                  <a:pt x="460" y="175"/>
                  <a:pt x="466" y="184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Freeform 26">
            <a:extLst>
              <a:ext uri="{FF2B5EF4-FFF2-40B4-BE49-F238E27FC236}">
                <a16:creationId xmlns:a16="http://schemas.microsoft.com/office/drawing/2014/main" id="{26F99832-8062-4F98-9CBE-0F7ECB1E71BD}"/>
              </a:ext>
            </a:extLst>
          </p:cNvPr>
          <p:cNvSpPr>
            <a:spLocks noEditPoints="1"/>
          </p:cNvSpPr>
          <p:nvPr/>
        </p:nvSpPr>
        <p:spPr bwMode="auto">
          <a:xfrm>
            <a:off x="8951602" y="3926075"/>
            <a:ext cx="338622" cy="415333"/>
          </a:xfrm>
          <a:custGeom>
            <a:avLst/>
            <a:gdLst>
              <a:gd name="T0" fmla="*/ 943 w 1127"/>
              <a:gd name="T1" fmla="*/ 66 h 1380"/>
              <a:gd name="T2" fmla="*/ 564 w 1127"/>
              <a:gd name="T3" fmla="*/ 0 h 1380"/>
              <a:gd name="T4" fmla="*/ 184 w 1127"/>
              <a:gd name="T5" fmla="*/ 66 h 1380"/>
              <a:gd name="T6" fmla="*/ 0 w 1127"/>
              <a:gd name="T7" fmla="*/ 268 h 1380"/>
              <a:gd name="T8" fmla="*/ 0 w 1127"/>
              <a:gd name="T9" fmla="*/ 1113 h 1380"/>
              <a:gd name="T10" fmla="*/ 183 w 1127"/>
              <a:gd name="T11" fmla="*/ 1315 h 1380"/>
              <a:gd name="T12" fmla="*/ 563 w 1127"/>
              <a:gd name="T13" fmla="*/ 1380 h 1380"/>
              <a:gd name="T14" fmla="*/ 621 w 1127"/>
              <a:gd name="T15" fmla="*/ 1323 h 1380"/>
              <a:gd name="T16" fmla="*/ 563 w 1127"/>
              <a:gd name="T17" fmla="*/ 1265 h 1380"/>
              <a:gd name="T18" fmla="*/ 228 w 1127"/>
              <a:gd name="T19" fmla="*/ 1208 h 1380"/>
              <a:gd name="T20" fmla="*/ 115 w 1127"/>
              <a:gd name="T21" fmla="*/ 1112 h 1380"/>
              <a:gd name="T22" fmla="*/ 115 w 1127"/>
              <a:gd name="T23" fmla="*/ 998 h 1380"/>
              <a:gd name="T24" fmla="*/ 177 w 1127"/>
              <a:gd name="T25" fmla="*/ 1030 h 1380"/>
              <a:gd name="T26" fmla="*/ 544 w 1127"/>
              <a:gd name="T27" fmla="*/ 1099 h 1380"/>
              <a:gd name="T28" fmla="*/ 564 w 1127"/>
              <a:gd name="T29" fmla="*/ 1099 h 1380"/>
              <a:gd name="T30" fmla="*/ 621 w 1127"/>
              <a:gd name="T31" fmla="*/ 1041 h 1380"/>
              <a:gd name="T32" fmla="*/ 564 w 1127"/>
              <a:gd name="T33" fmla="*/ 983 h 1380"/>
              <a:gd name="T34" fmla="*/ 546 w 1127"/>
              <a:gd name="T35" fmla="*/ 983 h 1380"/>
              <a:gd name="T36" fmla="*/ 222 w 1127"/>
              <a:gd name="T37" fmla="*/ 924 h 1380"/>
              <a:gd name="T38" fmla="*/ 115 w 1127"/>
              <a:gd name="T39" fmla="*/ 831 h 1380"/>
              <a:gd name="T40" fmla="*/ 115 w 1127"/>
              <a:gd name="T41" fmla="*/ 717 h 1380"/>
              <a:gd name="T42" fmla="*/ 184 w 1127"/>
              <a:gd name="T43" fmla="*/ 751 h 1380"/>
              <a:gd name="T44" fmla="*/ 564 w 1127"/>
              <a:gd name="T45" fmla="*/ 817 h 1380"/>
              <a:gd name="T46" fmla="*/ 943 w 1127"/>
              <a:gd name="T47" fmla="*/ 751 h 1380"/>
              <a:gd name="T48" fmla="*/ 1127 w 1127"/>
              <a:gd name="T49" fmla="*/ 549 h 1380"/>
              <a:gd name="T50" fmla="*/ 1127 w 1127"/>
              <a:gd name="T51" fmla="*/ 268 h 1380"/>
              <a:gd name="T52" fmla="*/ 943 w 1127"/>
              <a:gd name="T53" fmla="*/ 66 h 1380"/>
              <a:gd name="T54" fmla="*/ 340 w 1127"/>
              <a:gd name="T55" fmla="*/ 516 h 1380"/>
              <a:gd name="T56" fmla="*/ 563 w 1127"/>
              <a:gd name="T57" fmla="*/ 536 h 1380"/>
              <a:gd name="T58" fmla="*/ 943 w 1127"/>
              <a:gd name="T59" fmla="*/ 470 h 1380"/>
              <a:gd name="T60" fmla="*/ 1012 w 1127"/>
              <a:gd name="T61" fmla="*/ 436 h 1380"/>
              <a:gd name="T62" fmla="*/ 1012 w 1127"/>
              <a:gd name="T63" fmla="*/ 549 h 1380"/>
              <a:gd name="T64" fmla="*/ 899 w 1127"/>
              <a:gd name="T65" fmla="*/ 645 h 1380"/>
              <a:gd name="T66" fmla="*/ 563 w 1127"/>
              <a:gd name="T67" fmla="*/ 702 h 1380"/>
              <a:gd name="T68" fmla="*/ 228 w 1127"/>
              <a:gd name="T69" fmla="*/ 645 h 1380"/>
              <a:gd name="T70" fmla="*/ 115 w 1127"/>
              <a:gd name="T71" fmla="*/ 549 h 1380"/>
              <a:gd name="T72" fmla="*/ 115 w 1127"/>
              <a:gd name="T73" fmla="*/ 268 h 1380"/>
              <a:gd name="T74" fmla="*/ 228 w 1127"/>
              <a:gd name="T75" fmla="*/ 172 h 1380"/>
              <a:gd name="T76" fmla="*/ 563 w 1127"/>
              <a:gd name="T77" fmla="*/ 115 h 1380"/>
              <a:gd name="T78" fmla="*/ 899 w 1127"/>
              <a:gd name="T79" fmla="*/ 172 h 1380"/>
              <a:gd name="T80" fmla="*/ 1012 w 1127"/>
              <a:gd name="T81" fmla="*/ 268 h 1380"/>
              <a:gd name="T82" fmla="*/ 899 w 1127"/>
              <a:gd name="T83" fmla="*/ 364 h 1380"/>
              <a:gd name="T84" fmla="*/ 563 w 1127"/>
              <a:gd name="T85" fmla="*/ 421 h 1380"/>
              <a:gd name="T86" fmla="*/ 362 w 1127"/>
              <a:gd name="T87" fmla="*/ 403 h 1380"/>
              <a:gd name="T88" fmla="*/ 294 w 1127"/>
              <a:gd name="T89" fmla="*/ 448 h 1380"/>
              <a:gd name="T90" fmla="*/ 340 w 1127"/>
              <a:gd name="T91" fmla="*/ 516 h 1380"/>
              <a:gd name="T92" fmla="*/ 340 w 1127"/>
              <a:gd name="T93" fmla="*/ 516 h 1380"/>
              <a:gd name="T94" fmla="*/ 340 w 1127"/>
              <a:gd name="T95" fmla="*/ 516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27" h="1380">
                <a:moveTo>
                  <a:pt x="943" y="66"/>
                </a:moveTo>
                <a:cubicBezTo>
                  <a:pt x="841" y="23"/>
                  <a:pt x="706" y="0"/>
                  <a:pt x="564" y="0"/>
                </a:cubicBezTo>
                <a:cubicBezTo>
                  <a:pt x="421" y="0"/>
                  <a:pt x="286" y="23"/>
                  <a:pt x="184" y="66"/>
                </a:cubicBezTo>
                <a:cubicBezTo>
                  <a:pt x="65" y="115"/>
                  <a:pt x="0" y="187"/>
                  <a:pt x="0" y="268"/>
                </a:cubicBezTo>
                <a:cubicBezTo>
                  <a:pt x="0" y="1113"/>
                  <a:pt x="0" y="1113"/>
                  <a:pt x="0" y="1113"/>
                </a:cubicBezTo>
                <a:cubicBezTo>
                  <a:pt x="0" y="1194"/>
                  <a:pt x="65" y="1265"/>
                  <a:pt x="183" y="1315"/>
                </a:cubicBezTo>
                <a:cubicBezTo>
                  <a:pt x="286" y="1357"/>
                  <a:pt x="421" y="1380"/>
                  <a:pt x="563" y="1380"/>
                </a:cubicBezTo>
                <a:cubicBezTo>
                  <a:pt x="595" y="1380"/>
                  <a:pt x="621" y="1355"/>
                  <a:pt x="621" y="1323"/>
                </a:cubicBezTo>
                <a:cubicBezTo>
                  <a:pt x="621" y="1291"/>
                  <a:pt x="595" y="1265"/>
                  <a:pt x="563" y="1265"/>
                </a:cubicBezTo>
                <a:cubicBezTo>
                  <a:pt x="436" y="1265"/>
                  <a:pt x="316" y="1245"/>
                  <a:pt x="228" y="1208"/>
                </a:cubicBezTo>
                <a:cubicBezTo>
                  <a:pt x="159" y="1180"/>
                  <a:pt x="115" y="1142"/>
                  <a:pt x="115" y="1112"/>
                </a:cubicBezTo>
                <a:cubicBezTo>
                  <a:pt x="115" y="998"/>
                  <a:pt x="115" y="998"/>
                  <a:pt x="115" y="998"/>
                </a:cubicBezTo>
                <a:cubicBezTo>
                  <a:pt x="133" y="1009"/>
                  <a:pt x="154" y="1020"/>
                  <a:pt x="177" y="1030"/>
                </a:cubicBezTo>
                <a:cubicBezTo>
                  <a:pt x="275" y="1072"/>
                  <a:pt x="405" y="1096"/>
                  <a:pt x="544" y="1099"/>
                </a:cubicBezTo>
                <a:cubicBezTo>
                  <a:pt x="564" y="1099"/>
                  <a:pt x="564" y="1099"/>
                  <a:pt x="564" y="1099"/>
                </a:cubicBezTo>
                <a:cubicBezTo>
                  <a:pt x="595" y="1099"/>
                  <a:pt x="621" y="1073"/>
                  <a:pt x="621" y="1041"/>
                </a:cubicBezTo>
                <a:cubicBezTo>
                  <a:pt x="621" y="1009"/>
                  <a:pt x="595" y="983"/>
                  <a:pt x="564" y="983"/>
                </a:cubicBezTo>
                <a:cubicBezTo>
                  <a:pt x="546" y="983"/>
                  <a:pt x="546" y="983"/>
                  <a:pt x="546" y="983"/>
                </a:cubicBezTo>
                <a:cubicBezTo>
                  <a:pt x="422" y="981"/>
                  <a:pt x="307" y="960"/>
                  <a:pt x="222" y="924"/>
                </a:cubicBezTo>
                <a:cubicBezTo>
                  <a:pt x="157" y="896"/>
                  <a:pt x="115" y="859"/>
                  <a:pt x="115" y="831"/>
                </a:cubicBezTo>
                <a:cubicBezTo>
                  <a:pt x="115" y="717"/>
                  <a:pt x="115" y="717"/>
                  <a:pt x="115" y="717"/>
                </a:cubicBezTo>
                <a:cubicBezTo>
                  <a:pt x="136" y="729"/>
                  <a:pt x="158" y="741"/>
                  <a:pt x="184" y="751"/>
                </a:cubicBezTo>
                <a:cubicBezTo>
                  <a:pt x="286" y="794"/>
                  <a:pt x="421" y="817"/>
                  <a:pt x="564" y="817"/>
                </a:cubicBezTo>
                <a:cubicBezTo>
                  <a:pt x="706" y="817"/>
                  <a:pt x="841" y="794"/>
                  <a:pt x="943" y="751"/>
                </a:cubicBezTo>
                <a:cubicBezTo>
                  <a:pt x="1062" y="702"/>
                  <a:pt x="1127" y="630"/>
                  <a:pt x="1127" y="549"/>
                </a:cubicBezTo>
                <a:cubicBezTo>
                  <a:pt x="1127" y="268"/>
                  <a:pt x="1127" y="268"/>
                  <a:pt x="1127" y="268"/>
                </a:cubicBezTo>
                <a:cubicBezTo>
                  <a:pt x="1127" y="187"/>
                  <a:pt x="1062" y="115"/>
                  <a:pt x="943" y="66"/>
                </a:cubicBezTo>
                <a:close/>
                <a:moveTo>
                  <a:pt x="340" y="516"/>
                </a:moveTo>
                <a:cubicBezTo>
                  <a:pt x="411" y="529"/>
                  <a:pt x="485" y="536"/>
                  <a:pt x="563" y="536"/>
                </a:cubicBezTo>
                <a:cubicBezTo>
                  <a:pt x="706" y="536"/>
                  <a:pt x="841" y="513"/>
                  <a:pt x="943" y="470"/>
                </a:cubicBezTo>
                <a:cubicBezTo>
                  <a:pt x="968" y="460"/>
                  <a:pt x="991" y="448"/>
                  <a:pt x="1012" y="436"/>
                </a:cubicBezTo>
                <a:cubicBezTo>
                  <a:pt x="1012" y="549"/>
                  <a:pt x="1012" y="549"/>
                  <a:pt x="1012" y="549"/>
                </a:cubicBezTo>
                <a:cubicBezTo>
                  <a:pt x="1012" y="579"/>
                  <a:pt x="967" y="617"/>
                  <a:pt x="899" y="645"/>
                </a:cubicBezTo>
                <a:cubicBezTo>
                  <a:pt x="810" y="682"/>
                  <a:pt x="691" y="702"/>
                  <a:pt x="563" y="702"/>
                </a:cubicBezTo>
                <a:cubicBezTo>
                  <a:pt x="436" y="702"/>
                  <a:pt x="316" y="682"/>
                  <a:pt x="228" y="645"/>
                </a:cubicBezTo>
                <a:cubicBezTo>
                  <a:pt x="159" y="617"/>
                  <a:pt x="115" y="579"/>
                  <a:pt x="115" y="549"/>
                </a:cubicBezTo>
                <a:cubicBezTo>
                  <a:pt x="115" y="268"/>
                  <a:pt x="115" y="268"/>
                  <a:pt x="115" y="268"/>
                </a:cubicBezTo>
                <a:cubicBezTo>
                  <a:pt x="115" y="238"/>
                  <a:pt x="159" y="201"/>
                  <a:pt x="228" y="172"/>
                </a:cubicBezTo>
                <a:cubicBezTo>
                  <a:pt x="316" y="135"/>
                  <a:pt x="436" y="115"/>
                  <a:pt x="563" y="115"/>
                </a:cubicBezTo>
                <a:cubicBezTo>
                  <a:pt x="691" y="115"/>
                  <a:pt x="810" y="135"/>
                  <a:pt x="899" y="172"/>
                </a:cubicBezTo>
                <a:cubicBezTo>
                  <a:pt x="967" y="201"/>
                  <a:pt x="1012" y="238"/>
                  <a:pt x="1012" y="268"/>
                </a:cubicBezTo>
                <a:cubicBezTo>
                  <a:pt x="1012" y="298"/>
                  <a:pt x="967" y="335"/>
                  <a:pt x="899" y="364"/>
                </a:cubicBezTo>
                <a:cubicBezTo>
                  <a:pt x="810" y="400"/>
                  <a:pt x="691" y="421"/>
                  <a:pt x="563" y="421"/>
                </a:cubicBezTo>
                <a:cubicBezTo>
                  <a:pt x="493" y="421"/>
                  <a:pt x="425" y="415"/>
                  <a:pt x="362" y="403"/>
                </a:cubicBezTo>
                <a:cubicBezTo>
                  <a:pt x="331" y="396"/>
                  <a:pt x="300" y="417"/>
                  <a:pt x="294" y="448"/>
                </a:cubicBezTo>
                <a:cubicBezTo>
                  <a:pt x="288" y="480"/>
                  <a:pt x="309" y="510"/>
                  <a:pt x="340" y="516"/>
                </a:cubicBezTo>
                <a:close/>
                <a:moveTo>
                  <a:pt x="340" y="516"/>
                </a:moveTo>
                <a:cubicBezTo>
                  <a:pt x="340" y="516"/>
                  <a:pt x="340" y="516"/>
                  <a:pt x="340" y="516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/>
          </a:p>
        </p:txBody>
      </p:sp>
      <p:sp>
        <p:nvSpPr>
          <p:cNvPr id="35" name="Freeform 27">
            <a:extLst>
              <a:ext uri="{FF2B5EF4-FFF2-40B4-BE49-F238E27FC236}">
                <a16:creationId xmlns:a16="http://schemas.microsoft.com/office/drawing/2014/main" id="{0189E50A-2759-4017-B017-6615B22A185F}"/>
              </a:ext>
            </a:extLst>
          </p:cNvPr>
          <p:cNvSpPr>
            <a:spLocks noEditPoints="1"/>
          </p:cNvSpPr>
          <p:nvPr/>
        </p:nvSpPr>
        <p:spPr bwMode="auto">
          <a:xfrm>
            <a:off x="9161195" y="4174825"/>
            <a:ext cx="224036" cy="224357"/>
          </a:xfrm>
          <a:custGeom>
            <a:avLst/>
            <a:gdLst>
              <a:gd name="T0" fmla="*/ 619 w 746"/>
              <a:gd name="T1" fmla="*/ 92 h 745"/>
              <a:gd name="T2" fmla="*/ 537 w 746"/>
              <a:gd name="T3" fmla="*/ 97 h 745"/>
              <a:gd name="T4" fmla="*/ 542 w 746"/>
              <a:gd name="T5" fmla="*/ 179 h 745"/>
              <a:gd name="T6" fmla="*/ 630 w 746"/>
              <a:gd name="T7" fmla="*/ 372 h 745"/>
              <a:gd name="T8" fmla="*/ 372 w 746"/>
              <a:gd name="T9" fmla="*/ 630 h 745"/>
              <a:gd name="T10" fmla="*/ 115 w 746"/>
              <a:gd name="T11" fmla="*/ 372 h 745"/>
              <a:gd name="T12" fmla="*/ 315 w 746"/>
              <a:gd name="T13" fmla="*/ 121 h 745"/>
              <a:gd name="T14" fmla="*/ 315 w 746"/>
              <a:gd name="T15" fmla="*/ 364 h 745"/>
              <a:gd name="T16" fmla="*/ 296 w 746"/>
              <a:gd name="T17" fmla="*/ 346 h 745"/>
              <a:gd name="T18" fmla="*/ 214 w 746"/>
              <a:gd name="T19" fmla="*/ 350 h 745"/>
              <a:gd name="T20" fmla="*/ 218 w 746"/>
              <a:gd name="T21" fmla="*/ 431 h 745"/>
              <a:gd name="T22" fmla="*/ 334 w 746"/>
              <a:gd name="T23" fmla="*/ 537 h 745"/>
              <a:gd name="T24" fmla="*/ 373 w 746"/>
              <a:gd name="T25" fmla="*/ 552 h 745"/>
              <a:gd name="T26" fmla="*/ 411 w 746"/>
              <a:gd name="T27" fmla="*/ 537 h 745"/>
              <a:gd name="T28" fmla="*/ 527 w 746"/>
              <a:gd name="T29" fmla="*/ 431 h 745"/>
              <a:gd name="T30" fmla="*/ 531 w 746"/>
              <a:gd name="T31" fmla="*/ 350 h 745"/>
              <a:gd name="T32" fmla="*/ 450 w 746"/>
              <a:gd name="T33" fmla="*/ 346 h 745"/>
              <a:gd name="T34" fmla="*/ 431 w 746"/>
              <a:gd name="T35" fmla="*/ 364 h 745"/>
              <a:gd name="T36" fmla="*/ 431 w 746"/>
              <a:gd name="T37" fmla="*/ 57 h 745"/>
              <a:gd name="T38" fmla="*/ 373 w 746"/>
              <a:gd name="T39" fmla="*/ 0 h 745"/>
              <a:gd name="T40" fmla="*/ 0 w 746"/>
              <a:gd name="T41" fmla="*/ 372 h 745"/>
              <a:gd name="T42" fmla="*/ 373 w 746"/>
              <a:gd name="T43" fmla="*/ 745 h 745"/>
              <a:gd name="T44" fmla="*/ 746 w 746"/>
              <a:gd name="T45" fmla="*/ 372 h 745"/>
              <a:gd name="T46" fmla="*/ 619 w 746"/>
              <a:gd name="T47" fmla="*/ 92 h 745"/>
              <a:gd name="T48" fmla="*/ 619 w 746"/>
              <a:gd name="T49" fmla="*/ 92 h 745"/>
              <a:gd name="T50" fmla="*/ 619 w 746"/>
              <a:gd name="T51" fmla="*/ 92 h 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46" h="745">
                <a:moveTo>
                  <a:pt x="619" y="92"/>
                </a:moveTo>
                <a:cubicBezTo>
                  <a:pt x="595" y="71"/>
                  <a:pt x="558" y="74"/>
                  <a:pt x="537" y="97"/>
                </a:cubicBezTo>
                <a:cubicBezTo>
                  <a:pt x="516" y="121"/>
                  <a:pt x="519" y="158"/>
                  <a:pt x="542" y="179"/>
                </a:cubicBezTo>
                <a:cubicBezTo>
                  <a:pt x="598" y="228"/>
                  <a:pt x="630" y="298"/>
                  <a:pt x="630" y="372"/>
                </a:cubicBezTo>
                <a:cubicBezTo>
                  <a:pt x="630" y="514"/>
                  <a:pt x="515" y="630"/>
                  <a:pt x="372" y="630"/>
                </a:cubicBezTo>
                <a:cubicBezTo>
                  <a:pt x="230" y="630"/>
                  <a:pt x="115" y="514"/>
                  <a:pt x="115" y="372"/>
                </a:cubicBezTo>
                <a:cubicBezTo>
                  <a:pt x="115" y="250"/>
                  <a:pt x="201" y="147"/>
                  <a:pt x="315" y="121"/>
                </a:cubicBezTo>
                <a:cubicBezTo>
                  <a:pt x="315" y="364"/>
                  <a:pt x="315" y="364"/>
                  <a:pt x="315" y="364"/>
                </a:cubicBezTo>
                <a:cubicBezTo>
                  <a:pt x="296" y="346"/>
                  <a:pt x="296" y="346"/>
                  <a:pt x="296" y="346"/>
                </a:cubicBezTo>
                <a:cubicBezTo>
                  <a:pt x="272" y="325"/>
                  <a:pt x="236" y="326"/>
                  <a:pt x="214" y="350"/>
                </a:cubicBezTo>
                <a:cubicBezTo>
                  <a:pt x="193" y="373"/>
                  <a:pt x="195" y="410"/>
                  <a:pt x="218" y="431"/>
                </a:cubicBezTo>
                <a:cubicBezTo>
                  <a:pt x="334" y="537"/>
                  <a:pt x="334" y="537"/>
                  <a:pt x="334" y="537"/>
                </a:cubicBezTo>
                <a:cubicBezTo>
                  <a:pt x="345" y="547"/>
                  <a:pt x="359" y="552"/>
                  <a:pt x="373" y="552"/>
                </a:cubicBezTo>
                <a:cubicBezTo>
                  <a:pt x="387" y="552"/>
                  <a:pt x="401" y="547"/>
                  <a:pt x="411" y="537"/>
                </a:cubicBezTo>
                <a:cubicBezTo>
                  <a:pt x="527" y="431"/>
                  <a:pt x="527" y="431"/>
                  <a:pt x="527" y="431"/>
                </a:cubicBezTo>
                <a:cubicBezTo>
                  <a:pt x="551" y="410"/>
                  <a:pt x="553" y="373"/>
                  <a:pt x="531" y="350"/>
                </a:cubicBezTo>
                <a:cubicBezTo>
                  <a:pt x="510" y="327"/>
                  <a:pt x="473" y="325"/>
                  <a:pt x="450" y="346"/>
                </a:cubicBezTo>
                <a:cubicBezTo>
                  <a:pt x="431" y="364"/>
                  <a:pt x="431" y="364"/>
                  <a:pt x="431" y="364"/>
                </a:cubicBezTo>
                <a:cubicBezTo>
                  <a:pt x="431" y="57"/>
                  <a:pt x="431" y="57"/>
                  <a:pt x="431" y="57"/>
                </a:cubicBezTo>
                <a:cubicBezTo>
                  <a:pt x="431" y="25"/>
                  <a:pt x="405" y="0"/>
                  <a:pt x="373" y="0"/>
                </a:cubicBezTo>
                <a:cubicBezTo>
                  <a:pt x="167" y="0"/>
                  <a:pt x="0" y="167"/>
                  <a:pt x="0" y="372"/>
                </a:cubicBezTo>
                <a:cubicBezTo>
                  <a:pt x="0" y="578"/>
                  <a:pt x="168" y="745"/>
                  <a:pt x="373" y="745"/>
                </a:cubicBezTo>
                <a:cubicBezTo>
                  <a:pt x="579" y="745"/>
                  <a:pt x="746" y="578"/>
                  <a:pt x="746" y="372"/>
                </a:cubicBezTo>
                <a:cubicBezTo>
                  <a:pt x="745" y="265"/>
                  <a:pt x="699" y="163"/>
                  <a:pt x="619" y="92"/>
                </a:cubicBezTo>
                <a:close/>
                <a:moveTo>
                  <a:pt x="619" y="92"/>
                </a:moveTo>
                <a:cubicBezTo>
                  <a:pt x="619" y="92"/>
                  <a:pt x="619" y="92"/>
                  <a:pt x="619" y="92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/>
          </a:p>
        </p:txBody>
      </p:sp>
      <p:sp>
        <p:nvSpPr>
          <p:cNvPr id="229" name="Freeform 139">
            <a:extLst>
              <a:ext uri="{FF2B5EF4-FFF2-40B4-BE49-F238E27FC236}">
                <a16:creationId xmlns:a16="http://schemas.microsoft.com/office/drawing/2014/main" id="{6040AE30-719F-44D5-9C4F-0A3634FA0E69}"/>
              </a:ext>
            </a:extLst>
          </p:cNvPr>
          <p:cNvSpPr>
            <a:spLocks noEditPoints="1"/>
          </p:cNvSpPr>
          <p:nvPr/>
        </p:nvSpPr>
        <p:spPr bwMode="auto">
          <a:xfrm>
            <a:off x="5493207" y="3602960"/>
            <a:ext cx="1247951" cy="1143729"/>
          </a:xfrm>
          <a:custGeom>
            <a:avLst/>
            <a:gdLst>
              <a:gd name="T0" fmla="*/ 302 w 538"/>
              <a:gd name="T1" fmla="*/ 33 h 495"/>
              <a:gd name="T2" fmla="*/ 319 w 538"/>
              <a:gd name="T3" fmla="*/ 17 h 495"/>
              <a:gd name="T4" fmla="*/ 343 w 538"/>
              <a:gd name="T5" fmla="*/ 29 h 495"/>
              <a:gd name="T6" fmla="*/ 363 w 538"/>
              <a:gd name="T7" fmla="*/ 43 h 495"/>
              <a:gd name="T8" fmla="*/ 408 w 538"/>
              <a:gd name="T9" fmla="*/ 64 h 495"/>
              <a:gd name="T10" fmla="*/ 422 w 538"/>
              <a:gd name="T11" fmla="*/ 73 h 495"/>
              <a:gd name="T12" fmla="*/ 457 w 538"/>
              <a:gd name="T13" fmla="*/ 119 h 495"/>
              <a:gd name="T14" fmla="*/ 327 w 538"/>
              <a:gd name="T15" fmla="*/ 480 h 495"/>
              <a:gd name="T16" fmla="*/ 298 w 538"/>
              <a:gd name="T17" fmla="*/ 479 h 495"/>
              <a:gd name="T18" fmla="*/ 278 w 538"/>
              <a:gd name="T19" fmla="*/ 476 h 495"/>
              <a:gd name="T20" fmla="*/ 273 w 538"/>
              <a:gd name="T21" fmla="*/ 492 h 495"/>
              <a:gd name="T22" fmla="*/ 229 w 538"/>
              <a:gd name="T23" fmla="*/ 489 h 495"/>
              <a:gd name="T24" fmla="*/ 208 w 538"/>
              <a:gd name="T25" fmla="*/ 486 h 495"/>
              <a:gd name="T26" fmla="*/ 216 w 538"/>
              <a:gd name="T27" fmla="*/ 470 h 495"/>
              <a:gd name="T28" fmla="*/ 207 w 538"/>
              <a:gd name="T29" fmla="*/ 446 h 495"/>
              <a:gd name="T30" fmla="*/ 201 w 538"/>
              <a:gd name="T31" fmla="*/ 447 h 495"/>
              <a:gd name="T32" fmla="*/ 186 w 538"/>
              <a:gd name="T33" fmla="*/ 442 h 495"/>
              <a:gd name="T34" fmla="*/ 180 w 538"/>
              <a:gd name="T35" fmla="*/ 438 h 495"/>
              <a:gd name="T36" fmla="*/ 165 w 538"/>
              <a:gd name="T37" fmla="*/ 433 h 495"/>
              <a:gd name="T38" fmla="*/ 151 w 538"/>
              <a:gd name="T39" fmla="*/ 471 h 495"/>
              <a:gd name="T40" fmla="*/ 98 w 538"/>
              <a:gd name="T41" fmla="*/ 443 h 495"/>
              <a:gd name="T42" fmla="*/ 93 w 538"/>
              <a:gd name="T43" fmla="*/ 435 h 495"/>
              <a:gd name="T44" fmla="*/ 104 w 538"/>
              <a:gd name="T45" fmla="*/ 422 h 495"/>
              <a:gd name="T46" fmla="*/ 109 w 538"/>
              <a:gd name="T47" fmla="*/ 421 h 495"/>
              <a:gd name="T48" fmla="*/ 107 w 538"/>
              <a:gd name="T49" fmla="*/ 413 h 495"/>
              <a:gd name="T50" fmla="*/ 87 w 538"/>
              <a:gd name="T51" fmla="*/ 379 h 495"/>
              <a:gd name="T52" fmla="*/ 74 w 538"/>
              <a:gd name="T53" fmla="*/ 375 h 495"/>
              <a:gd name="T54" fmla="*/ 61 w 538"/>
              <a:gd name="T55" fmla="*/ 378 h 495"/>
              <a:gd name="T56" fmla="*/ 58 w 538"/>
              <a:gd name="T57" fmla="*/ 370 h 495"/>
              <a:gd name="T58" fmla="*/ 62 w 538"/>
              <a:gd name="T59" fmla="*/ 366 h 495"/>
              <a:gd name="T60" fmla="*/ 67 w 538"/>
              <a:gd name="T61" fmla="*/ 351 h 495"/>
              <a:gd name="T62" fmla="*/ 55 w 538"/>
              <a:gd name="T63" fmla="*/ 359 h 495"/>
              <a:gd name="T64" fmla="*/ 52 w 538"/>
              <a:gd name="T65" fmla="*/ 354 h 495"/>
              <a:gd name="T66" fmla="*/ 57 w 538"/>
              <a:gd name="T67" fmla="*/ 330 h 495"/>
              <a:gd name="T68" fmla="*/ 46 w 538"/>
              <a:gd name="T69" fmla="*/ 314 h 495"/>
              <a:gd name="T70" fmla="*/ 25 w 538"/>
              <a:gd name="T71" fmla="*/ 332 h 495"/>
              <a:gd name="T72" fmla="*/ 15 w 538"/>
              <a:gd name="T73" fmla="*/ 323 h 495"/>
              <a:gd name="T74" fmla="*/ 12 w 538"/>
              <a:gd name="T75" fmla="*/ 319 h 495"/>
              <a:gd name="T76" fmla="*/ 5 w 538"/>
              <a:gd name="T77" fmla="*/ 284 h 495"/>
              <a:gd name="T78" fmla="*/ 1 w 538"/>
              <a:gd name="T79" fmla="*/ 245 h 495"/>
              <a:gd name="T80" fmla="*/ 113 w 538"/>
              <a:gd name="T81" fmla="*/ 41 h 495"/>
              <a:gd name="T82" fmla="*/ 246 w 538"/>
              <a:gd name="T83" fmla="*/ 2 h 495"/>
              <a:gd name="T84" fmla="*/ 275 w 538"/>
              <a:gd name="T85" fmla="*/ 4 h 495"/>
              <a:gd name="T86" fmla="*/ 283 w 538"/>
              <a:gd name="T87" fmla="*/ 6 h 495"/>
              <a:gd name="T88" fmla="*/ 302 w 538"/>
              <a:gd name="T89" fmla="*/ 33 h 495"/>
              <a:gd name="T90" fmla="*/ 203 w 538"/>
              <a:gd name="T91" fmla="*/ 32 h 495"/>
              <a:gd name="T92" fmla="*/ 217 w 538"/>
              <a:gd name="T93" fmla="*/ 28 h 495"/>
              <a:gd name="T94" fmla="*/ 214 w 538"/>
              <a:gd name="T95" fmla="*/ 18 h 495"/>
              <a:gd name="T96" fmla="*/ 185 w 538"/>
              <a:gd name="T97" fmla="*/ 15 h 495"/>
              <a:gd name="T98" fmla="*/ 182 w 538"/>
              <a:gd name="T99" fmla="*/ 21 h 495"/>
              <a:gd name="T100" fmla="*/ 203 w 538"/>
              <a:gd name="T101" fmla="*/ 32 h 495"/>
              <a:gd name="T102" fmla="*/ 20 w 538"/>
              <a:gd name="T103" fmla="*/ 239 h 495"/>
              <a:gd name="T104" fmla="*/ 14 w 538"/>
              <a:gd name="T105" fmla="*/ 247 h 495"/>
              <a:gd name="T106" fmla="*/ 10 w 538"/>
              <a:gd name="T107" fmla="*/ 263 h 495"/>
              <a:gd name="T108" fmla="*/ 13 w 538"/>
              <a:gd name="T109" fmla="*/ 265 h 495"/>
              <a:gd name="T110" fmla="*/ 20 w 538"/>
              <a:gd name="T111" fmla="*/ 249 h 495"/>
              <a:gd name="T112" fmla="*/ 20 w 538"/>
              <a:gd name="T113" fmla="*/ 239 h 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38" h="495">
                <a:moveTo>
                  <a:pt x="302" y="33"/>
                </a:moveTo>
                <a:cubicBezTo>
                  <a:pt x="307" y="26"/>
                  <a:pt x="311" y="20"/>
                  <a:pt x="319" y="17"/>
                </a:cubicBezTo>
                <a:cubicBezTo>
                  <a:pt x="317" y="39"/>
                  <a:pt x="336" y="30"/>
                  <a:pt x="343" y="29"/>
                </a:cubicBezTo>
                <a:cubicBezTo>
                  <a:pt x="360" y="26"/>
                  <a:pt x="364" y="27"/>
                  <a:pt x="363" y="43"/>
                </a:cubicBezTo>
                <a:cubicBezTo>
                  <a:pt x="375" y="37"/>
                  <a:pt x="407" y="50"/>
                  <a:pt x="408" y="64"/>
                </a:cubicBezTo>
                <a:cubicBezTo>
                  <a:pt x="409" y="75"/>
                  <a:pt x="418" y="68"/>
                  <a:pt x="422" y="73"/>
                </a:cubicBezTo>
                <a:cubicBezTo>
                  <a:pt x="434" y="88"/>
                  <a:pt x="447" y="103"/>
                  <a:pt x="457" y="119"/>
                </a:cubicBezTo>
                <a:cubicBezTo>
                  <a:pt x="538" y="256"/>
                  <a:pt x="476" y="428"/>
                  <a:pt x="327" y="480"/>
                </a:cubicBezTo>
                <a:cubicBezTo>
                  <a:pt x="317" y="484"/>
                  <a:pt x="308" y="485"/>
                  <a:pt x="298" y="479"/>
                </a:cubicBezTo>
                <a:cubicBezTo>
                  <a:pt x="292" y="475"/>
                  <a:pt x="285" y="477"/>
                  <a:pt x="278" y="476"/>
                </a:cubicBezTo>
                <a:cubicBezTo>
                  <a:pt x="283" y="484"/>
                  <a:pt x="286" y="490"/>
                  <a:pt x="273" y="492"/>
                </a:cubicBezTo>
                <a:cubicBezTo>
                  <a:pt x="258" y="494"/>
                  <a:pt x="244" y="495"/>
                  <a:pt x="229" y="489"/>
                </a:cubicBezTo>
                <a:cubicBezTo>
                  <a:pt x="223" y="486"/>
                  <a:pt x="213" y="495"/>
                  <a:pt x="208" y="486"/>
                </a:cubicBezTo>
                <a:cubicBezTo>
                  <a:pt x="206" y="480"/>
                  <a:pt x="216" y="478"/>
                  <a:pt x="216" y="470"/>
                </a:cubicBezTo>
                <a:cubicBezTo>
                  <a:pt x="216" y="460"/>
                  <a:pt x="205" y="456"/>
                  <a:pt x="207" y="446"/>
                </a:cubicBezTo>
                <a:cubicBezTo>
                  <a:pt x="207" y="444"/>
                  <a:pt x="203" y="445"/>
                  <a:pt x="201" y="447"/>
                </a:cubicBezTo>
                <a:cubicBezTo>
                  <a:pt x="194" y="453"/>
                  <a:pt x="187" y="457"/>
                  <a:pt x="186" y="442"/>
                </a:cubicBezTo>
                <a:cubicBezTo>
                  <a:pt x="185" y="439"/>
                  <a:pt x="183" y="436"/>
                  <a:pt x="180" y="438"/>
                </a:cubicBezTo>
                <a:cubicBezTo>
                  <a:pt x="172" y="444"/>
                  <a:pt x="171" y="434"/>
                  <a:pt x="165" y="433"/>
                </a:cubicBezTo>
                <a:cubicBezTo>
                  <a:pt x="161" y="445"/>
                  <a:pt x="156" y="458"/>
                  <a:pt x="151" y="471"/>
                </a:cubicBezTo>
                <a:cubicBezTo>
                  <a:pt x="133" y="464"/>
                  <a:pt x="114" y="455"/>
                  <a:pt x="98" y="443"/>
                </a:cubicBezTo>
                <a:cubicBezTo>
                  <a:pt x="95" y="441"/>
                  <a:pt x="89" y="436"/>
                  <a:pt x="93" y="435"/>
                </a:cubicBezTo>
                <a:cubicBezTo>
                  <a:pt x="101" y="432"/>
                  <a:pt x="91" y="418"/>
                  <a:pt x="104" y="422"/>
                </a:cubicBezTo>
                <a:cubicBezTo>
                  <a:pt x="106" y="423"/>
                  <a:pt x="108" y="424"/>
                  <a:pt x="109" y="421"/>
                </a:cubicBezTo>
                <a:cubicBezTo>
                  <a:pt x="111" y="418"/>
                  <a:pt x="109" y="415"/>
                  <a:pt x="107" y="413"/>
                </a:cubicBezTo>
                <a:cubicBezTo>
                  <a:pt x="96" y="404"/>
                  <a:pt x="96" y="389"/>
                  <a:pt x="87" y="379"/>
                </a:cubicBezTo>
                <a:cubicBezTo>
                  <a:pt x="83" y="375"/>
                  <a:pt x="83" y="364"/>
                  <a:pt x="74" y="375"/>
                </a:cubicBezTo>
                <a:cubicBezTo>
                  <a:pt x="72" y="378"/>
                  <a:pt x="66" y="379"/>
                  <a:pt x="61" y="378"/>
                </a:cubicBezTo>
                <a:cubicBezTo>
                  <a:pt x="57" y="378"/>
                  <a:pt x="52" y="375"/>
                  <a:pt x="58" y="370"/>
                </a:cubicBezTo>
                <a:cubicBezTo>
                  <a:pt x="59" y="368"/>
                  <a:pt x="61" y="367"/>
                  <a:pt x="62" y="366"/>
                </a:cubicBezTo>
                <a:cubicBezTo>
                  <a:pt x="65" y="361"/>
                  <a:pt x="73" y="357"/>
                  <a:pt x="67" y="351"/>
                </a:cubicBezTo>
                <a:cubicBezTo>
                  <a:pt x="62" y="346"/>
                  <a:pt x="58" y="355"/>
                  <a:pt x="55" y="359"/>
                </a:cubicBezTo>
                <a:cubicBezTo>
                  <a:pt x="53" y="357"/>
                  <a:pt x="52" y="356"/>
                  <a:pt x="52" y="354"/>
                </a:cubicBezTo>
                <a:cubicBezTo>
                  <a:pt x="50" y="346"/>
                  <a:pt x="52" y="338"/>
                  <a:pt x="57" y="330"/>
                </a:cubicBezTo>
                <a:cubicBezTo>
                  <a:pt x="45" y="331"/>
                  <a:pt x="46" y="322"/>
                  <a:pt x="46" y="314"/>
                </a:cubicBezTo>
                <a:cubicBezTo>
                  <a:pt x="40" y="323"/>
                  <a:pt x="39" y="335"/>
                  <a:pt x="25" y="332"/>
                </a:cubicBezTo>
                <a:cubicBezTo>
                  <a:pt x="24" y="328"/>
                  <a:pt x="33" y="312"/>
                  <a:pt x="15" y="323"/>
                </a:cubicBezTo>
                <a:cubicBezTo>
                  <a:pt x="11" y="325"/>
                  <a:pt x="13" y="320"/>
                  <a:pt x="12" y="319"/>
                </a:cubicBezTo>
                <a:cubicBezTo>
                  <a:pt x="5" y="308"/>
                  <a:pt x="10" y="296"/>
                  <a:pt x="5" y="284"/>
                </a:cubicBezTo>
                <a:cubicBezTo>
                  <a:pt x="0" y="274"/>
                  <a:pt x="0" y="259"/>
                  <a:pt x="1" y="245"/>
                </a:cubicBezTo>
                <a:cubicBezTo>
                  <a:pt x="4" y="158"/>
                  <a:pt x="40" y="89"/>
                  <a:pt x="113" y="41"/>
                </a:cubicBezTo>
                <a:cubicBezTo>
                  <a:pt x="153" y="15"/>
                  <a:pt x="197" y="0"/>
                  <a:pt x="246" y="2"/>
                </a:cubicBezTo>
                <a:cubicBezTo>
                  <a:pt x="256" y="2"/>
                  <a:pt x="265" y="5"/>
                  <a:pt x="275" y="4"/>
                </a:cubicBezTo>
                <a:cubicBezTo>
                  <a:pt x="278" y="3"/>
                  <a:pt x="283" y="5"/>
                  <a:pt x="283" y="6"/>
                </a:cubicBezTo>
                <a:cubicBezTo>
                  <a:pt x="284" y="19"/>
                  <a:pt x="299" y="21"/>
                  <a:pt x="302" y="33"/>
                </a:cubicBezTo>
                <a:close/>
                <a:moveTo>
                  <a:pt x="203" y="32"/>
                </a:moveTo>
                <a:cubicBezTo>
                  <a:pt x="209" y="34"/>
                  <a:pt x="214" y="33"/>
                  <a:pt x="217" y="28"/>
                </a:cubicBezTo>
                <a:cubicBezTo>
                  <a:pt x="218" y="25"/>
                  <a:pt x="218" y="20"/>
                  <a:pt x="214" y="18"/>
                </a:cubicBezTo>
                <a:cubicBezTo>
                  <a:pt x="205" y="13"/>
                  <a:pt x="195" y="11"/>
                  <a:pt x="185" y="15"/>
                </a:cubicBezTo>
                <a:cubicBezTo>
                  <a:pt x="183" y="16"/>
                  <a:pt x="180" y="21"/>
                  <a:pt x="182" y="21"/>
                </a:cubicBezTo>
                <a:cubicBezTo>
                  <a:pt x="192" y="21"/>
                  <a:pt x="192" y="39"/>
                  <a:pt x="203" y="32"/>
                </a:cubicBezTo>
                <a:close/>
                <a:moveTo>
                  <a:pt x="20" y="239"/>
                </a:moveTo>
                <a:cubicBezTo>
                  <a:pt x="15" y="240"/>
                  <a:pt x="16" y="245"/>
                  <a:pt x="14" y="247"/>
                </a:cubicBezTo>
                <a:cubicBezTo>
                  <a:pt x="10" y="252"/>
                  <a:pt x="6" y="257"/>
                  <a:pt x="10" y="263"/>
                </a:cubicBezTo>
                <a:cubicBezTo>
                  <a:pt x="10" y="264"/>
                  <a:pt x="12" y="265"/>
                  <a:pt x="13" y="265"/>
                </a:cubicBezTo>
                <a:cubicBezTo>
                  <a:pt x="21" y="262"/>
                  <a:pt x="17" y="254"/>
                  <a:pt x="20" y="249"/>
                </a:cubicBezTo>
                <a:cubicBezTo>
                  <a:pt x="21" y="246"/>
                  <a:pt x="22" y="243"/>
                  <a:pt x="20" y="239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833EDD16-BA1A-48EE-9641-FF1D17C28966}"/>
              </a:ext>
            </a:extLst>
          </p:cNvPr>
          <p:cNvSpPr>
            <a:spLocks noEditPoints="1"/>
          </p:cNvSpPr>
          <p:nvPr/>
        </p:nvSpPr>
        <p:spPr bwMode="auto">
          <a:xfrm>
            <a:off x="5903418" y="3981923"/>
            <a:ext cx="385164" cy="385805"/>
          </a:xfrm>
          <a:custGeom>
            <a:avLst/>
            <a:gdLst>
              <a:gd name="T0" fmla="*/ 1509 w 1566"/>
              <a:gd name="T1" fmla="*/ 711 h 1566"/>
              <a:gd name="T2" fmla="*/ 1566 w 1566"/>
              <a:gd name="T3" fmla="*/ 653 h 1566"/>
              <a:gd name="T4" fmla="*/ 1566 w 1566"/>
              <a:gd name="T5" fmla="*/ 264 h 1566"/>
              <a:gd name="T6" fmla="*/ 1302 w 1566"/>
              <a:gd name="T7" fmla="*/ 0 h 1566"/>
              <a:gd name="T8" fmla="*/ 264 w 1566"/>
              <a:gd name="T9" fmla="*/ 0 h 1566"/>
              <a:gd name="T10" fmla="*/ 0 w 1566"/>
              <a:gd name="T11" fmla="*/ 264 h 1566"/>
              <a:gd name="T12" fmla="*/ 0 w 1566"/>
              <a:gd name="T13" fmla="*/ 1302 h 1566"/>
              <a:gd name="T14" fmla="*/ 264 w 1566"/>
              <a:gd name="T15" fmla="*/ 1566 h 1566"/>
              <a:gd name="T16" fmla="*/ 1302 w 1566"/>
              <a:gd name="T17" fmla="*/ 1566 h 1566"/>
              <a:gd name="T18" fmla="*/ 1566 w 1566"/>
              <a:gd name="T19" fmla="*/ 1302 h 1566"/>
              <a:gd name="T20" fmla="*/ 1566 w 1566"/>
              <a:gd name="T21" fmla="*/ 1035 h 1566"/>
              <a:gd name="T22" fmla="*/ 1549 w 1566"/>
              <a:gd name="T23" fmla="*/ 993 h 1566"/>
              <a:gd name="T24" fmla="*/ 1174 w 1566"/>
              <a:gd name="T25" fmla="*/ 619 h 1566"/>
              <a:gd name="T26" fmla="*/ 1133 w 1566"/>
              <a:gd name="T27" fmla="*/ 602 h 1566"/>
              <a:gd name="T28" fmla="*/ 1093 w 1566"/>
              <a:gd name="T29" fmla="*/ 619 h 1566"/>
              <a:gd name="T30" fmla="*/ 664 w 1566"/>
              <a:gd name="T31" fmla="*/ 1047 h 1566"/>
              <a:gd name="T32" fmla="*/ 433 w 1566"/>
              <a:gd name="T33" fmla="*/ 816 h 1566"/>
              <a:gd name="T34" fmla="*/ 351 w 1566"/>
              <a:gd name="T35" fmla="*/ 816 h 1566"/>
              <a:gd name="T36" fmla="*/ 116 w 1566"/>
              <a:gd name="T37" fmla="*/ 1052 h 1566"/>
              <a:gd name="T38" fmla="*/ 116 w 1566"/>
              <a:gd name="T39" fmla="*/ 264 h 1566"/>
              <a:gd name="T40" fmla="*/ 265 w 1566"/>
              <a:gd name="T41" fmla="*/ 115 h 1566"/>
              <a:gd name="T42" fmla="*/ 1302 w 1566"/>
              <a:gd name="T43" fmla="*/ 115 h 1566"/>
              <a:gd name="T44" fmla="*/ 1451 w 1566"/>
              <a:gd name="T45" fmla="*/ 264 h 1566"/>
              <a:gd name="T46" fmla="*/ 1451 w 1566"/>
              <a:gd name="T47" fmla="*/ 653 h 1566"/>
              <a:gd name="T48" fmla="*/ 1509 w 1566"/>
              <a:gd name="T49" fmla="*/ 711 h 1566"/>
              <a:gd name="T50" fmla="*/ 392 w 1566"/>
              <a:gd name="T51" fmla="*/ 938 h 1566"/>
              <a:gd name="T52" fmla="*/ 623 w 1566"/>
              <a:gd name="T53" fmla="*/ 1169 h 1566"/>
              <a:gd name="T54" fmla="*/ 664 w 1566"/>
              <a:gd name="T55" fmla="*/ 1186 h 1566"/>
              <a:gd name="T56" fmla="*/ 704 w 1566"/>
              <a:gd name="T57" fmla="*/ 1169 h 1566"/>
              <a:gd name="T58" fmla="*/ 1133 w 1566"/>
              <a:gd name="T59" fmla="*/ 740 h 1566"/>
              <a:gd name="T60" fmla="*/ 1451 w 1566"/>
              <a:gd name="T61" fmla="*/ 1058 h 1566"/>
              <a:gd name="T62" fmla="*/ 1451 w 1566"/>
              <a:gd name="T63" fmla="*/ 1302 h 1566"/>
              <a:gd name="T64" fmla="*/ 1301 w 1566"/>
              <a:gd name="T65" fmla="*/ 1451 h 1566"/>
              <a:gd name="T66" fmla="*/ 264 w 1566"/>
              <a:gd name="T67" fmla="*/ 1451 h 1566"/>
              <a:gd name="T68" fmla="*/ 115 w 1566"/>
              <a:gd name="T69" fmla="*/ 1302 h 1566"/>
              <a:gd name="T70" fmla="*/ 115 w 1566"/>
              <a:gd name="T71" fmla="*/ 1215 h 1566"/>
              <a:gd name="T72" fmla="*/ 392 w 1566"/>
              <a:gd name="T73" fmla="*/ 938 h 1566"/>
              <a:gd name="T74" fmla="*/ 392 w 1566"/>
              <a:gd name="T75" fmla="*/ 938 h 1566"/>
              <a:gd name="T76" fmla="*/ 392 w 1566"/>
              <a:gd name="T77" fmla="*/ 938 h 1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66" h="1566">
                <a:moveTo>
                  <a:pt x="1509" y="711"/>
                </a:moveTo>
                <a:cubicBezTo>
                  <a:pt x="1541" y="711"/>
                  <a:pt x="1566" y="685"/>
                  <a:pt x="1566" y="653"/>
                </a:cubicBezTo>
                <a:cubicBezTo>
                  <a:pt x="1566" y="264"/>
                  <a:pt x="1566" y="264"/>
                  <a:pt x="1566" y="264"/>
                </a:cubicBezTo>
                <a:cubicBezTo>
                  <a:pt x="1566" y="118"/>
                  <a:pt x="1448" y="0"/>
                  <a:pt x="1302" y="0"/>
                </a:cubicBezTo>
                <a:cubicBezTo>
                  <a:pt x="264" y="0"/>
                  <a:pt x="264" y="0"/>
                  <a:pt x="264" y="0"/>
                </a:cubicBezTo>
                <a:cubicBezTo>
                  <a:pt x="119" y="0"/>
                  <a:pt x="0" y="118"/>
                  <a:pt x="0" y="264"/>
                </a:cubicBezTo>
                <a:cubicBezTo>
                  <a:pt x="0" y="1302"/>
                  <a:pt x="0" y="1302"/>
                  <a:pt x="0" y="1302"/>
                </a:cubicBezTo>
                <a:cubicBezTo>
                  <a:pt x="0" y="1448"/>
                  <a:pt x="119" y="1566"/>
                  <a:pt x="264" y="1566"/>
                </a:cubicBezTo>
                <a:cubicBezTo>
                  <a:pt x="1302" y="1566"/>
                  <a:pt x="1302" y="1566"/>
                  <a:pt x="1302" y="1566"/>
                </a:cubicBezTo>
                <a:cubicBezTo>
                  <a:pt x="1447" y="1566"/>
                  <a:pt x="1566" y="1448"/>
                  <a:pt x="1566" y="1302"/>
                </a:cubicBezTo>
                <a:cubicBezTo>
                  <a:pt x="1566" y="1035"/>
                  <a:pt x="1566" y="1035"/>
                  <a:pt x="1566" y="1035"/>
                </a:cubicBezTo>
                <a:cubicBezTo>
                  <a:pt x="1566" y="1020"/>
                  <a:pt x="1561" y="1005"/>
                  <a:pt x="1549" y="993"/>
                </a:cubicBezTo>
                <a:cubicBezTo>
                  <a:pt x="1174" y="619"/>
                  <a:pt x="1174" y="619"/>
                  <a:pt x="1174" y="619"/>
                </a:cubicBezTo>
                <a:cubicBezTo>
                  <a:pt x="1163" y="608"/>
                  <a:pt x="1149" y="602"/>
                  <a:pt x="1133" y="602"/>
                </a:cubicBezTo>
                <a:cubicBezTo>
                  <a:pt x="1118" y="602"/>
                  <a:pt x="1103" y="608"/>
                  <a:pt x="1093" y="619"/>
                </a:cubicBezTo>
                <a:cubicBezTo>
                  <a:pt x="664" y="1047"/>
                  <a:pt x="664" y="1047"/>
                  <a:pt x="664" y="1047"/>
                </a:cubicBezTo>
                <a:cubicBezTo>
                  <a:pt x="433" y="816"/>
                  <a:pt x="433" y="816"/>
                  <a:pt x="433" y="816"/>
                </a:cubicBezTo>
                <a:cubicBezTo>
                  <a:pt x="411" y="794"/>
                  <a:pt x="374" y="794"/>
                  <a:pt x="351" y="816"/>
                </a:cubicBezTo>
                <a:cubicBezTo>
                  <a:pt x="116" y="1052"/>
                  <a:pt x="116" y="1052"/>
                  <a:pt x="116" y="1052"/>
                </a:cubicBezTo>
                <a:cubicBezTo>
                  <a:pt x="116" y="264"/>
                  <a:pt x="116" y="264"/>
                  <a:pt x="116" y="264"/>
                </a:cubicBezTo>
                <a:cubicBezTo>
                  <a:pt x="116" y="182"/>
                  <a:pt x="182" y="115"/>
                  <a:pt x="265" y="115"/>
                </a:cubicBezTo>
                <a:cubicBezTo>
                  <a:pt x="1302" y="115"/>
                  <a:pt x="1302" y="115"/>
                  <a:pt x="1302" y="115"/>
                </a:cubicBezTo>
                <a:cubicBezTo>
                  <a:pt x="1384" y="115"/>
                  <a:pt x="1451" y="182"/>
                  <a:pt x="1451" y="264"/>
                </a:cubicBezTo>
                <a:cubicBezTo>
                  <a:pt x="1451" y="653"/>
                  <a:pt x="1451" y="653"/>
                  <a:pt x="1451" y="653"/>
                </a:cubicBezTo>
                <a:cubicBezTo>
                  <a:pt x="1451" y="685"/>
                  <a:pt x="1477" y="711"/>
                  <a:pt x="1509" y="711"/>
                </a:cubicBezTo>
                <a:close/>
                <a:moveTo>
                  <a:pt x="392" y="938"/>
                </a:moveTo>
                <a:cubicBezTo>
                  <a:pt x="623" y="1169"/>
                  <a:pt x="623" y="1169"/>
                  <a:pt x="623" y="1169"/>
                </a:cubicBezTo>
                <a:cubicBezTo>
                  <a:pt x="634" y="1180"/>
                  <a:pt x="649" y="1186"/>
                  <a:pt x="664" y="1186"/>
                </a:cubicBezTo>
                <a:cubicBezTo>
                  <a:pt x="678" y="1186"/>
                  <a:pt x="693" y="1180"/>
                  <a:pt x="704" y="1169"/>
                </a:cubicBezTo>
                <a:cubicBezTo>
                  <a:pt x="1133" y="740"/>
                  <a:pt x="1133" y="740"/>
                  <a:pt x="1133" y="740"/>
                </a:cubicBezTo>
                <a:cubicBezTo>
                  <a:pt x="1451" y="1058"/>
                  <a:pt x="1451" y="1058"/>
                  <a:pt x="1451" y="1058"/>
                </a:cubicBezTo>
                <a:cubicBezTo>
                  <a:pt x="1451" y="1302"/>
                  <a:pt x="1451" y="1302"/>
                  <a:pt x="1451" y="1302"/>
                </a:cubicBezTo>
                <a:cubicBezTo>
                  <a:pt x="1451" y="1384"/>
                  <a:pt x="1384" y="1451"/>
                  <a:pt x="1301" y="1451"/>
                </a:cubicBezTo>
                <a:cubicBezTo>
                  <a:pt x="264" y="1451"/>
                  <a:pt x="264" y="1451"/>
                  <a:pt x="264" y="1451"/>
                </a:cubicBezTo>
                <a:cubicBezTo>
                  <a:pt x="182" y="1451"/>
                  <a:pt x="115" y="1384"/>
                  <a:pt x="115" y="1302"/>
                </a:cubicBezTo>
                <a:cubicBezTo>
                  <a:pt x="115" y="1215"/>
                  <a:pt x="115" y="1215"/>
                  <a:pt x="115" y="1215"/>
                </a:cubicBezTo>
                <a:lnTo>
                  <a:pt x="392" y="938"/>
                </a:lnTo>
                <a:close/>
                <a:moveTo>
                  <a:pt x="392" y="938"/>
                </a:moveTo>
                <a:cubicBezTo>
                  <a:pt x="392" y="938"/>
                  <a:pt x="392" y="938"/>
                  <a:pt x="392" y="938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/>
          </a:p>
        </p:txBody>
      </p:sp>
      <p:sp>
        <p:nvSpPr>
          <p:cNvPr id="27" name="Freeform 10">
            <a:extLst>
              <a:ext uri="{FF2B5EF4-FFF2-40B4-BE49-F238E27FC236}">
                <a16:creationId xmlns:a16="http://schemas.microsoft.com/office/drawing/2014/main" id="{FFCCDAE3-9E1C-4182-8488-75E4F52132DC}"/>
              </a:ext>
            </a:extLst>
          </p:cNvPr>
          <p:cNvSpPr>
            <a:spLocks noEditPoints="1"/>
          </p:cNvSpPr>
          <p:nvPr/>
        </p:nvSpPr>
        <p:spPr bwMode="auto">
          <a:xfrm>
            <a:off x="5945367" y="4050824"/>
            <a:ext cx="104315" cy="104635"/>
          </a:xfrm>
          <a:custGeom>
            <a:avLst/>
            <a:gdLst>
              <a:gd name="T0" fmla="*/ 367 w 425"/>
              <a:gd name="T1" fmla="*/ 155 h 425"/>
              <a:gd name="T2" fmla="*/ 310 w 425"/>
              <a:gd name="T3" fmla="*/ 212 h 425"/>
              <a:gd name="T4" fmla="*/ 212 w 425"/>
              <a:gd name="T5" fmla="*/ 310 h 425"/>
              <a:gd name="T6" fmla="*/ 115 w 425"/>
              <a:gd name="T7" fmla="*/ 212 h 425"/>
              <a:gd name="T8" fmla="*/ 212 w 425"/>
              <a:gd name="T9" fmla="*/ 115 h 425"/>
              <a:gd name="T10" fmla="*/ 270 w 425"/>
              <a:gd name="T11" fmla="*/ 57 h 425"/>
              <a:gd name="T12" fmla="*/ 212 w 425"/>
              <a:gd name="T13" fmla="*/ 0 h 425"/>
              <a:gd name="T14" fmla="*/ 0 w 425"/>
              <a:gd name="T15" fmla="*/ 212 h 425"/>
              <a:gd name="T16" fmla="*/ 212 w 425"/>
              <a:gd name="T17" fmla="*/ 425 h 425"/>
              <a:gd name="T18" fmla="*/ 425 w 425"/>
              <a:gd name="T19" fmla="*/ 212 h 425"/>
              <a:gd name="T20" fmla="*/ 367 w 425"/>
              <a:gd name="T21" fmla="*/ 155 h 425"/>
              <a:gd name="T22" fmla="*/ 367 w 425"/>
              <a:gd name="T23" fmla="*/ 155 h 425"/>
              <a:gd name="T24" fmla="*/ 367 w 425"/>
              <a:gd name="T25" fmla="*/ 155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25" h="425">
                <a:moveTo>
                  <a:pt x="367" y="155"/>
                </a:moveTo>
                <a:cubicBezTo>
                  <a:pt x="335" y="155"/>
                  <a:pt x="310" y="181"/>
                  <a:pt x="310" y="212"/>
                </a:cubicBezTo>
                <a:cubicBezTo>
                  <a:pt x="310" y="266"/>
                  <a:pt x="266" y="310"/>
                  <a:pt x="212" y="310"/>
                </a:cubicBezTo>
                <a:cubicBezTo>
                  <a:pt x="159" y="310"/>
                  <a:pt x="115" y="266"/>
                  <a:pt x="115" y="212"/>
                </a:cubicBezTo>
                <a:cubicBezTo>
                  <a:pt x="115" y="159"/>
                  <a:pt x="159" y="115"/>
                  <a:pt x="212" y="115"/>
                </a:cubicBezTo>
                <a:cubicBezTo>
                  <a:pt x="244" y="115"/>
                  <a:pt x="270" y="89"/>
                  <a:pt x="270" y="57"/>
                </a:cubicBezTo>
                <a:cubicBezTo>
                  <a:pt x="270" y="26"/>
                  <a:pt x="244" y="0"/>
                  <a:pt x="212" y="0"/>
                </a:cubicBezTo>
                <a:cubicBezTo>
                  <a:pt x="95" y="0"/>
                  <a:pt x="0" y="95"/>
                  <a:pt x="0" y="212"/>
                </a:cubicBezTo>
                <a:cubicBezTo>
                  <a:pt x="0" y="329"/>
                  <a:pt x="95" y="425"/>
                  <a:pt x="212" y="425"/>
                </a:cubicBezTo>
                <a:cubicBezTo>
                  <a:pt x="329" y="425"/>
                  <a:pt x="425" y="329"/>
                  <a:pt x="425" y="212"/>
                </a:cubicBezTo>
                <a:cubicBezTo>
                  <a:pt x="425" y="181"/>
                  <a:pt x="399" y="155"/>
                  <a:pt x="367" y="155"/>
                </a:cubicBezTo>
                <a:close/>
                <a:moveTo>
                  <a:pt x="367" y="155"/>
                </a:moveTo>
                <a:cubicBezTo>
                  <a:pt x="367" y="155"/>
                  <a:pt x="367" y="155"/>
                  <a:pt x="367" y="155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/>
          </a:p>
        </p:txBody>
      </p:sp>
      <p:sp>
        <p:nvSpPr>
          <p:cNvPr id="40" name="Freeform 140">
            <a:extLst>
              <a:ext uri="{FF2B5EF4-FFF2-40B4-BE49-F238E27FC236}">
                <a16:creationId xmlns:a16="http://schemas.microsoft.com/office/drawing/2014/main" id="{6E5CE0F1-0BEB-4922-9398-710F6F3D0210}"/>
              </a:ext>
            </a:extLst>
          </p:cNvPr>
          <p:cNvSpPr>
            <a:spLocks noEditPoints="1"/>
          </p:cNvSpPr>
          <p:nvPr/>
        </p:nvSpPr>
        <p:spPr bwMode="auto">
          <a:xfrm>
            <a:off x="2490747" y="3590763"/>
            <a:ext cx="1120011" cy="1143729"/>
          </a:xfrm>
          <a:custGeom>
            <a:avLst/>
            <a:gdLst>
              <a:gd name="T0" fmla="*/ 40 w 496"/>
              <a:gd name="T1" fmla="*/ 142 h 509"/>
              <a:gd name="T2" fmla="*/ 47 w 496"/>
              <a:gd name="T3" fmla="*/ 154 h 509"/>
              <a:gd name="T4" fmla="*/ 60 w 496"/>
              <a:gd name="T5" fmla="*/ 142 h 509"/>
              <a:gd name="T6" fmla="*/ 71 w 496"/>
              <a:gd name="T7" fmla="*/ 117 h 509"/>
              <a:gd name="T8" fmla="*/ 95 w 496"/>
              <a:gd name="T9" fmla="*/ 78 h 509"/>
              <a:gd name="T10" fmla="*/ 137 w 496"/>
              <a:gd name="T11" fmla="*/ 47 h 509"/>
              <a:gd name="T12" fmla="*/ 159 w 496"/>
              <a:gd name="T13" fmla="*/ 35 h 509"/>
              <a:gd name="T14" fmla="*/ 491 w 496"/>
              <a:gd name="T15" fmla="*/ 286 h 509"/>
              <a:gd name="T16" fmla="*/ 480 w 496"/>
              <a:gd name="T17" fmla="*/ 321 h 509"/>
              <a:gd name="T18" fmla="*/ 470 w 496"/>
              <a:gd name="T19" fmla="*/ 364 h 509"/>
              <a:gd name="T20" fmla="*/ 460 w 496"/>
              <a:gd name="T21" fmla="*/ 381 h 509"/>
              <a:gd name="T22" fmla="*/ 430 w 496"/>
              <a:gd name="T23" fmla="*/ 375 h 509"/>
              <a:gd name="T24" fmla="*/ 403 w 496"/>
              <a:gd name="T25" fmla="*/ 387 h 509"/>
              <a:gd name="T26" fmla="*/ 394 w 496"/>
              <a:gd name="T27" fmla="*/ 403 h 509"/>
              <a:gd name="T28" fmla="*/ 391 w 496"/>
              <a:gd name="T29" fmla="*/ 433 h 509"/>
              <a:gd name="T30" fmla="*/ 380 w 496"/>
              <a:gd name="T31" fmla="*/ 439 h 509"/>
              <a:gd name="T32" fmla="*/ 371 w 496"/>
              <a:gd name="T33" fmla="*/ 475 h 509"/>
              <a:gd name="T34" fmla="*/ 344 w 496"/>
              <a:gd name="T35" fmla="*/ 450 h 509"/>
              <a:gd name="T36" fmla="*/ 312 w 496"/>
              <a:gd name="T37" fmla="*/ 461 h 509"/>
              <a:gd name="T38" fmla="*/ 295 w 496"/>
              <a:gd name="T39" fmla="*/ 488 h 509"/>
              <a:gd name="T40" fmla="*/ 274 w 496"/>
              <a:gd name="T41" fmla="*/ 481 h 509"/>
              <a:gd name="T42" fmla="*/ 236 w 496"/>
              <a:gd name="T43" fmla="*/ 473 h 509"/>
              <a:gd name="T44" fmla="*/ 236 w 496"/>
              <a:gd name="T45" fmla="*/ 481 h 509"/>
              <a:gd name="T46" fmla="*/ 239 w 496"/>
              <a:gd name="T47" fmla="*/ 497 h 509"/>
              <a:gd name="T48" fmla="*/ 212 w 496"/>
              <a:gd name="T49" fmla="*/ 505 h 509"/>
              <a:gd name="T50" fmla="*/ 191 w 496"/>
              <a:gd name="T51" fmla="*/ 500 h 509"/>
              <a:gd name="T52" fmla="*/ 153 w 496"/>
              <a:gd name="T53" fmla="*/ 472 h 509"/>
              <a:gd name="T54" fmla="*/ 125 w 496"/>
              <a:gd name="T55" fmla="*/ 476 h 509"/>
              <a:gd name="T56" fmla="*/ 19 w 496"/>
              <a:gd name="T57" fmla="*/ 176 h 509"/>
              <a:gd name="T58" fmla="*/ 34 w 496"/>
              <a:gd name="T59" fmla="*/ 185 h 509"/>
              <a:gd name="T60" fmla="*/ 21 w 496"/>
              <a:gd name="T61" fmla="*/ 234 h 509"/>
              <a:gd name="T62" fmla="*/ 36 w 496"/>
              <a:gd name="T63" fmla="*/ 199 h 509"/>
              <a:gd name="T64" fmla="*/ 8 w 496"/>
              <a:gd name="T65" fmla="*/ 231 h 509"/>
              <a:gd name="T66" fmla="*/ 408 w 496"/>
              <a:gd name="T67" fmla="*/ 322 h 509"/>
              <a:gd name="T68" fmla="*/ 402 w 496"/>
              <a:gd name="T69" fmla="*/ 334 h 509"/>
              <a:gd name="T70" fmla="*/ 417 w 496"/>
              <a:gd name="T71" fmla="*/ 332 h 509"/>
              <a:gd name="T72" fmla="*/ 420 w 496"/>
              <a:gd name="T73" fmla="*/ 325 h 509"/>
              <a:gd name="T74" fmla="*/ 76 w 496"/>
              <a:gd name="T75" fmla="*/ 176 h 509"/>
              <a:gd name="T76" fmla="*/ 98 w 496"/>
              <a:gd name="T77" fmla="*/ 168 h 509"/>
              <a:gd name="T78" fmla="*/ 76 w 496"/>
              <a:gd name="T79" fmla="*/ 176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6" h="509">
                <a:moveTo>
                  <a:pt x="31" y="164"/>
                </a:moveTo>
                <a:cubicBezTo>
                  <a:pt x="32" y="156"/>
                  <a:pt x="28" y="146"/>
                  <a:pt x="40" y="142"/>
                </a:cubicBezTo>
                <a:cubicBezTo>
                  <a:pt x="41" y="142"/>
                  <a:pt x="50" y="139"/>
                  <a:pt x="42" y="146"/>
                </a:cubicBezTo>
                <a:cubicBezTo>
                  <a:pt x="42" y="147"/>
                  <a:pt x="44" y="153"/>
                  <a:pt x="47" y="154"/>
                </a:cubicBezTo>
                <a:cubicBezTo>
                  <a:pt x="52" y="158"/>
                  <a:pt x="54" y="149"/>
                  <a:pt x="59" y="149"/>
                </a:cubicBezTo>
                <a:cubicBezTo>
                  <a:pt x="62" y="148"/>
                  <a:pt x="63" y="145"/>
                  <a:pt x="60" y="142"/>
                </a:cubicBezTo>
                <a:cubicBezTo>
                  <a:pt x="58" y="141"/>
                  <a:pt x="58" y="139"/>
                  <a:pt x="57" y="137"/>
                </a:cubicBezTo>
                <a:cubicBezTo>
                  <a:pt x="74" y="140"/>
                  <a:pt x="65" y="123"/>
                  <a:pt x="71" y="117"/>
                </a:cubicBezTo>
                <a:cubicBezTo>
                  <a:pt x="79" y="111"/>
                  <a:pt x="81" y="99"/>
                  <a:pt x="80" y="89"/>
                </a:cubicBezTo>
                <a:cubicBezTo>
                  <a:pt x="80" y="81"/>
                  <a:pt x="88" y="75"/>
                  <a:pt x="95" y="78"/>
                </a:cubicBezTo>
                <a:cubicBezTo>
                  <a:pt x="102" y="82"/>
                  <a:pt x="102" y="81"/>
                  <a:pt x="103" y="74"/>
                </a:cubicBezTo>
                <a:cubicBezTo>
                  <a:pt x="103" y="64"/>
                  <a:pt x="128" y="45"/>
                  <a:pt x="137" y="47"/>
                </a:cubicBezTo>
                <a:cubicBezTo>
                  <a:pt x="139" y="48"/>
                  <a:pt x="141" y="50"/>
                  <a:pt x="144" y="53"/>
                </a:cubicBezTo>
                <a:cubicBezTo>
                  <a:pt x="143" y="42"/>
                  <a:pt x="150" y="38"/>
                  <a:pt x="159" y="35"/>
                </a:cubicBezTo>
                <a:cubicBezTo>
                  <a:pt x="263" y="0"/>
                  <a:pt x="354" y="20"/>
                  <a:pt x="429" y="100"/>
                </a:cubicBezTo>
                <a:cubicBezTo>
                  <a:pt x="478" y="152"/>
                  <a:pt x="496" y="215"/>
                  <a:pt x="491" y="286"/>
                </a:cubicBezTo>
                <a:cubicBezTo>
                  <a:pt x="491" y="295"/>
                  <a:pt x="483" y="297"/>
                  <a:pt x="480" y="302"/>
                </a:cubicBezTo>
                <a:cubicBezTo>
                  <a:pt x="475" y="309"/>
                  <a:pt x="468" y="316"/>
                  <a:pt x="480" y="321"/>
                </a:cubicBezTo>
                <a:cubicBezTo>
                  <a:pt x="484" y="323"/>
                  <a:pt x="483" y="325"/>
                  <a:pt x="483" y="328"/>
                </a:cubicBezTo>
                <a:cubicBezTo>
                  <a:pt x="482" y="341"/>
                  <a:pt x="474" y="352"/>
                  <a:pt x="470" y="364"/>
                </a:cubicBezTo>
                <a:cubicBezTo>
                  <a:pt x="469" y="365"/>
                  <a:pt x="469" y="366"/>
                  <a:pt x="468" y="366"/>
                </a:cubicBezTo>
                <a:cubicBezTo>
                  <a:pt x="459" y="370"/>
                  <a:pt x="459" y="370"/>
                  <a:pt x="460" y="381"/>
                </a:cubicBezTo>
                <a:cubicBezTo>
                  <a:pt x="448" y="380"/>
                  <a:pt x="442" y="373"/>
                  <a:pt x="445" y="356"/>
                </a:cubicBezTo>
                <a:cubicBezTo>
                  <a:pt x="439" y="366"/>
                  <a:pt x="419" y="353"/>
                  <a:pt x="430" y="375"/>
                </a:cubicBezTo>
                <a:cubicBezTo>
                  <a:pt x="424" y="377"/>
                  <a:pt x="407" y="365"/>
                  <a:pt x="416" y="385"/>
                </a:cubicBezTo>
                <a:cubicBezTo>
                  <a:pt x="412" y="386"/>
                  <a:pt x="407" y="386"/>
                  <a:pt x="403" y="387"/>
                </a:cubicBezTo>
                <a:cubicBezTo>
                  <a:pt x="398" y="389"/>
                  <a:pt x="390" y="389"/>
                  <a:pt x="397" y="398"/>
                </a:cubicBezTo>
                <a:cubicBezTo>
                  <a:pt x="399" y="401"/>
                  <a:pt x="398" y="403"/>
                  <a:pt x="394" y="403"/>
                </a:cubicBezTo>
                <a:cubicBezTo>
                  <a:pt x="386" y="405"/>
                  <a:pt x="389" y="409"/>
                  <a:pt x="392" y="414"/>
                </a:cubicBezTo>
                <a:cubicBezTo>
                  <a:pt x="397" y="420"/>
                  <a:pt x="400" y="427"/>
                  <a:pt x="391" y="433"/>
                </a:cubicBezTo>
                <a:cubicBezTo>
                  <a:pt x="391" y="433"/>
                  <a:pt x="390" y="433"/>
                  <a:pt x="390" y="433"/>
                </a:cubicBezTo>
                <a:cubicBezTo>
                  <a:pt x="386" y="434"/>
                  <a:pt x="381" y="432"/>
                  <a:pt x="380" y="439"/>
                </a:cubicBezTo>
                <a:cubicBezTo>
                  <a:pt x="379" y="449"/>
                  <a:pt x="369" y="457"/>
                  <a:pt x="375" y="468"/>
                </a:cubicBezTo>
                <a:cubicBezTo>
                  <a:pt x="377" y="472"/>
                  <a:pt x="373" y="474"/>
                  <a:pt x="371" y="475"/>
                </a:cubicBezTo>
                <a:cubicBezTo>
                  <a:pt x="364" y="477"/>
                  <a:pt x="360" y="470"/>
                  <a:pt x="361" y="467"/>
                </a:cubicBezTo>
                <a:cubicBezTo>
                  <a:pt x="362" y="453"/>
                  <a:pt x="352" y="454"/>
                  <a:pt x="344" y="450"/>
                </a:cubicBezTo>
                <a:cubicBezTo>
                  <a:pt x="334" y="444"/>
                  <a:pt x="341" y="459"/>
                  <a:pt x="336" y="457"/>
                </a:cubicBezTo>
                <a:cubicBezTo>
                  <a:pt x="327" y="455"/>
                  <a:pt x="320" y="460"/>
                  <a:pt x="312" y="461"/>
                </a:cubicBezTo>
                <a:cubicBezTo>
                  <a:pt x="302" y="461"/>
                  <a:pt x="292" y="459"/>
                  <a:pt x="301" y="475"/>
                </a:cubicBezTo>
                <a:cubicBezTo>
                  <a:pt x="302" y="477"/>
                  <a:pt x="297" y="483"/>
                  <a:pt x="295" y="488"/>
                </a:cubicBezTo>
                <a:cubicBezTo>
                  <a:pt x="279" y="467"/>
                  <a:pt x="279" y="467"/>
                  <a:pt x="271" y="464"/>
                </a:cubicBezTo>
                <a:cubicBezTo>
                  <a:pt x="272" y="470"/>
                  <a:pt x="273" y="476"/>
                  <a:pt x="274" y="481"/>
                </a:cubicBezTo>
                <a:cubicBezTo>
                  <a:pt x="269" y="483"/>
                  <a:pt x="264" y="481"/>
                  <a:pt x="264" y="479"/>
                </a:cubicBezTo>
                <a:cubicBezTo>
                  <a:pt x="257" y="464"/>
                  <a:pt x="245" y="477"/>
                  <a:pt x="236" y="473"/>
                </a:cubicBezTo>
                <a:cubicBezTo>
                  <a:pt x="235" y="473"/>
                  <a:pt x="233" y="474"/>
                  <a:pt x="233" y="475"/>
                </a:cubicBezTo>
                <a:cubicBezTo>
                  <a:pt x="231" y="478"/>
                  <a:pt x="235" y="479"/>
                  <a:pt x="236" y="481"/>
                </a:cubicBezTo>
                <a:cubicBezTo>
                  <a:pt x="239" y="485"/>
                  <a:pt x="248" y="486"/>
                  <a:pt x="242" y="494"/>
                </a:cubicBezTo>
                <a:cubicBezTo>
                  <a:pt x="241" y="495"/>
                  <a:pt x="244" y="500"/>
                  <a:pt x="239" y="497"/>
                </a:cubicBezTo>
                <a:cubicBezTo>
                  <a:pt x="232" y="494"/>
                  <a:pt x="225" y="491"/>
                  <a:pt x="229" y="505"/>
                </a:cubicBezTo>
                <a:cubicBezTo>
                  <a:pt x="230" y="509"/>
                  <a:pt x="218" y="506"/>
                  <a:pt x="212" y="505"/>
                </a:cubicBezTo>
                <a:cubicBezTo>
                  <a:pt x="207" y="503"/>
                  <a:pt x="204" y="489"/>
                  <a:pt x="196" y="502"/>
                </a:cubicBezTo>
                <a:cubicBezTo>
                  <a:pt x="196" y="503"/>
                  <a:pt x="191" y="501"/>
                  <a:pt x="191" y="500"/>
                </a:cubicBezTo>
                <a:cubicBezTo>
                  <a:pt x="188" y="489"/>
                  <a:pt x="181" y="495"/>
                  <a:pt x="175" y="496"/>
                </a:cubicBezTo>
                <a:cubicBezTo>
                  <a:pt x="180" y="480"/>
                  <a:pt x="173" y="473"/>
                  <a:pt x="153" y="472"/>
                </a:cubicBezTo>
                <a:cubicBezTo>
                  <a:pt x="158" y="478"/>
                  <a:pt x="162" y="485"/>
                  <a:pt x="168" y="493"/>
                </a:cubicBezTo>
                <a:cubicBezTo>
                  <a:pt x="151" y="490"/>
                  <a:pt x="137" y="483"/>
                  <a:pt x="125" y="476"/>
                </a:cubicBezTo>
                <a:cubicBezTo>
                  <a:pt x="59" y="437"/>
                  <a:pt x="18" y="380"/>
                  <a:pt x="6" y="304"/>
                </a:cubicBezTo>
                <a:cubicBezTo>
                  <a:pt x="0" y="261"/>
                  <a:pt x="0" y="217"/>
                  <a:pt x="19" y="176"/>
                </a:cubicBezTo>
                <a:cubicBezTo>
                  <a:pt x="20" y="173"/>
                  <a:pt x="21" y="170"/>
                  <a:pt x="24" y="168"/>
                </a:cubicBezTo>
                <a:cubicBezTo>
                  <a:pt x="25" y="175"/>
                  <a:pt x="36" y="177"/>
                  <a:pt x="34" y="185"/>
                </a:cubicBezTo>
                <a:cubicBezTo>
                  <a:pt x="40" y="174"/>
                  <a:pt x="39" y="169"/>
                  <a:pt x="31" y="164"/>
                </a:cubicBezTo>
                <a:close/>
                <a:moveTo>
                  <a:pt x="21" y="234"/>
                </a:moveTo>
                <a:cubicBezTo>
                  <a:pt x="33" y="236"/>
                  <a:pt x="36" y="225"/>
                  <a:pt x="36" y="219"/>
                </a:cubicBezTo>
                <a:cubicBezTo>
                  <a:pt x="36" y="213"/>
                  <a:pt x="41" y="205"/>
                  <a:pt x="36" y="199"/>
                </a:cubicBezTo>
                <a:cubicBezTo>
                  <a:pt x="32" y="207"/>
                  <a:pt x="20" y="205"/>
                  <a:pt x="15" y="213"/>
                </a:cubicBezTo>
                <a:cubicBezTo>
                  <a:pt x="13" y="219"/>
                  <a:pt x="6" y="224"/>
                  <a:pt x="8" y="231"/>
                </a:cubicBezTo>
                <a:cubicBezTo>
                  <a:pt x="10" y="236"/>
                  <a:pt x="17" y="231"/>
                  <a:pt x="21" y="234"/>
                </a:cubicBezTo>
                <a:close/>
                <a:moveTo>
                  <a:pt x="408" y="322"/>
                </a:moveTo>
                <a:cubicBezTo>
                  <a:pt x="404" y="320"/>
                  <a:pt x="404" y="323"/>
                  <a:pt x="403" y="326"/>
                </a:cubicBezTo>
                <a:cubicBezTo>
                  <a:pt x="402" y="329"/>
                  <a:pt x="399" y="332"/>
                  <a:pt x="402" y="334"/>
                </a:cubicBezTo>
                <a:cubicBezTo>
                  <a:pt x="407" y="338"/>
                  <a:pt x="407" y="334"/>
                  <a:pt x="409" y="331"/>
                </a:cubicBezTo>
                <a:cubicBezTo>
                  <a:pt x="412" y="328"/>
                  <a:pt x="414" y="331"/>
                  <a:pt x="417" y="332"/>
                </a:cubicBezTo>
                <a:cubicBezTo>
                  <a:pt x="420" y="334"/>
                  <a:pt x="423" y="333"/>
                  <a:pt x="424" y="330"/>
                </a:cubicBezTo>
                <a:cubicBezTo>
                  <a:pt x="424" y="329"/>
                  <a:pt x="422" y="326"/>
                  <a:pt x="420" y="325"/>
                </a:cubicBezTo>
                <a:cubicBezTo>
                  <a:pt x="416" y="323"/>
                  <a:pt x="412" y="323"/>
                  <a:pt x="408" y="322"/>
                </a:cubicBezTo>
                <a:close/>
                <a:moveTo>
                  <a:pt x="76" y="176"/>
                </a:moveTo>
                <a:cubicBezTo>
                  <a:pt x="82" y="182"/>
                  <a:pt x="88" y="180"/>
                  <a:pt x="94" y="179"/>
                </a:cubicBezTo>
                <a:cubicBezTo>
                  <a:pt x="102" y="178"/>
                  <a:pt x="96" y="172"/>
                  <a:pt x="98" y="168"/>
                </a:cubicBezTo>
                <a:cubicBezTo>
                  <a:pt x="98" y="166"/>
                  <a:pt x="93" y="164"/>
                  <a:pt x="92" y="165"/>
                </a:cubicBezTo>
                <a:cubicBezTo>
                  <a:pt x="91" y="176"/>
                  <a:pt x="79" y="170"/>
                  <a:pt x="76" y="176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Freeform 61">
            <a:extLst>
              <a:ext uri="{FF2B5EF4-FFF2-40B4-BE49-F238E27FC236}">
                <a16:creationId xmlns:a16="http://schemas.microsoft.com/office/drawing/2014/main" id="{BCCD3CBE-3AA2-4CE8-A675-FF2BA8618C5F}"/>
              </a:ext>
            </a:extLst>
          </p:cNvPr>
          <p:cNvSpPr>
            <a:spLocks noEditPoints="1"/>
          </p:cNvSpPr>
          <p:nvPr/>
        </p:nvSpPr>
        <p:spPr bwMode="auto">
          <a:xfrm>
            <a:off x="2925895" y="3958330"/>
            <a:ext cx="329315" cy="328031"/>
          </a:xfrm>
          <a:custGeom>
            <a:avLst/>
            <a:gdLst>
              <a:gd name="T0" fmla="*/ 1259 w 1261"/>
              <a:gd name="T1" fmla="*/ 322 h 1255"/>
              <a:gd name="T2" fmla="*/ 1254 w 1261"/>
              <a:gd name="T3" fmla="*/ 304 h 1255"/>
              <a:gd name="T4" fmla="*/ 1238 w 1261"/>
              <a:gd name="T5" fmla="*/ 249 h 1255"/>
              <a:gd name="T6" fmla="*/ 1002 w 1261"/>
              <a:gd name="T7" fmla="*/ 18 h 1255"/>
              <a:gd name="T8" fmla="*/ 935 w 1261"/>
              <a:gd name="T9" fmla="*/ 3 h 1255"/>
              <a:gd name="T10" fmla="*/ 930 w 1261"/>
              <a:gd name="T11" fmla="*/ 3 h 1255"/>
              <a:gd name="T12" fmla="*/ 838 w 1261"/>
              <a:gd name="T13" fmla="*/ 37 h 1255"/>
              <a:gd name="T14" fmla="*/ 418 w 1261"/>
              <a:gd name="T15" fmla="*/ 458 h 1255"/>
              <a:gd name="T16" fmla="*/ 316 w 1261"/>
              <a:gd name="T17" fmla="*/ 558 h 1255"/>
              <a:gd name="T18" fmla="*/ 271 w 1261"/>
              <a:gd name="T19" fmla="*/ 604 h 1255"/>
              <a:gd name="T20" fmla="*/ 233 w 1261"/>
              <a:gd name="T21" fmla="*/ 642 h 1255"/>
              <a:gd name="T22" fmla="*/ 234 w 1261"/>
              <a:gd name="T23" fmla="*/ 724 h 1255"/>
              <a:gd name="T24" fmla="*/ 315 w 1261"/>
              <a:gd name="T25" fmla="*/ 723 h 1255"/>
              <a:gd name="T26" fmla="*/ 354 w 1261"/>
              <a:gd name="T27" fmla="*/ 684 h 1255"/>
              <a:gd name="T28" fmla="*/ 361 w 1261"/>
              <a:gd name="T29" fmla="*/ 677 h 1255"/>
              <a:gd name="T30" fmla="*/ 398 w 1261"/>
              <a:gd name="T31" fmla="*/ 640 h 1255"/>
              <a:gd name="T32" fmla="*/ 499 w 1261"/>
              <a:gd name="T33" fmla="*/ 539 h 1255"/>
              <a:gd name="T34" fmla="*/ 920 w 1261"/>
              <a:gd name="T35" fmla="*/ 118 h 1255"/>
              <a:gd name="T36" fmla="*/ 920 w 1261"/>
              <a:gd name="T37" fmla="*/ 117 h 1255"/>
              <a:gd name="T38" fmla="*/ 921 w 1261"/>
              <a:gd name="T39" fmla="*/ 117 h 1255"/>
              <a:gd name="T40" fmla="*/ 959 w 1261"/>
              <a:gd name="T41" fmla="*/ 125 h 1255"/>
              <a:gd name="T42" fmla="*/ 1133 w 1261"/>
              <a:gd name="T43" fmla="*/ 295 h 1255"/>
              <a:gd name="T44" fmla="*/ 1141 w 1261"/>
              <a:gd name="T45" fmla="*/ 328 h 1255"/>
              <a:gd name="T46" fmla="*/ 1143 w 1261"/>
              <a:gd name="T47" fmla="*/ 337 h 1255"/>
              <a:gd name="T48" fmla="*/ 1142 w 1261"/>
              <a:gd name="T49" fmla="*/ 338 h 1255"/>
              <a:gd name="T50" fmla="*/ 409 w 1261"/>
              <a:gd name="T51" fmla="*/ 1071 h 1255"/>
              <a:gd name="T52" fmla="*/ 405 w 1261"/>
              <a:gd name="T53" fmla="*/ 1073 h 1255"/>
              <a:gd name="T54" fmla="*/ 141 w 1261"/>
              <a:gd name="T55" fmla="*/ 1129 h 1255"/>
              <a:gd name="T56" fmla="*/ 127 w 1261"/>
              <a:gd name="T57" fmla="*/ 1132 h 1255"/>
              <a:gd name="T58" fmla="*/ 130 w 1261"/>
              <a:gd name="T59" fmla="*/ 1120 h 1255"/>
              <a:gd name="T60" fmla="*/ 187 w 1261"/>
              <a:gd name="T61" fmla="*/ 852 h 1255"/>
              <a:gd name="T62" fmla="*/ 143 w 1261"/>
              <a:gd name="T63" fmla="*/ 783 h 1255"/>
              <a:gd name="T64" fmla="*/ 75 w 1261"/>
              <a:gd name="T65" fmla="*/ 827 h 1255"/>
              <a:gd name="T66" fmla="*/ 17 w 1261"/>
              <a:gd name="T67" fmla="*/ 1096 h 1255"/>
              <a:gd name="T68" fmla="*/ 7 w 1261"/>
              <a:gd name="T69" fmla="*/ 1146 h 1255"/>
              <a:gd name="T70" fmla="*/ 30 w 1261"/>
              <a:gd name="T71" fmla="*/ 1229 h 1255"/>
              <a:gd name="T72" fmla="*/ 93 w 1261"/>
              <a:gd name="T73" fmla="*/ 1255 h 1255"/>
              <a:gd name="T74" fmla="*/ 113 w 1261"/>
              <a:gd name="T75" fmla="*/ 1252 h 1255"/>
              <a:gd name="T76" fmla="*/ 165 w 1261"/>
              <a:gd name="T77" fmla="*/ 1242 h 1255"/>
              <a:gd name="T78" fmla="*/ 429 w 1261"/>
              <a:gd name="T79" fmla="*/ 1186 h 1255"/>
              <a:gd name="T80" fmla="*/ 491 w 1261"/>
              <a:gd name="T81" fmla="*/ 1153 h 1255"/>
              <a:gd name="T82" fmla="*/ 1224 w 1261"/>
              <a:gd name="T83" fmla="*/ 419 h 1255"/>
              <a:gd name="T84" fmla="*/ 1260 w 1261"/>
              <a:gd name="T85" fmla="*/ 342 h 1255"/>
              <a:gd name="T86" fmla="*/ 1259 w 1261"/>
              <a:gd name="T87" fmla="*/ 322 h 1255"/>
              <a:gd name="T88" fmla="*/ 1259 w 1261"/>
              <a:gd name="T89" fmla="*/ 322 h 1255"/>
              <a:gd name="T90" fmla="*/ 1259 w 1261"/>
              <a:gd name="T91" fmla="*/ 322 h 1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61" h="1255">
                <a:moveTo>
                  <a:pt x="1259" y="322"/>
                </a:moveTo>
                <a:cubicBezTo>
                  <a:pt x="1256" y="317"/>
                  <a:pt x="1255" y="311"/>
                  <a:pt x="1254" y="304"/>
                </a:cubicBezTo>
                <a:cubicBezTo>
                  <a:pt x="1250" y="287"/>
                  <a:pt x="1246" y="268"/>
                  <a:pt x="1238" y="249"/>
                </a:cubicBezTo>
                <a:cubicBezTo>
                  <a:pt x="1190" y="140"/>
                  <a:pt x="1110" y="62"/>
                  <a:pt x="1002" y="18"/>
                </a:cubicBezTo>
                <a:cubicBezTo>
                  <a:pt x="979" y="9"/>
                  <a:pt x="955" y="6"/>
                  <a:pt x="935" y="3"/>
                </a:cubicBezTo>
                <a:cubicBezTo>
                  <a:pt x="930" y="3"/>
                  <a:pt x="930" y="3"/>
                  <a:pt x="930" y="3"/>
                </a:cubicBezTo>
                <a:cubicBezTo>
                  <a:pt x="906" y="0"/>
                  <a:pt x="871" y="3"/>
                  <a:pt x="838" y="37"/>
                </a:cubicBezTo>
                <a:cubicBezTo>
                  <a:pt x="698" y="177"/>
                  <a:pt x="555" y="320"/>
                  <a:pt x="418" y="458"/>
                </a:cubicBezTo>
                <a:cubicBezTo>
                  <a:pt x="316" y="558"/>
                  <a:pt x="316" y="558"/>
                  <a:pt x="316" y="558"/>
                </a:cubicBezTo>
                <a:cubicBezTo>
                  <a:pt x="271" y="604"/>
                  <a:pt x="271" y="604"/>
                  <a:pt x="271" y="604"/>
                </a:cubicBezTo>
                <a:cubicBezTo>
                  <a:pt x="267" y="608"/>
                  <a:pt x="258" y="617"/>
                  <a:pt x="233" y="642"/>
                </a:cubicBezTo>
                <a:cubicBezTo>
                  <a:pt x="211" y="665"/>
                  <a:pt x="211" y="701"/>
                  <a:pt x="234" y="724"/>
                </a:cubicBezTo>
                <a:cubicBezTo>
                  <a:pt x="257" y="746"/>
                  <a:pt x="293" y="746"/>
                  <a:pt x="315" y="723"/>
                </a:cubicBezTo>
                <a:cubicBezTo>
                  <a:pt x="341" y="698"/>
                  <a:pt x="349" y="689"/>
                  <a:pt x="354" y="684"/>
                </a:cubicBezTo>
                <a:cubicBezTo>
                  <a:pt x="361" y="677"/>
                  <a:pt x="361" y="677"/>
                  <a:pt x="361" y="677"/>
                </a:cubicBezTo>
                <a:cubicBezTo>
                  <a:pt x="398" y="640"/>
                  <a:pt x="398" y="640"/>
                  <a:pt x="398" y="640"/>
                </a:cubicBezTo>
                <a:cubicBezTo>
                  <a:pt x="499" y="539"/>
                  <a:pt x="499" y="539"/>
                  <a:pt x="499" y="539"/>
                </a:cubicBezTo>
                <a:cubicBezTo>
                  <a:pt x="637" y="401"/>
                  <a:pt x="779" y="258"/>
                  <a:pt x="920" y="118"/>
                </a:cubicBezTo>
                <a:cubicBezTo>
                  <a:pt x="920" y="117"/>
                  <a:pt x="920" y="117"/>
                  <a:pt x="920" y="117"/>
                </a:cubicBezTo>
                <a:cubicBezTo>
                  <a:pt x="921" y="117"/>
                  <a:pt x="921" y="117"/>
                  <a:pt x="921" y="117"/>
                </a:cubicBezTo>
                <a:cubicBezTo>
                  <a:pt x="936" y="119"/>
                  <a:pt x="950" y="121"/>
                  <a:pt x="959" y="125"/>
                </a:cubicBezTo>
                <a:cubicBezTo>
                  <a:pt x="1040" y="157"/>
                  <a:pt x="1097" y="213"/>
                  <a:pt x="1133" y="295"/>
                </a:cubicBezTo>
                <a:cubicBezTo>
                  <a:pt x="1136" y="304"/>
                  <a:pt x="1139" y="315"/>
                  <a:pt x="1141" y="328"/>
                </a:cubicBezTo>
                <a:cubicBezTo>
                  <a:pt x="1142" y="331"/>
                  <a:pt x="1143" y="334"/>
                  <a:pt x="1143" y="337"/>
                </a:cubicBezTo>
                <a:cubicBezTo>
                  <a:pt x="1142" y="338"/>
                  <a:pt x="1142" y="338"/>
                  <a:pt x="1142" y="338"/>
                </a:cubicBezTo>
                <a:cubicBezTo>
                  <a:pt x="912" y="568"/>
                  <a:pt x="672" y="808"/>
                  <a:pt x="409" y="1071"/>
                </a:cubicBezTo>
                <a:cubicBezTo>
                  <a:pt x="407" y="1073"/>
                  <a:pt x="407" y="1073"/>
                  <a:pt x="405" y="1073"/>
                </a:cubicBezTo>
                <a:cubicBezTo>
                  <a:pt x="317" y="1092"/>
                  <a:pt x="227" y="1111"/>
                  <a:pt x="141" y="1129"/>
                </a:cubicBezTo>
                <a:cubicBezTo>
                  <a:pt x="127" y="1132"/>
                  <a:pt x="127" y="1132"/>
                  <a:pt x="127" y="1132"/>
                </a:cubicBezTo>
                <a:cubicBezTo>
                  <a:pt x="130" y="1120"/>
                  <a:pt x="130" y="1120"/>
                  <a:pt x="130" y="1120"/>
                </a:cubicBezTo>
                <a:cubicBezTo>
                  <a:pt x="148" y="1032"/>
                  <a:pt x="167" y="941"/>
                  <a:pt x="187" y="852"/>
                </a:cubicBezTo>
                <a:cubicBezTo>
                  <a:pt x="194" y="821"/>
                  <a:pt x="174" y="790"/>
                  <a:pt x="143" y="783"/>
                </a:cubicBezTo>
                <a:cubicBezTo>
                  <a:pt x="112" y="777"/>
                  <a:pt x="81" y="796"/>
                  <a:pt x="75" y="827"/>
                </a:cubicBezTo>
                <a:cubicBezTo>
                  <a:pt x="55" y="917"/>
                  <a:pt x="36" y="1008"/>
                  <a:pt x="17" y="1096"/>
                </a:cubicBezTo>
                <a:cubicBezTo>
                  <a:pt x="7" y="1146"/>
                  <a:pt x="7" y="1146"/>
                  <a:pt x="7" y="1146"/>
                </a:cubicBezTo>
                <a:cubicBezTo>
                  <a:pt x="0" y="1177"/>
                  <a:pt x="9" y="1208"/>
                  <a:pt x="30" y="1229"/>
                </a:cubicBezTo>
                <a:cubicBezTo>
                  <a:pt x="47" y="1246"/>
                  <a:pt x="69" y="1255"/>
                  <a:pt x="93" y="1255"/>
                </a:cubicBezTo>
                <a:cubicBezTo>
                  <a:pt x="100" y="1255"/>
                  <a:pt x="107" y="1254"/>
                  <a:pt x="113" y="1252"/>
                </a:cubicBezTo>
                <a:cubicBezTo>
                  <a:pt x="165" y="1242"/>
                  <a:pt x="165" y="1242"/>
                  <a:pt x="165" y="1242"/>
                </a:cubicBezTo>
                <a:cubicBezTo>
                  <a:pt x="252" y="1223"/>
                  <a:pt x="341" y="1204"/>
                  <a:pt x="429" y="1186"/>
                </a:cubicBezTo>
                <a:cubicBezTo>
                  <a:pt x="454" y="1181"/>
                  <a:pt x="474" y="1170"/>
                  <a:pt x="491" y="1153"/>
                </a:cubicBezTo>
                <a:cubicBezTo>
                  <a:pt x="754" y="889"/>
                  <a:pt x="994" y="649"/>
                  <a:pt x="1224" y="419"/>
                </a:cubicBezTo>
                <a:cubicBezTo>
                  <a:pt x="1245" y="398"/>
                  <a:pt x="1257" y="372"/>
                  <a:pt x="1260" y="342"/>
                </a:cubicBezTo>
                <a:cubicBezTo>
                  <a:pt x="1261" y="335"/>
                  <a:pt x="1260" y="329"/>
                  <a:pt x="1259" y="322"/>
                </a:cubicBezTo>
                <a:close/>
                <a:moveTo>
                  <a:pt x="1259" y="322"/>
                </a:moveTo>
                <a:cubicBezTo>
                  <a:pt x="1259" y="322"/>
                  <a:pt x="1259" y="322"/>
                  <a:pt x="1259" y="322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/>
          </a:p>
        </p:txBody>
      </p:sp>
      <p:sp>
        <p:nvSpPr>
          <p:cNvPr id="31" name="Freeform 62">
            <a:extLst>
              <a:ext uri="{FF2B5EF4-FFF2-40B4-BE49-F238E27FC236}">
                <a16:creationId xmlns:a16="http://schemas.microsoft.com/office/drawing/2014/main" id="{CACF7B8D-6275-46CD-92EE-894988CD3D50}"/>
              </a:ext>
            </a:extLst>
          </p:cNvPr>
          <p:cNvSpPr>
            <a:spLocks noEditPoints="1"/>
          </p:cNvSpPr>
          <p:nvPr/>
        </p:nvSpPr>
        <p:spPr bwMode="auto">
          <a:xfrm>
            <a:off x="2846294" y="4027659"/>
            <a:ext cx="338944" cy="339266"/>
          </a:xfrm>
          <a:custGeom>
            <a:avLst/>
            <a:gdLst>
              <a:gd name="T0" fmla="*/ 1241 w 1298"/>
              <a:gd name="T1" fmla="*/ 579 h 1298"/>
              <a:gd name="T2" fmla="*/ 1183 w 1298"/>
              <a:gd name="T3" fmla="*/ 637 h 1298"/>
              <a:gd name="T4" fmla="*/ 1183 w 1298"/>
              <a:gd name="T5" fmla="*/ 1158 h 1298"/>
              <a:gd name="T6" fmla="*/ 1158 w 1298"/>
              <a:gd name="T7" fmla="*/ 1183 h 1298"/>
              <a:gd name="T8" fmla="*/ 140 w 1298"/>
              <a:gd name="T9" fmla="*/ 1183 h 1298"/>
              <a:gd name="T10" fmla="*/ 115 w 1298"/>
              <a:gd name="T11" fmla="*/ 1158 h 1298"/>
              <a:gd name="T12" fmla="*/ 115 w 1298"/>
              <a:gd name="T13" fmla="*/ 140 h 1298"/>
              <a:gd name="T14" fmla="*/ 140 w 1298"/>
              <a:gd name="T15" fmla="*/ 115 h 1298"/>
              <a:gd name="T16" fmla="*/ 683 w 1298"/>
              <a:gd name="T17" fmla="*/ 115 h 1298"/>
              <a:gd name="T18" fmla="*/ 741 w 1298"/>
              <a:gd name="T19" fmla="*/ 57 h 1298"/>
              <a:gd name="T20" fmla="*/ 683 w 1298"/>
              <a:gd name="T21" fmla="*/ 0 h 1298"/>
              <a:gd name="T22" fmla="*/ 140 w 1298"/>
              <a:gd name="T23" fmla="*/ 0 h 1298"/>
              <a:gd name="T24" fmla="*/ 0 w 1298"/>
              <a:gd name="T25" fmla="*/ 140 h 1298"/>
              <a:gd name="T26" fmla="*/ 0 w 1298"/>
              <a:gd name="T27" fmla="*/ 1158 h 1298"/>
              <a:gd name="T28" fmla="*/ 140 w 1298"/>
              <a:gd name="T29" fmla="*/ 1298 h 1298"/>
              <a:gd name="T30" fmla="*/ 1158 w 1298"/>
              <a:gd name="T31" fmla="*/ 1298 h 1298"/>
              <a:gd name="T32" fmla="*/ 1298 w 1298"/>
              <a:gd name="T33" fmla="*/ 1158 h 1298"/>
              <a:gd name="T34" fmla="*/ 1298 w 1298"/>
              <a:gd name="T35" fmla="*/ 637 h 1298"/>
              <a:gd name="T36" fmla="*/ 1241 w 1298"/>
              <a:gd name="T37" fmla="*/ 579 h 1298"/>
              <a:gd name="T38" fmla="*/ 1241 w 1298"/>
              <a:gd name="T39" fmla="*/ 579 h 1298"/>
              <a:gd name="T40" fmla="*/ 1241 w 1298"/>
              <a:gd name="T41" fmla="*/ 579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98" h="1298">
                <a:moveTo>
                  <a:pt x="1241" y="579"/>
                </a:moveTo>
                <a:cubicBezTo>
                  <a:pt x="1209" y="579"/>
                  <a:pt x="1183" y="605"/>
                  <a:pt x="1183" y="637"/>
                </a:cubicBezTo>
                <a:cubicBezTo>
                  <a:pt x="1183" y="1158"/>
                  <a:pt x="1183" y="1158"/>
                  <a:pt x="1183" y="1158"/>
                </a:cubicBezTo>
                <a:cubicBezTo>
                  <a:pt x="1183" y="1172"/>
                  <a:pt x="1172" y="1183"/>
                  <a:pt x="1158" y="1183"/>
                </a:cubicBezTo>
                <a:cubicBezTo>
                  <a:pt x="140" y="1183"/>
                  <a:pt x="140" y="1183"/>
                  <a:pt x="140" y="1183"/>
                </a:cubicBezTo>
                <a:cubicBezTo>
                  <a:pt x="126" y="1183"/>
                  <a:pt x="115" y="1172"/>
                  <a:pt x="115" y="1158"/>
                </a:cubicBezTo>
                <a:cubicBezTo>
                  <a:pt x="115" y="140"/>
                  <a:pt x="115" y="140"/>
                  <a:pt x="115" y="140"/>
                </a:cubicBezTo>
                <a:cubicBezTo>
                  <a:pt x="115" y="126"/>
                  <a:pt x="126" y="115"/>
                  <a:pt x="140" y="115"/>
                </a:cubicBezTo>
                <a:cubicBezTo>
                  <a:pt x="683" y="115"/>
                  <a:pt x="683" y="115"/>
                  <a:pt x="683" y="115"/>
                </a:cubicBezTo>
                <a:cubicBezTo>
                  <a:pt x="715" y="115"/>
                  <a:pt x="741" y="89"/>
                  <a:pt x="741" y="57"/>
                </a:cubicBezTo>
                <a:cubicBezTo>
                  <a:pt x="741" y="26"/>
                  <a:pt x="715" y="0"/>
                  <a:pt x="683" y="0"/>
                </a:cubicBezTo>
                <a:cubicBezTo>
                  <a:pt x="140" y="0"/>
                  <a:pt x="140" y="0"/>
                  <a:pt x="140" y="0"/>
                </a:cubicBezTo>
                <a:cubicBezTo>
                  <a:pt x="63" y="0"/>
                  <a:pt x="0" y="63"/>
                  <a:pt x="0" y="140"/>
                </a:cubicBezTo>
                <a:cubicBezTo>
                  <a:pt x="0" y="1158"/>
                  <a:pt x="0" y="1158"/>
                  <a:pt x="0" y="1158"/>
                </a:cubicBezTo>
                <a:cubicBezTo>
                  <a:pt x="0" y="1235"/>
                  <a:pt x="63" y="1298"/>
                  <a:pt x="140" y="1298"/>
                </a:cubicBezTo>
                <a:cubicBezTo>
                  <a:pt x="1158" y="1298"/>
                  <a:pt x="1158" y="1298"/>
                  <a:pt x="1158" y="1298"/>
                </a:cubicBezTo>
                <a:cubicBezTo>
                  <a:pt x="1235" y="1298"/>
                  <a:pt x="1298" y="1235"/>
                  <a:pt x="1298" y="1158"/>
                </a:cubicBezTo>
                <a:cubicBezTo>
                  <a:pt x="1298" y="637"/>
                  <a:pt x="1298" y="637"/>
                  <a:pt x="1298" y="637"/>
                </a:cubicBezTo>
                <a:cubicBezTo>
                  <a:pt x="1298" y="605"/>
                  <a:pt x="1272" y="579"/>
                  <a:pt x="1241" y="579"/>
                </a:cubicBezTo>
                <a:close/>
                <a:moveTo>
                  <a:pt x="1241" y="579"/>
                </a:moveTo>
                <a:cubicBezTo>
                  <a:pt x="1241" y="579"/>
                  <a:pt x="1241" y="579"/>
                  <a:pt x="1241" y="579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/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E7A861E5-84FB-4964-B269-BC624B83FACE}"/>
              </a:ext>
            </a:extLst>
          </p:cNvPr>
          <p:cNvSpPr/>
          <p:nvPr/>
        </p:nvSpPr>
        <p:spPr>
          <a:xfrm>
            <a:off x="1792964" y="5154027"/>
            <a:ext cx="2445604" cy="578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endParaRPr lang="en-ID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AAAF5559-F433-4FDD-9A57-7E3A23A6E3BA}"/>
              </a:ext>
            </a:extLst>
          </p:cNvPr>
          <p:cNvSpPr/>
          <p:nvPr/>
        </p:nvSpPr>
        <p:spPr>
          <a:xfrm>
            <a:off x="4873992" y="5154027"/>
            <a:ext cx="2445604" cy="578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endParaRPr lang="en-ID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94826709-4A19-4688-9E64-D7AE98629BED}"/>
              </a:ext>
            </a:extLst>
          </p:cNvPr>
          <p:cNvSpPr/>
          <p:nvPr/>
        </p:nvSpPr>
        <p:spPr>
          <a:xfrm>
            <a:off x="7938393" y="5154027"/>
            <a:ext cx="2445604" cy="578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endParaRPr lang="en-ID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6" name="Freeform 191">
            <a:extLst>
              <a:ext uri="{FF2B5EF4-FFF2-40B4-BE49-F238E27FC236}">
                <a16:creationId xmlns:a16="http://schemas.microsoft.com/office/drawing/2014/main" id="{AE7879BC-6016-415F-BFAD-FF8555C857DC}"/>
              </a:ext>
            </a:extLst>
          </p:cNvPr>
          <p:cNvSpPr>
            <a:spLocks noEditPoints="1"/>
          </p:cNvSpPr>
          <p:nvPr/>
        </p:nvSpPr>
        <p:spPr bwMode="auto">
          <a:xfrm>
            <a:off x="-1140271" y="-359957"/>
            <a:ext cx="3674187" cy="3414145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gradFill>
            <a:gsLst>
              <a:gs pos="79000">
                <a:schemeClr val="accent1">
                  <a:alpha val="30000"/>
                </a:schemeClr>
              </a:gs>
              <a:gs pos="0">
                <a:schemeClr val="accent2">
                  <a:alpha val="30000"/>
                </a:schemeClr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7" name="Freeform 191">
            <a:extLst>
              <a:ext uri="{FF2B5EF4-FFF2-40B4-BE49-F238E27FC236}">
                <a16:creationId xmlns:a16="http://schemas.microsoft.com/office/drawing/2014/main" id="{5BD323DA-38D0-4019-98CE-ECC0A9EC1FF7}"/>
              </a:ext>
            </a:extLst>
          </p:cNvPr>
          <p:cNvSpPr>
            <a:spLocks noEditPoints="1"/>
          </p:cNvSpPr>
          <p:nvPr/>
        </p:nvSpPr>
        <p:spPr bwMode="auto">
          <a:xfrm>
            <a:off x="10399036" y="5443491"/>
            <a:ext cx="2464263" cy="2289855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gradFill>
            <a:gsLst>
              <a:gs pos="79000">
                <a:schemeClr val="accent1">
                  <a:alpha val="30000"/>
                </a:schemeClr>
              </a:gs>
              <a:gs pos="0">
                <a:schemeClr val="accent2">
                  <a:alpha val="30000"/>
                </a:schemeClr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61248A-03DA-4E4C-B6C2-68A517E26600}"/>
              </a:ext>
            </a:extLst>
          </p:cNvPr>
          <p:cNvGrpSpPr/>
          <p:nvPr/>
        </p:nvGrpSpPr>
        <p:grpSpPr>
          <a:xfrm>
            <a:off x="5455759" y="2784068"/>
            <a:ext cx="1280483" cy="342795"/>
            <a:chOff x="5408448" y="2784068"/>
            <a:chExt cx="1280483" cy="34279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C0D68E7-80C6-443F-8783-7C0437158630}"/>
                </a:ext>
              </a:extLst>
            </p:cNvPr>
            <p:cNvSpPr/>
            <p:nvPr/>
          </p:nvSpPr>
          <p:spPr>
            <a:xfrm>
              <a:off x="5408448" y="2784068"/>
              <a:ext cx="1280483" cy="34279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BC217E-7707-46C9-8524-A28A1D4EDAC3}"/>
                </a:ext>
              </a:extLst>
            </p:cNvPr>
            <p:cNvSpPr txBox="1"/>
            <p:nvPr/>
          </p:nvSpPr>
          <p:spPr>
            <a:xfrm>
              <a:off x="5561567" y="2832371"/>
              <a:ext cx="974244" cy="24618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000" dirty="0">
                  <a:solidFill>
                    <a:schemeClr val="bg1"/>
                  </a:solidFill>
                </a:rPr>
                <a:t>Learn more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3921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Freeform 191">
            <a:extLst>
              <a:ext uri="{FF2B5EF4-FFF2-40B4-BE49-F238E27FC236}">
                <a16:creationId xmlns:a16="http://schemas.microsoft.com/office/drawing/2014/main" id="{B0DA2746-E33A-4864-82AB-FF663F9F9C78}"/>
              </a:ext>
            </a:extLst>
          </p:cNvPr>
          <p:cNvSpPr>
            <a:spLocks noEditPoints="1"/>
          </p:cNvSpPr>
          <p:nvPr/>
        </p:nvSpPr>
        <p:spPr bwMode="auto">
          <a:xfrm>
            <a:off x="147368" y="2758667"/>
            <a:ext cx="4907856" cy="4560502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B46627D-6834-43FF-B708-396419CB03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2" r="24882"/>
          <a:stretch/>
        </p:blipFill>
        <p:spPr>
          <a:xfrm>
            <a:off x="1" y="1"/>
            <a:ext cx="5174347" cy="6866686"/>
          </a:xfrm>
        </p:spPr>
      </p:pic>
      <p:sp>
        <p:nvSpPr>
          <p:cNvPr id="138" name="Freeform 224">
            <a:extLst>
              <a:ext uri="{FF2B5EF4-FFF2-40B4-BE49-F238E27FC236}">
                <a16:creationId xmlns:a16="http://schemas.microsoft.com/office/drawing/2014/main" id="{F6EC3AAF-A37B-4343-A281-B80B855575B3}"/>
              </a:ext>
            </a:extLst>
          </p:cNvPr>
          <p:cNvSpPr>
            <a:spLocks/>
          </p:cNvSpPr>
          <p:nvPr/>
        </p:nvSpPr>
        <p:spPr bwMode="auto">
          <a:xfrm rot="16200000">
            <a:off x="3276460" y="4293869"/>
            <a:ext cx="84731" cy="101676"/>
          </a:xfrm>
          <a:custGeom>
            <a:avLst/>
            <a:gdLst>
              <a:gd name="T0" fmla="*/ 0 w 72"/>
              <a:gd name="T1" fmla="*/ 29 h 87"/>
              <a:gd name="T2" fmla="*/ 31 w 72"/>
              <a:gd name="T3" fmla="*/ 11 h 87"/>
              <a:gd name="T4" fmla="*/ 69 w 72"/>
              <a:gd name="T5" fmla="*/ 59 h 87"/>
              <a:gd name="T6" fmla="*/ 43 w 72"/>
              <a:gd name="T7" fmla="*/ 84 h 87"/>
              <a:gd name="T8" fmla="*/ 0 w 72"/>
              <a:gd name="T9" fmla="*/ 29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87">
                <a:moveTo>
                  <a:pt x="0" y="29"/>
                </a:moveTo>
                <a:cubicBezTo>
                  <a:pt x="0" y="5"/>
                  <a:pt x="8" y="0"/>
                  <a:pt x="31" y="11"/>
                </a:cubicBezTo>
                <a:cubicBezTo>
                  <a:pt x="51" y="21"/>
                  <a:pt x="64" y="36"/>
                  <a:pt x="69" y="59"/>
                </a:cubicBezTo>
                <a:cubicBezTo>
                  <a:pt x="72" y="79"/>
                  <a:pt x="63" y="87"/>
                  <a:pt x="43" y="84"/>
                </a:cubicBezTo>
                <a:cubicBezTo>
                  <a:pt x="18" y="80"/>
                  <a:pt x="0" y="57"/>
                  <a:pt x="0" y="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7" name="Freeform 203">
            <a:extLst>
              <a:ext uri="{FF2B5EF4-FFF2-40B4-BE49-F238E27FC236}">
                <a16:creationId xmlns:a16="http://schemas.microsoft.com/office/drawing/2014/main" id="{2B2EBDA1-2E7F-47F0-A764-97E7E2185D31}"/>
              </a:ext>
            </a:extLst>
          </p:cNvPr>
          <p:cNvSpPr>
            <a:spLocks/>
          </p:cNvSpPr>
          <p:nvPr/>
        </p:nvSpPr>
        <p:spPr bwMode="auto">
          <a:xfrm rot="3600000">
            <a:off x="4277839" y="4328049"/>
            <a:ext cx="107150" cy="109897"/>
          </a:xfrm>
          <a:custGeom>
            <a:avLst/>
            <a:gdLst>
              <a:gd name="T0" fmla="*/ 114 w 114"/>
              <a:gd name="T1" fmla="*/ 62 h 115"/>
              <a:gd name="T2" fmla="*/ 86 w 114"/>
              <a:gd name="T3" fmla="*/ 106 h 115"/>
              <a:gd name="T4" fmla="*/ 39 w 114"/>
              <a:gd name="T5" fmla="*/ 101 h 115"/>
              <a:gd name="T6" fmla="*/ 19 w 114"/>
              <a:gd name="T7" fmla="*/ 15 h 115"/>
              <a:gd name="T8" fmla="*/ 48 w 114"/>
              <a:gd name="T9" fmla="*/ 5 h 115"/>
              <a:gd name="T10" fmla="*/ 98 w 114"/>
              <a:gd name="T11" fmla="*/ 33 h 115"/>
              <a:gd name="T12" fmla="*/ 114 w 114"/>
              <a:gd name="T13" fmla="*/ 6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" h="115">
                <a:moveTo>
                  <a:pt x="114" y="62"/>
                </a:moveTo>
                <a:cubicBezTo>
                  <a:pt x="110" y="80"/>
                  <a:pt x="103" y="96"/>
                  <a:pt x="86" y="106"/>
                </a:cubicBezTo>
                <a:cubicBezTo>
                  <a:pt x="69" y="115"/>
                  <a:pt x="54" y="111"/>
                  <a:pt x="39" y="101"/>
                </a:cubicBezTo>
                <a:cubicBezTo>
                  <a:pt x="9" y="80"/>
                  <a:pt x="0" y="42"/>
                  <a:pt x="19" y="15"/>
                </a:cubicBezTo>
                <a:cubicBezTo>
                  <a:pt x="26" y="5"/>
                  <a:pt x="35" y="0"/>
                  <a:pt x="48" y="5"/>
                </a:cubicBezTo>
                <a:cubicBezTo>
                  <a:pt x="67" y="11"/>
                  <a:pt x="84" y="19"/>
                  <a:pt x="98" y="33"/>
                </a:cubicBezTo>
                <a:cubicBezTo>
                  <a:pt x="106" y="41"/>
                  <a:pt x="113" y="50"/>
                  <a:pt x="114" y="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3" name="Freeform 210">
            <a:extLst>
              <a:ext uri="{FF2B5EF4-FFF2-40B4-BE49-F238E27FC236}">
                <a16:creationId xmlns:a16="http://schemas.microsoft.com/office/drawing/2014/main" id="{22744643-63D6-483E-9CCD-B747563BE0D6}"/>
              </a:ext>
            </a:extLst>
          </p:cNvPr>
          <p:cNvSpPr>
            <a:spLocks/>
          </p:cNvSpPr>
          <p:nvPr/>
        </p:nvSpPr>
        <p:spPr bwMode="auto">
          <a:xfrm rot="3600000">
            <a:off x="5061914" y="4302978"/>
            <a:ext cx="68687" cy="120887"/>
          </a:xfrm>
          <a:custGeom>
            <a:avLst/>
            <a:gdLst>
              <a:gd name="T0" fmla="*/ 6 w 73"/>
              <a:gd name="T1" fmla="*/ 94 h 129"/>
              <a:gd name="T2" fmla="*/ 16 w 73"/>
              <a:gd name="T3" fmla="*/ 38 h 129"/>
              <a:gd name="T4" fmla="*/ 43 w 73"/>
              <a:gd name="T5" fmla="*/ 8 h 129"/>
              <a:gd name="T6" fmla="*/ 71 w 73"/>
              <a:gd name="T7" fmla="*/ 25 h 129"/>
              <a:gd name="T8" fmla="*/ 64 w 73"/>
              <a:gd name="T9" fmla="*/ 88 h 129"/>
              <a:gd name="T10" fmla="*/ 58 w 73"/>
              <a:gd name="T11" fmla="*/ 102 h 129"/>
              <a:gd name="T12" fmla="*/ 20 w 73"/>
              <a:gd name="T13" fmla="*/ 126 h 129"/>
              <a:gd name="T14" fmla="*/ 6 w 73"/>
              <a:gd name="T15" fmla="*/ 9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" h="129">
                <a:moveTo>
                  <a:pt x="6" y="94"/>
                </a:moveTo>
                <a:cubicBezTo>
                  <a:pt x="5" y="73"/>
                  <a:pt x="9" y="55"/>
                  <a:pt x="16" y="38"/>
                </a:cubicBezTo>
                <a:cubicBezTo>
                  <a:pt x="21" y="25"/>
                  <a:pt x="29" y="14"/>
                  <a:pt x="43" y="8"/>
                </a:cubicBezTo>
                <a:cubicBezTo>
                  <a:pt x="60" y="0"/>
                  <a:pt x="70" y="6"/>
                  <a:pt x="71" y="25"/>
                </a:cubicBezTo>
                <a:cubicBezTo>
                  <a:pt x="73" y="46"/>
                  <a:pt x="70" y="67"/>
                  <a:pt x="64" y="88"/>
                </a:cubicBezTo>
                <a:cubicBezTo>
                  <a:pt x="63" y="93"/>
                  <a:pt x="61" y="98"/>
                  <a:pt x="58" y="102"/>
                </a:cubicBezTo>
                <a:cubicBezTo>
                  <a:pt x="50" y="117"/>
                  <a:pt x="38" y="129"/>
                  <a:pt x="20" y="126"/>
                </a:cubicBezTo>
                <a:cubicBezTo>
                  <a:pt x="0" y="122"/>
                  <a:pt x="9" y="103"/>
                  <a:pt x="6" y="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7" name="Freeform 216">
            <a:extLst>
              <a:ext uri="{FF2B5EF4-FFF2-40B4-BE49-F238E27FC236}">
                <a16:creationId xmlns:a16="http://schemas.microsoft.com/office/drawing/2014/main" id="{08B03C56-8336-4D02-9ECA-F77A782B0E6C}"/>
              </a:ext>
            </a:extLst>
          </p:cNvPr>
          <p:cNvSpPr>
            <a:spLocks/>
          </p:cNvSpPr>
          <p:nvPr/>
        </p:nvSpPr>
        <p:spPr bwMode="auto">
          <a:xfrm rot="3600000">
            <a:off x="4617150" y="3933271"/>
            <a:ext cx="98908" cy="71434"/>
          </a:xfrm>
          <a:custGeom>
            <a:avLst/>
            <a:gdLst>
              <a:gd name="T0" fmla="*/ 45 w 106"/>
              <a:gd name="T1" fmla="*/ 0 h 75"/>
              <a:gd name="T2" fmla="*/ 100 w 106"/>
              <a:gd name="T3" fmla="*/ 32 h 75"/>
              <a:gd name="T4" fmla="*/ 82 w 106"/>
              <a:gd name="T5" fmla="*/ 67 h 75"/>
              <a:gd name="T6" fmla="*/ 8 w 106"/>
              <a:gd name="T7" fmla="*/ 34 h 75"/>
              <a:gd name="T8" fmla="*/ 21 w 106"/>
              <a:gd name="T9" fmla="*/ 6 h 75"/>
              <a:gd name="T10" fmla="*/ 45 w 106"/>
              <a:gd name="T11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75">
                <a:moveTo>
                  <a:pt x="45" y="0"/>
                </a:moveTo>
                <a:cubicBezTo>
                  <a:pt x="70" y="0"/>
                  <a:pt x="94" y="15"/>
                  <a:pt x="100" y="32"/>
                </a:cubicBezTo>
                <a:cubicBezTo>
                  <a:pt x="106" y="49"/>
                  <a:pt x="100" y="62"/>
                  <a:pt x="82" y="67"/>
                </a:cubicBezTo>
                <a:cubicBezTo>
                  <a:pt x="55" y="75"/>
                  <a:pt x="20" y="60"/>
                  <a:pt x="8" y="34"/>
                </a:cubicBezTo>
                <a:cubicBezTo>
                  <a:pt x="0" y="16"/>
                  <a:pt x="2" y="11"/>
                  <a:pt x="21" y="6"/>
                </a:cubicBezTo>
                <a:cubicBezTo>
                  <a:pt x="30" y="3"/>
                  <a:pt x="39" y="1"/>
                  <a:pt x="4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9" name="Freeform 218">
            <a:extLst>
              <a:ext uri="{FF2B5EF4-FFF2-40B4-BE49-F238E27FC236}">
                <a16:creationId xmlns:a16="http://schemas.microsoft.com/office/drawing/2014/main" id="{12FBEFD2-105B-4C58-A426-4CC68AAE87E5}"/>
              </a:ext>
            </a:extLst>
          </p:cNvPr>
          <p:cNvSpPr>
            <a:spLocks/>
          </p:cNvSpPr>
          <p:nvPr/>
        </p:nvSpPr>
        <p:spPr bwMode="auto">
          <a:xfrm rot="3600000">
            <a:off x="3967224" y="3908743"/>
            <a:ext cx="76928" cy="90665"/>
          </a:xfrm>
          <a:custGeom>
            <a:avLst/>
            <a:gdLst>
              <a:gd name="T0" fmla="*/ 78 w 80"/>
              <a:gd name="T1" fmla="*/ 47 h 97"/>
              <a:gd name="T2" fmla="*/ 51 w 80"/>
              <a:gd name="T3" fmla="*/ 80 h 97"/>
              <a:gd name="T4" fmla="*/ 33 w 80"/>
              <a:gd name="T5" fmla="*/ 92 h 97"/>
              <a:gd name="T6" fmla="*/ 26 w 80"/>
              <a:gd name="T7" fmla="*/ 97 h 97"/>
              <a:gd name="T8" fmla="*/ 20 w 80"/>
              <a:gd name="T9" fmla="*/ 88 h 97"/>
              <a:gd name="T10" fmla="*/ 11 w 80"/>
              <a:gd name="T11" fmla="*/ 62 h 97"/>
              <a:gd name="T12" fmla="*/ 15 w 80"/>
              <a:gd name="T13" fmla="*/ 18 h 97"/>
              <a:gd name="T14" fmla="*/ 52 w 80"/>
              <a:gd name="T15" fmla="*/ 4 h 97"/>
              <a:gd name="T16" fmla="*/ 78 w 80"/>
              <a:gd name="T17" fmla="*/ 42 h 97"/>
              <a:gd name="T18" fmla="*/ 78 w 80"/>
              <a:gd name="T19" fmla="*/ 4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97">
                <a:moveTo>
                  <a:pt x="78" y="47"/>
                </a:moveTo>
                <a:cubicBezTo>
                  <a:pt x="80" y="67"/>
                  <a:pt x="70" y="78"/>
                  <a:pt x="51" y="80"/>
                </a:cubicBezTo>
                <a:cubicBezTo>
                  <a:pt x="43" y="81"/>
                  <a:pt x="35" y="81"/>
                  <a:pt x="33" y="92"/>
                </a:cubicBezTo>
                <a:cubicBezTo>
                  <a:pt x="33" y="95"/>
                  <a:pt x="30" y="97"/>
                  <a:pt x="26" y="97"/>
                </a:cubicBezTo>
                <a:cubicBezTo>
                  <a:pt x="21" y="96"/>
                  <a:pt x="20" y="92"/>
                  <a:pt x="20" y="88"/>
                </a:cubicBezTo>
                <a:cubicBezTo>
                  <a:pt x="18" y="78"/>
                  <a:pt x="17" y="70"/>
                  <a:pt x="11" y="62"/>
                </a:cubicBezTo>
                <a:cubicBezTo>
                  <a:pt x="0" y="46"/>
                  <a:pt x="4" y="31"/>
                  <a:pt x="15" y="18"/>
                </a:cubicBezTo>
                <a:cubicBezTo>
                  <a:pt x="24" y="7"/>
                  <a:pt x="37" y="0"/>
                  <a:pt x="52" y="4"/>
                </a:cubicBezTo>
                <a:cubicBezTo>
                  <a:pt x="70" y="9"/>
                  <a:pt x="79" y="23"/>
                  <a:pt x="78" y="42"/>
                </a:cubicBezTo>
                <a:cubicBezTo>
                  <a:pt x="78" y="44"/>
                  <a:pt x="78" y="46"/>
                  <a:pt x="78" y="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7" name="Freeform 230">
            <a:extLst>
              <a:ext uri="{FF2B5EF4-FFF2-40B4-BE49-F238E27FC236}">
                <a16:creationId xmlns:a16="http://schemas.microsoft.com/office/drawing/2014/main" id="{764FCC58-4B36-4437-8018-7BB4DA214172}"/>
              </a:ext>
            </a:extLst>
          </p:cNvPr>
          <p:cNvSpPr>
            <a:spLocks/>
          </p:cNvSpPr>
          <p:nvPr/>
        </p:nvSpPr>
        <p:spPr bwMode="auto">
          <a:xfrm rot="3600000">
            <a:off x="5145195" y="3856253"/>
            <a:ext cx="60444" cy="63191"/>
          </a:xfrm>
          <a:custGeom>
            <a:avLst/>
            <a:gdLst>
              <a:gd name="T0" fmla="*/ 64 w 65"/>
              <a:gd name="T1" fmla="*/ 46 h 68"/>
              <a:gd name="T2" fmla="*/ 41 w 65"/>
              <a:gd name="T3" fmla="*/ 67 h 68"/>
              <a:gd name="T4" fmla="*/ 0 w 65"/>
              <a:gd name="T5" fmla="*/ 46 h 68"/>
              <a:gd name="T6" fmla="*/ 34 w 65"/>
              <a:gd name="T7" fmla="*/ 1 h 68"/>
              <a:gd name="T8" fmla="*/ 64 w 65"/>
              <a:gd name="T9" fmla="*/ 4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8">
                <a:moveTo>
                  <a:pt x="64" y="46"/>
                </a:moveTo>
                <a:cubicBezTo>
                  <a:pt x="65" y="58"/>
                  <a:pt x="59" y="68"/>
                  <a:pt x="41" y="67"/>
                </a:cubicBezTo>
                <a:cubicBezTo>
                  <a:pt x="21" y="67"/>
                  <a:pt x="1" y="57"/>
                  <a:pt x="0" y="46"/>
                </a:cubicBezTo>
                <a:cubicBezTo>
                  <a:pt x="0" y="30"/>
                  <a:pt x="22" y="0"/>
                  <a:pt x="34" y="1"/>
                </a:cubicBezTo>
                <a:cubicBezTo>
                  <a:pt x="49" y="1"/>
                  <a:pt x="64" y="22"/>
                  <a:pt x="64" y="4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1" name="Freeform 234">
            <a:extLst>
              <a:ext uri="{FF2B5EF4-FFF2-40B4-BE49-F238E27FC236}">
                <a16:creationId xmlns:a16="http://schemas.microsoft.com/office/drawing/2014/main" id="{FF8D7DC7-4A08-45A6-BF21-1C1E528BE2BA}"/>
              </a:ext>
            </a:extLst>
          </p:cNvPr>
          <p:cNvSpPr>
            <a:spLocks/>
          </p:cNvSpPr>
          <p:nvPr/>
        </p:nvSpPr>
        <p:spPr bwMode="auto">
          <a:xfrm rot="3600000">
            <a:off x="3843026" y="3819643"/>
            <a:ext cx="79678" cy="52199"/>
          </a:xfrm>
          <a:custGeom>
            <a:avLst/>
            <a:gdLst>
              <a:gd name="T0" fmla="*/ 18 w 83"/>
              <a:gd name="T1" fmla="*/ 57 h 58"/>
              <a:gd name="T2" fmla="*/ 3 w 83"/>
              <a:gd name="T3" fmla="*/ 50 h 58"/>
              <a:gd name="T4" fmla="*/ 4 w 83"/>
              <a:gd name="T5" fmla="*/ 35 h 58"/>
              <a:gd name="T6" fmla="*/ 75 w 83"/>
              <a:gd name="T7" fmla="*/ 3 h 58"/>
              <a:gd name="T8" fmla="*/ 83 w 83"/>
              <a:gd name="T9" fmla="*/ 16 h 58"/>
              <a:gd name="T10" fmla="*/ 53 w 83"/>
              <a:gd name="T11" fmla="*/ 53 h 58"/>
              <a:gd name="T12" fmla="*/ 18 w 83"/>
              <a:gd name="T13" fmla="*/ 5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58">
                <a:moveTo>
                  <a:pt x="18" y="57"/>
                </a:moveTo>
                <a:cubicBezTo>
                  <a:pt x="11" y="58"/>
                  <a:pt x="6" y="56"/>
                  <a:pt x="3" y="50"/>
                </a:cubicBezTo>
                <a:cubicBezTo>
                  <a:pt x="0" y="44"/>
                  <a:pt x="1" y="40"/>
                  <a:pt x="4" y="35"/>
                </a:cubicBezTo>
                <a:cubicBezTo>
                  <a:pt x="12" y="21"/>
                  <a:pt x="59" y="0"/>
                  <a:pt x="75" y="3"/>
                </a:cubicBezTo>
                <a:cubicBezTo>
                  <a:pt x="83" y="4"/>
                  <a:pt x="83" y="9"/>
                  <a:pt x="83" y="16"/>
                </a:cubicBezTo>
                <a:cubicBezTo>
                  <a:pt x="83" y="34"/>
                  <a:pt x="71" y="50"/>
                  <a:pt x="53" y="53"/>
                </a:cubicBezTo>
                <a:cubicBezTo>
                  <a:pt x="42" y="55"/>
                  <a:pt x="30" y="55"/>
                  <a:pt x="18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2" name="Freeform 237">
            <a:extLst>
              <a:ext uri="{FF2B5EF4-FFF2-40B4-BE49-F238E27FC236}">
                <a16:creationId xmlns:a16="http://schemas.microsoft.com/office/drawing/2014/main" id="{2E514B40-695D-43AC-B4A2-A6A449A8F7AD}"/>
              </a:ext>
            </a:extLst>
          </p:cNvPr>
          <p:cNvSpPr>
            <a:spLocks/>
          </p:cNvSpPr>
          <p:nvPr/>
        </p:nvSpPr>
        <p:spPr bwMode="auto">
          <a:xfrm rot="3600000">
            <a:off x="4781955" y="3915154"/>
            <a:ext cx="57697" cy="52199"/>
          </a:xfrm>
          <a:custGeom>
            <a:avLst/>
            <a:gdLst>
              <a:gd name="T0" fmla="*/ 26 w 59"/>
              <a:gd name="T1" fmla="*/ 0 h 58"/>
              <a:gd name="T2" fmla="*/ 59 w 59"/>
              <a:gd name="T3" fmla="*/ 30 h 58"/>
              <a:gd name="T4" fmla="*/ 30 w 59"/>
              <a:gd name="T5" fmla="*/ 58 h 58"/>
              <a:gd name="T6" fmla="*/ 2 w 59"/>
              <a:gd name="T7" fmla="*/ 29 h 58"/>
              <a:gd name="T8" fmla="*/ 26 w 59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8">
                <a:moveTo>
                  <a:pt x="26" y="0"/>
                </a:moveTo>
                <a:cubicBezTo>
                  <a:pt x="44" y="0"/>
                  <a:pt x="59" y="14"/>
                  <a:pt x="59" y="30"/>
                </a:cubicBezTo>
                <a:cubicBezTo>
                  <a:pt x="58" y="45"/>
                  <a:pt x="46" y="58"/>
                  <a:pt x="30" y="58"/>
                </a:cubicBezTo>
                <a:cubicBezTo>
                  <a:pt x="20" y="57"/>
                  <a:pt x="0" y="38"/>
                  <a:pt x="2" y="29"/>
                </a:cubicBezTo>
                <a:cubicBezTo>
                  <a:pt x="5" y="16"/>
                  <a:pt x="7" y="0"/>
                  <a:pt x="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4" name="Freeform 239">
            <a:extLst>
              <a:ext uri="{FF2B5EF4-FFF2-40B4-BE49-F238E27FC236}">
                <a16:creationId xmlns:a16="http://schemas.microsoft.com/office/drawing/2014/main" id="{09405AAD-4439-4721-BD6E-EE0E633A9B4E}"/>
              </a:ext>
            </a:extLst>
          </p:cNvPr>
          <p:cNvSpPr>
            <a:spLocks/>
          </p:cNvSpPr>
          <p:nvPr/>
        </p:nvSpPr>
        <p:spPr bwMode="auto">
          <a:xfrm rot="3600000">
            <a:off x="4326655" y="3827151"/>
            <a:ext cx="57697" cy="68685"/>
          </a:xfrm>
          <a:custGeom>
            <a:avLst/>
            <a:gdLst>
              <a:gd name="T0" fmla="*/ 61 w 61"/>
              <a:gd name="T1" fmla="*/ 60 h 73"/>
              <a:gd name="T2" fmla="*/ 45 w 61"/>
              <a:gd name="T3" fmla="*/ 71 h 73"/>
              <a:gd name="T4" fmla="*/ 2 w 61"/>
              <a:gd name="T5" fmla="*/ 13 h 73"/>
              <a:gd name="T6" fmla="*/ 15 w 61"/>
              <a:gd name="T7" fmla="*/ 2 h 73"/>
              <a:gd name="T8" fmla="*/ 61 w 61"/>
              <a:gd name="T9" fmla="*/ 6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73">
                <a:moveTo>
                  <a:pt x="61" y="60"/>
                </a:moveTo>
                <a:cubicBezTo>
                  <a:pt x="61" y="68"/>
                  <a:pt x="56" y="73"/>
                  <a:pt x="45" y="71"/>
                </a:cubicBezTo>
                <a:cubicBezTo>
                  <a:pt x="27" y="68"/>
                  <a:pt x="0" y="31"/>
                  <a:pt x="2" y="13"/>
                </a:cubicBezTo>
                <a:cubicBezTo>
                  <a:pt x="3" y="5"/>
                  <a:pt x="7" y="0"/>
                  <a:pt x="15" y="2"/>
                </a:cubicBezTo>
                <a:cubicBezTo>
                  <a:pt x="30" y="5"/>
                  <a:pt x="60" y="42"/>
                  <a:pt x="61" y="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8" name="Freeform 244">
            <a:extLst>
              <a:ext uri="{FF2B5EF4-FFF2-40B4-BE49-F238E27FC236}">
                <a16:creationId xmlns:a16="http://schemas.microsoft.com/office/drawing/2014/main" id="{DD95C05D-31BE-45AC-99EA-27D33C0274BB}"/>
              </a:ext>
            </a:extLst>
          </p:cNvPr>
          <p:cNvSpPr>
            <a:spLocks/>
          </p:cNvSpPr>
          <p:nvPr/>
        </p:nvSpPr>
        <p:spPr bwMode="auto">
          <a:xfrm rot="3600000">
            <a:off x="4194148" y="3932094"/>
            <a:ext cx="63193" cy="46705"/>
          </a:xfrm>
          <a:custGeom>
            <a:avLst/>
            <a:gdLst>
              <a:gd name="T0" fmla="*/ 22 w 67"/>
              <a:gd name="T1" fmla="*/ 0 h 50"/>
              <a:gd name="T2" fmla="*/ 59 w 67"/>
              <a:gd name="T3" fmla="*/ 17 h 50"/>
              <a:gd name="T4" fmla="*/ 60 w 67"/>
              <a:gd name="T5" fmla="*/ 35 h 50"/>
              <a:gd name="T6" fmla="*/ 35 w 67"/>
              <a:gd name="T7" fmla="*/ 46 h 50"/>
              <a:gd name="T8" fmla="*/ 5 w 67"/>
              <a:gd name="T9" fmla="*/ 25 h 50"/>
              <a:gd name="T10" fmla="*/ 3 w 67"/>
              <a:gd name="T11" fmla="*/ 8 h 50"/>
              <a:gd name="T12" fmla="*/ 22 w 67"/>
              <a:gd name="T1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50">
                <a:moveTo>
                  <a:pt x="22" y="0"/>
                </a:moveTo>
                <a:cubicBezTo>
                  <a:pt x="34" y="2"/>
                  <a:pt x="47" y="9"/>
                  <a:pt x="59" y="17"/>
                </a:cubicBezTo>
                <a:cubicBezTo>
                  <a:pt x="67" y="22"/>
                  <a:pt x="64" y="29"/>
                  <a:pt x="60" y="35"/>
                </a:cubicBezTo>
                <a:cubicBezTo>
                  <a:pt x="54" y="43"/>
                  <a:pt x="47" y="50"/>
                  <a:pt x="35" y="46"/>
                </a:cubicBezTo>
                <a:cubicBezTo>
                  <a:pt x="24" y="41"/>
                  <a:pt x="14" y="34"/>
                  <a:pt x="5" y="25"/>
                </a:cubicBezTo>
                <a:cubicBezTo>
                  <a:pt x="0" y="20"/>
                  <a:pt x="0" y="14"/>
                  <a:pt x="3" y="8"/>
                </a:cubicBezTo>
                <a:cubicBezTo>
                  <a:pt x="6" y="1"/>
                  <a:pt x="12" y="0"/>
                  <a:pt x="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1" name="Freeform 247">
            <a:extLst>
              <a:ext uri="{FF2B5EF4-FFF2-40B4-BE49-F238E27FC236}">
                <a16:creationId xmlns:a16="http://schemas.microsoft.com/office/drawing/2014/main" id="{CA4F0B28-0CF1-4314-9338-8E0D57421151}"/>
              </a:ext>
            </a:extLst>
          </p:cNvPr>
          <p:cNvSpPr>
            <a:spLocks/>
          </p:cNvSpPr>
          <p:nvPr/>
        </p:nvSpPr>
        <p:spPr bwMode="auto">
          <a:xfrm rot="3600000">
            <a:off x="5225815" y="3723074"/>
            <a:ext cx="52203" cy="41211"/>
          </a:xfrm>
          <a:custGeom>
            <a:avLst/>
            <a:gdLst>
              <a:gd name="T0" fmla="*/ 23 w 55"/>
              <a:gd name="T1" fmla="*/ 43 h 44"/>
              <a:gd name="T2" fmla="*/ 1 w 55"/>
              <a:gd name="T3" fmla="*/ 18 h 44"/>
              <a:gd name="T4" fmla="*/ 25 w 55"/>
              <a:gd name="T5" fmla="*/ 0 h 44"/>
              <a:gd name="T6" fmla="*/ 52 w 55"/>
              <a:gd name="T7" fmla="*/ 19 h 44"/>
              <a:gd name="T8" fmla="*/ 23 w 55"/>
              <a:gd name="T9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4">
                <a:moveTo>
                  <a:pt x="23" y="43"/>
                </a:moveTo>
                <a:cubicBezTo>
                  <a:pt x="6" y="44"/>
                  <a:pt x="2" y="31"/>
                  <a:pt x="1" y="18"/>
                </a:cubicBezTo>
                <a:cubicBezTo>
                  <a:pt x="0" y="3"/>
                  <a:pt x="14" y="0"/>
                  <a:pt x="25" y="0"/>
                </a:cubicBezTo>
                <a:cubicBezTo>
                  <a:pt x="37" y="0"/>
                  <a:pt x="50" y="4"/>
                  <a:pt x="52" y="19"/>
                </a:cubicBezTo>
                <a:cubicBezTo>
                  <a:pt x="55" y="34"/>
                  <a:pt x="42" y="43"/>
                  <a:pt x="23" y="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8" name="Freeform 192">
            <a:extLst>
              <a:ext uri="{FF2B5EF4-FFF2-40B4-BE49-F238E27FC236}">
                <a16:creationId xmlns:a16="http://schemas.microsoft.com/office/drawing/2014/main" id="{2C3EE618-29DD-43E6-81EE-4755790F377C}"/>
              </a:ext>
            </a:extLst>
          </p:cNvPr>
          <p:cNvSpPr>
            <a:spLocks/>
          </p:cNvSpPr>
          <p:nvPr/>
        </p:nvSpPr>
        <p:spPr bwMode="auto">
          <a:xfrm rot="3600000">
            <a:off x="746988" y="3427702"/>
            <a:ext cx="469813" cy="546740"/>
          </a:xfrm>
          <a:custGeom>
            <a:avLst/>
            <a:gdLst>
              <a:gd name="T0" fmla="*/ 342 w 499"/>
              <a:gd name="T1" fmla="*/ 63 h 583"/>
              <a:gd name="T2" fmla="*/ 371 w 499"/>
              <a:gd name="T3" fmla="*/ 90 h 583"/>
              <a:gd name="T4" fmla="*/ 381 w 499"/>
              <a:gd name="T5" fmla="*/ 88 h 583"/>
              <a:gd name="T6" fmla="*/ 394 w 499"/>
              <a:gd name="T7" fmla="*/ 94 h 583"/>
              <a:gd name="T8" fmla="*/ 384 w 499"/>
              <a:gd name="T9" fmla="*/ 104 h 583"/>
              <a:gd name="T10" fmla="*/ 335 w 499"/>
              <a:gd name="T11" fmla="*/ 174 h 583"/>
              <a:gd name="T12" fmla="*/ 345 w 499"/>
              <a:gd name="T13" fmla="*/ 180 h 583"/>
              <a:gd name="T14" fmla="*/ 378 w 499"/>
              <a:gd name="T15" fmla="*/ 184 h 583"/>
              <a:gd name="T16" fmla="*/ 373 w 499"/>
              <a:gd name="T17" fmla="*/ 220 h 583"/>
              <a:gd name="T18" fmla="*/ 382 w 499"/>
              <a:gd name="T19" fmla="*/ 247 h 583"/>
              <a:gd name="T20" fmla="*/ 417 w 499"/>
              <a:gd name="T21" fmla="*/ 269 h 583"/>
              <a:gd name="T22" fmla="*/ 437 w 499"/>
              <a:gd name="T23" fmla="*/ 277 h 583"/>
              <a:gd name="T24" fmla="*/ 484 w 499"/>
              <a:gd name="T25" fmla="*/ 284 h 583"/>
              <a:gd name="T26" fmla="*/ 498 w 499"/>
              <a:gd name="T27" fmla="*/ 298 h 583"/>
              <a:gd name="T28" fmla="*/ 479 w 499"/>
              <a:gd name="T29" fmla="*/ 308 h 583"/>
              <a:gd name="T30" fmla="*/ 449 w 499"/>
              <a:gd name="T31" fmla="*/ 303 h 583"/>
              <a:gd name="T32" fmla="*/ 437 w 499"/>
              <a:gd name="T33" fmla="*/ 319 h 583"/>
              <a:gd name="T34" fmla="*/ 428 w 499"/>
              <a:gd name="T35" fmla="*/ 387 h 583"/>
              <a:gd name="T36" fmla="*/ 416 w 499"/>
              <a:gd name="T37" fmla="*/ 414 h 583"/>
              <a:gd name="T38" fmla="*/ 382 w 499"/>
              <a:gd name="T39" fmla="*/ 470 h 583"/>
              <a:gd name="T40" fmla="*/ 345 w 499"/>
              <a:gd name="T41" fmla="*/ 548 h 583"/>
              <a:gd name="T42" fmla="*/ 317 w 499"/>
              <a:gd name="T43" fmla="*/ 565 h 583"/>
              <a:gd name="T44" fmla="*/ 246 w 499"/>
              <a:gd name="T45" fmla="*/ 569 h 583"/>
              <a:gd name="T46" fmla="*/ 179 w 499"/>
              <a:gd name="T47" fmla="*/ 571 h 583"/>
              <a:gd name="T48" fmla="*/ 123 w 499"/>
              <a:gd name="T49" fmla="*/ 562 h 583"/>
              <a:gd name="T50" fmla="*/ 88 w 499"/>
              <a:gd name="T51" fmla="*/ 535 h 583"/>
              <a:gd name="T52" fmla="*/ 85 w 499"/>
              <a:gd name="T53" fmla="*/ 519 h 583"/>
              <a:gd name="T54" fmla="*/ 40 w 499"/>
              <a:gd name="T55" fmla="*/ 452 h 583"/>
              <a:gd name="T56" fmla="*/ 14 w 499"/>
              <a:gd name="T57" fmla="*/ 378 h 583"/>
              <a:gd name="T58" fmla="*/ 8 w 499"/>
              <a:gd name="T59" fmla="*/ 277 h 583"/>
              <a:gd name="T60" fmla="*/ 18 w 499"/>
              <a:gd name="T61" fmla="*/ 254 h 583"/>
              <a:gd name="T62" fmla="*/ 37 w 499"/>
              <a:gd name="T63" fmla="*/ 222 h 583"/>
              <a:gd name="T64" fmla="*/ 50 w 499"/>
              <a:gd name="T65" fmla="*/ 207 h 583"/>
              <a:gd name="T66" fmla="*/ 68 w 499"/>
              <a:gd name="T67" fmla="*/ 205 h 583"/>
              <a:gd name="T68" fmla="*/ 116 w 499"/>
              <a:gd name="T69" fmla="*/ 137 h 583"/>
              <a:gd name="T70" fmla="*/ 139 w 499"/>
              <a:gd name="T71" fmla="*/ 57 h 583"/>
              <a:gd name="T72" fmla="*/ 146 w 499"/>
              <a:gd name="T73" fmla="*/ 51 h 583"/>
              <a:gd name="T74" fmla="*/ 191 w 499"/>
              <a:gd name="T75" fmla="*/ 11 h 583"/>
              <a:gd name="T76" fmla="*/ 321 w 499"/>
              <a:gd name="T77" fmla="*/ 35 h 583"/>
              <a:gd name="T78" fmla="*/ 342 w 499"/>
              <a:gd name="T79" fmla="*/ 63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9" h="583">
                <a:moveTo>
                  <a:pt x="342" y="63"/>
                </a:moveTo>
                <a:cubicBezTo>
                  <a:pt x="341" y="87"/>
                  <a:pt x="348" y="94"/>
                  <a:pt x="371" y="90"/>
                </a:cubicBezTo>
                <a:cubicBezTo>
                  <a:pt x="375" y="89"/>
                  <a:pt x="378" y="89"/>
                  <a:pt x="381" y="88"/>
                </a:cubicBezTo>
                <a:cubicBezTo>
                  <a:pt x="386" y="88"/>
                  <a:pt x="393" y="87"/>
                  <a:pt x="394" y="94"/>
                </a:cubicBezTo>
                <a:cubicBezTo>
                  <a:pt x="395" y="100"/>
                  <a:pt x="389" y="102"/>
                  <a:pt x="384" y="104"/>
                </a:cubicBezTo>
                <a:cubicBezTo>
                  <a:pt x="368" y="110"/>
                  <a:pt x="334" y="159"/>
                  <a:pt x="335" y="174"/>
                </a:cubicBezTo>
                <a:cubicBezTo>
                  <a:pt x="335" y="183"/>
                  <a:pt x="339" y="182"/>
                  <a:pt x="345" y="180"/>
                </a:cubicBezTo>
                <a:cubicBezTo>
                  <a:pt x="357" y="176"/>
                  <a:pt x="369" y="171"/>
                  <a:pt x="378" y="184"/>
                </a:cubicBezTo>
                <a:cubicBezTo>
                  <a:pt x="385" y="197"/>
                  <a:pt x="381" y="208"/>
                  <a:pt x="373" y="220"/>
                </a:cubicBezTo>
                <a:cubicBezTo>
                  <a:pt x="362" y="235"/>
                  <a:pt x="365" y="242"/>
                  <a:pt x="382" y="247"/>
                </a:cubicBezTo>
                <a:cubicBezTo>
                  <a:pt x="396" y="252"/>
                  <a:pt x="409" y="256"/>
                  <a:pt x="417" y="269"/>
                </a:cubicBezTo>
                <a:cubicBezTo>
                  <a:pt x="421" y="276"/>
                  <a:pt x="429" y="276"/>
                  <a:pt x="437" y="277"/>
                </a:cubicBezTo>
                <a:cubicBezTo>
                  <a:pt x="452" y="279"/>
                  <a:pt x="468" y="281"/>
                  <a:pt x="484" y="284"/>
                </a:cubicBezTo>
                <a:cubicBezTo>
                  <a:pt x="491" y="286"/>
                  <a:pt x="499" y="289"/>
                  <a:pt x="498" y="298"/>
                </a:cubicBezTo>
                <a:cubicBezTo>
                  <a:pt x="496" y="308"/>
                  <a:pt x="487" y="309"/>
                  <a:pt x="479" y="308"/>
                </a:cubicBezTo>
                <a:cubicBezTo>
                  <a:pt x="469" y="307"/>
                  <a:pt x="459" y="304"/>
                  <a:pt x="449" y="303"/>
                </a:cubicBezTo>
                <a:cubicBezTo>
                  <a:pt x="436" y="301"/>
                  <a:pt x="430" y="307"/>
                  <a:pt x="437" y="319"/>
                </a:cubicBezTo>
                <a:cubicBezTo>
                  <a:pt x="451" y="344"/>
                  <a:pt x="445" y="365"/>
                  <a:pt x="428" y="387"/>
                </a:cubicBezTo>
                <a:cubicBezTo>
                  <a:pt x="422" y="394"/>
                  <a:pt x="416" y="404"/>
                  <a:pt x="416" y="414"/>
                </a:cubicBezTo>
                <a:cubicBezTo>
                  <a:pt x="414" y="439"/>
                  <a:pt x="400" y="455"/>
                  <a:pt x="382" y="470"/>
                </a:cubicBezTo>
                <a:cubicBezTo>
                  <a:pt x="357" y="490"/>
                  <a:pt x="345" y="515"/>
                  <a:pt x="345" y="548"/>
                </a:cubicBezTo>
                <a:cubicBezTo>
                  <a:pt x="346" y="569"/>
                  <a:pt x="335" y="576"/>
                  <a:pt x="317" y="565"/>
                </a:cubicBezTo>
                <a:cubicBezTo>
                  <a:pt x="292" y="550"/>
                  <a:pt x="269" y="555"/>
                  <a:pt x="246" y="569"/>
                </a:cubicBezTo>
                <a:cubicBezTo>
                  <a:pt x="224" y="581"/>
                  <a:pt x="202" y="583"/>
                  <a:pt x="179" y="571"/>
                </a:cubicBezTo>
                <a:cubicBezTo>
                  <a:pt x="162" y="562"/>
                  <a:pt x="143" y="559"/>
                  <a:pt x="123" y="562"/>
                </a:cubicBezTo>
                <a:cubicBezTo>
                  <a:pt x="103" y="564"/>
                  <a:pt x="92" y="555"/>
                  <a:pt x="88" y="535"/>
                </a:cubicBezTo>
                <a:cubicBezTo>
                  <a:pt x="87" y="530"/>
                  <a:pt x="85" y="525"/>
                  <a:pt x="85" y="519"/>
                </a:cubicBezTo>
                <a:cubicBezTo>
                  <a:pt x="86" y="486"/>
                  <a:pt x="65" y="467"/>
                  <a:pt x="40" y="452"/>
                </a:cubicBezTo>
                <a:cubicBezTo>
                  <a:pt x="9" y="433"/>
                  <a:pt x="0" y="412"/>
                  <a:pt x="14" y="378"/>
                </a:cubicBezTo>
                <a:cubicBezTo>
                  <a:pt x="28" y="343"/>
                  <a:pt x="34" y="310"/>
                  <a:pt x="8" y="277"/>
                </a:cubicBezTo>
                <a:cubicBezTo>
                  <a:pt x="0" y="267"/>
                  <a:pt x="11" y="259"/>
                  <a:pt x="18" y="254"/>
                </a:cubicBezTo>
                <a:cubicBezTo>
                  <a:pt x="29" y="246"/>
                  <a:pt x="38" y="238"/>
                  <a:pt x="37" y="222"/>
                </a:cubicBezTo>
                <a:cubicBezTo>
                  <a:pt x="36" y="213"/>
                  <a:pt x="42" y="209"/>
                  <a:pt x="50" y="207"/>
                </a:cubicBezTo>
                <a:cubicBezTo>
                  <a:pt x="56" y="207"/>
                  <a:pt x="62" y="205"/>
                  <a:pt x="68" y="205"/>
                </a:cubicBezTo>
                <a:cubicBezTo>
                  <a:pt x="111" y="200"/>
                  <a:pt x="124" y="180"/>
                  <a:pt x="116" y="137"/>
                </a:cubicBezTo>
                <a:cubicBezTo>
                  <a:pt x="110" y="108"/>
                  <a:pt x="121" y="81"/>
                  <a:pt x="139" y="57"/>
                </a:cubicBezTo>
                <a:cubicBezTo>
                  <a:pt x="141" y="55"/>
                  <a:pt x="145" y="54"/>
                  <a:pt x="146" y="51"/>
                </a:cubicBezTo>
                <a:cubicBezTo>
                  <a:pt x="154" y="30"/>
                  <a:pt x="166" y="18"/>
                  <a:pt x="191" y="11"/>
                </a:cubicBezTo>
                <a:cubicBezTo>
                  <a:pt x="239" y="0"/>
                  <a:pt x="283" y="0"/>
                  <a:pt x="321" y="35"/>
                </a:cubicBezTo>
                <a:cubicBezTo>
                  <a:pt x="330" y="43"/>
                  <a:pt x="349" y="45"/>
                  <a:pt x="342" y="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9" name="Freeform 193">
            <a:extLst>
              <a:ext uri="{FF2B5EF4-FFF2-40B4-BE49-F238E27FC236}">
                <a16:creationId xmlns:a16="http://schemas.microsoft.com/office/drawing/2014/main" id="{0C4310A6-BE66-48E6-9167-5B7EB467B7EF}"/>
              </a:ext>
            </a:extLst>
          </p:cNvPr>
          <p:cNvSpPr>
            <a:spLocks/>
          </p:cNvSpPr>
          <p:nvPr/>
        </p:nvSpPr>
        <p:spPr bwMode="auto">
          <a:xfrm rot="3600000">
            <a:off x="105158" y="5051024"/>
            <a:ext cx="456077" cy="450581"/>
          </a:xfrm>
          <a:custGeom>
            <a:avLst/>
            <a:gdLst>
              <a:gd name="T0" fmla="*/ 458 w 484"/>
              <a:gd name="T1" fmla="*/ 134 h 480"/>
              <a:gd name="T2" fmla="*/ 457 w 484"/>
              <a:gd name="T3" fmla="*/ 140 h 480"/>
              <a:gd name="T4" fmla="*/ 469 w 484"/>
              <a:gd name="T5" fmla="*/ 184 h 480"/>
              <a:gd name="T6" fmla="*/ 474 w 484"/>
              <a:gd name="T7" fmla="*/ 220 h 480"/>
              <a:gd name="T8" fmla="*/ 464 w 484"/>
              <a:gd name="T9" fmla="*/ 281 h 480"/>
              <a:gd name="T10" fmla="*/ 443 w 484"/>
              <a:gd name="T11" fmla="*/ 346 h 480"/>
              <a:gd name="T12" fmla="*/ 402 w 484"/>
              <a:gd name="T13" fmla="*/ 407 h 480"/>
              <a:gd name="T14" fmla="*/ 378 w 484"/>
              <a:gd name="T15" fmla="*/ 427 h 480"/>
              <a:gd name="T16" fmla="*/ 318 w 484"/>
              <a:gd name="T17" fmla="*/ 462 h 480"/>
              <a:gd name="T18" fmla="*/ 291 w 484"/>
              <a:gd name="T19" fmla="*/ 471 h 480"/>
              <a:gd name="T20" fmla="*/ 223 w 484"/>
              <a:gd name="T21" fmla="*/ 475 h 480"/>
              <a:gd name="T22" fmla="*/ 199 w 484"/>
              <a:gd name="T23" fmla="*/ 473 h 480"/>
              <a:gd name="T24" fmla="*/ 162 w 484"/>
              <a:gd name="T25" fmla="*/ 473 h 480"/>
              <a:gd name="T26" fmla="*/ 135 w 484"/>
              <a:gd name="T27" fmla="*/ 463 h 480"/>
              <a:gd name="T28" fmla="*/ 90 w 484"/>
              <a:gd name="T29" fmla="*/ 437 h 480"/>
              <a:gd name="T30" fmla="*/ 59 w 484"/>
              <a:gd name="T31" fmla="*/ 411 h 480"/>
              <a:gd name="T32" fmla="*/ 36 w 484"/>
              <a:gd name="T33" fmla="*/ 380 h 480"/>
              <a:gd name="T34" fmla="*/ 29 w 484"/>
              <a:gd name="T35" fmla="*/ 349 h 480"/>
              <a:gd name="T36" fmla="*/ 19 w 484"/>
              <a:gd name="T37" fmla="*/ 313 h 480"/>
              <a:gd name="T38" fmla="*/ 14 w 484"/>
              <a:gd name="T39" fmla="*/ 283 h 480"/>
              <a:gd name="T40" fmla="*/ 19 w 484"/>
              <a:gd name="T41" fmla="*/ 243 h 480"/>
              <a:gd name="T42" fmla="*/ 24 w 484"/>
              <a:gd name="T43" fmla="*/ 200 h 480"/>
              <a:gd name="T44" fmla="*/ 32 w 484"/>
              <a:gd name="T45" fmla="*/ 181 h 480"/>
              <a:gd name="T46" fmla="*/ 47 w 484"/>
              <a:gd name="T47" fmla="*/ 148 h 480"/>
              <a:gd name="T48" fmla="*/ 64 w 484"/>
              <a:gd name="T49" fmla="*/ 118 h 480"/>
              <a:gd name="T50" fmla="*/ 76 w 484"/>
              <a:gd name="T51" fmla="*/ 89 h 480"/>
              <a:gd name="T52" fmla="*/ 151 w 484"/>
              <a:gd name="T53" fmla="*/ 50 h 480"/>
              <a:gd name="T54" fmla="*/ 175 w 484"/>
              <a:gd name="T55" fmla="*/ 30 h 480"/>
              <a:gd name="T56" fmla="*/ 202 w 484"/>
              <a:gd name="T57" fmla="*/ 9 h 480"/>
              <a:gd name="T58" fmla="*/ 219 w 484"/>
              <a:gd name="T59" fmla="*/ 4 h 480"/>
              <a:gd name="T60" fmla="*/ 246 w 484"/>
              <a:gd name="T61" fmla="*/ 10 h 480"/>
              <a:gd name="T62" fmla="*/ 293 w 484"/>
              <a:gd name="T63" fmla="*/ 13 h 480"/>
              <a:gd name="T64" fmla="*/ 318 w 484"/>
              <a:gd name="T65" fmla="*/ 21 h 480"/>
              <a:gd name="T66" fmla="*/ 359 w 484"/>
              <a:gd name="T67" fmla="*/ 34 h 480"/>
              <a:gd name="T68" fmla="*/ 382 w 484"/>
              <a:gd name="T69" fmla="*/ 27 h 480"/>
              <a:gd name="T70" fmla="*/ 390 w 484"/>
              <a:gd name="T71" fmla="*/ 48 h 480"/>
              <a:gd name="T72" fmla="*/ 412 w 484"/>
              <a:gd name="T73" fmla="*/ 68 h 480"/>
              <a:gd name="T74" fmla="*/ 425 w 484"/>
              <a:gd name="T75" fmla="*/ 76 h 480"/>
              <a:gd name="T76" fmla="*/ 445 w 484"/>
              <a:gd name="T77" fmla="*/ 106 h 480"/>
              <a:gd name="T78" fmla="*/ 458 w 484"/>
              <a:gd name="T79" fmla="*/ 13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4" h="480">
                <a:moveTo>
                  <a:pt x="458" y="134"/>
                </a:moveTo>
                <a:cubicBezTo>
                  <a:pt x="458" y="135"/>
                  <a:pt x="458" y="138"/>
                  <a:pt x="457" y="140"/>
                </a:cubicBezTo>
                <a:cubicBezTo>
                  <a:pt x="449" y="158"/>
                  <a:pt x="452" y="172"/>
                  <a:pt x="469" y="184"/>
                </a:cubicBezTo>
                <a:cubicBezTo>
                  <a:pt x="481" y="193"/>
                  <a:pt x="484" y="206"/>
                  <a:pt x="474" y="220"/>
                </a:cubicBezTo>
                <a:cubicBezTo>
                  <a:pt x="459" y="238"/>
                  <a:pt x="455" y="257"/>
                  <a:pt x="464" y="281"/>
                </a:cubicBezTo>
                <a:cubicBezTo>
                  <a:pt x="472" y="305"/>
                  <a:pt x="462" y="328"/>
                  <a:pt x="443" y="346"/>
                </a:cubicBezTo>
                <a:cubicBezTo>
                  <a:pt x="426" y="364"/>
                  <a:pt x="407" y="380"/>
                  <a:pt x="402" y="407"/>
                </a:cubicBezTo>
                <a:cubicBezTo>
                  <a:pt x="400" y="418"/>
                  <a:pt x="389" y="424"/>
                  <a:pt x="378" y="427"/>
                </a:cubicBezTo>
                <a:cubicBezTo>
                  <a:pt x="354" y="431"/>
                  <a:pt x="333" y="442"/>
                  <a:pt x="318" y="462"/>
                </a:cubicBezTo>
                <a:cubicBezTo>
                  <a:pt x="311" y="470"/>
                  <a:pt x="300" y="475"/>
                  <a:pt x="291" y="471"/>
                </a:cubicBezTo>
                <a:cubicBezTo>
                  <a:pt x="267" y="463"/>
                  <a:pt x="245" y="472"/>
                  <a:pt x="223" y="475"/>
                </a:cubicBezTo>
                <a:cubicBezTo>
                  <a:pt x="215" y="476"/>
                  <a:pt x="206" y="478"/>
                  <a:pt x="199" y="473"/>
                </a:cubicBezTo>
                <a:cubicBezTo>
                  <a:pt x="187" y="466"/>
                  <a:pt x="175" y="465"/>
                  <a:pt x="162" y="473"/>
                </a:cubicBezTo>
                <a:cubicBezTo>
                  <a:pt x="150" y="480"/>
                  <a:pt x="141" y="474"/>
                  <a:pt x="135" y="463"/>
                </a:cubicBezTo>
                <a:cubicBezTo>
                  <a:pt x="125" y="446"/>
                  <a:pt x="112" y="436"/>
                  <a:pt x="90" y="437"/>
                </a:cubicBezTo>
                <a:cubicBezTo>
                  <a:pt x="73" y="438"/>
                  <a:pt x="61" y="430"/>
                  <a:pt x="59" y="411"/>
                </a:cubicBezTo>
                <a:cubicBezTo>
                  <a:pt x="57" y="397"/>
                  <a:pt x="49" y="385"/>
                  <a:pt x="36" y="380"/>
                </a:cubicBezTo>
                <a:cubicBezTo>
                  <a:pt x="17" y="373"/>
                  <a:pt x="20" y="362"/>
                  <a:pt x="29" y="349"/>
                </a:cubicBezTo>
                <a:cubicBezTo>
                  <a:pt x="44" y="327"/>
                  <a:pt x="43" y="326"/>
                  <a:pt x="19" y="313"/>
                </a:cubicBezTo>
                <a:cubicBezTo>
                  <a:pt x="2" y="304"/>
                  <a:pt x="0" y="295"/>
                  <a:pt x="14" y="283"/>
                </a:cubicBezTo>
                <a:cubicBezTo>
                  <a:pt x="27" y="270"/>
                  <a:pt x="28" y="257"/>
                  <a:pt x="19" y="243"/>
                </a:cubicBezTo>
                <a:cubicBezTo>
                  <a:pt x="6" y="227"/>
                  <a:pt x="9" y="213"/>
                  <a:pt x="24" y="200"/>
                </a:cubicBezTo>
                <a:cubicBezTo>
                  <a:pt x="30" y="195"/>
                  <a:pt x="34" y="189"/>
                  <a:pt x="32" y="181"/>
                </a:cubicBezTo>
                <a:cubicBezTo>
                  <a:pt x="26" y="164"/>
                  <a:pt x="35" y="156"/>
                  <a:pt x="47" y="148"/>
                </a:cubicBezTo>
                <a:cubicBezTo>
                  <a:pt x="57" y="141"/>
                  <a:pt x="63" y="131"/>
                  <a:pt x="64" y="118"/>
                </a:cubicBezTo>
                <a:cubicBezTo>
                  <a:pt x="65" y="107"/>
                  <a:pt x="66" y="94"/>
                  <a:pt x="76" y="89"/>
                </a:cubicBezTo>
                <a:cubicBezTo>
                  <a:pt x="101" y="75"/>
                  <a:pt x="124" y="58"/>
                  <a:pt x="151" y="50"/>
                </a:cubicBezTo>
                <a:cubicBezTo>
                  <a:pt x="164" y="46"/>
                  <a:pt x="172" y="42"/>
                  <a:pt x="175" y="30"/>
                </a:cubicBezTo>
                <a:cubicBezTo>
                  <a:pt x="179" y="16"/>
                  <a:pt x="187" y="8"/>
                  <a:pt x="202" y="9"/>
                </a:cubicBezTo>
                <a:cubicBezTo>
                  <a:pt x="208" y="9"/>
                  <a:pt x="214" y="7"/>
                  <a:pt x="219" y="4"/>
                </a:cubicBezTo>
                <a:cubicBezTo>
                  <a:pt x="230" y="0"/>
                  <a:pt x="238" y="2"/>
                  <a:pt x="246" y="10"/>
                </a:cubicBezTo>
                <a:cubicBezTo>
                  <a:pt x="266" y="30"/>
                  <a:pt x="270" y="30"/>
                  <a:pt x="293" y="13"/>
                </a:cubicBezTo>
                <a:cubicBezTo>
                  <a:pt x="308" y="3"/>
                  <a:pt x="313" y="4"/>
                  <a:pt x="318" y="21"/>
                </a:cubicBezTo>
                <a:cubicBezTo>
                  <a:pt x="327" y="48"/>
                  <a:pt x="337" y="51"/>
                  <a:pt x="359" y="34"/>
                </a:cubicBezTo>
                <a:cubicBezTo>
                  <a:pt x="366" y="28"/>
                  <a:pt x="373" y="23"/>
                  <a:pt x="382" y="27"/>
                </a:cubicBezTo>
                <a:cubicBezTo>
                  <a:pt x="392" y="31"/>
                  <a:pt x="390" y="40"/>
                  <a:pt x="390" y="48"/>
                </a:cubicBezTo>
                <a:cubicBezTo>
                  <a:pt x="390" y="63"/>
                  <a:pt x="392" y="76"/>
                  <a:pt x="412" y="68"/>
                </a:cubicBezTo>
                <a:cubicBezTo>
                  <a:pt x="420" y="65"/>
                  <a:pt x="424" y="69"/>
                  <a:pt x="425" y="76"/>
                </a:cubicBezTo>
                <a:cubicBezTo>
                  <a:pt x="427" y="89"/>
                  <a:pt x="434" y="99"/>
                  <a:pt x="445" y="106"/>
                </a:cubicBezTo>
                <a:cubicBezTo>
                  <a:pt x="454" y="112"/>
                  <a:pt x="458" y="122"/>
                  <a:pt x="458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0" name="Freeform 194">
            <a:extLst>
              <a:ext uri="{FF2B5EF4-FFF2-40B4-BE49-F238E27FC236}">
                <a16:creationId xmlns:a16="http://schemas.microsoft.com/office/drawing/2014/main" id="{43B640E6-AFBA-4621-A151-937A4E6BBB5A}"/>
              </a:ext>
            </a:extLst>
          </p:cNvPr>
          <p:cNvSpPr>
            <a:spLocks/>
          </p:cNvSpPr>
          <p:nvPr/>
        </p:nvSpPr>
        <p:spPr bwMode="auto">
          <a:xfrm rot="3600000">
            <a:off x="805000" y="2897583"/>
            <a:ext cx="285735" cy="329693"/>
          </a:xfrm>
          <a:custGeom>
            <a:avLst/>
            <a:gdLst>
              <a:gd name="T0" fmla="*/ 209 w 303"/>
              <a:gd name="T1" fmla="*/ 343 h 349"/>
              <a:gd name="T2" fmla="*/ 150 w 303"/>
              <a:gd name="T3" fmla="*/ 334 h 349"/>
              <a:gd name="T4" fmla="*/ 127 w 303"/>
              <a:gd name="T5" fmla="*/ 311 h 349"/>
              <a:gd name="T6" fmla="*/ 107 w 303"/>
              <a:gd name="T7" fmla="*/ 278 h 349"/>
              <a:gd name="T8" fmla="*/ 102 w 303"/>
              <a:gd name="T9" fmla="*/ 262 h 349"/>
              <a:gd name="T10" fmla="*/ 82 w 303"/>
              <a:gd name="T11" fmla="*/ 229 h 349"/>
              <a:gd name="T12" fmla="*/ 13 w 303"/>
              <a:gd name="T13" fmla="*/ 159 h 349"/>
              <a:gd name="T14" fmla="*/ 35 w 303"/>
              <a:gd name="T15" fmla="*/ 36 h 349"/>
              <a:gd name="T16" fmla="*/ 83 w 303"/>
              <a:gd name="T17" fmla="*/ 7 h 349"/>
              <a:gd name="T18" fmla="*/ 179 w 303"/>
              <a:gd name="T19" fmla="*/ 22 h 349"/>
              <a:gd name="T20" fmla="*/ 214 w 303"/>
              <a:gd name="T21" fmla="*/ 73 h 349"/>
              <a:gd name="T22" fmla="*/ 230 w 303"/>
              <a:gd name="T23" fmla="*/ 111 h 349"/>
              <a:gd name="T24" fmla="*/ 252 w 303"/>
              <a:gd name="T25" fmla="*/ 156 h 349"/>
              <a:gd name="T26" fmla="*/ 276 w 303"/>
              <a:gd name="T27" fmla="*/ 184 h 349"/>
              <a:gd name="T28" fmla="*/ 296 w 303"/>
              <a:gd name="T29" fmla="*/ 223 h 349"/>
              <a:gd name="T30" fmla="*/ 297 w 303"/>
              <a:gd name="T31" fmla="*/ 240 h 349"/>
              <a:gd name="T32" fmla="*/ 249 w 303"/>
              <a:gd name="T33" fmla="*/ 336 h 349"/>
              <a:gd name="T34" fmla="*/ 209 w 303"/>
              <a:gd name="T35" fmla="*/ 343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349">
                <a:moveTo>
                  <a:pt x="209" y="343"/>
                </a:moveTo>
                <a:cubicBezTo>
                  <a:pt x="193" y="345"/>
                  <a:pt x="170" y="349"/>
                  <a:pt x="150" y="334"/>
                </a:cubicBezTo>
                <a:cubicBezTo>
                  <a:pt x="141" y="328"/>
                  <a:pt x="131" y="322"/>
                  <a:pt x="127" y="311"/>
                </a:cubicBezTo>
                <a:cubicBezTo>
                  <a:pt x="122" y="299"/>
                  <a:pt x="116" y="288"/>
                  <a:pt x="107" y="278"/>
                </a:cubicBezTo>
                <a:cubicBezTo>
                  <a:pt x="103" y="273"/>
                  <a:pt x="100" y="268"/>
                  <a:pt x="102" y="262"/>
                </a:cubicBezTo>
                <a:cubicBezTo>
                  <a:pt x="107" y="244"/>
                  <a:pt x="97" y="233"/>
                  <a:pt x="82" y="229"/>
                </a:cubicBezTo>
                <a:cubicBezTo>
                  <a:pt x="44" y="219"/>
                  <a:pt x="23" y="195"/>
                  <a:pt x="13" y="159"/>
                </a:cubicBezTo>
                <a:cubicBezTo>
                  <a:pt x="0" y="114"/>
                  <a:pt x="8" y="73"/>
                  <a:pt x="35" y="36"/>
                </a:cubicBezTo>
                <a:cubicBezTo>
                  <a:pt x="47" y="20"/>
                  <a:pt x="63" y="11"/>
                  <a:pt x="83" y="7"/>
                </a:cubicBezTo>
                <a:cubicBezTo>
                  <a:pt x="118" y="0"/>
                  <a:pt x="148" y="5"/>
                  <a:pt x="179" y="22"/>
                </a:cubicBezTo>
                <a:cubicBezTo>
                  <a:pt x="200" y="33"/>
                  <a:pt x="211" y="50"/>
                  <a:pt x="214" y="73"/>
                </a:cubicBezTo>
                <a:cubicBezTo>
                  <a:pt x="216" y="87"/>
                  <a:pt x="223" y="99"/>
                  <a:pt x="230" y="111"/>
                </a:cubicBezTo>
                <a:cubicBezTo>
                  <a:pt x="239" y="126"/>
                  <a:pt x="248" y="139"/>
                  <a:pt x="252" y="156"/>
                </a:cubicBezTo>
                <a:cubicBezTo>
                  <a:pt x="255" y="169"/>
                  <a:pt x="266" y="176"/>
                  <a:pt x="276" y="184"/>
                </a:cubicBezTo>
                <a:cubicBezTo>
                  <a:pt x="290" y="193"/>
                  <a:pt x="298" y="205"/>
                  <a:pt x="296" y="223"/>
                </a:cubicBezTo>
                <a:cubicBezTo>
                  <a:pt x="296" y="228"/>
                  <a:pt x="297" y="234"/>
                  <a:pt x="297" y="240"/>
                </a:cubicBezTo>
                <a:cubicBezTo>
                  <a:pt x="303" y="280"/>
                  <a:pt x="284" y="317"/>
                  <a:pt x="249" y="336"/>
                </a:cubicBezTo>
                <a:cubicBezTo>
                  <a:pt x="237" y="343"/>
                  <a:pt x="231" y="344"/>
                  <a:pt x="209" y="3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1" name="Freeform 195">
            <a:extLst>
              <a:ext uri="{FF2B5EF4-FFF2-40B4-BE49-F238E27FC236}">
                <a16:creationId xmlns:a16="http://schemas.microsoft.com/office/drawing/2014/main" id="{CFFCE27E-E3B6-471F-ACE3-F873FEEAF738}"/>
              </a:ext>
            </a:extLst>
          </p:cNvPr>
          <p:cNvSpPr>
            <a:spLocks/>
          </p:cNvSpPr>
          <p:nvPr/>
        </p:nvSpPr>
        <p:spPr bwMode="auto">
          <a:xfrm rot="3600000">
            <a:off x="1228327" y="3049550"/>
            <a:ext cx="266502" cy="255512"/>
          </a:xfrm>
          <a:custGeom>
            <a:avLst/>
            <a:gdLst>
              <a:gd name="T0" fmla="*/ 160 w 283"/>
              <a:gd name="T1" fmla="*/ 274 h 274"/>
              <a:gd name="T2" fmla="*/ 41 w 283"/>
              <a:gd name="T3" fmla="*/ 190 h 274"/>
              <a:gd name="T4" fmla="*/ 22 w 283"/>
              <a:gd name="T5" fmla="*/ 169 h 274"/>
              <a:gd name="T6" fmla="*/ 19 w 283"/>
              <a:gd name="T7" fmla="*/ 131 h 274"/>
              <a:gd name="T8" fmla="*/ 42 w 283"/>
              <a:gd name="T9" fmla="*/ 101 h 274"/>
              <a:gd name="T10" fmla="*/ 177 w 283"/>
              <a:gd name="T11" fmla="*/ 14 h 274"/>
              <a:gd name="T12" fmla="*/ 275 w 283"/>
              <a:gd name="T13" fmla="*/ 155 h 274"/>
              <a:gd name="T14" fmla="*/ 269 w 283"/>
              <a:gd name="T15" fmla="*/ 192 h 274"/>
              <a:gd name="T16" fmla="*/ 277 w 283"/>
              <a:gd name="T17" fmla="*/ 223 h 274"/>
              <a:gd name="T18" fmla="*/ 280 w 283"/>
              <a:gd name="T19" fmla="*/ 229 h 274"/>
              <a:gd name="T20" fmla="*/ 272 w 283"/>
              <a:gd name="T21" fmla="*/ 233 h 274"/>
              <a:gd name="T22" fmla="*/ 229 w 283"/>
              <a:gd name="T23" fmla="*/ 253 h 274"/>
              <a:gd name="T24" fmla="*/ 160 w 283"/>
              <a:gd name="T2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3" h="274">
                <a:moveTo>
                  <a:pt x="160" y="274"/>
                </a:moveTo>
                <a:cubicBezTo>
                  <a:pt x="104" y="273"/>
                  <a:pt x="60" y="243"/>
                  <a:pt x="41" y="190"/>
                </a:cubicBezTo>
                <a:cubicBezTo>
                  <a:pt x="37" y="180"/>
                  <a:pt x="32" y="174"/>
                  <a:pt x="22" y="169"/>
                </a:cubicBezTo>
                <a:cubicBezTo>
                  <a:pt x="2" y="161"/>
                  <a:pt x="0" y="143"/>
                  <a:pt x="19" y="131"/>
                </a:cubicBezTo>
                <a:cubicBezTo>
                  <a:pt x="32" y="123"/>
                  <a:pt x="37" y="114"/>
                  <a:pt x="42" y="101"/>
                </a:cubicBezTo>
                <a:cubicBezTo>
                  <a:pt x="61" y="37"/>
                  <a:pt x="119" y="0"/>
                  <a:pt x="177" y="14"/>
                </a:cubicBezTo>
                <a:cubicBezTo>
                  <a:pt x="238" y="28"/>
                  <a:pt x="283" y="93"/>
                  <a:pt x="275" y="155"/>
                </a:cubicBezTo>
                <a:cubicBezTo>
                  <a:pt x="274" y="168"/>
                  <a:pt x="274" y="181"/>
                  <a:pt x="269" y="192"/>
                </a:cubicBezTo>
                <a:cubicBezTo>
                  <a:pt x="263" y="205"/>
                  <a:pt x="259" y="216"/>
                  <a:pt x="277" y="223"/>
                </a:cubicBezTo>
                <a:cubicBezTo>
                  <a:pt x="279" y="223"/>
                  <a:pt x="281" y="226"/>
                  <a:pt x="280" y="229"/>
                </a:cubicBezTo>
                <a:cubicBezTo>
                  <a:pt x="279" y="233"/>
                  <a:pt x="275" y="234"/>
                  <a:pt x="272" y="233"/>
                </a:cubicBezTo>
                <a:cubicBezTo>
                  <a:pt x="253" y="229"/>
                  <a:pt x="242" y="242"/>
                  <a:pt x="229" y="253"/>
                </a:cubicBezTo>
                <a:cubicBezTo>
                  <a:pt x="212" y="268"/>
                  <a:pt x="189" y="274"/>
                  <a:pt x="160" y="2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2" name="Freeform 196">
            <a:extLst>
              <a:ext uri="{FF2B5EF4-FFF2-40B4-BE49-F238E27FC236}">
                <a16:creationId xmlns:a16="http://schemas.microsoft.com/office/drawing/2014/main" id="{E4161503-25A9-4F03-8C2A-10D9BC0DD965}"/>
              </a:ext>
            </a:extLst>
          </p:cNvPr>
          <p:cNvSpPr>
            <a:spLocks/>
          </p:cNvSpPr>
          <p:nvPr/>
        </p:nvSpPr>
        <p:spPr bwMode="auto">
          <a:xfrm rot="3600000">
            <a:off x="538599" y="3012735"/>
            <a:ext cx="175836" cy="178584"/>
          </a:xfrm>
          <a:custGeom>
            <a:avLst/>
            <a:gdLst>
              <a:gd name="T0" fmla="*/ 2 w 187"/>
              <a:gd name="T1" fmla="*/ 86 h 192"/>
              <a:gd name="T2" fmla="*/ 79 w 187"/>
              <a:gd name="T3" fmla="*/ 0 h 192"/>
              <a:gd name="T4" fmla="*/ 186 w 187"/>
              <a:gd name="T5" fmla="*/ 97 h 192"/>
              <a:gd name="T6" fmla="*/ 88 w 187"/>
              <a:gd name="T7" fmla="*/ 191 h 192"/>
              <a:gd name="T8" fmla="*/ 2 w 187"/>
              <a:gd name="T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92">
                <a:moveTo>
                  <a:pt x="2" y="86"/>
                </a:moveTo>
                <a:cubicBezTo>
                  <a:pt x="1" y="44"/>
                  <a:pt x="40" y="0"/>
                  <a:pt x="79" y="0"/>
                </a:cubicBezTo>
                <a:cubicBezTo>
                  <a:pt x="140" y="0"/>
                  <a:pt x="185" y="40"/>
                  <a:pt x="186" y="97"/>
                </a:cubicBezTo>
                <a:cubicBezTo>
                  <a:pt x="187" y="146"/>
                  <a:pt x="139" y="192"/>
                  <a:pt x="88" y="191"/>
                </a:cubicBezTo>
                <a:cubicBezTo>
                  <a:pt x="47" y="191"/>
                  <a:pt x="0" y="143"/>
                  <a:pt x="2" y="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3" name="Freeform 197">
            <a:extLst>
              <a:ext uri="{FF2B5EF4-FFF2-40B4-BE49-F238E27FC236}">
                <a16:creationId xmlns:a16="http://schemas.microsoft.com/office/drawing/2014/main" id="{3425B376-D52A-4DE9-A668-E924CC1150EA}"/>
              </a:ext>
            </a:extLst>
          </p:cNvPr>
          <p:cNvSpPr>
            <a:spLocks/>
          </p:cNvSpPr>
          <p:nvPr/>
        </p:nvSpPr>
        <p:spPr bwMode="auto">
          <a:xfrm rot="3600000">
            <a:off x="506499" y="4592174"/>
            <a:ext cx="148362" cy="200563"/>
          </a:xfrm>
          <a:custGeom>
            <a:avLst/>
            <a:gdLst>
              <a:gd name="T0" fmla="*/ 1 w 156"/>
              <a:gd name="T1" fmla="*/ 109 h 214"/>
              <a:gd name="T2" fmla="*/ 21 w 156"/>
              <a:gd name="T3" fmla="*/ 31 h 214"/>
              <a:gd name="T4" fmla="*/ 86 w 156"/>
              <a:gd name="T5" fmla="*/ 10 h 214"/>
              <a:gd name="T6" fmla="*/ 154 w 156"/>
              <a:gd name="T7" fmla="*/ 92 h 214"/>
              <a:gd name="T8" fmla="*/ 93 w 156"/>
              <a:gd name="T9" fmla="*/ 196 h 214"/>
              <a:gd name="T10" fmla="*/ 12 w 156"/>
              <a:gd name="T11" fmla="*/ 168 h 214"/>
              <a:gd name="T12" fmla="*/ 1 w 156"/>
              <a:gd name="T13" fmla="*/ 109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214">
                <a:moveTo>
                  <a:pt x="1" y="109"/>
                </a:moveTo>
                <a:cubicBezTo>
                  <a:pt x="0" y="81"/>
                  <a:pt x="6" y="55"/>
                  <a:pt x="21" y="31"/>
                </a:cubicBezTo>
                <a:cubicBezTo>
                  <a:pt x="39" y="5"/>
                  <a:pt x="57" y="0"/>
                  <a:pt x="86" y="10"/>
                </a:cubicBezTo>
                <a:cubicBezTo>
                  <a:pt x="125" y="25"/>
                  <a:pt x="153" y="48"/>
                  <a:pt x="154" y="92"/>
                </a:cubicBezTo>
                <a:cubicBezTo>
                  <a:pt x="156" y="139"/>
                  <a:pt x="134" y="174"/>
                  <a:pt x="93" y="196"/>
                </a:cubicBezTo>
                <a:cubicBezTo>
                  <a:pt x="59" y="214"/>
                  <a:pt x="28" y="202"/>
                  <a:pt x="12" y="168"/>
                </a:cubicBezTo>
                <a:cubicBezTo>
                  <a:pt x="4" y="151"/>
                  <a:pt x="1" y="134"/>
                  <a:pt x="1" y="1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4" name="Freeform 199">
            <a:extLst>
              <a:ext uri="{FF2B5EF4-FFF2-40B4-BE49-F238E27FC236}">
                <a16:creationId xmlns:a16="http://schemas.microsoft.com/office/drawing/2014/main" id="{69BA2972-3AAA-4F7A-A28E-CF97E37DEBE8}"/>
              </a:ext>
            </a:extLst>
          </p:cNvPr>
          <p:cNvSpPr>
            <a:spLocks/>
          </p:cNvSpPr>
          <p:nvPr/>
        </p:nvSpPr>
        <p:spPr bwMode="auto">
          <a:xfrm rot="3600000">
            <a:off x="993555" y="3835831"/>
            <a:ext cx="140120" cy="137371"/>
          </a:xfrm>
          <a:custGeom>
            <a:avLst/>
            <a:gdLst>
              <a:gd name="T0" fmla="*/ 116 w 149"/>
              <a:gd name="T1" fmla="*/ 144 h 144"/>
              <a:gd name="T2" fmla="*/ 79 w 149"/>
              <a:gd name="T3" fmla="*/ 125 h 144"/>
              <a:gd name="T4" fmla="*/ 27 w 149"/>
              <a:gd name="T5" fmla="*/ 82 h 144"/>
              <a:gd name="T6" fmla="*/ 16 w 149"/>
              <a:gd name="T7" fmla="*/ 65 h 144"/>
              <a:gd name="T8" fmla="*/ 13 w 149"/>
              <a:gd name="T9" fmla="*/ 45 h 144"/>
              <a:gd name="T10" fmla="*/ 14 w 149"/>
              <a:gd name="T11" fmla="*/ 17 h 144"/>
              <a:gd name="T12" fmla="*/ 55 w 149"/>
              <a:gd name="T13" fmla="*/ 10 h 144"/>
              <a:gd name="T14" fmla="*/ 123 w 149"/>
              <a:gd name="T15" fmla="*/ 54 h 144"/>
              <a:gd name="T16" fmla="*/ 147 w 149"/>
              <a:gd name="T17" fmla="*/ 112 h 144"/>
              <a:gd name="T18" fmla="*/ 116 w 149"/>
              <a:gd name="T19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" h="144">
                <a:moveTo>
                  <a:pt x="116" y="144"/>
                </a:moveTo>
                <a:cubicBezTo>
                  <a:pt x="101" y="144"/>
                  <a:pt x="90" y="136"/>
                  <a:pt x="79" y="125"/>
                </a:cubicBezTo>
                <a:cubicBezTo>
                  <a:pt x="64" y="109"/>
                  <a:pt x="49" y="91"/>
                  <a:pt x="27" y="82"/>
                </a:cubicBezTo>
                <a:cubicBezTo>
                  <a:pt x="20" y="79"/>
                  <a:pt x="17" y="72"/>
                  <a:pt x="16" y="65"/>
                </a:cubicBezTo>
                <a:cubicBezTo>
                  <a:pt x="15" y="58"/>
                  <a:pt x="14" y="52"/>
                  <a:pt x="13" y="45"/>
                </a:cubicBezTo>
                <a:cubicBezTo>
                  <a:pt x="11" y="36"/>
                  <a:pt x="0" y="26"/>
                  <a:pt x="14" y="17"/>
                </a:cubicBezTo>
                <a:cubicBezTo>
                  <a:pt x="26" y="9"/>
                  <a:pt x="38" y="0"/>
                  <a:pt x="55" y="10"/>
                </a:cubicBezTo>
                <a:cubicBezTo>
                  <a:pt x="79" y="23"/>
                  <a:pt x="104" y="33"/>
                  <a:pt x="123" y="54"/>
                </a:cubicBezTo>
                <a:cubicBezTo>
                  <a:pt x="138" y="71"/>
                  <a:pt x="146" y="90"/>
                  <a:pt x="147" y="112"/>
                </a:cubicBezTo>
                <a:cubicBezTo>
                  <a:pt x="149" y="134"/>
                  <a:pt x="139" y="144"/>
                  <a:pt x="116" y="1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5" name="Freeform 200">
            <a:extLst>
              <a:ext uri="{FF2B5EF4-FFF2-40B4-BE49-F238E27FC236}">
                <a16:creationId xmlns:a16="http://schemas.microsoft.com/office/drawing/2014/main" id="{EDA5EA59-C818-4EA8-BFDD-1462E2878E8F}"/>
              </a:ext>
            </a:extLst>
          </p:cNvPr>
          <p:cNvSpPr>
            <a:spLocks/>
          </p:cNvSpPr>
          <p:nvPr/>
        </p:nvSpPr>
        <p:spPr bwMode="auto">
          <a:xfrm rot="3600000">
            <a:off x="1166334" y="2735854"/>
            <a:ext cx="104402" cy="156604"/>
          </a:xfrm>
          <a:custGeom>
            <a:avLst/>
            <a:gdLst>
              <a:gd name="T0" fmla="*/ 85 w 112"/>
              <a:gd name="T1" fmla="*/ 54 h 166"/>
              <a:gd name="T2" fmla="*/ 98 w 112"/>
              <a:gd name="T3" fmla="*/ 91 h 166"/>
              <a:gd name="T4" fmla="*/ 97 w 112"/>
              <a:gd name="T5" fmla="*/ 144 h 166"/>
              <a:gd name="T6" fmla="*/ 50 w 112"/>
              <a:gd name="T7" fmla="*/ 158 h 166"/>
              <a:gd name="T8" fmla="*/ 27 w 112"/>
              <a:gd name="T9" fmla="*/ 103 h 166"/>
              <a:gd name="T10" fmla="*/ 19 w 112"/>
              <a:gd name="T11" fmla="*/ 73 h 166"/>
              <a:gd name="T12" fmla="*/ 6 w 112"/>
              <a:gd name="T13" fmla="*/ 31 h 166"/>
              <a:gd name="T14" fmla="*/ 46 w 112"/>
              <a:gd name="T15" fmla="*/ 3 h 166"/>
              <a:gd name="T16" fmla="*/ 77 w 112"/>
              <a:gd name="T17" fmla="*/ 28 h 166"/>
              <a:gd name="T18" fmla="*/ 85 w 112"/>
              <a:gd name="T19" fmla="*/ 5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166">
                <a:moveTo>
                  <a:pt x="85" y="54"/>
                </a:moveTo>
                <a:cubicBezTo>
                  <a:pt x="71" y="72"/>
                  <a:pt x="87" y="80"/>
                  <a:pt x="98" y="91"/>
                </a:cubicBezTo>
                <a:cubicBezTo>
                  <a:pt x="112" y="107"/>
                  <a:pt x="110" y="129"/>
                  <a:pt x="97" y="144"/>
                </a:cubicBezTo>
                <a:cubicBezTo>
                  <a:pt x="81" y="162"/>
                  <a:pt x="65" y="166"/>
                  <a:pt x="50" y="158"/>
                </a:cubicBezTo>
                <a:cubicBezTo>
                  <a:pt x="27" y="144"/>
                  <a:pt x="17" y="124"/>
                  <a:pt x="27" y="103"/>
                </a:cubicBezTo>
                <a:cubicBezTo>
                  <a:pt x="33" y="89"/>
                  <a:pt x="32" y="81"/>
                  <a:pt x="19" y="73"/>
                </a:cubicBezTo>
                <a:cubicBezTo>
                  <a:pt x="4" y="63"/>
                  <a:pt x="0" y="49"/>
                  <a:pt x="6" y="31"/>
                </a:cubicBezTo>
                <a:cubicBezTo>
                  <a:pt x="13" y="13"/>
                  <a:pt x="27" y="5"/>
                  <a:pt x="46" y="3"/>
                </a:cubicBezTo>
                <a:cubicBezTo>
                  <a:pt x="65" y="0"/>
                  <a:pt x="71" y="15"/>
                  <a:pt x="77" y="28"/>
                </a:cubicBezTo>
                <a:cubicBezTo>
                  <a:pt x="81" y="36"/>
                  <a:pt x="82" y="44"/>
                  <a:pt x="85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6" name="Freeform 201">
            <a:extLst>
              <a:ext uri="{FF2B5EF4-FFF2-40B4-BE49-F238E27FC236}">
                <a16:creationId xmlns:a16="http://schemas.microsoft.com/office/drawing/2014/main" id="{AA48BC59-FE4D-421C-8E80-2FDDC483D381}"/>
              </a:ext>
            </a:extLst>
          </p:cNvPr>
          <p:cNvSpPr>
            <a:spLocks/>
          </p:cNvSpPr>
          <p:nvPr/>
        </p:nvSpPr>
        <p:spPr bwMode="auto">
          <a:xfrm rot="3600000">
            <a:off x="1403874" y="2951946"/>
            <a:ext cx="96160" cy="98908"/>
          </a:xfrm>
          <a:custGeom>
            <a:avLst/>
            <a:gdLst>
              <a:gd name="T0" fmla="*/ 101 w 102"/>
              <a:gd name="T1" fmla="*/ 51 h 105"/>
              <a:gd name="T2" fmla="*/ 52 w 102"/>
              <a:gd name="T3" fmla="*/ 104 h 105"/>
              <a:gd name="T4" fmla="*/ 1 w 102"/>
              <a:gd name="T5" fmla="*/ 47 h 105"/>
              <a:gd name="T6" fmla="*/ 51 w 102"/>
              <a:gd name="T7" fmla="*/ 0 h 105"/>
              <a:gd name="T8" fmla="*/ 101 w 102"/>
              <a:gd name="T9" fmla="*/ 51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05">
                <a:moveTo>
                  <a:pt x="101" y="51"/>
                </a:moveTo>
                <a:cubicBezTo>
                  <a:pt x="101" y="81"/>
                  <a:pt x="80" y="105"/>
                  <a:pt x="52" y="104"/>
                </a:cubicBezTo>
                <a:cubicBezTo>
                  <a:pt x="25" y="104"/>
                  <a:pt x="1" y="77"/>
                  <a:pt x="1" y="47"/>
                </a:cubicBezTo>
                <a:cubicBezTo>
                  <a:pt x="0" y="20"/>
                  <a:pt x="22" y="0"/>
                  <a:pt x="51" y="0"/>
                </a:cubicBezTo>
                <a:cubicBezTo>
                  <a:pt x="81" y="0"/>
                  <a:pt x="102" y="22"/>
                  <a:pt x="101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8" name="Freeform 204">
            <a:extLst>
              <a:ext uri="{FF2B5EF4-FFF2-40B4-BE49-F238E27FC236}">
                <a16:creationId xmlns:a16="http://schemas.microsoft.com/office/drawing/2014/main" id="{AED5DB6A-D043-4A67-8C8D-643091282BFC}"/>
              </a:ext>
            </a:extLst>
          </p:cNvPr>
          <p:cNvSpPr>
            <a:spLocks/>
          </p:cNvSpPr>
          <p:nvPr/>
        </p:nvSpPr>
        <p:spPr bwMode="auto">
          <a:xfrm rot="3600000">
            <a:off x="793043" y="4795859"/>
            <a:ext cx="159352" cy="71434"/>
          </a:xfrm>
          <a:custGeom>
            <a:avLst/>
            <a:gdLst>
              <a:gd name="T0" fmla="*/ 72 w 170"/>
              <a:gd name="T1" fmla="*/ 76 h 76"/>
              <a:gd name="T2" fmla="*/ 11 w 170"/>
              <a:gd name="T3" fmla="*/ 56 h 76"/>
              <a:gd name="T4" fmla="*/ 17 w 170"/>
              <a:gd name="T5" fmla="*/ 33 h 76"/>
              <a:gd name="T6" fmla="*/ 63 w 170"/>
              <a:gd name="T7" fmla="*/ 14 h 76"/>
              <a:gd name="T8" fmla="*/ 151 w 170"/>
              <a:gd name="T9" fmla="*/ 15 h 76"/>
              <a:gd name="T10" fmla="*/ 156 w 170"/>
              <a:gd name="T11" fmla="*/ 46 h 76"/>
              <a:gd name="T12" fmla="*/ 72 w 170"/>
              <a:gd name="T1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76">
                <a:moveTo>
                  <a:pt x="72" y="76"/>
                </a:moveTo>
                <a:cubicBezTo>
                  <a:pt x="49" y="76"/>
                  <a:pt x="28" y="73"/>
                  <a:pt x="11" y="56"/>
                </a:cubicBezTo>
                <a:cubicBezTo>
                  <a:pt x="0" y="44"/>
                  <a:pt x="1" y="38"/>
                  <a:pt x="17" y="33"/>
                </a:cubicBezTo>
                <a:cubicBezTo>
                  <a:pt x="32" y="27"/>
                  <a:pt x="48" y="21"/>
                  <a:pt x="63" y="14"/>
                </a:cubicBezTo>
                <a:cubicBezTo>
                  <a:pt x="93" y="0"/>
                  <a:pt x="122" y="0"/>
                  <a:pt x="151" y="15"/>
                </a:cubicBezTo>
                <a:cubicBezTo>
                  <a:pt x="168" y="25"/>
                  <a:pt x="170" y="32"/>
                  <a:pt x="156" y="46"/>
                </a:cubicBezTo>
                <a:cubicBezTo>
                  <a:pt x="132" y="68"/>
                  <a:pt x="103" y="76"/>
                  <a:pt x="72" y="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9" name="Freeform 205">
            <a:extLst>
              <a:ext uri="{FF2B5EF4-FFF2-40B4-BE49-F238E27FC236}">
                <a16:creationId xmlns:a16="http://schemas.microsoft.com/office/drawing/2014/main" id="{C9DA2407-B616-480A-9B8D-EC4602755115}"/>
              </a:ext>
            </a:extLst>
          </p:cNvPr>
          <p:cNvSpPr>
            <a:spLocks/>
          </p:cNvSpPr>
          <p:nvPr/>
        </p:nvSpPr>
        <p:spPr bwMode="auto">
          <a:xfrm rot="3600000">
            <a:off x="622726" y="4159209"/>
            <a:ext cx="98908" cy="104402"/>
          </a:xfrm>
          <a:custGeom>
            <a:avLst/>
            <a:gdLst>
              <a:gd name="T0" fmla="*/ 102 w 104"/>
              <a:gd name="T1" fmla="*/ 31 h 113"/>
              <a:gd name="T2" fmla="*/ 92 w 104"/>
              <a:gd name="T3" fmla="*/ 82 h 113"/>
              <a:gd name="T4" fmla="*/ 34 w 104"/>
              <a:gd name="T5" fmla="*/ 98 h 113"/>
              <a:gd name="T6" fmla="*/ 5 w 104"/>
              <a:gd name="T7" fmla="*/ 56 h 113"/>
              <a:gd name="T8" fmla="*/ 23 w 104"/>
              <a:gd name="T9" fmla="*/ 13 h 113"/>
              <a:gd name="T10" fmla="*/ 91 w 104"/>
              <a:gd name="T11" fmla="*/ 5 h 113"/>
              <a:gd name="T12" fmla="*/ 102 w 104"/>
              <a:gd name="T13" fmla="*/ 3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113">
                <a:moveTo>
                  <a:pt x="102" y="31"/>
                </a:moveTo>
                <a:cubicBezTo>
                  <a:pt x="101" y="44"/>
                  <a:pt x="100" y="64"/>
                  <a:pt x="92" y="82"/>
                </a:cubicBezTo>
                <a:cubicBezTo>
                  <a:pt x="79" y="107"/>
                  <a:pt x="58" y="113"/>
                  <a:pt x="34" y="98"/>
                </a:cubicBezTo>
                <a:cubicBezTo>
                  <a:pt x="19" y="88"/>
                  <a:pt x="10" y="73"/>
                  <a:pt x="5" y="56"/>
                </a:cubicBezTo>
                <a:cubicBezTo>
                  <a:pt x="0" y="38"/>
                  <a:pt x="6" y="23"/>
                  <a:pt x="23" y="13"/>
                </a:cubicBezTo>
                <a:cubicBezTo>
                  <a:pt x="44" y="0"/>
                  <a:pt x="67" y="2"/>
                  <a:pt x="91" y="5"/>
                </a:cubicBezTo>
                <a:cubicBezTo>
                  <a:pt x="102" y="7"/>
                  <a:pt x="104" y="15"/>
                  <a:pt x="102" y="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0" name="Freeform 206">
            <a:extLst>
              <a:ext uri="{FF2B5EF4-FFF2-40B4-BE49-F238E27FC236}">
                <a16:creationId xmlns:a16="http://schemas.microsoft.com/office/drawing/2014/main" id="{A88380B9-471C-4A44-8AA3-CF826B9D0A69}"/>
              </a:ext>
            </a:extLst>
          </p:cNvPr>
          <p:cNvSpPr>
            <a:spLocks/>
          </p:cNvSpPr>
          <p:nvPr/>
        </p:nvSpPr>
        <p:spPr bwMode="auto">
          <a:xfrm rot="3600000">
            <a:off x="750439" y="4865664"/>
            <a:ext cx="184080" cy="71434"/>
          </a:xfrm>
          <a:custGeom>
            <a:avLst/>
            <a:gdLst>
              <a:gd name="T0" fmla="*/ 90 w 195"/>
              <a:gd name="T1" fmla="*/ 73 h 76"/>
              <a:gd name="T2" fmla="*/ 11 w 195"/>
              <a:gd name="T3" fmla="*/ 61 h 76"/>
              <a:gd name="T4" fmla="*/ 1 w 195"/>
              <a:gd name="T5" fmla="*/ 53 h 76"/>
              <a:gd name="T6" fmla="*/ 9 w 195"/>
              <a:gd name="T7" fmla="*/ 43 h 76"/>
              <a:gd name="T8" fmla="*/ 70 w 195"/>
              <a:gd name="T9" fmla="*/ 27 h 76"/>
              <a:gd name="T10" fmla="*/ 156 w 195"/>
              <a:gd name="T11" fmla="*/ 8 h 76"/>
              <a:gd name="T12" fmla="*/ 187 w 195"/>
              <a:gd name="T13" fmla="*/ 23 h 76"/>
              <a:gd name="T14" fmla="*/ 180 w 195"/>
              <a:gd name="T15" fmla="*/ 44 h 76"/>
              <a:gd name="T16" fmla="*/ 90 w 195"/>
              <a:gd name="T17" fmla="*/ 7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76">
                <a:moveTo>
                  <a:pt x="90" y="73"/>
                </a:moveTo>
                <a:cubicBezTo>
                  <a:pt x="62" y="75"/>
                  <a:pt x="37" y="69"/>
                  <a:pt x="11" y="61"/>
                </a:cubicBezTo>
                <a:cubicBezTo>
                  <a:pt x="7" y="59"/>
                  <a:pt x="1" y="59"/>
                  <a:pt x="1" y="53"/>
                </a:cubicBezTo>
                <a:cubicBezTo>
                  <a:pt x="0" y="48"/>
                  <a:pt x="5" y="45"/>
                  <a:pt x="9" y="43"/>
                </a:cubicBezTo>
                <a:cubicBezTo>
                  <a:pt x="27" y="31"/>
                  <a:pt x="48" y="28"/>
                  <a:pt x="70" y="27"/>
                </a:cubicBezTo>
                <a:cubicBezTo>
                  <a:pt x="100" y="25"/>
                  <a:pt x="129" y="25"/>
                  <a:pt x="156" y="8"/>
                </a:cubicBezTo>
                <a:cubicBezTo>
                  <a:pt x="171" y="0"/>
                  <a:pt x="179" y="13"/>
                  <a:pt x="187" y="23"/>
                </a:cubicBezTo>
                <a:cubicBezTo>
                  <a:pt x="195" y="33"/>
                  <a:pt x="186" y="39"/>
                  <a:pt x="180" y="44"/>
                </a:cubicBezTo>
                <a:cubicBezTo>
                  <a:pt x="154" y="67"/>
                  <a:pt x="124" y="76"/>
                  <a:pt x="90" y="7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1" name="Freeform 207">
            <a:extLst>
              <a:ext uri="{FF2B5EF4-FFF2-40B4-BE49-F238E27FC236}">
                <a16:creationId xmlns:a16="http://schemas.microsoft.com/office/drawing/2014/main" id="{023C1A5D-71F2-4F69-9B24-D0C194454FCD}"/>
              </a:ext>
            </a:extLst>
          </p:cNvPr>
          <p:cNvSpPr>
            <a:spLocks/>
          </p:cNvSpPr>
          <p:nvPr/>
        </p:nvSpPr>
        <p:spPr bwMode="auto">
          <a:xfrm rot="3600000">
            <a:off x="532621" y="4710502"/>
            <a:ext cx="126383" cy="79676"/>
          </a:xfrm>
          <a:custGeom>
            <a:avLst/>
            <a:gdLst>
              <a:gd name="T0" fmla="*/ 65 w 136"/>
              <a:gd name="T1" fmla="*/ 83 h 83"/>
              <a:gd name="T2" fmla="*/ 11 w 136"/>
              <a:gd name="T3" fmla="*/ 59 h 83"/>
              <a:gd name="T4" fmla="*/ 20 w 136"/>
              <a:gd name="T5" fmla="*/ 19 h 83"/>
              <a:gd name="T6" fmla="*/ 128 w 136"/>
              <a:gd name="T7" fmla="*/ 33 h 83"/>
              <a:gd name="T8" fmla="*/ 119 w 136"/>
              <a:gd name="T9" fmla="*/ 69 h 83"/>
              <a:gd name="T10" fmla="*/ 65 w 136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83">
                <a:moveTo>
                  <a:pt x="65" y="83"/>
                </a:moveTo>
                <a:cubicBezTo>
                  <a:pt x="43" y="82"/>
                  <a:pt x="23" y="78"/>
                  <a:pt x="11" y="59"/>
                </a:cubicBezTo>
                <a:cubicBezTo>
                  <a:pt x="0" y="42"/>
                  <a:pt x="3" y="29"/>
                  <a:pt x="20" y="19"/>
                </a:cubicBezTo>
                <a:cubicBezTo>
                  <a:pt x="52" y="0"/>
                  <a:pt x="103" y="7"/>
                  <a:pt x="128" y="33"/>
                </a:cubicBezTo>
                <a:cubicBezTo>
                  <a:pt x="136" y="41"/>
                  <a:pt x="132" y="59"/>
                  <a:pt x="119" y="69"/>
                </a:cubicBezTo>
                <a:cubicBezTo>
                  <a:pt x="102" y="82"/>
                  <a:pt x="82" y="80"/>
                  <a:pt x="65" y="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2" name="Freeform 208">
            <a:extLst>
              <a:ext uri="{FF2B5EF4-FFF2-40B4-BE49-F238E27FC236}">
                <a16:creationId xmlns:a16="http://schemas.microsoft.com/office/drawing/2014/main" id="{F5F5A63C-FC47-4185-8DBB-B7C4E49DCB6B}"/>
              </a:ext>
            </a:extLst>
          </p:cNvPr>
          <p:cNvSpPr>
            <a:spLocks/>
          </p:cNvSpPr>
          <p:nvPr/>
        </p:nvSpPr>
        <p:spPr bwMode="auto">
          <a:xfrm rot="3600000">
            <a:off x="891345" y="3974775"/>
            <a:ext cx="129131" cy="104402"/>
          </a:xfrm>
          <a:custGeom>
            <a:avLst/>
            <a:gdLst>
              <a:gd name="T0" fmla="*/ 134 w 135"/>
              <a:gd name="T1" fmla="*/ 84 h 112"/>
              <a:gd name="T2" fmla="*/ 104 w 135"/>
              <a:gd name="T3" fmla="*/ 108 h 112"/>
              <a:gd name="T4" fmla="*/ 60 w 135"/>
              <a:gd name="T5" fmla="*/ 67 h 112"/>
              <a:gd name="T6" fmla="*/ 38 w 135"/>
              <a:gd name="T7" fmla="*/ 51 h 112"/>
              <a:gd name="T8" fmla="*/ 5 w 135"/>
              <a:gd name="T9" fmla="*/ 40 h 112"/>
              <a:gd name="T10" fmla="*/ 11 w 135"/>
              <a:gd name="T11" fmla="*/ 10 h 112"/>
              <a:gd name="T12" fmla="*/ 50 w 135"/>
              <a:gd name="T13" fmla="*/ 10 h 112"/>
              <a:gd name="T14" fmla="*/ 84 w 135"/>
              <a:gd name="T15" fmla="*/ 23 h 112"/>
              <a:gd name="T16" fmla="*/ 134 w 135"/>
              <a:gd name="T17" fmla="*/ 8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12">
                <a:moveTo>
                  <a:pt x="134" y="84"/>
                </a:moveTo>
                <a:cubicBezTo>
                  <a:pt x="134" y="103"/>
                  <a:pt x="122" y="112"/>
                  <a:pt x="104" y="108"/>
                </a:cubicBezTo>
                <a:cubicBezTo>
                  <a:pt x="82" y="103"/>
                  <a:pt x="65" y="90"/>
                  <a:pt x="60" y="67"/>
                </a:cubicBezTo>
                <a:cubicBezTo>
                  <a:pt x="57" y="54"/>
                  <a:pt x="54" y="46"/>
                  <a:pt x="38" y="51"/>
                </a:cubicBezTo>
                <a:cubicBezTo>
                  <a:pt x="26" y="54"/>
                  <a:pt x="11" y="54"/>
                  <a:pt x="5" y="40"/>
                </a:cubicBezTo>
                <a:cubicBezTo>
                  <a:pt x="0" y="29"/>
                  <a:pt x="2" y="18"/>
                  <a:pt x="11" y="10"/>
                </a:cubicBezTo>
                <a:cubicBezTo>
                  <a:pt x="23" y="0"/>
                  <a:pt x="38" y="1"/>
                  <a:pt x="50" y="10"/>
                </a:cubicBezTo>
                <a:cubicBezTo>
                  <a:pt x="60" y="18"/>
                  <a:pt x="70" y="23"/>
                  <a:pt x="84" y="23"/>
                </a:cubicBezTo>
                <a:cubicBezTo>
                  <a:pt x="107" y="23"/>
                  <a:pt x="135" y="59"/>
                  <a:pt x="134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4" name="Freeform 211">
            <a:extLst>
              <a:ext uri="{FF2B5EF4-FFF2-40B4-BE49-F238E27FC236}">
                <a16:creationId xmlns:a16="http://schemas.microsoft.com/office/drawing/2014/main" id="{113F93F3-CFE6-4633-BEE2-4775FB722986}"/>
              </a:ext>
            </a:extLst>
          </p:cNvPr>
          <p:cNvSpPr>
            <a:spLocks/>
          </p:cNvSpPr>
          <p:nvPr/>
        </p:nvSpPr>
        <p:spPr bwMode="auto">
          <a:xfrm rot="3600000">
            <a:off x="1322963" y="4198436"/>
            <a:ext cx="82422" cy="96160"/>
          </a:xfrm>
          <a:custGeom>
            <a:avLst/>
            <a:gdLst>
              <a:gd name="T0" fmla="*/ 88 w 88"/>
              <a:gd name="T1" fmla="*/ 51 h 104"/>
              <a:gd name="T2" fmla="*/ 58 w 88"/>
              <a:gd name="T3" fmla="*/ 96 h 104"/>
              <a:gd name="T4" fmla="*/ 22 w 88"/>
              <a:gd name="T5" fmla="*/ 80 h 104"/>
              <a:gd name="T6" fmla="*/ 17 w 88"/>
              <a:gd name="T7" fmla="*/ 68 h 104"/>
              <a:gd name="T8" fmla="*/ 48 w 88"/>
              <a:gd name="T9" fmla="*/ 3 h 104"/>
              <a:gd name="T10" fmla="*/ 88 w 88"/>
              <a:gd name="T11" fmla="*/ 5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" h="104">
                <a:moveTo>
                  <a:pt x="88" y="51"/>
                </a:moveTo>
                <a:cubicBezTo>
                  <a:pt x="88" y="70"/>
                  <a:pt x="76" y="89"/>
                  <a:pt x="58" y="96"/>
                </a:cubicBezTo>
                <a:cubicBezTo>
                  <a:pt x="38" y="104"/>
                  <a:pt x="30" y="101"/>
                  <a:pt x="22" y="80"/>
                </a:cubicBezTo>
                <a:cubicBezTo>
                  <a:pt x="21" y="76"/>
                  <a:pt x="19" y="72"/>
                  <a:pt x="17" y="68"/>
                </a:cubicBezTo>
                <a:cubicBezTo>
                  <a:pt x="0" y="34"/>
                  <a:pt x="11" y="10"/>
                  <a:pt x="48" y="3"/>
                </a:cubicBezTo>
                <a:cubicBezTo>
                  <a:pt x="64" y="0"/>
                  <a:pt x="88" y="28"/>
                  <a:pt x="88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5" name="Freeform 212">
            <a:extLst>
              <a:ext uri="{FF2B5EF4-FFF2-40B4-BE49-F238E27FC236}">
                <a16:creationId xmlns:a16="http://schemas.microsoft.com/office/drawing/2014/main" id="{6FA3EDC5-53DD-486B-B3B7-35216AED6F97}"/>
              </a:ext>
            </a:extLst>
          </p:cNvPr>
          <p:cNvSpPr>
            <a:spLocks/>
          </p:cNvSpPr>
          <p:nvPr/>
        </p:nvSpPr>
        <p:spPr bwMode="auto">
          <a:xfrm rot="3600000">
            <a:off x="464284" y="4029291"/>
            <a:ext cx="107150" cy="82422"/>
          </a:xfrm>
          <a:custGeom>
            <a:avLst/>
            <a:gdLst>
              <a:gd name="T0" fmla="*/ 43 w 115"/>
              <a:gd name="T1" fmla="*/ 88 h 88"/>
              <a:gd name="T2" fmla="*/ 14 w 115"/>
              <a:gd name="T3" fmla="*/ 52 h 88"/>
              <a:gd name="T4" fmla="*/ 96 w 115"/>
              <a:gd name="T5" fmla="*/ 12 h 88"/>
              <a:gd name="T6" fmla="*/ 107 w 115"/>
              <a:gd name="T7" fmla="*/ 38 h 88"/>
              <a:gd name="T8" fmla="*/ 43 w 115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88">
                <a:moveTo>
                  <a:pt x="43" y="88"/>
                </a:moveTo>
                <a:cubicBezTo>
                  <a:pt x="5" y="88"/>
                  <a:pt x="0" y="80"/>
                  <a:pt x="14" y="52"/>
                </a:cubicBezTo>
                <a:cubicBezTo>
                  <a:pt x="34" y="14"/>
                  <a:pt x="61" y="0"/>
                  <a:pt x="96" y="12"/>
                </a:cubicBezTo>
                <a:cubicBezTo>
                  <a:pt x="111" y="16"/>
                  <a:pt x="115" y="24"/>
                  <a:pt x="107" y="38"/>
                </a:cubicBezTo>
                <a:cubicBezTo>
                  <a:pt x="91" y="66"/>
                  <a:pt x="71" y="87"/>
                  <a:pt x="43" y="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6" name="Freeform 215">
            <a:extLst>
              <a:ext uri="{FF2B5EF4-FFF2-40B4-BE49-F238E27FC236}">
                <a16:creationId xmlns:a16="http://schemas.microsoft.com/office/drawing/2014/main" id="{D30AE21E-4E35-4C34-92D5-735DED6BB0DE}"/>
              </a:ext>
            </a:extLst>
          </p:cNvPr>
          <p:cNvSpPr>
            <a:spLocks/>
          </p:cNvSpPr>
          <p:nvPr/>
        </p:nvSpPr>
        <p:spPr bwMode="auto">
          <a:xfrm rot="3600000">
            <a:off x="587512" y="4162720"/>
            <a:ext cx="74181" cy="123635"/>
          </a:xfrm>
          <a:custGeom>
            <a:avLst/>
            <a:gdLst>
              <a:gd name="T0" fmla="*/ 23 w 80"/>
              <a:gd name="T1" fmla="*/ 134 h 134"/>
              <a:gd name="T2" fmla="*/ 2 w 80"/>
              <a:gd name="T3" fmla="*/ 115 h 134"/>
              <a:gd name="T4" fmla="*/ 52 w 80"/>
              <a:gd name="T5" fmla="*/ 11 h 134"/>
              <a:gd name="T6" fmla="*/ 71 w 80"/>
              <a:gd name="T7" fmla="*/ 4 h 134"/>
              <a:gd name="T8" fmla="*/ 74 w 80"/>
              <a:gd name="T9" fmla="*/ 24 h 134"/>
              <a:gd name="T10" fmla="*/ 55 w 80"/>
              <a:gd name="T11" fmla="*/ 111 h 134"/>
              <a:gd name="T12" fmla="*/ 23 w 80"/>
              <a:gd name="T13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34">
                <a:moveTo>
                  <a:pt x="23" y="134"/>
                </a:moveTo>
                <a:cubicBezTo>
                  <a:pt x="10" y="133"/>
                  <a:pt x="0" y="129"/>
                  <a:pt x="2" y="115"/>
                </a:cubicBezTo>
                <a:cubicBezTo>
                  <a:pt x="8" y="76"/>
                  <a:pt x="22" y="40"/>
                  <a:pt x="52" y="11"/>
                </a:cubicBezTo>
                <a:cubicBezTo>
                  <a:pt x="57" y="6"/>
                  <a:pt x="64" y="0"/>
                  <a:pt x="71" y="4"/>
                </a:cubicBezTo>
                <a:cubicBezTo>
                  <a:pt x="80" y="8"/>
                  <a:pt x="75" y="17"/>
                  <a:pt x="74" y="24"/>
                </a:cubicBezTo>
                <a:cubicBezTo>
                  <a:pt x="69" y="53"/>
                  <a:pt x="55" y="80"/>
                  <a:pt x="55" y="111"/>
                </a:cubicBezTo>
                <a:cubicBezTo>
                  <a:pt x="55" y="127"/>
                  <a:pt x="33" y="127"/>
                  <a:pt x="23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8" name="Freeform 217">
            <a:extLst>
              <a:ext uri="{FF2B5EF4-FFF2-40B4-BE49-F238E27FC236}">
                <a16:creationId xmlns:a16="http://schemas.microsoft.com/office/drawing/2014/main" id="{A324AFB1-0334-41D1-B40D-C4E5C7D83E49}"/>
              </a:ext>
            </a:extLst>
          </p:cNvPr>
          <p:cNvSpPr>
            <a:spLocks/>
          </p:cNvSpPr>
          <p:nvPr/>
        </p:nvSpPr>
        <p:spPr bwMode="auto">
          <a:xfrm rot="3600000">
            <a:off x="126825" y="4689772"/>
            <a:ext cx="79678" cy="74180"/>
          </a:xfrm>
          <a:custGeom>
            <a:avLst/>
            <a:gdLst>
              <a:gd name="T0" fmla="*/ 82 w 83"/>
              <a:gd name="T1" fmla="*/ 49 h 79"/>
              <a:gd name="T2" fmla="*/ 44 w 83"/>
              <a:gd name="T3" fmla="*/ 77 h 79"/>
              <a:gd name="T4" fmla="*/ 1 w 83"/>
              <a:gd name="T5" fmla="*/ 47 h 79"/>
              <a:gd name="T6" fmla="*/ 37 w 83"/>
              <a:gd name="T7" fmla="*/ 1 h 79"/>
              <a:gd name="T8" fmla="*/ 82 w 83"/>
              <a:gd name="T9" fmla="*/ 4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79">
                <a:moveTo>
                  <a:pt x="82" y="49"/>
                </a:moveTo>
                <a:cubicBezTo>
                  <a:pt x="81" y="78"/>
                  <a:pt x="79" y="73"/>
                  <a:pt x="44" y="77"/>
                </a:cubicBezTo>
                <a:cubicBezTo>
                  <a:pt x="25" y="79"/>
                  <a:pt x="0" y="61"/>
                  <a:pt x="1" y="47"/>
                </a:cubicBezTo>
                <a:cubicBezTo>
                  <a:pt x="1" y="22"/>
                  <a:pt x="18" y="1"/>
                  <a:pt x="37" y="1"/>
                </a:cubicBezTo>
                <a:cubicBezTo>
                  <a:pt x="59" y="0"/>
                  <a:pt x="83" y="26"/>
                  <a:pt x="82" y="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0" name="Freeform 219">
            <a:extLst>
              <a:ext uri="{FF2B5EF4-FFF2-40B4-BE49-F238E27FC236}">
                <a16:creationId xmlns:a16="http://schemas.microsoft.com/office/drawing/2014/main" id="{E8EE9F18-95DA-4A4B-8DF8-5E3AFB9C6661}"/>
              </a:ext>
            </a:extLst>
          </p:cNvPr>
          <p:cNvSpPr>
            <a:spLocks/>
          </p:cNvSpPr>
          <p:nvPr/>
        </p:nvSpPr>
        <p:spPr bwMode="auto">
          <a:xfrm rot="3600000">
            <a:off x="1449043" y="4021180"/>
            <a:ext cx="82422" cy="140119"/>
          </a:xfrm>
          <a:custGeom>
            <a:avLst/>
            <a:gdLst>
              <a:gd name="T0" fmla="*/ 3 w 90"/>
              <a:gd name="T1" fmla="*/ 22 h 149"/>
              <a:gd name="T2" fmla="*/ 11 w 90"/>
              <a:gd name="T3" fmla="*/ 1 h 149"/>
              <a:gd name="T4" fmla="*/ 31 w 90"/>
              <a:gd name="T5" fmla="*/ 16 h 149"/>
              <a:gd name="T6" fmla="*/ 37 w 90"/>
              <a:gd name="T7" fmla="*/ 48 h 149"/>
              <a:gd name="T8" fmla="*/ 52 w 90"/>
              <a:gd name="T9" fmla="*/ 69 h 149"/>
              <a:gd name="T10" fmla="*/ 86 w 90"/>
              <a:gd name="T11" fmla="*/ 130 h 149"/>
              <a:gd name="T12" fmla="*/ 61 w 90"/>
              <a:gd name="T13" fmla="*/ 141 h 149"/>
              <a:gd name="T14" fmla="*/ 34 w 90"/>
              <a:gd name="T15" fmla="*/ 94 h 149"/>
              <a:gd name="T16" fmla="*/ 21 w 90"/>
              <a:gd name="T17" fmla="*/ 71 h 149"/>
              <a:gd name="T18" fmla="*/ 3 w 90"/>
              <a:gd name="T19" fmla="*/ 2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0" h="149">
                <a:moveTo>
                  <a:pt x="3" y="22"/>
                </a:moveTo>
                <a:cubicBezTo>
                  <a:pt x="5" y="14"/>
                  <a:pt x="0" y="3"/>
                  <a:pt x="11" y="1"/>
                </a:cubicBezTo>
                <a:cubicBezTo>
                  <a:pt x="21" y="0"/>
                  <a:pt x="27" y="8"/>
                  <a:pt x="31" y="16"/>
                </a:cubicBezTo>
                <a:cubicBezTo>
                  <a:pt x="37" y="26"/>
                  <a:pt x="38" y="37"/>
                  <a:pt x="37" y="48"/>
                </a:cubicBezTo>
                <a:cubicBezTo>
                  <a:pt x="37" y="59"/>
                  <a:pt x="41" y="65"/>
                  <a:pt x="52" y="69"/>
                </a:cubicBezTo>
                <a:cubicBezTo>
                  <a:pt x="75" y="76"/>
                  <a:pt x="90" y="106"/>
                  <a:pt x="86" y="130"/>
                </a:cubicBezTo>
                <a:cubicBezTo>
                  <a:pt x="83" y="145"/>
                  <a:pt x="74" y="149"/>
                  <a:pt x="61" y="141"/>
                </a:cubicBezTo>
                <a:cubicBezTo>
                  <a:pt x="44" y="130"/>
                  <a:pt x="37" y="113"/>
                  <a:pt x="34" y="94"/>
                </a:cubicBezTo>
                <a:cubicBezTo>
                  <a:pt x="32" y="84"/>
                  <a:pt x="29" y="77"/>
                  <a:pt x="21" y="71"/>
                </a:cubicBezTo>
                <a:cubicBezTo>
                  <a:pt x="6" y="58"/>
                  <a:pt x="5" y="40"/>
                  <a:pt x="3" y="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1" name="Freeform 220">
            <a:extLst>
              <a:ext uri="{FF2B5EF4-FFF2-40B4-BE49-F238E27FC236}">
                <a16:creationId xmlns:a16="http://schemas.microsoft.com/office/drawing/2014/main" id="{BB1F75A7-FB12-447B-AE0C-93F26C6E2D4A}"/>
              </a:ext>
            </a:extLst>
          </p:cNvPr>
          <p:cNvSpPr>
            <a:spLocks/>
          </p:cNvSpPr>
          <p:nvPr/>
        </p:nvSpPr>
        <p:spPr bwMode="auto">
          <a:xfrm rot="3600000">
            <a:off x="1284075" y="3805237"/>
            <a:ext cx="74181" cy="85170"/>
          </a:xfrm>
          <a:custGeom>
            <a:avLst/>
            <a:gdLst>
              <a:gd name="T0" fmla="*/ 77 w 77"/>
              <a:gd name="T1" fmla="*/ 57 h 91"/>
              <a:gd name="T2" fmla="*/ 47 w 77"/>
              <a:gd name="T3" fmla="*/ 85 h 91"/>
              <a:gd name="T4" fmla="*/ 1 w 77"/>
              <a:gd name="T5" fmla="*/ 31 h 91"/>
              <a:gd name="T6" fmla="*/ 9 w 77"/>
              <a:gd name="T7" fmla="*/ 6 h 91"/>
              <a:gd name="T8" fmla="*/ 38 w 77"/>
              <a:gd name="T9" fmla="*/ 9 h 91"/>
              <a:gd name="T10" fmla="*/ 77 w 77"/>
              <a:gd name="T11" fmla="*/ 5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91">
                <a:moveTo>
                  <a:pt x="77" y="57"/>
                </a:moveTo>
                <a:cubicBezTo>
                  <a:pt x="76" y="84"/>
                  <a:pt x="64" y="91"/>
                  <a:pt x="47" y="85"/>
                </a:cubicBezTo>
                <a:cubicBezTo>
                  <a:pt x="21" y="75"/>
                  <a:pt x="6" y="58"/>
                  <a:pt x="1" y="31"/>
                </a:cubicBezTo>
                <a:cubicBezTo>
                  <a:pt x="0" y="22"/>
                  <a:pt x="0" y="12"/>
                  <a:pt x="9" y="6"/>
                </a:cubicBezTo>
                <a:cubicBezTo>
                  <a:pt x="19" y="0"/>
                  <a:pt x="29" y="1"/>
                  <a:pt x="38" y="9"/>
                </a:cubicBezTo>
                <a:cubicBezTo>
                  <a:pt x="56" y="24"/>
                  <a:pt x="77" y="37"/>
                  <a:pt x="77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2" name="Freeform 221">
            <a:extLst>
              <a:ext uri="{FF2B5EF4-FFF2-40B4-BE49-F238E27FC236}">
                <a16:creationId xmlns:a16="http://schemas.microsoft.com/office/drawing/2014/main" id="{5EB9E68C-7DB7-4A93-BD3D-03AD5A38A64D}"/>
              </a:ext>
            </a:extLst>
          </p:cNvPr>
          <p:cNvSpPr>
            <a:spLocks/>
          </p:cNvSpPr>
          <p:nvPr/>
        </p:nvSpPr>
        <p:spPr bwMode="auto">
          <a:xfrm rot="3600000">
            <a:off x="712561" y="5006896"/>
            <a:ext cx="90666" cy="96160"/>
          </a:xfrm>
          <a:custGeom>
            <a:avLst/>
            <a:gdLst>
              <a:gd name="T0" fmla="*/ 1 w 94"/>
              <a:gd name="T1" fmla="*/ 74 h 103"/>
              <a:gd name="T2" fmla="*/ 26 w 94"/>
              <a:gd name="T3" fmla="*/ 32 h 103"/>
              <a:gd name="T4" fmla="*/ 60 w 94"/>
              <a:gd name="T5" fmla="*/ 12 h 103"/>
              <a:gd name="T6" fmla="*/ 86 w 94"/>
              <a:gd name="T7" fmla="*/ 7 h 103"/>
              <a:gd name="T8" fmla="*/ 81 w 94"/>
              <a:gd name="T9" fmla="*/ 34 h 103"/>
              <a:gd name="T10" fmla="*/ 27 w 94"/>
              <a:gd name="T11" fmla="*/ 93 h 103"/>
              <a:gd name="T12" fmla="*/ 1 w 94"/>
              <a:gd name="T13" fmla="*/ 74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3">
                <a:moveTo>
                  <a:pt x="1" y="74"/>
                </a:moveTo>
                <a:cubicBezTo>
                  <a:pt x="2" y="58"/>
                  <a:pt x="11" y="43"/>
                  <a:pt x="26" y="32"/>
                </a:cubicBezTo>
                <a:cubicBezTo>
                  <a:pt x="36" y="23"/>
                  <a:pt x="47" y="16"/>
                  <a:pt x="60" y="12"/>
                </a:cubicBezTo>
                <a:cubicBezTo>
                  <a:pt x="68" y="9"/>
                  <a:pt x="78" y="0"/>
                  <a:pt x="86" y="7"/>
                </a:cubicBezTo>
                <a:cubicBezTo>
                  <a:pt x="94" y="15"/>
                  <a:pt x="86" y="26"/>
                  <a:pt x="81" y="34"/>
                </a:cubicBezTo>
                <a:cubicBezTo>
                  <a:pt x="68" y="59"/>
                  <a:pt x="52" y="81"/>
                  <a:pt x="27" y="93"/>
                </a:cubicBezTo>
                <a:cubicBezTo>
                  <a:pt x="8" y="103"/>
                  <a:pt x="0" y="98"/>
                  <a:pt x="1" y="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3" name="Freeform 223">
            <a:extLst>
              <a:ext uri="{FF2B5EF4-FFF2-40B4-BE49-F238E27FC236}">
                <a16:creationId xmlns:a16="http://schemas.microsoft.com/office/drawing/2014/main" id="{93B0520F-5495-47B4-870C-6D82EF68D1DB}"/>
              </a:ext>
            </a:extLst>
          </p:cNvPr>
          <p:cNvSpPr>
            <a:spLocks/>
          </p:cNvSpPr>
          <p:nvPr/>
        </p:nvSpPr>
        <p:spPr bwMode="auto">
          <a:xfrm rot="3600000">
            <a:off x="1480884" y="3478784"/>
            <a:ext cx="71434" cy="71434"/>
          </a:xfrm>
          <a:custGeom>
            <a:avLst/>
            <a:gdLst>
              <a:gd name="T0" fmla="*/ 74 w 74"/>
              <a:gd name="T1" fmla="*/ 42 h 76"/>
              <a:gd name="T2" fmla="*/ 41 w 74"/>
              <a:gd name="T3" fmla="*/ 75 h 76"/>
              <a:gd name="T4" fmla="*/ 1 w 74"/>
              <a:gd name="T5" fmla="*/ 39 h 76"/>
              <a:gd name="T6" fmla="*/ 37 w 74"/>
              <a:gd name="T7" fmla="*/ 1 h 76"/>
              <a:gd name="T8" fmla="*/ 74 w 74"/>
              <a:gd name="T9" fmla="*/ 4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76">
                <a:moveTo>
                  <a:pt x="74" y="42"/>
                </a:moveTo>
                <a:cubicBezTo>
                  <a:pt x="74" y="59"/>
                  <a:pt x="59" y="74"/>
                  <a:pt x="41" y="75"/>
                </a:cubicBezTo>
                <a:cubicBezTo>
                  <a:pt x="20" y="76"/>
                  <a:pt x="0" y="59"/>
                  <a:pt x="1" y="39"/>
                </a:cubicBezTo>
                <a:cubicBezTo>
                  <a:pt x="1" y="20"/>
                  <a:pt x="19" y="1"/>
                  <a:pt x="37" y="1"/>
                </a:cubicBezTo>
                <a:cubicBezTo>
                  <a:pt x="58" y="0"/>
                  <a:pt x="74" y="17"/>
                  <a:pt x="74" y="4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4" name="Freeform 225">
            <a:extLst>
              <a:ext uri="{FF2B5EF4-FFF2-40B4-BE49-F238E27FC236}">
                <a16:creationId xmlns:a16="http://schemas.microsoft.com/office/drawing/2014/main" id="{2ECB25A3-58AA-4AB3-8176-4995F78F542B}"/>
              </a:ext>
            </a:extLst>
          </p:cNvPr>
          <p:cNvSpPr>
            <a:spLocks/>
          </p:cNvSpPr>
          <p:nvPr/>
        </p:nvSpPr>
        <p:spPr bwMode="auto">
          <a:xfrm rot="3600000">
            <a:off x="894309" y="4737149"/>
            <a:ext cx="54949" cy="87920"/>
          </a:xfrm>
          <a:custGeom>
            <a:avLst/>
            <a:gdLst>
              <a:gd name="T0" fmla="*/ 57 w 57"/>
              <a:gd name="T1" fmla="*/ 39 h 95"/>
              <a:gd name="T2" fmla="*/ 48 w 57"/>
              <a:gd name="T3" fmla="*/ 78 h 95"/>
              <a:gd name="T4" fmla="*/ 16 w 57"/>
              <a:gd name="T5" fmla="*/ 92 h 95"/>
              <a:gd name="T6" fmla="*/ 2 w 57"/>
              <a:gd name="T7" fmla="*/ 63 h 95"/>
              <a:gd name="T8" fmla="*/ 24 w 57"/>
              <a:gd name="T9" fmla="*/ 13 h 95"/>
              <a:gd name="T10" fmla="*/ 46 w 57"/>
              <a:gd name="T11" fmla="*/ 3 h 95"/>
              <a:gd name="T12" fmla="*/ 56 w 57"/>
              <a:gd name="T13" fmla="*/ 23 h 95"/>
              <a:gd name="T14" fmla="*/ 57 w 57"/>
              <a:gd name="T15" fmla="*/ 3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95">
                <a:moveTo>
                  <a:pt x="57" y="39"/>
                </a:moveTo>
                <a:cubicBezTo>
                  <a:pt x="57" y="53"/>
                  <a:pt x="55" y="66"/>
                  <a:pt x="48" y="78"/>
                </a:cubicBezTo>
                <a:cubicBezTo>
                  <a:pt x="41" y="90"/>
                  <a:pt x="31" y="95"/>
                  <a:pt x="16" y="92"/>
                </a:cubicBezTo>
                <a:cubicBezTo>
                  <a:pt x="2" y="88"/>
                  <a:pt x="0" y="76"/>
                  <a:pt x="2" y="63"/>
                </a:cubicBezTo>
                <a:cubicBezTo>
                  <a:pt x="4" y="44"/>
                  <a:pt x="11" y="27"/>
                  <a:pt x="24" y="13"/>
                </a:cubicBezTo>
                <a:cubicBezTo>
                  <a:pt x="30" y="7"/>
                  <a:pt x="37" y="0"/>
                  <a:pt x="46" y="3"/>
                </a:cubicBezTo>
                <a:cubicBezTo>
                  <a:pt x="55" y="6"/>
                  <a:pt x="54" y="16"/>
                  <a:pt x="56" y="23"/>
                </a:cubicBezTo>
                <a:cubicBezTo>
                  <a:pt x="57" y="28"/>
                  <a:pt x="57" y="34"/>
                  <a:pt x="57" y="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5" name="Freeform 226">
            <a:extLst>
              <a:ext uri="{FF2B5EF4-FFF2-40B4-BE49-F238E27FC236}">
                <a16:creationId xmlns:a16="http://schemas.microsoft.com/office/drawing/2014/main" id="{B1AA4AB9-CCCD-41BC-A43C-950F844A552E}"/>
              </a:ext>
            </a:extLst>
          </p:cNvPr>
          <p:cNvSpPr>
            <a:spLocks/>
          </p:cNvSpPr>
          <p:nvPr/>
        </p:nvSpPr>
        <p:spPr bwMode="auto">
          <a:xfrm rot="3600000">
            <a:off x="1403587" y="3374190"/>
            <a:ext cx="98908" cy="49454"/>
          </a:xfrm>
          <a:custGeom>
            <a:avLst/>
            <a:gdLst>
              <a:gd name="T0" fmla="*/ 43 w 104"/>
              <a:gd name="T1" fmla="*/ 53 h 54"/>
              <a:gd name="T2" fmla="*/ 29 w 104"/>
              <a:gd name="T3" fmla="*/ 50 h 54"/>
              <a:gd name="T4" fmla="*/ 2 w 104"/>
              <a:gd name="T5" fmla="*/ 25 h 54"/>
              <a:gd name="T6" fmla="*/ 32 w 104"/>
              <a:gd name="T7" fmla="*/ 4 h 54"/>
              <a:gd name="T8" fmla="*/ 93 w 104"/>
              <a:gd name="T9" fmla="*/ 18 h 54"/>
              <a:gd name="T10" fmla="*/ 92 w 104"/>
              <a:gd name="T11" fmla="*/ 37 h 54"/>
              <a:gd name="T12" fmla="*/ 43 w 104"/>
              <a:gd name="T13" fmla="*/ 5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54">
                <a:moveTo>
                  <a:pt x="43" y="53"/>
                </a:moveTo>
                <a:cubicBezTo>
                  <a:pt x="40" y="52"/>
                  <a:pt x="34" y="52"/>
                  <a:pt x="29" y="50"/>
                </a:cubicBezTo>
                <a:cubicBezTo>
                  <a:pt x="17" y="45"/>
                  <a:pt x="0" y="42"/>
                  <a:pt x="2" y="25"/>
                </a:cubicBezTo>
                <a:cubicBezTo>
                  <a:pt x="3" y="10"/>
                  <a:pt x="19" y="6"/>
                  <a:pt x="32" y="4"/>
                </a:cubicBezTo>
                <a:cubicBezTo>
                  <a:pt x="54" y="0"/>
                  <a:pt x="74" y="8"/>
                  <a:pt x="93" y="18"/>
                </a:cubicBezTo>
                <a:cubicBezTo>
                  <a:pt x="104" y="24"/>
                  <a:pt x="99" y="32"/>
                  <a:pt x="92" y="37"/>
                </a:cubicBezTo>
                <a:cubicBezTo>
                  <a:pt x="79" y="47"/>
                  <a:pt x="64" y="54"/>
                  <a:pt x="43" y="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6" name="Freeform 229">
            <a:extLst>
              <a:ext uri="{FF2B5EF4-FFF2-40B4-BE49-F238E27FC236}">
                <a16:creationId xmlns:a16="http://schemas.microsoft.com/office/drawing/2014/main" id="{8BE7141D-047C-4B68-8CA9-916C68DFB45D}"/>
              </a:ext>
            </a:extLst>
          </p:cNvPr>
          <p:cNvSpPr>
            <a:spLocks/>
          </p:cNvSpPr>
          <p:nvPr/>
        </p:nvSpPr>
        <p:spPr bwMode="auto">
          <a:xfrm rot="3600000">
            <a:off x="300382" y="4466480"/>
            <a:ext cx="52203" cy="82422"/>
          </a:xfrm>
          <a:custGeom>
            <a:avLst/>
            <a:gdLst>
              <a:gd name="T0" fmla="*/ 55 w 55"/>
              <a:gd name="T1" fmla="*/ 38 h 89"/>
              <a:gd name="T2" fmla="*/ 29 w 55"/>
              <a:gd name="T3" fmla="*/ 84 h 89"/>
              <a:gd name="T4" fmla="*/ 8 w 55"/>
              <a:gd name="T5" fmla="*/ 85 h 89"/>
              <a:gd name="T6" fmla="*/ 2 w 55"/>
              <a:gd name="T7" fmla="*/ 66 h 89"/>
              <a:gd name="T8" fmla="*/ 14 w 55"/>
              <a:gd name="T9" fmla="*/ 18 h 89"/>
              <a:gd name="T10" fmla="*/ 34 w 55"/>
              <a:gd name="T11" fmla="*/ 2 h 89"/>
              <a:gd name="T12" fmla="*/ 55 w 55"/>
              <a:gd name="T13" fmla="*/ 26 h 89"/>
              <a:gd name="T14" fmla="*/ 55 w 55"/>
              <a:gd name="T15" fmla="*/ 3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89">
                <a:moveTo>
                  <a:pt x="55" y="38"/>
                </a:moveTo>
                <a:cubicBezTo>
                  <a:pt x="54" y="57"/>
                  <a:pt x="47" y="74"/>
                  <a:pt x="29" y="84"/>
                </a:cubicBezTo>
                <a:cubicBezTo>
                  <a:pt x="22" y="88"/>
                  <a:pt x="15" y="89"/>
                  <a:pt x="8" y="85"/>
                </a:cubicBezTo>
                <a:cubicBezTo>
                  <a:pt x="0" y="80"/>
                  <a:pt x="1" y="73"/>
                  <a:pt x="2" y="66"/>
                </a:cubicBezTo>
                <a:cubicBezTo>
                  <a:pt x="5" y="49"/>
                  <a:pt x="5" y="32"/>
                  <a:pt x="14" y="18"/>
                </a:cubicBezTo>
                <a:cubicBezTo>
                  <a:pt x="19" y="10"/>
                  <a:pt x="23" y="0"/>
                  <a:pt x="34" y="2"/>
                </a:cubicBezTo>
                <a:cubicBezTo>
                  <a:pt x="47" y="4"/>
                  <a:pt x="53" y="14"/>
                  <a:pt x="55" y="26"/>
                </a:cubicBezTo>
                <a:cubicBezTo>
                  <a:pt x="55" y="30"/>
                  <a:pt x="55" y="34"/>
                  <a:pt x="55" y="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8" name="Freeform 231">
            <a:extLst>
              <a:ext uri="{FF2B5EF4-FFF2-40B4-BE49-F238E27FC236}">
                <a16:creationId xmlns:a16="http://schemas.microsoft.com/office/drawing/2014/main" id="{26624037-4123-4D10-BB39-D5FD6B860CA3}"/>
              </a:ext>
            </a:extLst>
          </p:cNvPr>
          <p:cNvSpPr>
            <a:spLocks/>
          </p:cNvSpPr>
          <p:nvPr/>
        </p:nvSpPr>
        <p:spPr bwMode="auto">
          <a:xfrm rot="3600000">
            <a:off x="263606" y="3484895"/>
            <a:ext cx="109897" cy="46705"/>
          </a:xfrm>
          <a:custGeom>
            <a:avLst/>
            <a:gdLst>
              <a:gd name="T0" fmla="*/ 93 w 116"/>
              <a:gd name="T1" fmla="*/ 0 h 52"/>
              <a:gd name="T2" fmla="*/ 113 w 116"/>
              <a:gd name="T3" fmla="*/ 7 h 52"/>
              <a:gd name="T4" fmla="*/ 104 w 116"/>
              <a:gd name="T5" fmla="*/ 23 h 52"/>
              <a:gd name="T6" fmla="*/ 18 w 116"/>
              <a:gd name="T7" fmla="*/ 51 h 52"/>
              <a:gd name="T8" fmla="*/ 2 w 116"/>
              <a:gd name="T9" fmla="*/ 41 h 52"/>
              <a:gd name="T10" fmla="*/ 10 w 116"/>
              <a:gd name="T11" fmla="*/ 26 h 52"/>
              <a:gd name="T12" fmla="*/ 93 w 116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52">
                <a:moveTo>
                  <a:pt x="93" y="0"/>
                </a:moveTo>
                <a:cubicBezTo>
                  <a:pt x="102" y="1"/>
                  <a:pt x="110" y="0"/>
                  <a:pt x="113" y="7"/>
                </a:cubicBezTo>
                <a:cubicBezTo>
                  <a:pt x="116" y="14"/>
                  <a:pt x="109" y="19"/>
                  <a:pt x="104" y="23"/>
                </a:cubicBezTo>
                <a:cubicBezTo>
                  <a:pt x="79" y="42"/>
                  <a:pt x="48" y="48"/>
                  <a:pt x="18" y="51"/>
                </a:cubicBezTo>
                <a:cubicBezTo>
                  <a:pt x="11" y="52"/>
                  <a:pt x="4" y="48"/>
                  <a:pt x="2" y="41"/>
                </a:cubicBezTo>
                <a:cubicBezTo>
                  <a:pt x="0" y="34"/>
                  <a:pt x="4" y="28"/>
                  <a:pt x="10" y="26"/>
                </a:cubicBezTo>
                <a:cubicBezTo>
                  <a:pt x="38" y="17"/>
                  <a:pt x="67" y="8"/>
                  <a:pt x="9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9" name="Freeform 232">
            <a:extLst>
              <a:ext uri="{FF2B5EF4-FFF2-40B4-BE49-F238E27FC236}">
                <a16:creationId xmlns:a16="http://schemas.microsoft.com/office/drawing/2014/main" id="{37BD9FDC-B9CD-437A-AF80-818702E0FD45}"/>
              </a:ext>
            </a:extLst>
          </p:cNvPr>
          <p:cNvSpPr>
            <a:spLocks/>
          </p:cNvSpPr>
          <p:nvPr/>
        </p:nvSpPr>
        <p:spPr bwMode="auto">
          <a:xfrm rot="3600000">
            <a:off x="678789" y="5166549"/>
            <a:ext cx="82422" cy="52199"/>
          </a:xfrm>
          <a:custGeom>
            <a:avLst/>
            <a:gdLst>
              <a:gd name="T0" fmla="*/ 34 w 89"/>
              <a:gd name="T1" fmla="*/ 58 h 58"/>
              <a:gd name="T2" fmla="*/ 3 w 89"/>
              <a:gd name="T3" fmla="*/ 44 h 58"/>
              <a:gd name="T4" fmla="*/ 24 w 89"/>
              <a:gd name="T5" fmla="*/ 15 h 58"/>
              <a:gd name="T6" fmla="*/ 69 w 89"/>
              <a:gd name="T7" fmla="*/ 8 h 58"/>
              <a:gd name="T8" fmla="*/ 75 w 89"/>
              <a:gd name="T9" fmla="*/ 42 h 58"/>
              <a:gd name="T10" fmla="*/ 34 w 89"/>
              <a:gd name="T1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" h="58">
                <a:moveTo>
                  <a:pt x="34" y="58"/>
                </a:moveTo>
                <a:cubicBezTo>
                  <a:pt x="24" y="53"/>
                  <a:pt x="6" y="58"/>
                  <a:pt x="3" y="44"/>
                </a:cubicBezTo>
                <a:cubicBezTo>
                  <a:pt x="0" y="31"/>
                  <a:pt x="14" y="22"/>
                  <a:pt x="24" y="15"/>
                </a:cubicBezTo>
                <a:cubicBezTo>
                  <a:pt x="38" y="6"/>
                  <a:pt x="52" y="0"/>
                  <a:pt x="69" y="8"/>
                </a:cubicBezTo>
                <a:cubicBezTo>
                  <a:pt x="86" y="15"/>
                  <a:pt x="89" y="29"/>
                  <a:pt x="75" y="42"/>
                </a:cubicBezTo>
                <a:cubicBezTo>
                  <a:pt x="64" y="53"/>
                  <a:pt x="50" y="57"/>
                  <a:pt x="34" y="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0" name="Freeform 233">
            <a:extLst>
              <a:ext uri="{FF2B5EF4-FFF2-40B4-BE49-F238E27FC236}">
                <a16:creationId xmlns:a16="http://schemas.microsoft.com/office/drawing/2014/main" id="{E14BE1E6-8C4B-4EC3-BBB4-D9F8A34A7BEF}"/>
              </a:ext>
            </a:extLst>
          </p:cNvPr>
          <p:cNvSpPr>
            <a:spLocks/>
          </p:cNvSpPr>
          <p:nvPr/>
        </p:nvSpPr>
        <p:spPr bwMode="auto">
          <a:xfrm rot="3600000">
            <a:off x="1025090" y="3202871"/>
            <a:ext cx="134625" cy="43959"/>
          </a:xfrm>
          <a:custGeom>
            <a:avLst/>
            <a:gdLst>
              <a:gd name="T0" fmla="*/ 128 w 144"/>
              <a:gd name="T1" fmla="*/ 47 h 48"/>
              <a:gd name="T2" fmla="*/ 44 w 144"/>
              <a:gd name="T3" fmla="*/ 38 h 48"/>
              <a:gd name="T4" fmla="*/ 5 w 144"/>
              <a:gd name="T5" fmla="*/ 18 h 48"/>
              <a:gd name="T6" fmla="*/ 3 w 144"/>
              <a:gd name="T7" fmla="*/ 5 h 48"/>
              <a:gd name="T8" fmla="*/ 15 w 144"/>
              <a:gd name="T9" fmla="*/ 1 h 48"/>
              <a:gd name="T10" fmla="*/ 131 w 144"/>
              <a:gd name="T11" fmla="*/ 30 h 48"/>
              <a:gd name="T12" fmla="*/ 141 w 144"/>
              <a:gd name="T13" fmla="*/ 42 h 48"/>
              <a:gd name="T14" fmla="*/ 128 w 144"/>
              <a:gd name="T15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48">
                <a:moveTo>
                  <a:pt x="128" y="47"/>
                </a:moveTo>
                <a:cubicBezTo>
                  <a:pt x="100" y="38"/>
                  <a:pt x="72" y="40"/>
                  <a:pt x="44" y="38"/>
                </a:cubicBezTo>
                <a:cubicBezTo>
                  <a:pt x="29" y="36"/>
                  <a:pt x="14" y="32"/>
                  <a:pt x="5" y="18"/>
                </a:cubicBezTo>
                <a:cubicBezTo>
                  <a:pt x="2" y="15"/>
                  <a:pt x="0" y="10"/>
                  <a:pt x="3" y="5"/>
                </a:cubicBezTo>
                <a:cubicBezTo>
                  <a:pt x="5" y="0"/>
                  <a:pt x="10" y="0"/>
                  <a:pt x="15" y="1"/>
                </a:cubicBezTo>
                <a:cubicBezTo>
                  <a:pt x="54" y="11"/>
                  <a:pt x="92" y="20"/>
                  <a:pt x="131" y="30"/>
                </a:cubicBezTo>
                <a:cubicBezTo>
                  <a:pt x="136" y="31"/>
                  <a:pt x="144" y="34"/>
                  <a:pt x="141" y="42"/>
                </a:cubicBezTo>
                <a:cubicBezTo>
                  <a:pt x="139" y="48"/>
                  <a:pt x="132" y="46"/>
                  <a:pt x="128" y="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3" name="Freeform 238">
            <a:extLst>
              <a:ext uri="{FF2B5EF4-FFF2-40B4-BE49-F238E27FC236}">
                <a16:creationId xmlns:a16="http://schemas.microsoft.com/office/drawing/2014/main" id="{9A4D6DCF-ED7F-418C-B3C7-4CA9551107FE}"/>
              </a:ext>
            </a:extLst>
          </p:cNvPr>
          <p:cNvSpPr>
            <a:spLocks/>
          </p:cNvSpPr>
          <p:nvPr/>
        </p:nvSpPr>
        <p:spPr bwMode="auto">
          <a:xfrm rot="3600000">
            <a:off x="605330" y="4563643"/>
            <a:ext cx="85172" cy="107149"/>
          </a:xfrm>
          <a:custGeom>
            <a:avLst/>
            <a:gdLst>
              <a:gd name="T0" fmla="*/ 92 w 92"/>
              <a:gd name="T1" fmla="*/ 11 h 115"/>
              <a:gd name="T2" fmla="*/ 71 w 92"/>
              <a:gd name="T3" fmla="*/ 53 h 115"/>
              <a:gd name="T4" fmla="*/ 34 w 92"/>
              <a:gd name="T5" fmla="*/ 99 h 115"/>
              <a:gd name="T6" fmla="*/ 10 w 92"/>
              <a:gd name="T7" fmla="*/ 109 h 115"/>
              <a:gd name="T8" fmla="*/ 16 w 92"/>
              <a:gd name="T9" fmla="*/ 83 h 115"/>
              <a:gd name="T10" fmla="*/ 40 w 92"/>
              <a:gd name="T11" fmla="*/ 60 h 115"/>
              <a:gd name="T12" fmla="*/ 76 w 92"/>
              <a:gd name="T13" fmla="*/ 9 h 115"/>
              <a:gd name="T14" fmla="*/ 85 w 92"/>
              <a:gd name="T15" fmla="*/ 0 h 115"/>
              <a:gd name="T16" fmla="*/ 92 w 92"/>
              <a:gd name="T17" fmla="*/ 1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" h="115">
                <a:moveTo>
                  <a:pt x="92" y="11"/>
                </a:moveTo>
                <a:cubicBezTo>
                  <a:pt x="89" y="27"/>
                  <a:pt x="81" y="41"/>
                  <a:pt x="71" y="53"/>
                </a:cubicBezTo>
                <a:cubicBezTo>
                  <a:pt x="60" y="69"/>
                  <a:pt x="47" y="84"/>
                  <a:pt x="34" y="99"/>
                </a:cubicBezTo>
                <a:cubicBezTo>
                  <a:pt x="28" y="106"/>
                  <a:pt x="18" y="115"/>
                  <a:pt x="10" y="109"/>
                </a:cubicBezTo>
                <a:cubicBezTo>
                  <a:pt x="0" y="100"/>
                  <a:pt x="10" y="90"/>
                  <a:pt x="16" y="83"/>
                </a:cubicBezTo>
                <a:cubicBezTo>
                  <a:pt x="22" y="74"/>
                  <a:pt x="30" y="65"/>
                  <a:pt x="40" y="60"/>
                </a:cubicBezTo>
                <a:cubicBezTo>
                  <a:pt x="60" y="48"/>
                  <a:pt x="74" y="33"/>
                  <a:pt x="76" y="9"/>
                </a:cubicBezTo>
                <a:cubicBezTo>
                  <a:pt x="77" y="4"/>
                  <a:pt x="78" y="0"/>
                  <a:pt x="85" y="0"/>
                </a:cubicBezTo>
                <a:cubicBezTo>
                  <a:pt x="89" y="1"/>
                  <a:pt x="92" y="4"/>
                  <a:pt x="92" y="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5" name="Freeform 240">
            <a:extLst>
              <a:ext uri="{FF2B5EF4-FFF2-40B4-BE49-F238E27FC236}">
                <a16:creationId xmlns:a16="http://schemas.microsoft.com/office/drawing/2014/main" id="{73A54904-7974-4216-ACB1-5D314C93E6D0}"/>
              </a:ext>
            </a:extLst>
          </p:cNvPr>
          <p:cNvSpPr>
            <a:spLocks/>
          </p:cNvSpPr>
          <p:nvPr/>
        </p:nvSpPr>
        <p:spPr bwMode="auto">
          <a:xfrm rot="3600000">
            <a:off x="324862" y="5002387"/>
            <a:ext cx="60444" cy="46705"/>
          </a:xfrm>
          <a:custGeom>
            <a:avLst/>
            <a:gdLst>
              <a:gd name="T0" fmla="*/ 33 w 62"/>
              <a:gd name="T1" fmla="*/ 0 h 49"/>
              <a:gd name="T2" fmla="*/ 60 w 62"/>
              <a:gd name="T3" fmla="*/ 25 h 49"/>
              <a:gd name="T4" fmla="*/ 32 w 62"/>
              <a:gd name="T5" fmla="*/ 48 h 49"/>
              <a:gd name="T6" fmla="*/ 1 w 62"/>
              <a:gd name="T7" fmla="*/ 26 h 49"/>
              <a:gd name="T8" fmla="*/ 33 w 62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49">
                <a:moveTo>
                  <a:pt x="33" y="0"/>
                </a:moveTo>
                <a:cubicBezTo>
                  <a:pt x="51" y="1"/>
                  <a:pt x="62" y="11"/>
                  <a:pt x="60" y="25"/>
                </a:cubicBezTo>
                <a:cubicBezTo>
                  <a:pt x="59" y="42"/>
                  <a:pt x="48" y="49"/>
                  <a:pt x="32" y="48"/>
                </a:cubicBezTo>
                <a:cubicBezTo>
                  <a:pt x="17" y="48"/>
                  <a:pt x="3" y="45"/>
                  <a:pt x="1" y="26"/>
                </a:cubicBezTo>
                <a:cubicBezTo>
                  <a:pt x="0" y="14"/>
                  <a:pt x="18" y="0"/>
                  <a:pt x="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6" name="Freeform 241">
            <a:extLst>
              <a:ext uri="{FF2B5EF4-FFF2-40B4-BE49-F238E27FC236}">
                <a16:creationId xmlns:a16="http://schemas.microsoft.com/office/drawing/2014/main" id="{B23F84D7-B692-4108-AB1C-E5F4E9EC33D2}"/>
              </a:ext>
            </a:extLst>
          </p:cNvPr>
          <p:cNvSpPr>
            <a:spLocks/>
          </p:cNvSpPr>
          <p:nvPr/>
        </p:nvSpPr>
        <p:spPr bwMode="auto">
          <a:xfrm rot="3600000">
            <a:off x="1133769" y="3904747"/>
            <a:ext cx="43959" cy="54949"/>
          </a:xfrm>
          <a:custGeom>
            <a:avLst/>
            <a:gdLst>
              <a:gd name="T0" fmla="*/ 47 w 48"/>
              <a:gd name="T1" fmla="*/ 37 h 58"/>
              <a:gd name="T2" fmla="*/ 25 w 48"/>
              <a:gd name="T3" fmla="*/ 58 h 58"/>
              <a:gd name="T4" fmla="*/ 0 w 48"/>
              <a:gd name="T5" fmla="*/ 22 h 58"/>
              <a:gd name="T6" fmla="*/ 30 w 48"/>
              <a:gd name="T7" fmla="*/ 0 h 58"/>
              <a:gd name="T8" fmla="*/ 47 w 48"/>
              <a:gd name="T9" fmla="*/ 3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58">
                <a:moveTo>
                  <a:pt x="47" y="37"/>
                </a:moveTo>
                <a:cubicBezTo>
                  <a:pt x="48" y="51"/>
                  <a:pt x="39" y="58"/>
                  <a:pt x="25" y="58"/>
                </a:cubicBezTo>
                <a:cubicBezTo>
                  <a:pt x="12" y="58"/>
                  <a:pt x="1" y="41"/>
                  <a:pt x="0" y="22"/>
                </a:cubicBezTo>
                <a:cubicBezTo>
                  <a:pt x="0" y="13"/>
                  <a:pt x="17" y="0"/>
                  <a:pt x="30" y="0"/>
                </a:cubicBezTo>
                <a:cubicBezTo>
                  <a:pt x="40" y="0"/>
                  <a:pt x="47" y="15"/>
                  <a:pt x="47" y="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7" name="Freeform 243">
            <a:extLst>
              <a:ext uri="{FF2B5EF4-FFF2-40B4-BE49-F238E27FC236}">
                <a16:creationId xmlns:a16="http://schemas.microsoft.com/office/drawing/2014/main" id="{05CDB36D-BD6F-4317-A62A-31A576048437}"/>
              </a:ext>
            </a:extLst>
          </p:cNvPr>
          <p:cNvSpPr>
            <a:spLocks/>
          </p:cNvSpPr>
          <p:nvPr/>
        </p:nvSpPr>
        <p:spPr bwMode="auto">
          <a:xfrm rot="3600000">
            <a:off x="1163394" y="4057074"/>
            <a:ext cx="38464" cy="112643"/>
          </a:xfrm>
          <a:custGeom>
            <a:avLst/>
            <a:gdLst>
              <a:gd name="T0" fmla="*/ 3 w 40"/>
              <a:gd name="T1" fmla="*/ 26 h 121"/>
              <a:gd name="T2" fmla="*/ 3 w 40"/>
              <a:gd name="T3" fmla="*/ 13 h 121"/>
              <a:gd name="T4" fmla="*/ 9 w 40"/>
              <a:gd name="T5" fmla="*/ 1 h 121"/>
              <a:gd name="T6" fmla="*/ 21 w 40"/>
              <a:gd name="T7" fmla="*/ 10 h 121"/>
              <a:gd name="T8" fmla="*/ 25 w 40"/>
              <a:gd name="T9" fmla="*/ 38 h 121"/>
              <a:gd name="T10" fmla="*/ 37 w 40"/>
              <a:gd name="T11" fmla="*/ 106 h 121"/>
              <a:gd name="T12" fmla="*/ 32 w 40"/>
              <a:gd name="T13" fmla="*/ 120 h 121"/>
              <a:gd name="T14" fmla="*/ 20 w 40"/>
              <a:gd name="T15" fmla="*/ 109 h 121"/>
              <a:gd name="T16" fmla="*/ 3 w 40"/>
              <a:gd name="T17" fmla="*/ 2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" h="121">
                <a:moveTo>
                  <a:pt x="3" y="26"/>
                </a:moveTo>
                <a:cubicBezTo>
                  <a:pt x="3" y="21"/>
                  <a:pt x="3" y="17"/>
                  <a:pt x="3" y="13"/>
                </a:cubicBezTo>
                <a:cubicBezTo>
                  <a:pt x="3" y="8"/>
                  <a:pt x="4" y="2"/>
                  <a:pt x="9" y="1"/>
                </a:cubicBezTo>
                <a:cubicBezTo>
                  <a:pt x="15" y="0"/>
                  <a:pt x="20" y="5"/>
                  <a:pt x="21" y="10"/>
                </a:cubicBezTo>
                <a:cubicBezTo>
                  <a:pt x="23" y="19"/>
                  <a:pt x="24" y="28"/>
                  <a:pt x="25" y="38"/>
                </a:cubicBezTo>
                <a:cubicBezTo>
                  <a:pt x="29" y="61"/>
                  <a:pt x="33" y="83"/>
                  <a:pt x="37" y="106"/>
                </a:cubicBezTo>
                <a:cubicBezTo>
                  <a:pt x="37" y="111"/>
                  <a:pt x="40" y="118"/>
                  <a:pt x="32" y="120"/>
                </a:cubicBezTo>
                <a:cubicBezTo>
                  <a:pt x="25" y="121"/>
                  <a:pt x="20" y="115"/>
                  <a:pt x="20" y="109"/>
                </a:cubicBezTo>
                <a:cubicBezTo>
                  <a:pt x="23" y="79"/>
                  <a:pt x="0" y="55"/>
                  <a:pt x="3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9" name="Freeform 245">
            <a:extLst>
              <a:ext uri="{FF2B5EF4-FFF2-40B4-BE49-F238E27FC236}">
                <a16:creationId xmlns:a16="http://schemas.microsoft.com/office/drawing/2014/main" id="{BB39909B-8877-4FD1-9384-DB5F6F17FC44}"/>
              </a:ext>
            </a:extLst>
          </p:cNvPr>
          <p:cNvSpPr>
            <a:spLocks/>
          </p:cNvSpPr>
          <p:nvPr/>
        </p:nvSpPr>
        <p:spPr bwMode="auto">
          <a:xfrm rot="3600000">
            <a:off x="308904" y="4882168"/>
            <a:ext cx="43959" cy="54949"/>
          </a:xfrm>
          <a:custGeom>
            <a:avLst/>
            <a:gdLst>
              <a:gd name="T0" fmla="*/ 45 w 46"/>
              <a:gd name="T1" fmla="*/ 33 h 57"/>
              <a:gd name="T2" fmla="*/ 26 w 46"/>
              <a:gd name="T3" fmla="*/ 56 h 57"/>
              <a:gd name="T4" fmla="*/ 0 w 46"/>
              <a:gd name="T5" fmla="*/ 12 h 57"/>
              <a:gd name="T6" fmla="*/ 12 w 46"/>
              <a:gd name="T7" fmla="*/ 0 h 57"/>
              <a:gd name="T8" fmla="*/ 45 w 46"/>
              <a:gd name="T9" fmla="*/ 3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7">
                <a:moveTo>
                  <a:pt x="45" y="33"/>
                </a:moveTo>
                <a:cubicBezTo>
                  <a:pt x="46" y="46"/>
                  <a:pt x="39" y="55"/>
                  <a:pt x="26" y="56"/>
                </a:cubicBezTo>
                <a:cubicBezTo>
                  <a:pt x="11" y="57"/>
                  <a:pt x="0" y="37"/>
                  <a:pt x="0" y="12"/>
                </a:cubicBezTo>
                <a:cubicBezTo>
                  <a:pt x="0" y="4"/>
                  <a:pt x="2" y="0"/>
                  <a:pt x="12" y="0"/>
                </a:cubicBezTo>
                <a:cubicBezTo>
                  <a:pt x="32" y="2"/>
                  <a:pt x="45" y="14"/>
                  <a:pt x="45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0" name="Freeform 246">
            <a:extLst>
              <a:ext uri="{FF2B5EF4-FFF2-40B4-BE49-F238E27FC236}">
                <a16:creationId xmlns:a16="http://schemas.microsoft.com/office/drawing/2014/main" id="{698A940E-D1C4-4FD9-AF5C-85E7DE3C822C}"/>
              </a:ext>
            </a:extLst>
          </p:cNvPr>
          <p:cNvSpPr>
            <a:spLocks/>
          </p:cNvSpPr>
          <p:nvPr/>
        </p:nvSpPr>
        <p:spPr bwMode="auto">
          <a:xfrm rot="3600000">
            <a:off x="1225724" y="3627619"/>
            <a:ext cx="76928" cy="71434"/>
          </a:xfrm>
          <a:custGeom>
            <a:avLst/>
            <a:gdLst>
              <a:gd name="T0" fmla="*/ 8 w 81"/>
              <a:gd name="T1" fmla="*/ 74 h 74"/>
              <a:gd name="T2" fmla="*/ 3 w 81"/>
              <a:gd name="T3" fmla="*/ 64 h 74"/>
              <a:gd name="T4" fmla="*/ 17 w 81"/>
              <a:gd name="T5" fmla="*/ 45 h 74"/>
              <a:gd name="T6" fmla="*/ 51 w 81"/>
              <a:gd name="T7" fmla="*/ 11 h 74"/>
              <a:gd name="T8" fmla="*/ 68 w 81"/>
              <a:gd name="T9" fmla="*/ 2 h 74"/>
              <a:gd name="T10" fmla="*/ 78 w 81"/>
              <a:gd name="T11" fmla="*/ 5 h 74"/>
              <a:gd name="T12" fmla="*/ 77 w 81"/>
              <a:gd name="T13" fmla="*/ 16 h 74"/>
              <a:gd name="T14" fmla="*/ 13 w 81"/>
              <a:gd name="T15" fmla="*/ 72 h 74"/>
              <a:gd name="T16" fmla="*/ 8 w 81"/>
              <a:gd name="T17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" h="74">
                <a:moveTo>
                  <a:pt x="8" y="74"/>
                </a:moveTo>
                <a:cubicBezTo>
                  <a:pt x="0" y="73"/>
                  <a:pt x="1" y="68"/>
                  <a:pt x="3" y="64"/>
                </a:cubicBezTo>
                <a:cubicBezTo>
                  <a:pt x="6" y="56"/>
                  <a:pt x="11" y="50"/>
                  <a:pt x="17" y="45"/>
                </a:cubicBezTo>
                <a:cubicBezTo>
                  <a:pt x="30" y="35"/>
                  <a:pt x="42" y="25"/>
                  <a:pt x="51" y="11"/>
                </a:cubicBezTo>
                <a:cubicBezTo>
                  <a:pt x="54" y="5"/>
                  <a:pt x="61" y="3"/>
                  <a:pt x="68" y="2"/>
                </a:cubicBezTo>
                <a:cubicBezTo>
                  <a:pt x="72" y="1"/>
                  <a:pt x="76" y="0"/>
                  <a:pt x="78" y="5"/>
                </a:cubicBezTo>
                <a:cubicBezTo>
                  <a:pt x="81" y="9"/>
                  <a:pt x="80" y="13"/>
                  <a:pt x="77" y="16"/>
                </a:cubicBezTo>
                <a:cubicBezTo>
                  <a:pt x="58" y="37"/>
                  <a:pt x="37" y="56"/>
                  <a:pt x="13" y="72"/>
                </a:cubicBezTo>
                <a:cubicBezTo>
                  <a:pt x="11" y="73"/>
                  <a:pt x="9" y="74"/>
                  <a:pt x="8" y="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2" name="Freeform 248">
            <a:extLst>
              <a:ext uri="{FF2B5EF4-FFF2-40B4-BE49-F238E27FC236}">
                <a16:creationId xmlns:a16="http://schemas.microsoft.com/office/drawing/2014/main" id="{5016420D-4266-4126-B3BE-DF2C29FBF6D3}"/>
              </a:ext>
            </a:extLst>
          </p:cNvPr>
          <p:cNvSpPr>
            <a:spLocks/>
          </p:cNvSpPr>
          <p:nvPr/>
        </p:nvSpPr>
        <p:spPr bwMode="auto">
          <a:xfrm rot="3600000">
            <a:off x="405119" y="4691576"/>
            <a:ext cx="43959" cy="52199"/>
          </a:xfrm>
          <a:custGeom>
            <a:avLst/>
            <a:gdLst>
              <a:gd name="T0" fmla="*/ 4 w 46"/>
              <a:gd name="T1" fmla="*/ 31 h 54"/>
              <a:gd name="T2" fmla="*/ 23 w 46"/>
              <a:gd name="T3" fmla="*/ 1 h 54"/>
              <a:gd name="T4" fmla="*/ 46 w 46"/>
              <a:gd name="T5" fmla="*/ 28 h 54"/>
              <a:gd name="T6" fmla="*/ 18 w 46"/>
              <a:gd name="T7" fmla="*/ 52 h 54"/>
              <a:gd name="T8" fmla="*/ 4 w 46"/>
              <a:gd name="T9" fmla="*/ 3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4">
                <a:moveTo>
                  <a:pt x="4" y="31"/>
                </a:moveTo>
                <a:cubicBezTo>
                  <a:pt x="4" y="17"/>
                  <a:pt x="3" y="0"/>
                  <a:pt x="23" y="1"/>
                </a:cubicBezTo>
                <a:cubicBezTo>
                  <a:pt x="38" y="1"/>
                  <a:pt x="46" y="12"/>
                  <a:pt x="46" y="28"/>
                </a:cubicBezTo>
                <a:cubicBezTo>
                  <a:pt x="45" y="43"/>
                  <a:pt x="33" y="54"/>
                  <a:pt x="18" y="52"/>
                </a:cubicBezTo>
                <a:cubicBezTo>
                  <a:pt x="4" y="51"/>
                  <a:pt x="0" y="43"/>
                  <a:pt x="4" y="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3" name="Freeform 249">
            <a:extLst>
              <a:ext uri="{FF2B5EF4-FFF2-40B4-BE49-F238E27FC236}">
                <a16:creationId xmlns:a16="http://schemas.microsoft.com/office/drawing/2014/main" id="{A01EDCA3-202E-4C60-B748-C78B891E62C8}"/>
              </a:ext>
            </a:extLst>
          </p:cNvPr>
          <p:cNvSpPr>
            <a:spLocks/>
          </p:cNvSpPr>
          <p:nvPr/>
        </p:nvSpPr>
        <p:spPr bwMode="auto">
          <a:xfrm rot="3600000">
            <a:off x="1340327" y="3431702"/>
            <a:ext cx="41212" cy="43959"/>
          </a:xfrm>
          <a:custGeom>
            <a:avLst/>
            <a:gdLst>
              <a:gd name="T0" fmla="*/ 0 w 42"/>
              <a:gd name="T1" fmla="*/ 23 h 47"/>
              <a:gd name="T2" fmla="*/ 18 w 42"/>
              <a:gd name="T3" fmla="*/ 0 h 47"/>
              <a:gd name="T4" fmla="*/ 41 w 42"/>
              <a:gd name="T5" fmla="*/ 23 h 47"/>
              <a:gd name="T6" fmla="*/ 17 w 42"/>
              <a:gd name="T7" fmla="*/ 46 h 47"/>
              <a:gd name="T8" fmla="*/ 0 w 42"/>
              <a:gd name="T9" fmla="*/ 23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7">
                <a:moveTo>
                  <a:pt x="0" y="23"/>
                </a:moveTo>
                <a:cubicBezTo>
                  <a:pt x="0" y="9"/>
                  <a:pt x="5" y="0"/>
                  <a:pt x="18" y="0"/>
                </a:cubicBezTo>
                <a:cubicBezTo>
                  <a:pt x="32" y="0"/>
                  <a:pt x="40" y="9"/>
                  <a:pt x="41" y="23"/>
                </a:cubicBezTo>
                <a:cubicBezTo>
                  <a:pt x="42" y="35"/>
                  <a:pt x="29" y="47"/>
                  <a:pt x="17" y="46"/>
                </a:cubicBezTo>
                <a:cubicBezTo>
                  <a:pt x="2" y="45"/>
                  <a:pt x="2" y="32"/>
                  <a:pt x="0" y="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4" name="Freeform 250">
            <a:extLst>
              <a:ext uri="{FF2B5EF4-FFF2-40B4-BE49-F238E27FC236}">
                <a16:creationId xmlns:a16="http://schemas.microsoft.com/office/drawing/2014/main" id="{D6CA3BA7-787F-49AF-9CD5-91C78DF27662}"/>
              </a:ext>
            </a:extLst>
          </p:cNvPr>
          <p:cNvSpPr>
            <a:spLocks/>
          </p:cNvSpPr>
          <p:nvPr/>
        </p:nvSpPr>
        <p:spPr bwMode="auto">
          <a:xfrm rot="3600000">
            <a:off x="1024090" y="4011791"/>
            <a:ext cx="41212" cy="35716"/>
          </a:xfrm>
          <a:custGeom>
            <a:avLst/>
            <a:gdLst>
              <a:gd name="T0" fmla="*/ 42 w 43"/>
              <a:gd name="T1" fmla="*/ 21 h 40"/>
              <a:gd name="T2" fmla="*/ 22 w 43"/>
              <a:gd name="T3" fmla="*/ 40 h 40"/>
              <a:gd name="T4" fmla="*/ 1 w 43"/>
              <a:gd name="T5" fmla="*/ 19 h 40"/>
              <a:gd name="T6" fmla="*/ 21 w 43"/>
              <a:gd name="T7" fmla="*/ 0 h 40"/>
              <a:gd name="T8" fmla="*/ 42 w 43"/>
              <a:gd name="T9" fmla="*/ 2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0">
                <a:moveTo>
                  <a:pt x="42" y="21"/>
                </a:moveTo>
                <a:cubicBezTo>
                  <a:pt x="43" y="35"/>
                  <a:pt x="34" y="40"/>
                  <a:pt x="22" y="40"/>
                </a:cubicBezTo>
                <a:cubicBezTo>
                  <a:pt x="9" y="40"/>
                  <a:pt x="2" y="32"/>
                  <a:pt x="1" y="19"/>
                </a:cubicBezTo>
                <a:cubicBezTo>
                  <a:pt x="0" y="5"/>
                  <a:pt x="9" y="0"/>
                  <a:pt x="21" y="0"/>
                </a:cubicBezTo>
                <a:cubicBezTo>
                  <a:pt x="35" y="0"/>
                  <a:pt x="42" y="7"/>
                  <a:pt x="42" y="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5" name="Freeform 251">
            <a:extLst>
              <a:ext uri="{FF2B5EF4-FFF2-40B4-BE49-F238E27FC236}">
                <a16:creationId xmlns:a16="http://schemas.microsoft.com/office/drawing/2014/main" id="{AAD66EAE-C957-418F-AE90-D5EDC7961794}"/>
              </a:ext>
            </a:extLst>
          </p:cNvPr>
          <p:cNvSpPr>
            <a:spLocks/>
          </p:cNvSpPr>
          <p:nvPr/>
        </p:nvSpPr>
        <p:spPr bwMode="auto">
          <a:xfrm rot="3600000">
            <a:off x="791995" y="4818199"/>
            <a:ext cx="54949" cy="43959"/>
          </a:xfrm>
          <a:custGeom>
            <a:avLst/>
            <a:gdLst>
              <a:gd name="T0" fmla="*/ 56 w 57"/>
              <a:gd name="T1" fmla="*/ 0 h 48"/>
              <a:gd name="T2" fmla="*/ 24 w 57"/>
              <a:gd name="T3" fmla="*/ 47 h 48"/>
              <a:gd name="T4" fmla="*/ 2 w 57"/>
              <a:gd name="T5" fmla="*/ 34 h 48"/>
              <a:gd name="T6" fmla="*/ 17 w 57"/>
              <a:gd name="T7" fmla="*/ 19 h 48"/>
              <a:gd name="T8" fmla="*/ 56 w 57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48">
                <a:moveTo>
                  <a:pt x="56" y="0"/>
                </a:moveTo>
                <a:cubicBezTo>
                  <a:pt x="57" y="28"/>
                  <a:pt x="46" y="44"/>
                  <a:pt x="24" y="47"/>
                </a:cubicBezTo>
                <a:cubicBezTo>
                  <a:pt x="14" y="48"/>
                  <a:pt x="5" y="43"/>
                  <a:pt x="2" y="34"/>
                </a:cubicBezTo>
                <a:cubicBezTo>
                  <a:pt x="0" y="25"/>
                  <a:pt x="9" y="19"/>
                  <a:pt x="17" y="19"/>
                </a:cubicBezTo>
                <a:cubicBezTo>
                  <a:pt x="32" y="18"/>
                  <a:pt x="45" y="14"/>
                  <a:pt x="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7" name="Freeform 191">
            <a:extLst>
              <a:ext uri="{FF2B5EF4-FFF2-40B4-BE49-F238E27FC236}">
                <a16:creationId xmlns:a16="http://schemas.microsoft.com/office/drawing/2014/main" id="{ACA85CE5-0D65-4762-B255-262701583E82}"/>
              </a:ext>
            </a:extLst>
          </p:cNvPr>
          <p:cNvSpPr>
            <a:spLocks noEditPoints="1"/>
          </p:cNvSpPr>
          <p:nvPr/>
        </p:nvSpPr>
        <p:spPr bwMode="auto">
          <a:xfrm>
            <a:off x="674372" y="4736891"/>
            <a:ext cx="4019640" cy="3735150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78" name="Freeform 192">
            <a:extLst>
              <a:ext uri="{FF2B5EF4-FFF2-40B4-BE49-F238E27FC236}">
                <a16:creationId xmlns:a16="http://schemas.microsoft.com/office/drawing/2014/main" id="{23CBA427-1CF6-4BB2-B1B2-83D435CABEC0}"/>
              </a:ext>
            </a:extLst>
          </p:cNvPr>
          <p:cNvSpPr>
            <a:spLocks/>
          </p:cNvSpPr>
          <p:nvPr/>
        </p:nvSpPr>
        <p:spPr bwMode="auto">
          <a:xfrm>
            <a:off x="699488" y="6210641"/>
            <a:ext cx="419377" cy="488045"/>
          </a:xfrm>
          <a:custGeom>
            <a:avLst/>
            <a:gdLst>
              <a:gd name="T0" fmla="*/ 342 w 499"/>
              <a:gd name="T1" fmla="*/ 63 h 583"/>
              <a:gd name="T2" fmla="*/ 371 w 499"/>
              <a:gd name="T3" fmla="*/ 90 h 583"/>
              <a:gd name="T4" fmla="*/ 381 w 499"/>
              <a:gd name="T5" fmla="*/ 88 h 583"/>
              <a:gd name="T6" fmla="*/ 394 w 499"/>
              <a:gd name="T7" fmla="*/ 94 h 583"/>
              <a:gd name="T8" fmla="*/ 384 w 499"/>
              <a:gd name="T9" fmla="*/ 104 h 583"/>
              <a:gd name="T10" fmla="*/ 335 w 499"/>
              <a:gd name="T11" fmla="*/ 174 h 583"/>
              <a:gd name="T12" fmla="*/ 345 w 499"/>
              <a:gd name="T13" fmla="*/ 180 h 583"/>
              <a:gd name="T14" fmla="*/ 378 w 499"/>
              <a:gd name="T15" fmla="*/ 184 h 583"/>
              <a:gd name="T16" fmla="*/ 373 w 499"/>
              <a:gd name="T17" fmla="*/ 220 h 583"/>
              <a:gd name="T18" fmla="*/ 382 w 499"/>
              <a:gd name="T19" fmla="*/ 247 h 583"/>
              <a:gd name="T20" fmla="*/ 417 w 499"/>
              <a:gd name="T21" fmla="*/ 269 h 583"/>
              <a:gd name="T22" fmla="*/ 437 w 499"/>
              <a:gd name="T23" fmla="*/ 277 h 583"/>
              <a:gd name="T24" fmla="*/ 484 w 499"/>
              <a:gd name="T25" fmla="*/ 284 h 583"/>
              <a:gd name="T26" fmla="*/ 498 w 499"/>
              <a:gd name="T27" fmla="*/ 298 h 583"/>
              <a:gd name="T28" fmla="*/ 479 w 499"/>
              <a:gd name="T29" fmla="*/ 308 h 583"/>
              <a:gd name="T30" fmla="*/ 449 w 499"/>
              <a:gd name="T31" fmla="*/ 303 h 583"/>
              <a:gd name="T32" fmla="*/ 437 w 499"/>
              <a:gd name="T33" fmla="*/ 319 h 583"/>
              <a:gd name="T34" fmla="*/ 428 w 499"/>
              <a:gd name="T35" fmla="*/ 387 h 583"/>
              <a:gd name="T36" fmla="*/ 416 w 499"/>
              <a:gd name="T37" fmla="*/ 414 h 583"/>
              <a:gd name="T38" fmla="*/ 382 w 499"/>
              <a:gd name="T39" fmla="*/ 470 h 583"/>
              <a:gd name="T40" fmla="*/ 345 w 499"/>
              <a:gd name="T41" fmla="*/ 548 h 583"/>
              <a:gd name="T42" fmla="*/ 317 w 499"/>
              <a:gd name="T43" fmla="*/ 565 h 583"/>
              <a:gd name="T44" fmla="*/ 246 w 499"/>
              <a:gd name="T45" fmla="*/ 569 h 583"/>
              <a:gd name="T46" fmla="*/ 179 w 499"/>
              <a:gd name="T47" fmla="*/ 571 h 583"/>
              <a:gd name="T48" fmla="*/ 123 w 499"/>
              <a:gd name="T49" fmla="*/ 562 h 583"/>
              <a:gd name="T50" fmla="*/ 88 w 499"/>
              <a:gd name="T51" fmla="*/ 535 h 583"/>
              <a:gd name="T52" fmla="*/ 85 w 499"/>
              <a:gd name="T53" fmla="*/ 519 h 583"/>
              <a:gd name="T54" fmla="*/ 40 w 499"/>
              <a:gd name="T55" fmla="*/ 452 h 583"/>
              <a:gd name="T56" fmla="*/ 14 w 499"/>
              <a:gd name="T57" fmla="*/ 378 h 583"/>
              <a:gd name="T58" fmla="*/ 8 w 499"/>
              <a:gd name="T59" fmla="*/ 277 h 583"/>
              <a:gd name="T60" fmla="*/ 18 w 499"/>
              <a:gd name="T61" fmla="*/ 254 h 583"/>
              <a:gd name="T62" fmla="*/ 37 w 499"/>
              <a:gd name="T63" fmla="*/ 222 h 583"/>
              <a:gd name="T64" fmla="*/ 50 w 499"/>
              <a:gd name="T65" fmla="*/ 207 h 583"/>
              <a:gd name="T66" fmla="*/ 68 w 499"/>
              <a:gd name="T67" fmla="*/ 205 h 583"/>
              <a:gd name="T68" fmla="*/ 116 w 499"/>
              <a:gd name="T69" fmla="*/ 137 h 583"/>
              <a:gd name="T70" fmla="*/ 139 w 499"/>
              <a:gd name="T71" fmla="*/ 57 h 583"/>
              <a:gd name="T72" fmla="*/ 146 w 499"/>
              <a:gd name="T73" fmla="*/ 51 h 583"/>
              <a:gd name="T74" fmla="*/ 191 w 499"/>
              <a:gd name="T75" fmla="*/ 11 h 583"/>
              <a:gd name="T76" fmla="*/ 321 w 499"/>
              <a:gd name="T77" fmla="*/ 35 h 583"/>
              <a:gd name="T78" fmla="*/ 342 w 499"/>
              <a:gd name="T79" fmla="*/ 63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9" h="583">
                <a:moveTo>
                  <a:pt x="342" y="63"/>
                </a:moveTo>
                <a:cubicBezTo>
                  <a:pt x="341" y="87"/>
                  <a:pt x="348" y="94"/>
                  <a:pt x="371" y="90"/>
                </a:cubicBezTo>
                <a:cubicBezTo>
                  <a:pt x="375" y="89"/>
                  <a:pt x="378" y="89"/>
                  <a:pt x="381" y="88"/>
                </a:cubicBezTo>
                <a:cubicBezTo>
                  <a:pt x="386" y="88"/>
                  <a:pt x="393" y="87"/>
                  <a:pt x="394" y="94"/>
                </a:cubicBezTo>
                <a:cubicBezTo>
                  <a:pt x="395" y="100"/>
                  <a:pt x="389" y="102"/>
                  <a:pt x="384" y="104"/>
                </a:cubicBezTo>
                <a:cubicBezTo>
                  <a:pt x="368" y="110"/>
                  <a:pt x="334" y="159"/>
                  <a:pt x="335" y="174"/>
                </a:cubicBezTo>
                <a:cubicBezTo>
                  <a:pt x="335" y="183"/>
                  <a:pt x="339" y="182"/>
                  <a:pt x="345" y="180"/>
                </a:cubicBezTo>
                <a:cubicBezTo>
                  <a:pt x="357" y="176"/>
                  <a:pt x="369" y="171"/>
                  <a:pt x="378" y="184"/>
                </a:cubicBezTo>
                <a:cubicBezTo>
                  <a:pt x="385" y="197"/>
                  <a:pt x="381" y="208"/>
                  <a:pt x="373" y="220"/>
                </a:cubicBezTo>
                <a:cubicBezTo>
                  <a:pt x="362" y="235"/>
                  <a:pt x="365" y="242"/>
                  <a:pt x="382" y="247"/>
                </a:cubicBezTo>
                <a:cubicBezTo>
                  <a:pt x="396" y="252"/>
                  <a:pt x="409" y="256"/>
                  <a:pt x="417" y="269"/>
                </a:cubicBezTo>
                <a:cubicBezTo>
                  <a:pt x="421" y="276"/>
                  <a:pt x="429" y="276"/>
                  <a:pt x="437" y="277"/>
                </a:cubicBezTo>
                <a:cubicBezTo>
                  <a:pt x="452" y="279"/>
                  <a:pt x="468" y="281"/>
                  <a:pt x="484" y="284"/>
                </a:cubicBezTo>
                <a:cubicBezTo>
                  <a:pt x="491" y="286"/>
                  <a:pt x="499" y="289"/>
                  <a:pt x="498" y="298"/>
                </a:cubicBezTo>
                <a:cubicBezTo>
                  <a:pt x="496" y="308"/>
                  <a:pt x="487" y="309"/>
                  <a:pt x="479" y="308"/>
                </a:cubicBezTo>
                <a:cubicBezTo>
                  <a:pt x="469" y="307"/>
                  <a:pt x="459" y="304"/>
                  <a:pt x="449" y="303"/>
                </a:cubicBezTo>
                <a:cubicBezTo>
                  <a:pt x="436" y="301"/>
                  <a:pt x="430" y="307"/>
                  <a:pt x="437" y="319"/>
                </a:cubicBezTo>
                <a:cubicBezTo>
                  <a:pt x="451" y="344"/>
                  <a:pt x="445" y="365"/>
                  <a:pt x="428" y="387"/>
                </a:cubicBezTo>
                <a:cubicBezTo>
                  <a:pt x="422" y="394"/>
                  <a:pt x="416" y="404"/>
                  <a:pt x="416" y="414"/>
                </a:cubicBezTo>
                <a:cubicBezTo>
                  <a:pt x="414" y="439"/>
                  <a:pt x="400" y="455"/>
                  <a:pt x="382" y="470"/>
                </a:cubicBezTo>
                <a:cubicBezTo>
                  <a:pt x="357" y="490"/>
                  <a:pt x="345" y="515"/>
                  <a:pt x="345" y="548"/>
                </a:cubicBezTo>
                <a:cubicBezTo>
                  <a:pt x="346" y="569"/>
                  <a:pt x="335" y="576"/>
                  <a:pt x="317" y="565"/>
                </a:cubicBezTo>
                <a:cubicBezTo>
                  <a:pt x="292" y="550"/>
                  <a:pt x="269" y="555"/>
                  <a:pt x="246" y="569"/>
                </a:cubicBezTo>
                <a:cubicBezTo>
                  <a:pt x="224" y="581"/>
                  <a:pt x="202" y="583"/>
                  <a:pt x="179" y="571"/>
                </a:cubicBezTo>
                <a:cubicBezTo>
                  <a:pt x="162" y="562"/>
                  <a:pt x="143" y="559"/>
                  <a:pt x="123" y="562"/>
                </a:cubicBezTo>
                <a:cubicBezTo>
                  <a:pt x="103" y="564"/>
                  <a:pt x="92" y="555"/>
                  <a:pt x="88" y="535"/>
                </a:cubicBezTo>
                <a:cubicBezTo>
                  <a:pt x="87" y="530"/>
                  <a:pt x="85" y="525"/>
                  <a:pt x="85" y="519"/>
                </a:cubicBezTo>
                <a:cubicBezTo>
                  <a:pt x="86" y="486"/>
                  <a:pt x="65" y="467"/>
                  <a:pt x="40" y="452"/>
                </a:cubicBezTo>
                <a:cubicBezTo>
                  <a:pt x="9" y="433"/>
                  <a:pt x="0" y="412"/>
                  <a:pt x="14" y="378"/>
                </a:cubicBezTo>
                <a:cubicBezTo>
                  <a:pt x="28" y="343"/>
                  <a:pt x="34" y="310"/>
                  <a:pt x="8" y="277"/>
                </a:cubicBezTo>
                <a:cubicBezTo>
                  <a:pt x="0" y="267"/>
                  <a:pt x="11" y="259"/>
                  <a:pt x="18" y="254"/>
                </a:cubicBezTo>
                <a:cubicBezTo>
                  <a:pt x="29" y="246"/>
                  <a:pt x="38" y="238"/>
                  <a:pt x="37" y="222"/>
                </a:cubicBezTo>
                <a:cubicBezTo>
                  <a:pt x="36" y="213"/>
                  <a:pt x="42" y="209"/>
                  <a:pt x="50" y="207"/>
                </a:cubicBezTo>
                <a:cubicBezTo>
                  <a:pt x="56" y="207"/>
                  <a:pt x="62" y="205"/>
                  <a:pt x="68" y="205"/>
                </a:cubicBezTo>
                <a:cubicBezTo>
                  <a:pt x="111" y="200"/>
                  <a:pt x="124" y="180"/>
                  <a:pt x="116" y="137"/>
                </a:cubicBezTo>
                <a:cubicBezTo>
                  <a:pt x="110" y="108"/>
                  <a:pt x="121" y="81"/>
                  <a:pt x="139" y="57"/>
                </a:cubicBezTo>
                <a:cubicBezTo>
                  <a:pt x="141" y="55"/>
                  <a:pt x="145" y="54"/>
                  <a:pt x="146" y="51"/>
                </a:cubicBezTo>
                <a:cubicBezTo>
                  <a:pt x="154" y="30"/>
                  <a:pt x="166" y="18"/>
                  <a:pt x="191" y="11"/>
                </a:cubicBezTo>
                <a:cubicBezTo>
                  <a:pt x="239" y="0"/>
                  <a:pt x="283" y="0"/>
                  <a:pt x="321" y="35"/>
                </a:cubicBezTo>
                <a:cubicBezTo>
                  <a:pt x="330" y="43"/>
                  <a:pt x="349" y="45"/>
                  <a:pt x="342" y="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9" name="Freeform 193">
            <a:extLst>
              <a:ext uri="{FF2B5EF4-FFF2-40B4-BE49-F238E27FC236}">
                <a16:creationId xmlns:a16="http://schemas.microsoft.com/office/drawing/2014/main" id="{7E532DD6-3E1C-4125-B1F8-53128C822BF8}"/>
              </a:ext>
            </a:extLst>
          </p:cNvPr>
          <p:cNvSpPr>
            <a:spLocks/>
          </p:cNvSpPr>
          <p:nvPr/>
        </p:nvSpPr>
        <p:spPr bwMode="auto">
          <a:xfrm>
            <a:off x="4513118" y="6215546"/>
            <a:ext cx="407114" cy="402210"/>
          </a:xfrm>
          <a:custGeom>
            <a:avLst/>
            <a:gdLst>
              <a:gd name="T0" fmla="*/ 458 w 484"/>
              <a:gd name="T1" fmla="*/ 134 h 480"/>
              <a:gd name="T2" fmla="*/ 457 w 484"/>
              <a:gd name="T3" fmla="*/ 140 h 480"/>
              <a:gd name="T4" fmla="*/ 469 w 484"/>
              <a:gd name="T5" fmla="*/ 184 h 480"/>
              <a:gd name="T6" fmla="*/ 474 w 484"/>
              <a:gd name="T7" fmla="*/ 220 h 480"/>
              <a:gd name="T8" fmla="*/ 464 w 484"/>
              <a:gd name="T9" fmla="*/ 281 h 480"/>
              <a:gd name="T10" fmla="*/ 443 w 484"/>
              <a:gd name="T11" fmla="*/ 346 h 480"/>
              <a:gd name="T12" fmla="*/ 402 w 484"/>
              <a:gd name="T13" fmla="*/ 407 h 480"/>
              <a:gd name="T14" fmla="*/ 378 w 484"/>
              <a:gd name="T15" fmla="*/ 427 h 480"/>
              <a:gd name="T16" fmla="*/ 318 w 484"/>
              <a:gd name="T17" fmla="*/ 462 h 480"/>
              <a:gd name="T18" fmla="*/ 291 w 484"/>
              <a:gd name="T19" fmla="*/ 471 h 480"/>
              <a:gd name="T20" fmla="*/ 223 w 484"/>
              <a:gd name="T21" fmla="*/ 475 h 480"/>
              <a:gd name="T22" fmla="*/ 199 w 484"/>
              <a:gd name="T23" fmla="*/ 473 h 480"/>
              <a:gd name="T24" fmla="*/ 162 w 484"/>
              <a:gd name="T25" fmla="*/ 473 h 480"/>
              <a:gd name="T26" fmla="*/ 135 w 484"/>
              <a:gd name="T27" fmla="*/ 463 h 480"/>
              <a:gd name="T28" fmla="*/ 90 w 484"/>
              <a:gd name="T29" fmla="*/ 437 h 480"/>
              <a:gd name="T30" fmla="*/ 59 w 484"/>
              <a:gd name="T31" fmla="*/ 411 h 480"/>
              <a:gd name="T32" fmla="*/ 36 w 484"/>
              <a:gd name="T33" fmla="*/ 380 h 480"/>
              <a:gd name="T34" fmla="*/ 29 w 484"/>
              <a:gd name="T35" fmla="*/ 349 h 480"/>
              <a:gd name="T36" fmla="*/ 19 w 484"/>
              <a:gd name="T37" fmla="*/ 313 h 480"/>
              <a:gd name="T38" fmla="*/ 14 w 484"/>
              <a:gd name="T39" fmla="*/ 283 h 480"/>
              <a:gd name="T40" fmla="*/ 19 w 484"/>
              <a:gd name="T41" fmla="*/ 243 h 480"/>
              <a:gd name="T42" fmla="*/ 24 w 484"/>
              <a:gd name="T43" fmla="*/ 200 h 480"/>
              <a:gd name="T44" fmla="*/ 32 w 484"/>
              <a:gd name="T45" fmla="*/ 181 h 480"/>
              <a:gd name="T46" fmla="*/ 47 w 484"/>
              <a:gd name="T47" fmla="*/ 148 h 480"/>
              <a:gd name="T48" fmla="*/ 64 w 484"/>
              <a:gd name="T49" fmla="*/ 118 h 480"/>
              <a:gd name="T50" fmla="*/ 76 w 484"/>
              <a:gd name="T51" fmla="*/ 89 h 480"/>
              <a:gd name="T52" fmla="*/ 151 w 484"/>
              <a:gd name="T53" fmla="*/ 50 h 480"/>
              <a:gd name="T54" fmla="*/ 175 w 484"/>
              <a:gd name="T55" fmla="*/ 30 h 480"/>
              <a:gd name="T56" fmla="*/ 202 w 484"/>
              <a:gd name="T57" fmla="*/ 9 h 480"/>
              <a:gd name="T58" fmla="*/ 219 w 484"/>
              <a:gd name="T59" fmla="*/ 4 h 480"/>
              <a:gd name="T60" fmla="*/ 246 w 484"/>
              <a:gd name="T61" fmla="*/ 10 h 480"/>
              <a:gd name="T62" fmla="*/ 293 w 484"/>
              <a:gd name="T63" fmla="*/ 13 h 480"/>
              <a:gd name="T64" fmla="*/ 318 w 484"/>
              <a:gd name="T65" fmla="*/ 21 h 480"/>
              <a:gd name="T66" fmla="*/ 359 w 484"/>
              <a:gd name="T67" fmla="*/ 34 h 480"/>
              <a:gd name="T68" fmla="*/ 382 w 484"/>
              <a:gd name="T69" fmla="*/ 27 h 480"/>
              <a:gd name="T70" fmla="*/ 390 w 484"/>
              <a:gd name="T71" fmla="*/ 48 h 480"/>
              <a:gd name="T72" fmla="*/ 412 w 484"/>
              <a:gd name="T73" fmla="*/ 68 h 480"/>
              <a:gd name="T74" fmla="*/ 425 w 484"/>
              <a:gd name="T75" fmla="*/ 76 h 480"/>
              <a:gd name="T76" fmla="*/ 445 w 484"/>
              <a:gd name="T77" fmla="*/ 106 h 480"/>
              <a:gd name="T78" fmla="*/ 458 w 484"/>
              <a:gd name="T79" fmla="*/ 13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4" h="480">
                <a:moveTo>
                  <a:pt x="458" y="134"/>
                </a:moveTo>
                <a:cubicBezTo>
                  <a:pt x="458" y="135"/>
                  <a:pt x="458" y="138"/>
                  <a:pt x="457" y="140"/>
                </a:cubicBezTo>
                <a:cubicBezTo>
                  <a:pt x="449" y="158"/>
                  <a:pt x="452" y="172"/>
                  <a:pt x="469" y="184"/>
                </a:cubicBezTo>
                <a:cubicBezTo>
                  <a:pt x="481" y="193"/>
                  <a:pt x="484" y="206"/>
                  <a:pt x="474" y="220"/>
                </a:cubicBezTo>
                <a:cubicBezTo>
                  <a:pt x="459" y="238"/>
                  <a:pt x="455" y="257"/>
                  <a:pt x="464" y="281"/>
                </a:cubicBezTo>
                <a:cubicBezTo>
                  <a:pt x="472" y="305"/>
                  <a:pt x="462" y="328"/>
                  <a:pt x="443" y="346"/>
                </a:cubicBezTo>
                <a:cubicBezTo>
                  <a:pt x="426" y="364"/>
                  <a:pt x="407" y="380"/>
                  <a:pt x="402" y="407"/>
                </a:cubicBezTo>
                <a:cubicBezTo>
                  <a:pt x="400" y="418"/>
                  <a:pt x="389" y="424"/>
                  <a:pt x="378" y="427"/>
                </a:cubicBezTo>
                <a:cubicBezTo>
                  <a:pt x="354" y="431"/>
                  <a:pt x="333" y="442"/>
                  <a:pt x="318" y="462"/>
                </a:cubicBezTo>
                <a:cubicBezTo>
                  <a:pt x="311" y="470"/>
                  <a:pt x="300" y="475"/>
                  <a:pt x="291" y="471"/>
                </a:cubicBezTo>
                <a:cubicBezTo>
                  <a:pt x="267" y="463"/>
                  <a:pt x="245" y="472"/>
                  <a:pt x="223" y="475"/>
                </a:cubicBezTo>
                <a:cubicBezTo>
                  <a:pt x="215" y="476"/>
                  <a:pt x="206" y="478"/>
                  <a:pt x="199" y="473"/>
                </a:cubicBezTo>
                <a:cubicBezTo>
                  <a:pt x="187" y="466"/>
                  <a:pt x="175" y="465"/>
                  <a:pt x="162" y="473"/>
                </a:cubicBezTo>
                <a:cubicBezTo>
                  <a:pt x="150" y="480"/>
                  <a:pt x="141" y="474"/>
                  <a:pt x="135" y="463"/>
                </a:cubicBezTo>
                <a:cubicBezTo>
                  <a:pt x="125" y="446"/>
                  <a:pt x="112" y="436"/>
                  <a:pt x="90" y="437"/>
                </a:cubicBezTo>
                <a:cubicBezTo>
                  <a:pt x="73" y="438"/>
                  <a:pt x="61" y="430"/>
                  <a:pt x="59" y="411"/>
                </a:cubicBezTo>
                <a:cubicBezTo>
                  <a:pt x="57" y="397"/>
                  <a:pt x="49" y="385"/>
                  <a:pt x="36" y="380"/>
                </a:cubicBezTo>
                <a:cubicBezTo>
                  <a:pt x="17" y="373"/>
                  <a:pt x="20" y="362"/>
                  <a:pt x="29" y="349"/>
                </a:cubicBezTo>
                <a:cubicBezTo>
                  <a:pt x="44" y="327"/>
                  <a:pt x="43" y="326"/>
                  <a:pt x="19" y="313"/>
                </a:cubicBezTo>
                <a:cubicBezTo>
                  <a:pt x="2" y="304"/>
                  <a:pt x="0" y="295"/>
                  <a:pt x="14" y="283"/>
                </a:cubicBezTo>
                <a:cubicBezTo>
                  <a:pt x="27" y="270"/>
                  <a:pt x="28" y="257"/>
                  <a:pt x="19" y="243"/>
                </a:cubicBezTo>
                <a:cubicBezTo>
                  <a:pt x="6" y="227"/>
                  <a:pt x="9" y="213"/>
                  <a:pt x="24" y="200"/>
                </a:cubicBezTo>
                <a:cubicBezTo>
                  <a:pt x="30" y="195"/>
                  <a:pt x="34" y="189"/>
                  <a:pt x="32" y="181"/>
                </a:cubicBezTo>
                <a:cubicBezTo>
                  <a:pt x="26" y="164"/>
                  <a:pt x="35" y="156"/>
                  <a:pt x="47" y="148"/>
                </a:cubicBezTo>
                <a:cubicBezTo>
                  <a:pt x="57" y="141"/>
                  <a:pt x="63" y="131"/>
                  <a:pt x="64" y="118"/>
                </a:cubicBezTo>
                <a:cubicBezTo>
                  <a:pt x="65" y="107"/>
                  <a:pt x="66" y="94"/>
                  <a:pt x="76" y="89"/>
                </a:cubicBezTo>
                <a:cubicBezTo>
                  <a:pt x="101" y="75"/>
                  <a:pt x="124" y="58"/>
                  <a:pt x="151" y="50"/>
                </a:cubicBezTo>
                <a:cubicBezTo>
                  <a:pt x="164" y="46"/>
                  <a:pt x="172" y="42"/>
                  <a:pt x="175" y="30"/>
                </a:cubicBezTo>
                <a:cubicBezTo>
                  <a:pt x="179" y="16"/>
                  <a:pt x="187" y="8"/>
                  <a:pt x="202" y="9"/>
                </a:cubicBezTo>
                <a:cubicBezTo>
                  <a:pt x="208" y="9"/>
                  <a:pt x="214" y="7"/>
                  <a:pt x="219" y="4"/>
                </a:cubicBezTo>
                <a:cubicBezTo>
                  <a:pt x="230" y="0"/>
                  <a:pt x="238" y="2"/>
                  <a:pt x="246" y="10"/>
                </a:cubicBezTo>
                <a:cubicBezTo>
                  <a:pt x="266" y="30"/>
                  <a:pt x="270" y="30"/>
                  <a:pt x="293" y="13"/>
                </a:cubicBezTo>
                <a:cubicBezTo>
                  <a:pt x="308" y="3"/>
                  <a:pt x="313" y="4"/>
                  <a:pt x="318" y="21"/>
                </a:cubicBezTo>
                <a:cubicBezTo>
                  <a:pt x="327" y="48"/>
                  <a:pt x="337" y="51"/>
                  <a:pt x="359" y="34"/>
                </a:cubicBezTo>
                <a:cubicBezTo>
                  <a:pt x="366" y="28"/>
                  <a:pt x="373" y="23"/>
                  <a:pt x="382" y="27"/>
                </a:cubicBezTo>
                <a:cubicBezTo>
                  <a:pt x="392" y="31"/>
                  <a:pt x="390" y="40"/>
                  <a:pt x="390" y="48"/>
                </a:cubicBezTo>
                <a:cubicBezTo>
                  <a:pt x="390" y="63"/>
                  <a:pt x="392" y="76"/>
                  <a:pt x="412" y="68"/>
                </a:cubicBezTo>
                <a:cubicBezTo>
                  <a:pt x="420" y="65"/>
                  <a:pt x="424" y="69"/>
                  <a:pt x="425" y="76"/>
                </a:cubicBezTo>
                <a:cubicBezTo>
                  <a:pt x="427" y="89"/>
                  <a:pt x="434" y="99"/>
                  <a:pt x="445" y="106"/>
                </a:cubicBezTo>
                <a:cubicBezTo>
                  <a:pt x="454" y="112"/>
                  <a:pt x="458" y="122"/>
                  <a:pt x="458" y="1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0" name="Freeform 194">
            <a:extLst>
              <a:ext uri="{FF2B5EF4-FFF2-40B4-BE49-F238E27FC236}">
                <a16:creationId xmlns:a16="http://schemas.microsoft.com/office/drawing/2014/main" id="{8A6D2B48-87F8-4F15-8D62-6EB4323B679B}"/>
              </a:ext>
            </a:extLst>
          </p:cNvPr>
          <p:cNvSpPr>
            <a:spLocks/>
          </p:cNvSpPr>
          <p:nvPr/>
        </p:nvSpPr>
        <p:spPr bwMode="auto">
          <a:xfrm>
            <a:off x="272753" y="6048776"/>
            <a:ext cx="255060" cy="294300"/>
          </a:xfrm>
          <a:custGeom>
            <a:avLst/>
            <a:gdLst>
              <a:gd name="T0" fmla="*/ 209 w 303"/>
              <a:gd name="T1" fmla="*/ 343 h 349"/>
              <a:gd name="T2" fmla="*/ 150 w 303"/>
              <a:gd name="T3" fmla="*/ 334 h 349"/>
              <a:gd name="T4" fmla="*/ 127 w 303"/>
              <a:gd name="T5" fmla="*/ 311 h 349"/>
              <a:gd name="T6" fmla="*/ 107 w 303"/>
              <a:gd name="T7" fmla="*/ 278 h 349"/>
              <a:gd name="T8" fmla="*/ 102 w 303"/>
              <a:gd name="T9" fmla="*/ 262 h 349"/>
              <a:gd name="T10" fmla="*/ 82 w 303"/>
              <a:gd name="T11" fmla="*/ 229 h 349"/>
              <a:gd name="T12" fmla="*/ 13 w 303"/>
              <a:gd name="T13" fmla="*/ 159 h 349"/>
              <a:gd name="T14" fmla="*/ 35 w 303"/>
              <a:gd name="T15" fmla="*/ 36 h 349"/>
              <a:gd name="T16" fmla="*/ 83 w 303"/>
              <a:gd name="T17" fmla="*/ 7 h 349"/>
              <a:gd name="T18" fmla="*/ 179 w 303"/>
              <a:gd name="T19" fmla="*/ 22 h 349"/>
              <a:gd name="T20" fmla="*/ 214 w 303"/>
              <a:gd name="T21" fmla="*/ 73 h 349"/>
              <a:gd name="T22" fmla="*/ 230 w 303"/>
              <a:gd name="T23" fmla="*/ 111 h 349"/>
              <a:gd name="T24" fmla="*/ 252 w 303"/>
              <a:gd name="T25" fmla="*/ 156 h 349"/>
              <a:gd name="T26" fmla="*/ 276 w 303"/>
              <a:gd name="T27" fmla="*/ 184 h 349"/>
              <a:gd name="T28" fmla="*/ 296 w 303"/>
              <a:gd name="T29" fmla="*/ 223 h 349"/>
              <a:gd name="T30" fmla="*/ 297 w 303"/>
              <a:gd name="T31" fmla="*/ 240 h 349"/>
              <a:gd name="T32" fmla="*/ 249 w 303"/>
              <a:gd name="T33" fmla="*/ 336 h 349"/>
              <a:gd name="T34" fmla="*/ 209 w 303"/>
              <a:gd name="T35" fmla="*/ 343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349">
                <a:moveTo>
                  <a:pt x="209" y="343"/>
                </a:moveTo>
                <a:cubicBezTo>
                  <a:pt x="193" y="345"/>
                  <a:pt x="170" y="349"/>
                  <a:pt x="150" y="334"/>
                </a:cubicBezTo>
                <a:cubicBezTo>
                  <a:pt x="141" y="328"/>
                  <a:pt x="131" y="322"/>
                  <a:pt x="127" y="311"/>
                </a:cubicBezTo>
                <a:cubicBezTo>
                  <a:pt x="122" y="299"/>
                  <a:pt x="116" y="288"/>
                  <a:pt x="107" y="278"/>
                </a:cubicBezTo>
                <a:cubicBezTo>
                  <a:pt x="103" y="273"/>
                  <a:pt x="100" y="268"/>
                  <a:pt x="102" y="262"/>
                </a:cubicBezTo>
                <a:cubicBezTo>
                  <a:pt x="107" y="244"/>
                  <a:pt x="97" y="233"/>
                  <a:pt x="82" y="229"/>
                </a:cubicBezTo>
                <a:cubicBezTo>
                  <a:pt x="44" y="219"/>
                  <a:pt x="23" y="195"/>
                  <a:pt x="13" y="159"/>
                </a:cubicBezTo>
                <a:cubicBezTo>
                  <a:pt x="0" y="114"/>
                  <a:pt x="8" y="73"/>
                  <a:pt x="35" y="36"/>
                </a:cubicBezTo>
                <a:cubicBezTo>
                  <a:pt x="47" y="20"/>
                  <a:pt x="63" y="11"/>
                  <a:pt x="83" y="7"/>
                </a:cubicBezTo>
                <a:cubicBezTo>
                  <a:pt x="118" y="0"/>
                  <a:pt x="148" y="5"/>
                  <a:pt x="179" y="22"/>
                </a:cubicBezTo>
                <a:cubicBezTo>
                  <a:pt x="200" y="33"/>
                  <a:pt x="211" y="50"/>
                  <a:pt x="214" y="73"/>
                </a:cubicBezTo>
                <a:cubicBezTo>
                  <a:pt x="216" y="87"/>
                  <a:pt x="223" y="99"/>
                  <a:pt x="230" y="111"/>
                </a:cubicBezTo>
                <a:cubicBezTo>
                  <a:pt x="239" y="126"/>
                  <a:pt x="248" y="139"/>
                  <a:pt x="252" y="156"/>
                </a:cubicBezTo>
                <a:cubicBezTo>
                  <a:pt x="255" y="169"/>
                  <a:pt x="266" y="176"/>
                  <a:pt x="276" y="184"/>
                </a:cubicBezTo>
                <a:cubicBezTo>
                  <a:pt x="290" y="193"/>
                  <a:pt x="298" y="205"/>
                  <a:pt x="296" y="223"/>
                </a:cubicBezTo>
                <a:cubicBezTo>
                  <a:pt x="296" y="228"/>
                  <a:pt x="297" y="234"/>
                  <a:pt x="297" y="240"/>
                </a:cubicBezTo>
                <a:cubicBezTo>
                  <a:pt x="303" y="280"/>
                  <a:pt x="284" y="317"/>
                  <a:pt x="249" y="336"/>
                </a:cubicBezTo>
                <a:cubicBezTo>
                  <a:pt x="237" y="343"/>
                  <a:pt x="231" y="344"/>
                  <a:pt x="209" y="3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1" name="Freeform 195">
            <a:extLst>
              <a:ext uri="{FF2B5EF4-FFF2-40B4-BE49-F238E27FC236}">
                <a16:creationId xmlns:a16="http://schemas.microsoft.com/office/drawing/2014/main" id="{F59E56CF-00A6-40E8-A7DB-2BFA93209DDE}"/>
              </a:ext>
            </a:extLst>
          </p:cNvPr>
          <p:cNvSpPr>
            <a:spLocks/>
          </p:cNvSpPr>
          <p:nvPr/>
        </p:nvSpPr>
        <p:spPr bwMode="auto">
          <a:xfrm>
            <a:off x="554791" y="5813337"/>
            <a:ext cx="237893" cy="228081"/>
          </a:xfrm>
          <a:custGeom>
            <a:avLst/>
            <a:gdLst>
              <a:gd name="T0" fmla="*/ 160 w 283"/>
              <a:gd name="T1" fmla="*/ 274 h 274"/>
              <a:gd name="T2" fmla="*/ 41 w 283"/>
              <a:gd name="T3" fmla="*/ 190 h 274"/>
              <a:gd name="T4" fmla="*/ 22 w 283"/>
              <a:gd name="T5" fmla="*/ 169 h 274"/>
              <a:gd name="T6" fmla="*/ 19 w 283"/>
              <a:gd name="T7" fmla="*/ 131 h 274"/>
              <a:gd name="T8" fmla="*/ 42 w 283"/>
              <a:gd name="T9" fmla="*/ 101 h 274"/>
              <a:gd name="T10" fmla="*/ 177 w 283"/>
              <a:gd name="T11" fmla="*/ 14 h 274"/>
              <a:gd name="T12" fmla="*/ 275 w 283"/>
              <a:gd name="T13" fmla="*/ 155 h 274"/>
              <a:gd name="T14" fmla="*/ 269 w 283"/>
              <a:gd name="T15" fmla="*/ 192 h 274"/>
              <a:gd name="T16" fmla="*/ 277 w 283"/>
              <a:gd name="T17" fmla="*/ 223 h 274"/>
              <a:gd name="T18" fmla="*/ 280 w 283"/>
              <a:gd name="T19" fmla="*/ 229 h 274"/>
              <a:gd name="T20" fmla="*/ 272 w 283"/>
              <a:gd name="T21" fmla="*/ 233 h 274"/>
              <a:gd name="T22" fmla="*/ 229 w 283"/>
              <a:gd name="T23" fmla="*/ 253 h 274"/>
              <a:gd name="T24" fmla="*/ 160 w 283"/>
              <a:gd name="T2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3" h="274">
                <a:moveTo>
                  <a:pt x="160" y="274"/>
                </a:moveTo>
                <a:cubicBezTo>
                  <a:pt x="104" y="273"/>
                  <a:pt x="60" y="243"/>
                  <a:pt x="41" y="190"/>
                </a:cubicBezTo>
                <a:cubicBezTo>
                  <a:pt x="37" y="180"/>
                  <a:pt x="32" y="174"/>
                  <a:pt x="22" y="169"/>
                </a:cubicBezTo>
                <a:cubicBezTo>
                  <a:pt x="2" y="161"/>
                  <a:pt x="0" y="143"/>
                  <a:pt x="19" y="131"/>
                </a:cubicBezTo>
                <a:cubicBezTo>
                  <a:pt x="32" y="123"/>
                  <a:pt x="37" y="114"/>
                  <a:pt x="42" y="101"/>
                </a:cubicBezTo>
                <a:cubicBezTo>
                  <a:pt x="61" y="37"/>
                  <a:pt x="119" y="0"/>
                  <a:pt x="177" y="14"/>
                </a:cubicBezTo>
                <a:cubicBezTo>
                  <a:pt x="238" y="28"/>
                  <a:pt x="283" y="93"/>
                  <a:pt x="275" y="155"/>
                </a:cubicBezTo>
                <a:cubicBezTo>
                  <a:pt x="274" y="168"/>
                  <a:pt x="274" y="181"/>
                  <a:pt x="269" y="192"/>
                </a:cubicBezTo>
                <a:cubicBezTo>
                  <a:pt x="263" y="205"/>
                  <a:pt x="259" y="216"/>
                  <a:pt x="277" y="223"/>
                </a:cubicBezTo>
                <a:cubicBezTo>
                  <a:pt x="279" y="223"/>
                  <a:pt x="281" y="226"/>
                  <a:pt x="280" y="229"/>
                </a:cubicBezTo>
                <a:cubicBezTo>
                  <a:pt x="279" y="233"/>
                  <a:pt x="275" y="234"/>
                  <a:pt x="272" y="233"/>
                </a:cubicBezTo>
                <a:cubicBezTo>
                  <a:pt x="253" y="229"/>
                  <a:pt x="242" y="242"/>
                  <a:pt x="229" y="253"/>
                </a:cubicBezTo>
                <a:cubicBezTo>
                  <a:pt x="212" y="268"/>
                  <a:pt x="189" y="274"/>
                  <a:pt x="160" y="2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2" name="Freeform 196">
            <a:extLst>
              <a:ext uri="{FF2B5EF4-FFF2-40B4-BE49-F238E27FC236}">
                <a16:creationId xmlns:a16="http://schemas.microsoft.com/office/drawing/2014/main" id="{2C16F93A-C974-44B7-A55D-1F56B0C2E2D9}"/>
              </a:ext>
            </a:extLst>
          </p:cNvPr>
          <p:cNvSpPr>
            <a:spLocks/>
          </p:cNvSpPr>
          <p:nvPr/>
        </p:nvSpPr>
        <p:spPr bwMode="auto">
          <a:xfrm>
            <a:off x="208988" y="6382762"/>
            <a:ext cx="156960" cy="159411"/>
          </a:xfrm>
          <a:custGeom>
            <a:avLst/>
            <a:gdLst>
              <a:gd name="T0" fmla="*/ 2 w 187"/>
              <a:gd name="T1" fmla="*/ 86 h 192"/>
              <a:gd name="T2" fmla="*/ 79 w 187"/>
              <a:gd name="T3" fmla="*/ 0 h 192"/>
              <a:gd name="T4" fmla="*/ 186 w 187"/>
              <a:gd name="T5" fmla="*/ 97 h 192"/>
              <a:gd name="T6" fmla="*/ 88 w 187"/>
              <a:gd name="T7" fmla="*/ 191 h 192"/>
              <a:gd name="T8" fmla="*/ 2 w 187"/>
              <a:gd name="T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92">
                <a:moveTo>
                  <a:pt x="2" y="86"/>
                </a:moveTo>
                <a:cubicBezTo>
                  <a:pt x="1" y="44"/>
                  <a:pt x="40" y="0"/>
                  <a:pt x="79" y="0"/>
                </a:cubicBezTo>
                <a:cubicBezTo>
                  <a:pt x="140" y="0"/>
                  <a:pt x="185" y="40"/>
                  <a:pt x="186" y="97"/>
                </a:cubicBezTo>
                <a:cubicBezTo>
                  <a:pt x="187" y="146"/>
                  <a:pt x="139" y="192"/>
                  <a:pt x="88" y="191"/>
                </a:cubicBezTo>
                <a:cubicBezTo>
                  <a:pt x="47" y="191"/>
                  <a:pt x="0" y="143"/>
                  <a:pt x="2" y="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3" name="Freeform 197">
            <a:extLst>
              <a:ext uri="{FF2B5EF4-FFF2-40B4-BE49-F238E27FC236}">
                <a16:creationId xmlns:a16="http://schemas.microsoft.com/office/drawing/2014/main" id="{E5B74326-2AF7-4A6C-A4FF-EA4EB8A4F491}"/>
              </a:ext>
            </a:extLst>
          </p:cNvPr>
          <p:cNvSpPr>
            <a:spLocks/>
          </p:cNvSpPr>
          <p:nvPr/>
        </p:nvSpPr>
        <p:spPr bwMode="auto">
          <a:xfrm>
            <a:off x="3267250" y="7729183"/>
            <a:ext cx="132435" cy="179032"/>
          </a:xfrm>
          <a:custGeom>
            <a:avLst/>
            <a:gdLst>
              <a:gd name="T0" fmla="*/ 1 w 156"/>
              <a:gd name="T1" fmla="*/ 109 h 214"/>
              <a:gd name="T2" fmla="*/ 21 w 156"/>
              <a:gd name="T3" fmla="*/ 31 h 214"/>
              <a:gd name="T4" fmla="*/ 86 w 156"/>
              <a:gd name="T5" fmla="*/ 10 h 214"/>
              <a:gd name="T6" fmla="*/ 154 w 156"/>
              <a:gd name="T7" fmla="*/ 92 h 214"/>
              <a:gd name="T8" fmla="*/ 93 w 156"/>
              <a:gd name="T9" fmla="*/ 196 h 214"/>
              <a:gd name="T10" fmla="*/ 12 w 156"/>
              <a:gd name="T11" fmla="*/ 168 h 214"/>
              <a:gd name="T12" fmla="*/ 1 w 156"/>
              <a:gd name="T13" fmla="*/ 109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214">
                <a:moveTo>
                  <a:pt x="1" y="109"/>
                </a:moveTo>
                <a:cubicBezTo>
                  <a:pt x="0" y="81"/>
                  <a:pt x="6" y="55"/>
                  <a:pt x="21" y="31"/>
                </a:cubicBezTo>
                <a:cubicBezTo>
                  <a:pt x="39" y="5"/>
                  <a:pt x="57" y="0"/>
                  <a:pt x="86" y="10"/>
                </a:cubicBezTo>
                <a:cubicBezTo>
                  <a:pt x="125" y="25"/>
                  <a:pt x="153" y="48"/>
                  <a:pt x="154" y="92"/>
                </a:cubicBezTo>
                <a:cubicBezTo>
                  <a:pt x="156" y="139"/>
                  <a:pt x="134" y="174"/>
                  <a:pt x="93" y="196"/>
                </a:cubicBezTo>
                <a:cubicBezTo>
                  <a:pt x="59" y="214"/>
                  <a:pt x="28" y="202"/>
                  <a:pt x="12" y="168"/>
                </a:cubicBezTo>
                <a:cubicBezTo>
                  <a:pt x="4" y="151"/>
                  <a:pt x="1" y="134"/>
                  <a:pt x="1" y="1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4" name="Freeform 198">
            <a:extLst>
              <a:ext uri="{FF2B5EF4-FFF2-40B4-BE49-F238E27FC236}">
                <a16:creationId xmlns:a16="http://schemas.microsoft.com/office/drawing/2014/main" id="{6EAC4B6A-01AB-491F-8FBE-D54ADDC11B16}"/>
              </a:ext>
            </a:extLst>
          </p:cNvPr>
          <p:cNvSpPr>
            <a:spLocks/>
          </p:cNvSpPr>
          <p:nvPr/>
        </p:nvSpPr>
        <p:spPr bwMode="auto">
          <a:xfrm>
            <a:off x="1587291" y="4844602"/>
            <a:ext cx="117720" cy="122625"/>
          </a:xfrm>
          <a:custGeom>
            <a:avLst/>
            <a:gdLst>
              <a:gd name="T0" fmla="*/ 70 w 140"/>
              <a:gd name="T1" fmla="*/ 146 h 147"/>
              <a:gd name="T2" fmla="*/ 0 w 140"/>
              <a:gd name="T3" fmla="*/ 89 h 147"/>
              <a:gd name="T4" fmla="*/ 65 w 140"/>
              <a:gd name="T5" fmla="*/ 1 h 147"/>
              <a:gd name="T6" fmla="*/ 139 w 140"/>
              <a:gd name="T7" fmla="*/ 72 h 147"/>
              <a:gd name="T8" fmla="*/ 70 w 140"/>
              <a:gd name="T9" fmla="*/ 1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" h="147">
                <a:moveTo>
                  <a:pt x="70" y="146"/>
                </a:moveTo>
                <a:cubicBezTo>
                  <a:pt x="31" y="146"/>
                  <a:pt x="0" y="120"/>
                  <a:pt x="0" y="89"/>
                </a:cubicBezTo>
                <a:cubicBezTo>
                  <a:pt x="1" y="36"/>
                  <a:pt x="28" y="0"/>
                  <a:pt x="65" y="1"/>
                </a:cubicBezTo>
                <a:cubicBezTo>
                  <a:pt x="96" y="1"/>
                  <a:pt x="140" y="44"/>
                  <a:pt x="139" y="72"/>
                </a:cubicBezTo>
                <a:cubicBezTo>
                  <a:pt x="139" y="114"/>
                  <a:pt x="109" y="147"/>
                  <a:pt x="70" y="1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5" name="Freeform 199">
            <a:extLst>
              <a:ext uri="{FF2B5EF4-FFF2-40B4-BE49-F238E27FC236}">
                <a16:creationId xmlns:a16="http://schemas.microsoft.com/office/drawing/2014/main" id="{6D46F193-9CF6-4110-9E33-742EDF9A2F52}"/>
              </a:ext>
            </a:extLst>
          </p:cNvPr>
          <p:cNvSpPr>
            <a:spLocks/>
          </p:cNvSpPr>
          <p:nvPr/>
        </p:nvSpPr>
        <p:spPr bwMode="auto">
          <a:xfrm>
            <a:off x="2082694" y="4567469"/>
            <a:ext cx="125078" cy="122625"/>
          </a:xfrm>
          <a:custGeom>
            <a:avLst/>
            <a:gdLst>
              <a:gd name="T0" fmla="*/ 116 w 149"/>
              <a:gd name="T1" fmla="*/ 144 h 144"/>
              <a:gd name="T2" fmla="*/ 79 w 149"/>
              <a:gd name="T3" fmla="*/ 125 h 144"/>
              <a:gd name="T4" fmla="*/ 27 w 149"/>
              <a:gd name="T5" fmla="*/ 82 h 144"/>
              <a:gd name="T6" fmla="*/ 16 w 149"/>
              <a:gd name="T7" fmla="*/ 65 h 144"/>
              <a:gd name="T8" fmla="*/ 13 w 149"/>
              <a:gd name="T9" fmla="*/ 45 h 144"/>
              <a:gd name="T10" fmla="*/ 14 w 149"/>
              <a:gd name="T11" fmla="*/ 17 h 144"/>
              <a:gd name="T12" fmla="*/ 55 w 149"/>
              <a:gd name="T13" fmla="*/ 10 h 144"/>
              <a:gd name="T14" fmla="*/ 123 w 149"/>
              <a:gd name="T15" fmla="*/ 54 h 144"/>
              <a:gd name="T16" fmla="*/ 147 w 149"/>
              <a:gd name="T17" fmla="*/ 112 h 144"/>
              <a:gd name="T18" fmla="*/ 116 w 149"/>
              <a:gd name="T19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" h="144">
                <a:moveTo>
                  <a:pt x="116" y="144"/>
                </a:moveTo>
                <a:cubicBezTo>
                  <a:pt x="101" y="144"/>
                  <a:pt x="90" y="136"/>
                  <a:pt x="79" y="125"/>
                </a:cubicBezTo>
                <a:cubicBezTo>
                  <a:pt x="64" y="109"/>
                  <a:pt x="49" y="91"/>
                  <a:pt x="27" y="82"/>
                </a:cubicBezTo>
                <a:cubicBezTo>
                  <a:pt x="20" y="79"/>
                  <a:pt x="17" y="72"/>
                  <a:pt x="16" y="65"/>
                </a:cubicBezTo>
                <a:cubicBezTo>
                  <a:pt x="15" y="58"/>
                  <a:pt x="14" y="52"/>
                  <a:pt x="13" y="45"/>
                </a:cubicBezTo>
                <a:cubicBezTo>
                  <a:pt x="11" y="36"/>
                  <a:pt x="0" y="26"/>
                  <a:pt x="14" y="17"/>
                </a:cubicBezTo>
                <a:cubicBezTo>
                  <a:pt x="26" y="9"/>
                  <a:pt x="38" y="0"/>
                  <a:pt x="55" y="10"/>
                </a:cubicBezTo>
                <a:cubicBezTo>
                  <a:pt x="79" y="23"/>
                  <a:pt x="104" y="33"/>
                  <a:pt x="123" y="54"/>
                </a:cubicBezTo>
                <a:cubicBezTo>
                  <a:pt x="138" y="71"/>
                  <a:pt x="146" y="90"/>
                  <a:pt x="147" y="112"/>
                </a:cubicBezTo>
                <a:cubicBezTo>
                  <a:pt x="149" y="134"/>
                  <a:pt x="139" y="144"/>
                  <a:pt x="116" y="1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6" name="Freeform 200">
            <a:extLst>
              <a:ext uri="{FF2B5EF4-FFF2-40B4-BE49-F238E27FC236}">
                <a16:creationId xmlns:a16="http://schemas.microsoft.com/office/drawing/2014/main" id="{DCD97FDE-9C08-4758-9F24-473D00343A6D}"/>
              </a:ext>
            </a:extLst>
          </p:cNvPr>
          <p:cNvSpPr>
            <a:spLocks/>
          </p:cNvSpPr>
          <p:nvPr/>
        </p:nvSpPr>
        <p:spPr bwMode="auto">
          <a:xfrm>
            <a:off x="282563" y="5805980"/>
            <a:ext cx="93195" cy="139792"/>
          </a:xfrm>
          <a:custGeom>
            <a:avLst/>
            <a:gdLst>
              <a:gd name="T0" fmla="*/ 85 w 112"/>
              <a:gd name="T1" fmla="*/ 54 h 166"/>
              <a:gd name="T2" fmla="*/ 98 w 112"/>
              <a:gd name="T3" fmla="*/ 91 h 166"/>
              <a:gd name="T4" fmla="*/ 97 w 112"/>
              <a:gd name="T5" fmla="*/ 144 h 166"/>
              <a:gd name="T6" fmla="*/ 50 w 112"/>
              <a:gd name="T7" fmla="*/ 158 h 166"/>
              <a:gd name="T8" fmla="*/ 27 w 112"/>
              <a:gd name="T9" fmla="*/ 103 h 166"/>
              <a:gd name="T10" fmla="*/ 19 w 112"/>
              <a:gd name="T11" fmla="*/ 73 h 166"/>
              <a:gd name="T12" fmla="*/ 6 w 112"/>
              <a:gd name="T13" fmla="*/ 31 h 166"/>
              <a:gd name="T14" fmla="*/ 46 w 112"/>
              <a:gd name="T15" fmla="*/ 3 h 166"/>
              <a:gd name="T16" fmla="*/ 77 w 112"/>
              <a:gd name="T17" fmla="*/ 28 h 166"/>
              <a:gd name="T18" fmla="*/ 85 w 112"/>
              <a:gd name="T19" fmla="*/ 5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166">
                <a:moveTo>
                  <a:pt x="85" y="54"/>
                </a:moveTo>
                <a:cubicBezTo>
                  <a:pt x="71" y="72"/>
                  <a:pt x="87" y="80"/>
                  <a:pt x="98" y="91"/>
                </a:cubicBezTo>
                <a:cubicBezTo>
                  <a:pt x="112" y="107"/>
                  <a:pt x="110" y="129"/>
                  <a:pt x="97" y="144"/>
                </a:cubicBezTo>
                <a:cubicBezTo>
                  <a:pt x="81" y="162"/>
                  <a:pt x="65" y="166"/>
                  <a:pt x="50" y="158"/>
                </a:cubicBezTo>
                <a:cubicBezTo>
                  <a:pt x="27" y="144"/>
                  <a:pt x="17" y="124"/>
                  <a:pt x="27" y="103"/>
                </a:cubicBezTo>
                <a:cubicBezTo>
                  <a:pt x="33" y="89"/>
                  <a:pt x="32" y="81"/>
                  <a:pt x="19" y="73"/>
                </a:cubicBezTo>
                <a:cubicBezTo>
                  <a:pt x="4" y="63"/>
                  <a:pt x="0" y="49"/>
                  <a:pt x="6" y="31"/>
                </a:cubicBezTo>
                <a:cubicBezTo>
                  <a:pt x="13" y="13"/>
                  <a:pt x="27" y="5"/>
                  <a:pt x="46" y="3"/>
                </a:cubicBezTo>
                <a:cubicBezTo>
                  <a:pt x="65" y="0"/>
                  <a:pt x="71" y="15"/>
                  <a:pt x="77" y="28"/>
                </a:cubicBezTo>
                <a:cubicBezTo>
                  <a:pt x="81" y="36"/>
                  <a:pt x="82" y="44"/>
                  <a:pt x="85" y="5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7" name="Freeform 201">
            <a:extLst>
              <a:ext uri="{FF2B5EF4-FFF2-40B4-BE49-F238E27FC236}">
                <a16:creationId xmlns:a16="http://schemas.microsoft.com/office/drawing/2014/main" id="{ADE2131A-1F6C-4AE5-99E3-BE89C6CCB7C0}"/>
              </a:ext>
            </a:extLst>
          </p:cNvPr>
          <p:cNvSpPr>
            <a:spLocks/>
          </p:cNvSpPr>
          <p:nvPr/>
        </p:nvSpPr>
        <p:spPr bwMode="auto">
          <a:xfrm>
            <a:off x="535171" y="5734857"/>
            <a:ext cx="85838" cy="88290"/>
          </a:xfrm>
          <a:custGeom>
            <a:avLst/>
            <a:gdLst>
              <a:gd name="T0" fmla="*/ 101 w 102"/>
              <a:gd name="T1" fmla="*/ 51 h 105"/>
              <a:gd name="T2" fmla="*/ 52 w 102"/>
              <a:gd name="T3" fmla="*/ 104 h 105"/>
              <a:gd name="T4" fmla="*/ 1 w 102"/>
              <a:gd name="T5" fmla="*/ 47 h 105"/>
              <a:gd name="T6" fmla="*/ 51 w 102"/>
              <a:gd name="T7" fmla="*/ 0 h 105"/>
              <a:gd name="T8" fmla="*/ 101 w 102"/>
              <a:gd name="T9" fmla="*/ 51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05">
                <a:moveTo>
                  <a:pt x="101" y="51"/>
                </a:moveTo>
                <a:cubicBezTo>
                  <a:pt x="101" y="81"/>
                  <a:pt x="80" y="105"/>
                  <a:pt x="52" y="104"/>
                </a:cubicBezTo>
                <a:cubicBezTo>
                  <a:pt x="25" y="104"/>
                  <a:pt x="1" y="77"/>
                  <a:pt x="1" y="47"/>
                </a:cubicBezTo>
                <a:cubicBezTo>
                  <a:pt x="0" y="20"/>
                  <a:pt x="22" y="0"/>
                  <a:pt x="51" y="0"/>
                </a:cubicBezTo>
                <a:cubicBezTo>
                  <a:pt x="81" y="0"/>
                  <a:pt x="102" y="22"/>
                  <a:pt x="101" y="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8" name="Freeform 202">
            <a:extLst>
              <a:ext uri="{FF2B5EF4-FFF2-40B4-BE49-F238E27FC236}">
                <a16:creationId xmlns:a16="http://schemas.microsoft.com/office/drawing/2014/main" id="{1CD83988-8922-456A-AA3F-B314E27FC3AD}"/>
              </a:ext>
            </a:extLst>
          </p:cNvPr>
          <p:cNvSpPr>
            <a:spLocks/>
          </p:cNvSpPr>
          <p:nvPr/>
        </p:nvSpPr>
        <p:spPr bwMode="auto">
          <a:xfrm>
            <a:off x="3971116" y="4692548"/>
            <a:ext cx="90743" cy="125077"/>
          </a:xfrm>
          <a:custGeom>
            <a:avLst/>
            <a:gdLst>
              <a:gd name="T0" fmla="*/ 5 w 108"/>
              <a:gd name="T1" fmla="*/ 112 h 148"/>
              <a:gd name="T2" fmla="*/ 31 w 108"/>
              <a:gd name="T3" fmla="*/ 28 h 148"/>
              <a:gd name="T4" fmla="*/ 95 w 108"/>
              <a:gd name="T5" fmla="*/ 11 h 148"/>
              <a:gd name="T6" fmla="*/ 104 w 108"/>
              <a:gd name="T7" fmla="*/ 28 h 148"/>
              <a:gd name="T8" fmla="*/ 47 w 108"/>
              <a:gd name="T9" fmla="*/ 126 h 148"/>
              <a:gd name="T10" fmla="*/ 44 w 108"/>
              <a:gd name="T11" fmla="*/ 128 h 148"/>
              <a:gd name="T12" fmla="*/ 13 w 108"/>
              <a:gd name="T13" fmla="*/ 143 h 148"/>
              <a:gd name="T14" fmla="*/ 5 w 108"/>
              <a:gd name="T15" fmla="*/ 11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48">
                <a:moveTo>
                  <a:pt x="5" y="112"/>
                </a:moveTo>
                <a:cubicBezTo>
                  <a:pt x="6" y="80"/>
                  <a:pt x="13" y="52"/>
                  <a:pt x="31" y="28"/>
                </a:cubicBezTo>
                <a:cubicBezTo>
                  <a:pt x="47" y="7"/>
                  <a:pt x="73" y="0"/>
                  <a:pt x="95" y="11"/>
                </a:cubicBezTo>
                <a:cubicBezTo>
                  <a:pt x="102" y="14"/>
                  <a:pt x="108" y="19"/>
                  <a:pt x="104" y="28"/>
                </a:cubicBezTo>
                <a:cubicBezTo>
                  <a:pt x="89" y="63"/>
                  <a:pt x="74" y="98"/>
                  <a:pt x="47" y="126"/>
                </a:cubicBezTo>
                <a:cubicBezTo>
                  <a:pt x="46" y="127"/>
                  <a:pt x="45" y="128"/>
                  <a:pt x="44" y="128"/>
                </a:cubicBezTo>
                <a:cubicBezTo>
                  <a:pt x="34" y="134"/>
                  <a:pt x="25" y="148"/>
                  <a:pt x="13" y="143"/>
                </a:cubicBezTo>
                <a:cubicBezTo>
                  <a:pt x="0" y="137"/>
                  <a:pt x="7" y="122"/>
                  <a:pt x="5" y="1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9" name="Freeform 203">
            <a:extLst>
              <a:ext uri="{FF2B5EF4-FFF2-40B4-BE49-F238E27FC236}">
                <a16:creationId xmlns:a16="http://schemas.microsoft.com/office/drawing/2014/main" id="{4676FC53-267D-4226-A2B7-58F47E1D05A2}"/>
              </a:ext>
            </a:extLst>
          </p:cNvPr>
          <p:cNvSpPr>
            <a:spLocks/>
          </p:cNvSpPr>
          <p:nvPr/>
        </p:nvSpPr>
        <p:spPr bwMode="auto">
          <a:xfrm>
            <a:off x="4277679" y="7319616"/>
            <a:ext cx="95649" cy="98100"/>
          </a:xfrm>
          <a:custGeom>
            <a:avLst/>
            <a:gdLst>
              <a:gd name="T0" fmla="*/ 114 w 114"/>
              <a:gd name="T1" fmla="*/ 62 h 115"/>
              <a:gd name="T2" fmla="*/ 86 w 114"/>
              <a:gd name="T3" fmla="*/ 106 h 115"/>
              <a:gd name="T4" fmla="*/ 39 w 114"/>
              <a:gd name="T5" fmla="*/ 101 h 115"/>
              <a:gd name="T6" fmla="*/ 19 w 114"/>
              <a:gd name="T7" fmla="*/ 15 h 115"/>
              <a:gd name="T8" fmla="*/ 48 w 114"/>
              <a:gd name="T9" fmla="*/ 5 h 115"/>
              <a:gd name="T10" fmla="*/ 98 w 114"/>
              <a:gd name="T11" fmla="*/ 33 h 115"/>
              <a:gd name="T12" fmla="*/ 114 w 114"/>
              <a:gd name="T13" fmla="*/ 6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" h="115">
                <a:moveTo>
                  <a:pt x="114" y="62"/>
                </a:moveTo>
                <a:cubicBezTo>
                  <a:pt x="110" y="80"/>
                  <a:pt x="103" y="96"/>
                  <a:pt x="86" y="106"/>
                </a:cubicBezTo>
                <a:cubicBezTo>
                  <a:pt x="69" y="115"/>
                  <a:pt x="54" y="111"/>
                  <a:pt x="39" y="101"/>
                </a:cubicBezTo>
                <a:cubicBezTo>
                  <a:pt x="9" y="80"/>
                  <a:pt x="0" y="42"/>
                  <a:pt x="19" y="15"/>
                </a:cubicBezTo>
                <a:cubicBezTo>
                  <a:pt x="26" y="5"/>
                  <a:pt x="35" y="0"/>
                  <a:pt x="48" y="5"/>
                </a:cubicBezTo>
                <a:cubicBezTo>
                  <a:pt x="67" y="11"/>
                  <a:pt x="84" y="19"/>
                  <a:pt x="98" y="33"/>
                </a:cubicBezTo>
                <a:cubicBezTo>
                  <a:pt x="106" y="41"/>
                  <a:pt x="113" y="50"/>
                  <a:pt x="114" y="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0" name="Freeform 204">
            <a:extLst>
              <a:ext uri="{FF2B5EF4-FFF2-40B4-BE49-F238E27FC236}">
                <a16:creationId xmlns:a16="http://schemas.microsoft.com/office/drawing/2014/main" id="{1E61EA93-636A-43C6-BF09-EB11D751DB18}"/>
              </a:ext>
            </a:extLst>
          </p:cNvPr>
          <p:cNvSpPr>
            <a:spLocks/>
          </p:cNvSpPr>
          <p:nvPr/>
        </p:nvSpPr>
        <p:spPr bwMode="auto">
          <a:xfrm>
            <a:off x="4542549" y="5769192"/>
            <a:ext cx="142244" cy="63765"/>
          </a:xfrm>
          <a:custGeom>
            <a:avLst/>
            <a:gdLst>
              <a:gd name="T0" fmla="*/ 72 w 170"/>
              <a:gd name="T1" fmla="*/ 76 h 76"/>
              <a:gd name="T2" fmla="*/ 11 w 170"/>
              <a:gd name="T3" fmla="*/ 56 h 76"/>
              <a:gd name="T4" fmla="*/ 17 w 170"/>
              <a:gd name="T5" fmla="*/ 33 h 76"/>
              <a:gd name="T6" fmla="*/ 63 w 170"/>
              <a:gd name="T7" fmla="*/ 14 h 76"/>
              <a:gd name="T8" fmla="*/ 151 w 170"/>
              <a:gd name="T9" fmla="*/ 15 h 76"/>
              <a:gd name="T10" fmla="*/ 156 w 170"/>
              <a:gd name="T11" fmla="*/ 46 h 76"/>
              <a:gd name="T12" fmla="*/ 72 w 170"/>
              <a:gd name="T1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76">
                <a:moveTo>
                  <a:pt x="72" y="76"/>
                </a:moveTo>
                <a:cubicBezTo>
                  <a:pt x="49" y="76"/>
                  <a:pt x="28" y="73"/>
                  <a:pt x="11" y="56"/>
                </a:cubicBezTo>
                <a:cubicBezTo>
                  <a:pt x="0" y="44"/>
                  <a:pt x="1" y="38"/>
                  <a:pt x="17" y="33"/>
                </a:cubicBezTo>
                <a:cubicBezTo>
                  <a:pt x="32" y="27"/>
                  <a:pt x="48" y="21"/>
                  <a:pt x="63" y="14"/>
                </a:cubicBezTo>
                <a:cubicBezTo>
                  <a:pt x="93" y="0"/>
                  <a:pt x="122" y="0"/>
                  <a:pt x="151" y="15"/>
                </a:cubicBezTo>
                <a:cubicBezTo>
                  <a:pt x="168" y="25"/>
                  <a:pt x="170" y="32"/>
                  <a:pt x="156" y="46"/>
                </a:cubicBezTo>
                <a:cubicBezTo>
                  <a:pt x="132" y="68"/>
                  <a:pt x="103" y="76"/>
                  <a:pt x="72" y="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1" name="Freeform 205">
            <a:extLst>
              <a:ext uri="{FF2B5EF4-FFF2-40B4-BE49-F238E27FC236}">
                <a16:creationId xmlns:a16="http://schemas.microsoft.com/office/drawing/2014/main" id="{C6F6FA1E-DBCC-4D71-86D6-074EB1E36538}"/>
              </a:ext>
            </a:extLst>
          </p:cNvPr>
          <p:cNvSpPr>
            <a:spLocks/>
          </p:cNvSpPr>
          <p:nvPr/>
        </p:nvSpPr>
        <p:spPr bwMode="auto">
          <a:xfrm>
            <a:off x="1121317" y="6875715"/>
            <a:ext cx="88290" cy="93195"/>
          </a:xfrm>
          <a:custGeom>
            <a:avLst/>
            <a:gdLst>
              <a:gd name="T0" fmla="*/ 102 w 104"/>
              <a:gd name="T1" fmla="*/ 31 h 113"/>
              <a:gd name="T2" fmla="*/ 92 w 104"/>
              <a:gd name="T3" fmla="*/ 82 h 113"/>
              <a:gd name="T4" fmla="*/ 34 w 104"/>
              <a:gd name="T5" fmla="*/ 98 h 113"/>
              <a:gd name="T6" fmla="*/ 5 w 104"/>
              <a:gd name="T7" fmla="*/ 56 h 113"/>
              <a:gd name="T8" fmla="*/ 23 w 104"/>
              <a:gd name="T9" fmla="*/ 13 h 113"/>
              <a:gd name="T10" fmla="*/ 91 w 104"/>
              <a:gd name="T11" fmla="*/ 5 h 113"/>
              <a:gd name="T12" fmla="*/ 102 w 104"/>
              <a:gd name="T13" fmla="*/ 3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113">
                <a:moveTo>
                  <a:pt x="102" y="31"/>
                </a:moveTo>
                <a:cubicBezTo>
                  <a:pt x="101" y="44"/>
                  <a:pt x="100" y="64"/>
                  <a:pt x="92" y="82"/>
                </a:cubicBezTo>
                <a:cubicBezTo>
                  <a:pt x="79" y="107"/>
                  <a:pt x="58" y="113"/>
                  <a:pt x="34" y="98"/>
                </a:cubicBezTo>
                <a:cubicBezTo>
                  <a:pt x="19" y="88"/>
                  <a:pt x="10" y="73"/>
                  <a:pt x="5" y="56"/>
                </a:cubicBezTo>
                <a:cubicBezTo>
                  <a:pt x="0" y="38"/>
                  <a:pt x="6" y="23"/>
                  <a:pt x="23" y="13"/>
                </a:cubicBezTo>
                <a:cubicBezTo>
                  <a:pt x="44" y="0"/>
                  <a:pt x="67" y="2"/>
                  <a:pt x="91" y="5"/>
                </a:cubicBezTo>
                <a:cubicBezTo>
                  <a:pt x="102" y="7"/>
                  <a:pt x="104" y="15"/>
                  <a:pt x="102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2" name="Freeform 206">
            <a:extLst>
              <a:ext uri="{FF2B5EF4-FFF2-40B4-BE49-F238E27FC236}">
                <a16:creationId xmlns:a16="http://schemas.microsoft.com/office/drawing/2014/main" id="{E80B9967-A33B-4985-B9D4-95517444A0D9}"/>
              </a:ext>
            </a:extLst>
          </p:cNvPr>
          <p:cNvSpPr>
            <a:spLocks/>
          </p:cNvSpPr>
          <p:nvPr/>
        </p:nvSpPr>
        <p:spPr bwMode="auto">
          <a:xfrm>
            <a:off x="3529667" y="7677680"/>
            <a:ext cx="164318" cy="63765"/>
          </a:xfrm>
          <a:custGeom>
            <a:avLst/>
            <a:gdLst>
              <a:gd name="T0" fmla="*/ 90 w 195"/>
              <a:gd name="T1" fmla="*/ 73 h 76"/>
              <a:gd name="T2" fmla="*/ 11 w 195"/>
              <a:gd name="T3" fmla="*/ 61 h 76"/>
              <a:gd name="T4" fmla="*/ 1 w 195"/>
              <a:gd name="T5" fmla="*/ 53 h 76"/>
              <a:gd name="T6" fmla="*/ 9 w 195"/>
              <a:gd name="T7" fmla="*/ 43 h 76"/>
              <a:gd name="T8" fmla="*/ 70 w 195"/>
              <a:gd name="T9" fmla="*/ 27 h 76"/>
              <a:gd name="T10" fmla="*/ 156 w 195"/>
              <a:gd name="T11" fmla="*/ 8 h 76"/>
              <a:gd name="T12" fmla="*/ 187 w 195"/>
              <a:gd name="T13" fmla="*/ 23 h 76"/>
              <a:gd name="T14" fmla="*/ 180 w 195"/>
              <a:gd name="T15" fmla="*/ 44 h 76"/>
              <a:gd name="T16" fmla="*/ 90 w 195"/>
              <a:gd name="T17" fmla="*/ 7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76">
                <a:moveTo>
                  <a:pt x="90" y="73"/>
                </a:moveTo>
                <a:cubicBezTo>
                  <a:pt x="62" y="75"/>
                  <a:pt x="37" y="69"/>
                  <a:pt x="11" y="61"/>
                </a:cubicBezTo>
                <a:cubicBezTo>
                  <a:pt x="7" y="59"/>
                  <a:pt x="1" y="59"/>
                  <a:pt x="1" y="53"/>
                </a:cubicBezTo>
                <a:cubicBezTo>
                  <a:pt x="0" y="48"/>
                  <a:pt x="5" y="45"/>
                  <a:pt x="9" y="43"/>
                </a:cubicBezTo>
                <a:cubicBezTo>
                  <a:pt x="27" y="31"/>
                  <a:pt x="48" y="28"/>
                  <a:pt x="70" y="27"/>
                </a:cubicBezTo>
                <a:cubicBezTo>
                  <a:pt x="100" y="25"/>
                  <a:pt x="129" y="25"/>
                  <a:pt x="156" y="8"/>
                </a:cubicBezTo>
                <a:cubicBezTo>
                  <a:pt x="171" y="0"/>
                  <a:pt x="179" y="13"/>
                  <a:pt x="187" y="23"/>
                </a:cubicBezTo>
                <a:cubicBezTo>
                  <a:pt x="195" y="33"/>
                  <a:pt x="186" y="39"/>
                  <a:pt x="180" y="44"/>
                </a:cubicBezTo>
                <a:cubicBezTo>
                  <a:pt x="154" y="67"/>
                  <a:pt x="124" y="76"/>
                  <a:pt x="90" y="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3" name="Freeform 207">
            <a:extLst>
              <a:ext uri="{FF2B5EF4-FFF2-40B4-BE49-F238E27FC236}">
                <a16:creationId xmlns:a16="http://schemas.microsoft.com/office/drawing/2014/main" id="{A23BCBA6-D0CD-4318-AF83-4908A50BF612}"/>
              </a:ext>
            </a:extLst>
          </p:cNvPr>
          <p:cNvSpPr>
            <a:spLocks/>
          </p:cNvSpPr>
          <p:nvPr/>
        </p:nvSpPr>
        <p:spPr bwMode="auto">
          <a:xfrm>
            <a:off x="4370874" y="5943320"/>
            <a:ext cx="112814" cy="71122"/>
          </a:xfrm>
          <a:custGeom>
            <a:avLst/>
            <a:gdLst>
              <a:gd name="T0" fmla="*/ 65 w 136"/>
              <a:gd name="T1" fmla="*/ 83 h 83"/>
              <a:gd name="T2" fmla="*/ 11 w 136"/>
              <a:gd name="T3" fmla="*/ 59 h 83"/>
              <a:gd name="T4" fmla="*/ 20 w 136"/>
              <a:gd name="T5" fmla="*/ 19 h 83"/>
              <a:gd name="T6" fmla="*/ 128 w 136"/>
              <a:gd name="T7" fmla="*/ 33 h 83"/>
              <a:gd name="T8" fmla="*/ 119 w 136"/>
              <a:gd name="T9" fmla="*/ 69 h 83"/>
              <a:gd name="T10" fmla="*/ 65 w 136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83">
                <a:moveTo>
                  <a:pt x="65" y="83"/>
                </a:moveTo>
                <a:cubicBezTo>
                  <a:pt x="43" y="82"/>
                  <a:pt x="23" y="78"/>
                  <a:pt x="11" y="59"/>
                </a:cubicBezTo>
                <a:cubicBezTo>
                  <a:pt x="0" y="42"/>
                  <a:pt x="3" y="29"/>
                  <a:pt x="20" y="19"/>
                </a:cubicBezTo>
                <a:cubicBezTo>
                  <a:pt x="52" y="0"/>
                  <a:pt x="103" y="7"/>
                  <a:pt x="128" y="33"/>
                </a:cubicBezTo>
                <a:cubicBezTo>
                  <a:pt x="136" y="41"/>
                  <a:pt x="132" y="59"/>
                  <a:pt x="119" y="69"/>
                </a:cubicBezTo>
                <a:cubicBezTo>
                  <a:pt x="102" y="82"/>
                  <a:pt x="82" y="80"/>
                  <a:pt x="65" y="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4" name="Freeform 208">
            <a:extLst>
              <a:ext uri="{FF2B5EF4-FFF2-40B4-BE49-F238E27FC236}">
                <a16:creationId xmlns:a16="http://schemas.microsoft.com/office/drawing/2014/main" id="{BBBE5857-B91D-4281-8C02-CBC325103EA1}"/>
              </a:ext>
            </a:extLst>
          </p:cNvPr>
          <p:cNvSpPr>
            <a:spLocks/>
          </p:cNvSpPr>
          <p:nvPr/>
        </p:nvSpPr>
        <p:spPr bwMode="auto">
          <a:xfrm>
            <a:off x="1091887" y="6574057"/>
            <a:ext cx="115268" cy="93195"/>
          </a:xfrm>
          <a:custGeom>
            <a:avLst/>
            <a:gdLst>
              <a:gd name="T0" fmla="*/ 134 w 135"/>
              <a:gd name="T1" fmla="*/ 84 h 112"/>
              <a:gd name="T2" fmla="*/ 104 w 135"/>
              <a:gd name="T3" fmla="*/ 108 h 112"/>
              <a:gd name="T4" fmla="*/ 60 w 135"/>
              <a:gd name="T5" fmla="*/ 67 h 112"/>
              <a:gd name="T6" fmla="*/ 38 w 135"/>
              <a:gd name="T7" fmla="*/ 51 h 112"/>
              <a:gd name="T8" fmla="*/ 5 w 135"/>
              <a:gd name="T9" fmla="*/ 40 h 112"/>
              <a:gd name="T10" fmla="*/ 11 w 135"/>
              <a:gd name="T11" fmla="*/ 10 h 112"/>
              <a:gd name="T12" fmla="*/ 50 w 135"/>
              <a:gd name="T13" fmla="*/ 10 h 112"/>
              <a:gd name="T14" fmla="*/ 84 w 135"/>
              <a:gd name="T15" fmla="*/ 23 h 112"/>
              <a:gd name="T16" fmla="*/ 134 w 135"/>
              <a:gd name="T17" fmla="*/ 8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12">
                <a:moveTo>
                  <a:pt x="134" y="84"/>
                </a:moveTo>
                <a:cubicBezTo>
                  <a:pt x="134" y="103"/>
                  <a:pt x="122" y="112"/>
                  <a:pt x="104" y="108"/>
                </a:cubicBezTo>
                <a:cubicBezTo>
                  <a:pt x="82" y="103"/>
                  <a:pt x="65" y="90"/>
                  <a:pt x="60" y="67"/>
                </a:cubicBezTo>
                <a:cubicBezTo>
                  <a:pt x="57" y="54"/>
                  <a:pt x="54" y="46"/>
                  <a:pt x="38" y="51"/>
                </a:cubicBezTo>
                <a:cubicBezTo>
                  <a:pt x="26" y="54"/>
                  <a:pt x="11" y="54"/>
                  <a:pt x="5" y="40"/>
                </a:cubicBezTo>
                <a:cubicBezTo>
                  <a:pt x="0" y="29"/>
                  <a:pt x="2" y="18"/>
                  <a:pt x="11" y="10"/>
                </a:cubicBezTo>
                <a:cubicBezTo>
                  <a:pt x="23" y="0"/>
                  <a:pt x="38" y="1"/>
                  <a:pt x="50" y="10"/>
                </a:cubicBezTo>
                <a:cubicBezTo>
                  <a:pt x="60" y="18"/>
                  <a:pt x="70" y="23"/>
                  <a:pt x="84" y="23"/>
                </a:cubicBezTo>
                <a:cubicBezTo>
                  <a:pt x="107" y="23"/>
                  <a:pt x="135" y="59"/>
                  <a:pt x="134" y="8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5" name="Freeform 209">
            <a:extLst>
              <a:ext uri="{FF2B5EF4-FFF2-40B4-BE49-F238E27FC236}">
                <a16:creationId xmlns:a16="http://schemas.microsoft.com/office/drawing/2014/main" id="{4E719AF8-806B-45F3-9501-7F7B1031FC4E}"/>
              </a:ext>
            </a:extLst>
          </p:cNvPr>
          <p:cNvSpPr>
            <a:spLocks/>
          </p:cNvSpPr>
          <p:nvPr/>
        </p:nvSpPr>
        <p:spPr bwMode="auto">
          <a:xfrm>
            <a:off x="2781656" y="4130925"/>
            <a:ext cx="137340" cy="98100"/>
          </a:xfrm>
          <a:custGeom>
            <a:avLst/>
            <a:gdLst>
              <a:gd name="T0" fmla="*/ 29 w 161"/>
              <a:gd name="T1" fmla="*/ 117 h 117"/>
              <a:gd name="T2" fmla="*/ 12 w 161"/>
              <a:gd name="T3" fmla="*/ 114 h 117"/>
              <a:gd name="T4" fmla="*/ 7 w 161"/>
              <a:gd name="T5" fmla="*/ 94 h 117"/>
              <a:gd name="T6" fmla="*/ 40 w 161"/>
              <a:gd name="T7" fmla="*/ 70 h 117"/>
              <a:gd name="T8" fmla="*/ 73 w 161"/>
              <a:gd name="T9" fmla="*/ 60 h 117"/>
              <a:gd name="T10" fmla="*/ 131 w 161"/>
              <a:gd name="T11" fmla="*/ 11 h 117"/>
              <a:gd name="T12" fmla="*/ 139 w 161"/>
              <a:gd name="T13" fmla="*/ 0 h 117"/>
              <a:gd name="T14" fmla="*/ 150 w 161"/>
              <a:gd name="T15" fmla="*/ 10 h 117"/>
              <a:gd name="T16" fmla="*/ 142 w 161"/>
              <a:gd name="T17" fmla="*/ 62 h 117"/>
              <a:gd name="T18" fmla="*/ 29 w 161"/>
              <a:gd name="T1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1" h="117">
                <a:moveTo>
                  <a:pt x="29" y="117"/>
                </a:moveTo>
                <a:cubicBezTo>
                  <a:pt x="24" y="116"/>
                  <a:pt x="18" y="115"/>
                  <a:pt x="12" y="114"/>
                </a:cubicBezTo>
                <a:cubicBezTo>
                  <a:pt x="1" y="110"/>
                  <a:pt x="0" y="103"/>
                  <a:pt x="7" y="94"/>
                </a:cubicBezTo>
                <a:cubicBezTo>
                  <a:pt x="15" y="82"/>
                  <a:pt x="26" y="74"/>
                  <a:pt x="40" y="70"/>
                </a:cubicBezTo>
                <a:cubicBezTo>
                  <a:pt x="51" y="66"/>
                  <a:pt x="62" y="62"/>
                  <a:pt x="73" y="60"/>
                </a:cubicBezTo>
                <a:cubicBezTo>
                  <a:pt x="100" y="53"/>
                  <a:pt x="121" y="38"/>
                  <a:pt x="131" y="11"/>
                </a:cubicBezTo>
                <a:cubicBezTo>
                  <a:pt x="132" y="6"/>
                  <a:pt x="134" y="1"/>
                  <a:pt x="139" y="0"/>
                </a:cubicBezTo>
                <a:cubicBezTo>
                  <a:pt x="145" y="0"/>
                  <a:pt x="148" y="5"/>
                  <a:pt x="150" y="10"/>
                </a:cubicBezTo>
                <a:cubicBezTo>
                  <a:pt x="161" y="29"/>
                  <a:pt x="154" y="47"/>
                  <a:pt x="142" y="62"/>
                </a:cubicBezTo>
                <a:cubicBezTo>
                  <a:pt x="113" y="96"/>
                  <a:pt x="74" y="112"/>
                  <a:pt x="29" y="1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6" name="Freeform 210">
            <a:extLst>
              <a:ext uri="{FF2B5EF4-FFF2-40B4-BE49-F238E27FC236}">
                <a16:creationId xmlns:a16="http://schemas.microsoft.com/office/drawing/2014/main" id="{C9503450-3A40-4708-A85F-1808754AAC6A}"/>
              </a:ext>
            </a:extLst>
          </p:cNvPr>
          <p:cNvSpPr>
            <a:spLocks/>
          </p:cNvSpPr>
          <p:nvPr/>
        </p:nvSpPr>
        <p:spPr bwMode="auto">
          <a:xfrm>
            <a:off x="1741799" y="7957265"/>
            <a:ext cx="61313" cy="107910"/>
          </a:xfrm>
          <a:custGeom>
            <a:avLst/>
            <a:gdLst>
              <a:gd name="T0" fmla="*/ 6 w 73"/>
              <a:gd name="T1" fmla="*/ 94 h 129"/>
              <a:gd name="T2" fmla="*/ 16 w 73"/>
              <a:gd name="T3" fmla="*/ 38 h 129"/>
              <a:gd name="T4" fmla="*/ 43 w 73"/>
              <a:gd name="T5" fmla="*/ 8 h 129"/>
              <a:gd name="T6" fmla="*/ 71 w 73"/>
              <a:gd name="T7" fmla="*/ 25 h 129"/>
              <a:gd name="T8" fmla="*/ 64 w 73"/>
              <a:gd name="T9" fmla="*/ 88 h 129"/>
              <a:gd name="T10" fmla="*/ 58 w 73"/>
              <a:gd name="T11" fmla="*/ 102 h 129"/>
              <a:gd name="T12" fmla="*/ 20 w 73"/>
              <a:gd name="T13" fmla="*/ 126 h 129"/>
              <a:gd name="T14" fmla="*/ 6 w 73"/>
              <a:gd name="T15" fmla="*/ 9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" h="129">
                <a:moveTo>
                  <a:pt x="6" y="94"/>
                </a:moveTo>
                <a:cubicBezTo>
                  <a:pt x="5" y="73"/>
                  <a:pt x="9" y="55"/>
                  <a:pt x="16" y="38"/>
                </a:cubicBezTo>
                <a:cubicBezTo>
                  <a:pt x="21" y="25"/>
                  <a:pt x="29" y="14"/>
                  <a:pt x="43" y="8"/>
                </a:cubicBezTo>
                <a:cubicBezTo>
                  <a:pt x="60" y="0"/>
                  <a:pt x="70" y="6"/>
                  <a:pt x="71" y="25"/>
                </a:cubicBezTo>
                <a:cubicBezTo>
                  <a:pt x="73" y="46"/>
                  <a:pt x="70" y="67"/>
                  <a:pt x="64" y="88"/>
                </a:cubicBezTo>
                <a:cubicBezTo>
                  <a:pt x="63" y="93"/>
                  <a:pt x="61" y="98"/>
                  <a:pt x="58" y="102"/>
                </a:cubicBezTo>
                <a:cubicBezTo>
                  <a:pt x="50" y="117"/>
                  <a:pt x="38" y="129"/>
                  <a:pt x="20" y="126"/>
                </a:cubicBezTo>
                <a:cubicBezTo>
                  <a:pt x="0" y="122"/>
                  <a:pt x="9" y="103"/>
                  <a:pt x="6" y="9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7" name="Freeform 211">
            <a:extLst>
              <a:ext uri="{FF2B5EF4-FFF2-40B4-BE49-F238E27FC236}">
                <a16:creationId xmlns:a16="http://schemas.microsoft.com/office/drawing/2014/main" id="{55340352-036D-495C-A38C-21626FA512BD}"/>
              </a:ext>
            </a:extLst>
          </p:cNvPr>
          <p:cNvSpPr>
            <a:spLocks/>
          </p:cNvSpPr>
          <p:nvPr/>
        </p:nvSpPr>
        <p:spPr bwMode="auto">
          <a:xfrm>
            <a:off x="2506977" y="4506158"/>
            <a:ext cx="73574" cy="85837"/>
          </a:xfrm>
          <a:custGeom>
            <a:avLst/>
            <a:gdLst>
              <a:gd name="T0" fmla="*/ 88 w 88"/>
              <a:gd name="T1" fmla="*/ 51 h 104"/>
              <a:gd name="T2" fmla="*/ 58 w 88"/>
              <a:gd name="T3" fmla="*/ 96 h 104"/>
              <a:gd name="T4" fmla="*/ 22 w 88"/>
              <a:gd name="T5" fmla="*/ 80 h 104"/>
              <a:gd name="T6" fmla="*/ 17 w 88"/>
              <a:gd name="T7" fmla="*/ 68 h 104"/>
              <a:gd name="T8" fmla="*/ 48 w 88"/>
              <a:gd name="T9" fmla="*/ 3 h 104"/>
              <a:gd name="T10" fmla="*/ 88 w 88"/>
              <a:gd name="T11" fmla="*/ 5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" h="104">
                <a:moveTo>
                  <a:pt x="88" y="51"/>
                </a:moveTo>
                <a:cubicBezTo>
                  <a:pt x="88" y="70"/>
                  <a:pt x="76" y="89"/>
                  <a:pt x="58" y="96"/>
                </a:cubicBezTo>
                <a:cubicBezTo>
                  <a:pt x="38" y="104"/>
                  <a:pt x="30" y="101"/>
                  <a:pt x="22" y="80"/>
                </a:cubicBezTo>
                <a:cubicBezTo>
                  <a:pt x="21" y="76"/>
                  <a:pt x="19" y="72"/>
                  <a:pt x="17" y="68"/>
                </a:cubicBezTo>
                <a:cubicBezTo>
                  <a:pt x="0" y="34"/>
                  <a:pt x="11" y="10"/>
                  <a:pt x="48" y="3"/>
                </a:cubicBezTo>
                <a:cubicBezTo>
                  <a:pt x="64" y="0"/>
                  <a:pt x="88" y="28"/>
                  <a:pt x="88" y="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8" name="Freeform 212">
            <a:extLst>
              <a:ext uri="{FF2B5EF4-FFF2-40B4-BE49-F238E27FC236}">
                <a16:creationId xmlns:a16="http://schemas.microsoft.com/office/drawing/2014/main" id="{019881AF-084A-4E42-8646-75A63FED8706}"/>
              </a:ext>
            </a:extLst>
          </p:cNvPr>
          <p:cNvSpPr>
            <a:spLocks/>
          </p:cNvSpPr>
          <p:nvPr/>
        </p:nvSpPr>
        <p:spPr bwMode="auto">
          <a:xfrm>
            <a:off x="939832" y="6941931"/>
            <a:ext cx="95649" cy="73574"/>
          </a:xfrm>
          <a:custGeom>
            <a:avLst/>
            <a:gdLst>
              <a:gd name="T0" fmla="*/ 43 w 115"/>
              <a:gd name="T1" fmla="*/ 88 h 88"/>
              <a:gd name="T2" fmla="*/ 14 w 115"/>
              <a:gd name="T3" fmla="*/ 52 h 88"/>
              <a:gd name="T4" fmla="*/ 96 w 115"/>
              <a:gd name="T5" fmla="*/ 12 h 88"/>
              <a:gd name="T6" fmla="*/ 107 w 115"/>
              <a:gd name="T7" fmla="*/ 38 h 88"/>
              <a:gd name="T8" fmla="*/ 43 w 115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88">
                <a:moveTo>
                  <a:pt x="43" y="88"/>
                </a:moveTo>
                <a:cubicBezTo>
                  <a:pt x="5" y="88"/>
                  <a:pt x="0" y="80"/>
                  <a:pt x="14" y="52"/>
                </a:cubicBezTo>
                <a:cubicBezTo>
                  <a:pt x="34" y="14"/>
                  <a:pt x="61" y="0"/>
                  <a:pt x="96" y="12"/>
                </a:cubicBezTo>
                <a:cubicBezTo>
                  <a:pt x="111" y="16"/>
                  <a:pt x="115" y="24"/>
                  <a:pt x="107" y="38"/>
                </a:cubicBezTo>
                <a:cubicBezTo>
                  <a:pt x="91" y="66"/>
                  <a:pt x="71" y="87"/>
                  <a:pt x="43" y="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9" name="Freeform 213">
            <a:extLst>
              <a:ext uri="{FF2B5EF4-FFF2-40B4-BE49-F238E27FC236}">
                <a16:creationId xmlns:a16="http://schemas.microsoft.com/office/drawing/2014/main" id="{9C4AF8F4-2F03-484C-A0A5-84667B9B7728}"/>
              </a:ext>
            </a:extLst>
          </p:cNvPr>
          <p:cNvSpPr>
            <a:spLocks/>
          </p:cNvSpPr>
          <p:nvPr/>
        </p:nvSpPr>
        <p:spPr bwMode="auto">
          <a:xfrm>
            <a:off x="1131127" y="4869127"/>
            <a:ext cx="93195" cy="71122"/>
          </a:xfrm>
          <a:custGeom>
            <a:avLst/>
            <a:gdLst>
              <a:gd name="T0" fmla="*/ 68 w 111"/>
              <a:gd name="T1" fmla="*/ 84 h 84"/>
              <a:gd name="T2" fmla="*/ 11 w 111"/>
              <a:gd name="T3" fmla="*/ 55 h 84"/>
              <a:gd name="T4" fmla="*/ 20 w 111"/>
              <a:gd name="T5" fmla="*/ 12 h 84"/>
              <a:gd name="T6" fmla="*/ 47 w 111"/>
              <a:gd name="T7" fmla="*/ 3 h 84"/>
              <a:gd name="T8" fmla="*/ 102 w 111"/>
              <a:gd name="T9" fmla="*/ 47 h 84"/>
              <a:gd name="T10" fmla="*/ 68 w 111"/>
              <a:gd name="T11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" h="84">
                <a:moveTo>
                  <a:pt x="68" y="84"/>
                </a:moveTo>
                <a:cubicBezTo>
                  <a:pt x="46" y="83"/>
                  <a:pt x="25" y="72"/>
                  <a:pt x="11" y="55"/>
                </a:cubicBezTo>
                <a:cubicBezTo>
                  <a:pt x="0" y="42"/>
                  <a:pt x="14" y="26"/>
                  <a:pt x="20" y="12"/>
                </a:cubicBezTo>
                <a:cubicBezTo>
                  <a:pt x="25" y="1"/>
                  <a:pt x="37" y="0"/>
                  <a:pt x="47" y="3"/>
                </a:cubicBezTo>
                <a:cubicBezTo>
                  <a:pt x="72" y="9"/>
                  <a:pt x="90" y="25"/>
                  <a:pt x="102" y="47"/>
                </a:cubicBezTo>
                <a:cubicBezTo>
                  <a:pt x="111" y="62"/>
                  <a:pt x="92" y="84"/>
                  <a:pt x="68" y="8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0" name="Freeform 214">
            <a:extLst>
              <a:ext uri="{FF2B5EF4-FFF2-40B4-BE49-F238E27FC236}">
                <a16:creationId xmlns:a16="http://schemas.microsoft.com/office/drawing/2014/main" id="{7EBC4AA0-D1CA-4E2A-B876-42A2AF914F34}"/>
              </a:ext>
            </a:extLst>
          </p:cNvPr>
          <p:cNvSpPr>
            <a:spLocks/>
          </p:cNvSpPr>
          <p:nvPr/>
        </p:nvSpPr>
        <p:spPr bwMode="auto">
          <a:xfrm>
            <a:off x="2342659" y="4189785"/>
            <a:ext cx="61313" cy="112814"/>
          </a:xfrm>
          <a:custGeom>
            <a:avLst/>
            <a:gdLst>
              <a:gd name="T0" fmla="*/ 69 w 75"/>
              <a:gd name="T1" fmla="*/ 103 h 137"/>
              <a:gd name="T2" fmla="*/ 59 w 75"/>
              <a:gd name="T3" fmla="*/ 134 h 137"/>
              <a:gd name="T4" fmla="*/ 35 w 75"/>
              <a:gd name="T5" fmla="*/ 114 h 137"/>
              <a:gd name="T6" fmla="*/ 1 w 75"/>
              <a:gd name="T7" fmla="*/ 28 h 137"/>
              <a:gd name="T8" fmla="*/ 9 w 75"/>
              <a:gd name="T9" fmla="*/ 5 h 137"/>
              <a:gd name="T10" fmla="*/ 32 w 75"/>
              <a:gd name="T11" fmla="*/ 11 h 137"/>
              <a:gd name="T12" fmla="*/ 69 w 75"/>
              <a:gd name="T13" fmla="*/ 10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" h="137">
                <a:moveTo>
                  <a:pt x="69" y="103"/>
                </a:moveTo>
                <a:cubicBezTo>
                  <a:pt x="66" y="115"/>
                  <a:pt x="75" y="130"/>
                  <a:pt x="59" y="134"/>
                </a:cubicBezTo>
                <a:cubicBezTo>
                  <a:pt x="45" y="137"/>
                  <a:pt x="41" y="122"/>
                  <a:pt x="35" y="114"/>
                </a:cubicBezTo>
                <a:cubicBezTo>
                  <a:pt x="17" y="88"/>
                  <a:pt x="4" y="60"/>
                  <a:pt x="1" y="28"/>
                </a:cubicBezTo>
                <a:cubicBezTo>
                  <a:pt x="0" y="19"/>
                  <a:pt x="0" y="10"/>
                  <a:pt x="9" y="5"/>
                </a:cubicBezTo>
                <a:cubicBezTo>
                  <a:pt x="18" y="0"/>
                  <a:pt x="26" y="5"/>
                  <a:pt x="32" y="11"/>
                </a:cubicBezTo>
                <a:cubicBezTo>
                  <a:pt x="57" y="37"/>
                  <a:pt x="67" y="69"/>
                  <a:pt x="69" y="1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1" name="Freeform 215">
            <a:extLst>
              <a:ext uri="{FF2B5EF4-FFF2-40B4-BE49-F238E27FC236}">
                <a16:creationId xmlns:a16="http://schemas.microsoft.com/office/drawing/2014/main" id="{2A5AA23D-D61F-4B3E-ADA6-1915A508248A}"/>
              </a:ext>
            </a:extLst>
          </p:cNvPr>
          <p:cNvSpPr>
            <a:spLocks/>
          </p:cNvSpPr>
          <p:nvPr/>
        </p:nvSpPr>
        <p:spPr bwMode="auto">
          <a:xfrm>
            <a:off x="2958237" y="7520720"/>
            <a:ext cx="66218" cy="110362"/>
          </a:xfrm>
          <a:custGeom>
            <a:avLst/>
            <a:gdLst>
              <a:gd name="T0" fmla="*/ 23 w 80"/>
              <a:gd name="T1" fmla="*/ 134 h 134"/>
              <a:gd name="T2" fmla="*/ 2 w 80"/>
              <a:gd name="T3" fmla="*/ 115 h 134"/>
              <a:gd name="T4" fmla="*/ 52 w 80"/>
              <a:gd name="T5" fmla="*/ 11 h 134"/>
              <a:gd name="T6" fmla="*/ 71 w 80"/>
              <a:gd name="T7" fmla="*/ 4 h 134"/>
              <a:gd name="T8" fmla="*/ 74 w 80"/>
              <a:gd name="T9" fmla="*/ 24 h 134"/>
              <a:gd name="T10" fmla="*/ 55 w 80"/>
              <a:gd name="T11" fmla="*/ 111 h 134"/>
              <a:gd name="T12" fmla="*/ 23 w 80"/>
              <a:gd name="T13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34">
                <a:moveTo>
                  <a:pt x="23" y="134"/>
                </a:moveTo>
                <a:cubicBezTo>
                  <a:pt x="10" y="133"/>
                  <a:pt x="0" y="129"/>
                  <a:pt x="2" y="115"/>
                </a:cubicBezTo>
                <a:cubicBezTo>
                  <a:pt x="8" y="76"/>
                  <a:pt x="22" y="40"/>
                  <a:pt x="52" y="11"/>
                </a:cubicBezTo>
                <a:cubicBezTo>
                  <a:pt x="57" y="6"/>
                  <a:pt x="64" y="0"/>
                  <a:pt x="71" y="4"/>
                </a:cubicBezTo>
                <a:cubicBezTo>
                  <a:pt x="80" y="8"/>
                  <a:pt x="75" y="17"/>
                  <a:pt x="74" y="24"/>
                </a:cubicBezTo>
                <a:cubicBezTo>
                  <a:pt x="69" y="53"/>
                  <a:pt x="55" y="80"/>
                  <a:pt x="55" y="111"/>
                </a:cubicBezTo>
                <a:cubicBezTo>
                  <a:pt x="55" y="127"/>
                  <a:pt x="33" y="127"/>
                  <a:pt x="23" y="1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2" name="Freeform 216">
            <a:extLst>
              <a:ext uri="{FF2B5EF4-FFF2-40B4-BE49-F238E27FC236}">
                <a16:creationId xmlns:a16="http://schemas.microsoft.com/office/drawing/2014/main" id="{926EB828-7BEC-4739-8240-407BE1E91C3F}"/>
              </a:ext>
            </a:extLst>
          </p:cNvPr>
          <p:cNvSpPr>
            <a:spLocks/>
          </p:cNvSpPr>
          <p:nvPr/>
        </p:nvSpPr>
        <p:spPr bwMode="auto">
          <a:xfrm>
            <a:off x="4110908" y="6892881"/>
            <a:ext cx="88290" cy="63765"/>
          </a:xfrm>
          <a:custGeom>
            <a:avLst/>
            <a:gdLst>
              <a:gd name="T0" fmla="*/ 45 w 106"/>
              <a:gd name="T1" fmla="*/ 0 h 75"/>
              <a:gd name="T2" fmla="*/ 100 w 106"/>
              <a:gd name="T3" fmla="*/ 32 h 75"/>
              <a:gd name="T4" fmla="*/ 82 w 106"/>
              <a:gd name="T5" fmla="*/ 67 h 75"/>
              <a:gd name="T6" fmla="*/ 8 w 106"/>
              <a:gd name="T7" fmla="*/ 34 h 75"/>
              <a:gd name="T8" fmla="*/ 21 w 106"/>
              <a:gd name="T9" fmla="*/ 6 h 75"/>
              <a:gd name="T10" fmla="*/ 45 w 106"/>
              <a:gd name="T11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75">
                <a:moveTo>
                  <a:pt x="45" y="0"/>
                </a:moveTo>
                <a:cubicBezTo>
                  <a:pt x="70" y="0"/>
                  <a:pt x="94" y="15"/>
                  <a:pt x="100" y="32"/>
                </a:cubicBezTo>
                <a:cubicBezTo>
                  <a:pt x="106" y="49"/>
                  <a:pt x="100" y="62"/>
                  <a:pt x="82" y="67"/>
                </a:cubicBezTo>
                <a:cubicBezTo>
                  <a:pt x="55" y="75"/>
                  <a:pt x="20" y="60"/>
                  <a:pt x="8" y="34"/>
                </a:cubicBezTo>
                <a:cubicBezTo>
                  <a:pt x="0" y="16"/>
                  <a:pt x="2" y="11"/>
                  <a:pt x="21" y="6"/>
                </a:cubicBezTo>
                <a:cubicBezTo>
                  <a:pt x="30" y="3"/>
                  <a:pt x="39" y="1"/>
                  <a:pt x="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3" name="Freeform 217">
            <a:extLst>
              <a:ext uri="{FF2B5EF4-FFF2-40B4-BE49-F238E27FC236}">
                <a16:creationId xmlns:a16="http://schemas.microsoft.com/office/drawing/2014/main" id="{55BE4AD5-5430-4953-8C86-FEDDC3717DA1}"/>
              </a:ext>
            </a:extLst>
          </p:cNvPr>
          <p:cNvSpPr>
            <a:spLocks/>
          </p:cNvSpPr>
          <p:nvPr/>
        </p:nvSpPr>
        <p:spPr bwMode="auto">
          <a:xfrm>
            <a:off x="4182030" y="6267496"/>
            <a:ext cx="71123" cy="66216"/>
          </a:xfrm>
          <a:custGeom>
            <a:avLst/>
            <a:gdLst>
              <a:gd name="T0" fmla="*/ 82 w 83"/>
              <a:gd name="T1" fmla="*/ 49 h 79"/>
              <a:gd name="T2" fmla="*/ 44 w 83"/>
              <a:gd name="T3" fmla="*/ 77 h 79"/>
              <a:gd name="T4" fmla="*/ 1 w 83"/>
              <a:gd name="T5" fmla="*/ 47 h 79"/>
              <a:gd name="T6" fmla="*/ 37 w 83"/>
              <a:gd name="T7" fmla="*/ 1 h 79"/>
              <a:gd name="T8" fmla="*/ 82 w 83"/>
              <a:gd name="T9" fmla="*/ 4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79">
                <a:moveTo>
                  <a:pt x="82" y="49"/>
                </a:moveTo>
                <a:cubicBezTo>
                  <a:pt x="81" y="78"/>
                  <a:pt x="79" y="73"/>
                  <a:pt x="44" y="77"/>
                </a:cubicBezTo>
                <a:cubicBezTo>
                  <a:pt x="25" y="79"/>
                  <a:pt x="0" y="61"/>
                  <a:pt x="1" y="47"/>
                </a:cubicBezTo>
                <a:cubicBezTo>
                  <a:pt x="1" y="22"/>
                  <a:pt x="18" y="1"/>
                  <a:pt x="37" y="1"/>
                </a:cubicBezTo>
                <a:cubicBezTo>
                  <a:pt x="59" y="0"/>
                  <a:pt x="83" y="26"/>
                  <a:pt x="82" y="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4" name="Freeform 218">
            <a:extLst>
              <a:ext uri="{FF2B5EF4-FFF2-40B4-BE49-F238E27FC236}">
                <a16:creationId xmlns:a16="http://schemas.microsoft.com/office/drawing/2014/main" id="{F91D4997-19A2-48BD-B857-10B50558DEDC}"/>
              </a:ext>
            </a:extLst>
          </p:cNvPr>
          <p:cNvSpPr>
            <a:spLocks/>
          </p:cNvSpPr>
          <p:nvPr/>
        </p:nvSpPr>
        <p:spPr bwMode="auto">
          <a:xfrm>
            <a:off x="1977238" y="6777614"/>
            <a:ext cx="68670" cy="80931"/>
          </a:xfrm>
          <a:custGeom>
            <a:avLst/>
            <a:gdLst>
              <a:gd name="T0" fmla="*/ 78 w 80"/>
              <a:gd name="T1" fmla="*/ 47 h 97"/>
              <a:gd name="T2" fmla="*/ 51 w 80"/>
              <a:gd name="T3" fmla="*/ 80 h 97"/>
              <a:gd name="T4" fmla="*/ 33 w 80"/>
              <a:gd name="T5" fmla="*/ 92 h 97"/>
              <a:gd name="T6" fmla="*/ 26 w 80"/>
              <a:gd name="T7" fmla="*/ 97 h 97"/>
              <a:gd name="T8" fmla="*/ 20 w 80"/>
              <a:gd name="T9" fmla="*/ 88 h 97"/>
              <a:gd name="T10" fmla="*/ 11 w 80"/>
              <a:gd name="T11" fmla="*/ 62 h 97"/>
              <a:gd name="T12" fmla="*/ 15 w 80"/>
              <a:gd name="T13" fmla="*/ 18 h 97"/>
              <a:gd name="T14" fmla="*/ 52 w 80"/>
              <a:gd name="T15" fmla="*/ 4 h 97"/>
              <a:gd name="T16" fmla="*/ 78 w 80"/>
              <a:gd name="T17" fmla="*/ 42 h 97"/>
              <a:gd name="T18" fmla="*/ 78 w 80"/>
              <a:gd name="T19" fmla="*/ 4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97">
                <a:moveTo>
                  <a:pt x="78" y="47"/>
                </a:moveTo>
                <a:cubicBezTo>
                  <a:pt x="80" y="67"/>
                  <a:pt x="70" y="78"/>
                  <a:pt x="51" y="80"/>
                </a:cubicBezTo>
                <a:cubicBezTo>
                  <a:pt x="43" y="81"/>
                  <a:pt x="35" y="81"/>
                  <a:pt x="33" y="92"/>
                </a:cubicBezTo>
                <a:cubicBezTo>
                  <a:pt x="33" y="95"/>
                  <a:pt x="30" y="97"/>
                  <a:pt x="26" y="97"/>
                </a:cubicBezTo>
                <a:cubicBezTo>
                  <a:pt x="21" y="96"/>
                  <a:pt x="20" y="92"/>
                  <a:pt x="20" y="88"/>
                </a:cubicBezTo>
                <a:cubicBezTo>
                  <a:pt x="18" y="78"/>
                  <a:pt x="17" y="70"/>
                  <a:pt x="11" y="62"/>
                </a:cubicBezTo>
                <a:cubicBezTo>
                  <a:pt x="0" y="46"/>
                  <a:pt x="4" y="31"/>
                  <a:pt x="15" y="18"/>
                </a:cubicBezTo>
                <a:cubicBezTo>
                  <a:pt x="24" y="7"/>
                  <a:pt x="37" y="0"/>
                  <a:pt x="52" y="4"/>
                </a:cubicBezTo>
                <a:cubicBezTo>
                  <a:pt x="70" y="9"/>
                  <a:pt x="79" y="23"/>
                  <a:pt x="78" y="42"/>
                </a:cubicBezTo>
                <a:cubicBezTo>
                  <a:pt x="78" y="44"/>
                  <a:pt x="78" y="46"/>
                  <a:pt x="78" y="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5" name="Freeform 219">
            <a:extLst>
              <a:ext uri="{FF2B5EF4-FFF2-40B4-BE49-F238E27FC236}">
                <a16:creationId xmlns:a16="http://schemas.microsoft.com/office/drawing/2014/main" id="{7FDCD5A8-677F-4C55-9EA9-B959F5467BEF}"/>
              </a:ext>
            </a:extLst>
          </p:cNvPr>
          <p:cNvSpPr>
            <a:spLocks/>
          </p:cNvSpPr>
          <p:nvPr/>
        </p:nvSpPr>
        <p:spPr bwMode="auto">
          <a:xfrm>
            <a:off x="2443213" y="4319768"/>
            <a:ext cx="73574" cy="125077"/>
          </a:xfrm>
          <a:custGeom>
            <a:avLst/>
            <a:gdLst>
              <a:gd name="T0" fmla="*/ 3 w 90"/>
              <a:gd name="T1" fmla="*/ 22 h 149"/>
              <a:gd name="T2" fmla="*/ 11 w 90"/>
              <a:gd name="T3" fmla="*/ 1 h 149"/>
              <a:gd name="T4" fmla="*/ 31 w 90"/>
              <a:gd name="T5" fmla="*/ 16 h 149"/>
              <a:gd name="T6" fmla="*/ 37 w 90"/>
              <a:gd name="T7" fmla="*/ 48 h 149"/>
              <a:gd name="T8" fmla="*/ 52 w 90"/>
              <a:gd name="T9" fmla="*/ 69 h 149"/>
              <a:gd name="T10" fmla="*/ 86 w 90"/>
              <a:gd name="T11" fmla="*/ 130 h 149"/>
              <a:gd name="T12" fmla="*/ 61 w 90"/>
              <a:gd name="T13" fmla="*/ 141 h 149"/>
              <a:gd name="T14" fmla="*/ 34 w 90"/>
              <a:gd name="T15" fmla="*/ 94 h 149"/>
              <a:gd name="T16" fmla="*/ 21 w 90"/>
              <a:gd name="T17" fmla="*/ 71 h 149"/>
              <a:gd name="T18" fmla="*/ 3 w 90"/>
              <a:gd name="T19" fmla="*/ 2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0" h="149">
                <a:moveTo>
                  <a:pt x="3" y="22"/>
                </a:moveTo>
                <a:cubicBezTo>
                  <a:pt x="5" y="14"/>
                  <a:pt x="0" y="3"/>
                  <a:pt x="11" y="1"/>
                </a:cubicBezTo>
                <a:cubicBezTo>
                  <a:pt x="21" y="0"/>
                  <a:pt x="27" y="8"/>
                  <a:pt x="31" y="16"/>
                </a:cubicBezTo>
                <a:cubicBezTo>
                  <a:pt x="37" y="26"/>
                  <a:pt x="38" y="37"/>
                  <a:pt x="37" y="48"/>
                </a:cubicBezTo>
                <a:cubicBezTo>
                  <a:pt x="37" y="59"/>
                  <a:pt x="41" y="65"/>
                  <a:pt x="52" y="69"/>
                </a:cubicBezTo>
                <a:cubicBezTo>
                  <a:pt x="75" y="76"/>
                  <a:pt x="90" y="106"/>
                  <a:pt x="86" y="130"/>
                </a:cubicBezTo>
                <a:cubicBezTo>
                  <a:pt x="83" y="145"/>
                  <a:pt x="74" y="149"/>
                  <a:pt x="61" y="141"/>
                </a:cubicBezTo>
                <a:cubicBezTo>
                  <a:pt x="44" y="130"/>
                  <a:pt x="37" y="113"/>
                  <a:pt x="34" y="94"/>
                </a:cubicBezTo>
                <a:cubicBezTo>
                  <a:pt x="32" y="84"/>
                  <a:pt x="29" y="77"/>
                  <a:pt x="21" y="71"/>
                </a:cubicBezTo>
                <a:cubicBezTo>
                  <a:pt x="6" y="58"/>
                  <a:pt x="5" y="40"/>
                  <a:pt x="3" y="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6" name="Freeform 220">
            <a:extLst>
              <a:ext uri="{FF2B5EF4-FFF2-40B4-BE49-F238E27FC236}">
                <a16:creationId xmlns:a16="http://schemas.microsoft.com/office/drawing/2014/main" id="{29855151-8334-4841-8101-6088C3FAA507}"/>
              </a:ext>
            </a:extLst>
          </p:cNvPr>
          <p:cNvSpPr>
            <a:spLocks/>
          </p:cNvSpPr>
          <p:nvPr/>
        </p:nvSpPr>
        <p:spPr bwMode="auto">
          <a:xfrm>
            <a:off x="2183248" y="4366364"/>
            <a:ext cx="66218" cy="76026"/>
          </a:xfrm>
          <a:custGeom>
            <a:avLst/>
            <a:gdLst>
              <a:gd name="T0" fmla="*/ 77 w 77"/>
              <a:gd name="T1" fmla="*/ 57 h 91"/>
              <a:gd name="T2" fmla="*/ 47 w 77"/>
              <a:gd name="T3" fmla="*/ 85 h 91"/>
              <a:gd name="T4" fmla="*/ 1 w 77"/>
              <a:gd name="T5" fmla="*/ 31 h 91"/>
              <a:gd name="T6" fmla="*/ 9 w 77"/>
              <a:gd name="T7" fmla="*/ 6 h 91"/>
              <a:gd name="T8" fmla="*/ 38 w 77"/>
              <a:gd name="T9" fmla="*/ 9 h 91"/>
              <a:gd name="T10" fmla="*/ 77 w 77"/>
              <a:gd name="T11" fmla="*/ 5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91">
                <a:moveTo>
                  <a:pt x="77" y="57"/>
                </a:moveTo>
                <a:cubicBezTo>
                  <a:pt x="76" y="84"/>
                  <a:pt x="64" y="91"/>
                  <a:pt x="47" y="85"/>
                </a:cubicBezTo>
                <a:cubicBezTo>
                  <a:pt x="21" y="75"/>
                  <a:pt x="6" y="58"/>
                  <a:pt x="1" y="31"/>
                </a:cubicBezTo>
                <a:cubicBezTo>
                  <a:pt x="0" y="22"/>
                  <a:pt x="0" y="12"/>
                  <a:pt x="9" y="6"/>
                </a:cubicBezTo>
                <a:cubicBezTo>
                  <a:pt x="19" y="0"/>
                  <a:pt x="29" y="1"/>
                  <a:pt x="38" y="9"/>
                </a:cubicBezTo>
                <a:cubicBezTo>
                  <a:pt x="56" y="24"/>
                  <a:pt x="77" y="37"/>
                  <a:pt x="77" y="5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7" name="Freeform 221">
            <a:extLst>
              <a:ext uri="{FF2B5EF4-FFF2-40B4-BE49-F238E27FC236}">
                <a16:creationId xmlns:a16="http://schemas.microsoft.com/office/drawing/2014/main" id="{B0415FC0-1781-4867-85C7-277ADDF08453}"/>
              </a:ext>
            </a:extLst>
          </p:cNvPr>
          <p:cNvSpPr>
            <a:spLocks/>
          </p:cNvSpPr>
          <p:nvPr/>
        </p:nvSpPr>
        <p:spPr bwMode="auto">
          <a:xfrm>
            <a:off x="1815373" y="7189634"/>
            <a:ext cx="80933" cy="85837"/>
          </a:xfrm>
          <a:custGeom>
            <a:avLst/>
            <a:gdLst>
              <a:gd name="T0" fmla="*/ 1 w 94"/>
              <a:gd name="T1" fmla="*/ 74 h 103"/>
              <a:gd name="T2" fmla="*/ 26 w 94"/>
              <a:gd name="T3" fmla="*/ 32 h 103"/>
              <a:gd name="T4" fmla="*/ 60 w 94"/>
              <a:gd name="T5" fmla="*/ 12 h 103"/>
              <a:gd name="T6" fmla="*/ 86 w 94"/>
              <a:gd name="T7" fmla="*/ 7 h 103"/>
              <a:gd name="T8" fmla="*/ 81 w 94"/>
              <a:gd name="T9" fmla="*/ 34 h 103"/>
              <a:gd name="T10" fmla="*/ 27 w 94"/>
              <a:gd name="T11" fmla="*/ 93 h 103"/>
              <a:gd name="T12" fmla="*/ 1 w 94"/>
              <a:gd name="T13" fmla="*/ 74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3">
                <a:moveTo>
                  <a:pt x="1" y="74"/>
                </a:moveTo>
                <a:cubicBezTo>
                  <a:pt x="2" y="58"/>
                  <a:pt x="11" y="43"/>
                  <a:pt x="26" y="32"/>
                </a:cubicBezTo>
                <a:cubicBezTo>
                  <a:pt x="36" y="23"/>
                  <a:pt x="47" y="16"/>
                  <a:pt x="60" y="12"/>
                </a:cubicBezTo>
                <a:cubicBezTo>
                  <a:pt x="68" y="9"/>
                  <a:pt x="78" y="0"/>
                  <a:pt x="86" y="7"/>
                </a:cubicBezTo>
                <a:cubicBezTo>
                  <a:pt x="94" y="15"/>
                  <a:pt x="86" y="26"/>
                  <a:pt x="81" y="34"/>
                </a:cubicBezTo>
                <a:cubicBezTo>
                  <a:pt x="68" y="59"/>
                  <a:pt x="52" y="81"/>
                  <a:pt x="27" y="93"/>
                </a:cubicBezTo>
                <a:cubicBezTo>
                  <a:pt x="8" y="103"/>
                  <a:pt x="0" y="98"/>
                  <a:pt x="1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8" name="Freeform 222">
            <a:extLst>
              <a:ext uri="{FF2B5EF4-FFF2-40B4-BE49-F238E27FC236}">
                <a16:creationId xmlns:a16="http://schemas.microsoft.com/office/drawing/2014/main" id="{5FCC56EF-09DD-472E-9F5C-6432A878E1F9}"/>
              </a:ext>
            </a:extLst>
          </p:cNvPr>
          <p:cNvSpPr>
            <a:spLocks/>
          </p:cNvSpPr>
          <p:nvPr/>
        </p:nvSpPr>
        <p:spPr bwMode="auto">
          <a:xfrm>
            <a:off x="1758966" y="4748954"/>
            <a:ext cx="36788" cy="117720"/>
          </a:xfrm>
          <a:custGeom>
            <a:avLst/>
            <a:gdLst>
              <a:gd name="T0" fmla="*/ 42 w 43"/>
              <a:gd name="T1" fmla="*/ 70 h 142"/>
              <a:gd name="T2" fmla="*/ 34 w 43"/>
              <a:gd name="T3" fmla="*/ 132 h 142"/>
              <a:gd name="T4" fmla="*/ 25 w 43"/>
              <a:gd name="T5" fmla="*/ 142 h 142"/>
              <a:gd name="T6" fmla="*/ 17 w 43"/>
              <a:gd name="T7" fmla="*/ 132 h 142"/>
              <a:gd name="T8" fmla="*/ 0 w 43"/>
              <a:gd name="T9" fmla="*/ 26 h 142"/>
              <a:gd name="T10" fmla="*/ 11 w 43"/>
              <a:gd name="T11" fmla="*/ 3 h 142"/>
              <a:gd name="T12" fmla="*/ 35 w 43"/>
              <a:gd name="T13" fmla="*/ 20 h 142"/>
              <a:gd name="T14" fmla="*/ 42 w 43"/>
              <a:gd name="T15" fmla="*/ 7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142">
                <a:moveTo>
                  <a:pt x="42" y="70"/>
                </a:moveTo>
                <a:cubicBezTo>
                  <a:pt x="42" y="92"/>
                  <a:pt x="40" y="112"/>
                  <a:pt x="34" y="132"/>
                </a:cubicBezTo>
                <a:cubicBezTo>
                  <a:pt x="33" y="137"/>
                  <a:pt x="31" y="142"/>
                  <a:pt x="25" y="142"/>
                </a:cubicBezTo>
                <a:cubicBezTo>
                  <a:pt x="19" y="142"/>
                  <a:pt x="18" y="137"/>
                  <a:pt x="17" y="132"/>
                </a:cubicBezTo>
                <a:cubicBezTo>
                  <a:pt x="8" y="97"/>
                  <a:pt x="0" y="62"/>
                  <a:pt x="0" y="26"/>
                </a:cubicBezTo>
                <a:cubicBezTo>
                  <a:pt x="0" y="17"/>
                  <a:pt x="0" y="6"/>
                  <a:pt x="11" y="3"/>
                </a:cubicBezTo>
                <a:cubicBezTo>
                  <a:pt x="24" y="0"/>
                  <a:pt x="30" y="10"/>
                  <a:pt x="35" y="20"/>
                </a:cubicBezTo>
                <a:cubicBezTo>
                  <a:pt x="41" y="36"/>
                  <a:pt x="43" y="54"/>
                  <a:pt x="42" y="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9" name="Freeform 223">
            <a:extLst>
              <a:ext uri="{FF2B5EF4-FFF2-40B4-BE49-F238E27FC236}">
                <a16:creationId xmlns:a16="http://schemas.microsoft.com/office/drawing/2014/main" id="{F7F0A35F-32DC-4C17-A732-B48A3B9179C7}"/>
              </a:ext>
            </a:extLst>
          </p:cNvPr>
          <p:cNvSpPr>
            <a:spLocks/>
          </p:cNvSpPr>
          <p:nvPr/>
        </p:nvSpPr>
        <p:spPr bwMode="auto">
          <a:xfrm>
            <a:off x="971715" y="5926152"/>
            <a:ext cx="63765" cy="63765"/>
          </a:xfrm>
          <a:custGeom>
            <a:avLst/>
            <a:gdLst>
              <a:gd name="T0" fmla="*/ 74 w 74"/>
              <a:gd name="T1" fmla="*/ 42 h 76"/>
              <a:gd name="T2" fmla="*/ 41 w 74"/>
              <a:gd name="T3" fmla="*/ 75 h 76"/>
              <a:gd name="T4" fmla="*/ 1 w 74"/>
              <a:gd name="T5" fmla="*/ 39 h 76"/>
              <a:gd name="T6" fmla="*/ 37 w 74"/>
              <a:gd name="T7" fmla="*/ 1 h 76"/>
              <a:gd name="T8" fmla="*/ 74 w 74"/>
              <a:gd name="T9" fmla="*/ 4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76">
                <a:moveTo>
                  <a:pt x="74" y="42"/>
                </a:moveTo>
                <a:cubicBezTo>
                  <a:pt x="74" y="59"/>
                  <a:pt x="59" y="74"/>
                  <a:pt x="41" y="75"/>
                </a:cubicBezTo>
                <a:cubicBezTo>
                  <a:pt x="20" y="76"/>
                  <a:pt x="0" y="59"/>
                  <a:pt x="1" y="39"/>
                </a:cubicBezTo>
                <a:cubicBezTo>
                  <a:pt x="1" y="20"/>
                  <a:pt x="19" y="1"/>
                  <a:pt x="37" y="1"/>
                </a:cubicBezTo>
                <a:cubicBezTo>
                  <a:pt x="58" y="0"/>
                  <a:pt x="74" y="17"/>
                  <a:pt x="74" y="4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0" name="Freeform 224">
            <a:extLst>
              <a:ext uri="{FF2B5EF4-FFF2-40B4-BE49-F238E27FC236}">
                <a16:creationId xmlns:a16="http://schemas.microsoft.com/office/drawing/2014/main" id="{1B9BF6D0-6762-4783-BE8B-F000D112AF9A}"/>
              </a:ext>
            </a:extLst>
          </p:cNvPr>
          <p:cNvSpPr>
            <a:spLocks/>
          </p:cNvSpPr>
          <p:nvPr/>
        </p:nvSpPr>
        <p:spPr bwMode="auto">
          <a:xfrm>
            <a:off x="3877921" y="8177989"/>
            <a:ext cx="61313" cy="73574"/>
          </a:xfrm>
          <a:custGeom>
            <a:avLst/>
            <a:gdLst>
              <a:gd name="T0" fmla="*/ 0 w 72"/>
              <a:gd name="T1" fmla="*/ 29 h 87"/>
              <a:gd name="T2" fmla="*/ 31 w 72"/>
              <a:gd name="T3" fmla="*/ 11 h 87"/>
              <a:gd name="T4" fmla="*/ 69 w 72"/>
              <a:gd name="T5" fmla="*/ 59 h 87"/>
              <a:gd name="T6" fmla="*/ 43 w 72"/>
              <a:gd name="T7" fmla="*/ 84 h 87"/>
              <a:gd name="T8" fmla="*/ 0 w 72"/>
              <a:gd name="T9" fmla="*/ 29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87">
                <a:moveTo>
                  <a:pt x="0" y="29"/>
                </a:moveTo>
                <a:cubicBezTo>
                  <a:pt x="0" y="5"/>
                  <a:pt x="8" y="0"/>
                  <a:pt x="31" y="11"/>
                </a:cubicBezTo>
                <a:cubicBezTo>
                  <a:pt x="51" y="21"/>
                  <a:pt x="64" y="36"/>
                  <a:pt x="69" y="59"/>
                </a:cubicBezTo>
                <a:cubicBezTo>
                  <a:pt x="72" y="79"/>
                  <a:pt x="63" y="87"/>
                  <a:pt x="43" y="84"/>
                </a:cubicBezTo>
                <a:cubicBezTo>
                  <a:pt x="18" y="80"/>
                  <a:pt x="0" y="57"/>
                  <a:pt x="0" y="2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1" name="Freeform 225">
            <a:extLst>
              <a:ext uri="{FF2B5EF4-FFF2-40B4-BE49-F238E27FC236}">
                <a16:creationId xmlns:a16="http://schemas.microsoft.com/office/drawing/2014/main" id="{ECE5C662-6B94-4432-A2BB-F5135CEB02AD}"/>
              </a:ext>
            </a:extLst>
          </p:cNvPr>
          <p:cNvSpPr>
            <a:spLocks/>
          </p:cNvSpPr>
          <p:nvPr/>
        </p:nvSpPr>
        <p:spPr bwMode="auto">
          <a:xfrm>
            <a:off x="1692748" y="6944385"/>
            <a:ext cx="49050" cy="78480"/>
          </a:xfrm>
          <a:custGeom>
            <a:avLst/>
            <a:gdLst>
              <a:gd name="T0" fmla="*/ 57 w 57"/>
              <a:gd name="T1" fmla="*/ 39 h 95"/>
              <a:gd name="T2" fmla="*/ 48 w 57"/>
              <a:gd name="T3" fmla="*/ 78 h 95"/>
              <a:gd name="T4" fmla="*/ 16 w 57"/>
              <a:gd name="T5" fmla="*/ 92 h 95"/>
              <a:gd name="T6" fmla="*/ 2 w 57"/>
              <a:gd name="T7" fmla="*/ 63 h 95"/>
              <a:gd name="T8" fmla="*/ 24 w 57"/>
              <a:gd name="T9" fmla="*/ 13 h 95"/>
              <a:gd name="T10" fmla="*/ 46 w 57"/>
              <a:gd name="T11" fmla="*/ 3 h 95"/>
              <a:gd name="T12" fmla="*/ 56 w 57"/>
              <a:gd name="T13" fmla="*/ 23 h 95"/>
              <a:gd name="T14" fmla="*/ 57 w 57"/>
              <a:gd name="T15" fmla="*/ 3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95">
                <a:moveTo>
                  <a:pt x="57" y="39"/>
                </a:moveTo>
                <a:cubicBezTo>
                  <a:pt x="57" y="53"/>
                  <a:pt x="55" y="66"/>
                  <a:pt x="48" y="78"/>
                </a:cubicBezTo>
                <a:cubicBezTo>
                  <a:pt x="41" y="90"/>
                  <a:pt x="31" y="95"/>
                  <a:pt x="16" y="92"/>
                </a:cubicBezTo>
                <a:cubicBezTo>
                  <a:pt x="2" y="88"/>
                  <a:pt x="0" y="76"/>
                  <a:pt x="2" y="63"/>
                </a:cubicBezTo>
                <a:cubicBezTo>
                  <a:pt x="4" y="44"/>
                  <a:pt x="11" y="27"/>
                  <a:pt x="24" y="13"/>
                </a:cubicBezTo>
                <a:cubicBezTo>
                  <a:pt x="30" y="7"/>
                  <a:pt x="37" y="0"/>
                  <a:pt x="46" y="3"/>
                </a:cubicBezTo>
                <a:cubicBezTo>
                  <a:pt x="55" y="6"/>
                  <a:pt x="54" y="16"/>
                  <a:pt x="56" y="23"/>
                </a:cubicBezTo>
                <a:cubicBezTo>
                  <a:pt x="57" y="28"/>
                  <a:pt x="57" y="34"/>
                  <a:pt x="57" y="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2" name="Freeform 226">
            <a:extLst>
              <a:ext uri="{FF2B5EF4-FFF2-40B4-BE49-F238E27FC236}">
                <a16:creationId xmlns:a16="http://schemas.microsoft.com/office/drawing/2014/main" id="{46FA6693-AB8A-4289-922F-455FA672BFD4}"/>
              </a:ext>
            </a:extLst>
          </p:cNvPr>
          <p:cNvSpPr>
            <a:spLocks/>
          </p:cNvSpPr>
          <p:nvPr/>
        </p:nvSpPr>
        <p:spPr bwMode="auto">
          <a:xfrm>
            <a:off x="841732" y="5933510"/>
            <a:ext cx="88290" cy="44145"/>
          </a:xfrm>
          <a:custGeom>
            <a:avLst/>
            <a:gdLst>
              <a:gd name="T0" fmla="*/ 43 w 104"/>
              <a:gd name="T1" fmla="*/ 53 h 54"/>
              <a:gd name="T2" fmla="*/ 29 w 104"/>
              <a:gd name="T3" fmla="*/ 50 h 54"/>
              <a:gd name="T4" fmla="*/ 2 w 104"/>
              <a:gd name="T5" fmla="*/ 25 h 54"/>
              <a:gd name="T6" fmla="*/ 32 w 104"/>
              <a:gd name="T7" fmla="*/ 4 h 54"/>
              <a:gd name="T8" fmla="*/ 93 w 104"/>
              <a:gd name="T9" fmla="*/ 18 h 54"/>
              <a:gd name="T10" fmla="*/ 92 w 104"/>
              <a:gd name="T11" fmla="*/ 37 h 54"/>
              <a:gd name="T12" fmla="*/ 43 w 104"/>
              <a:gd name="T13" fmla="*/ 5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54">
                <a:moveTo>
                  <a:pt x="43" y="53"/>
                </a:moveTo>
                <a:cubicBezTo>
                  <a:pt x="40" y="52"/>
                  <a:pt x="34" y="52"/>
                  <a:pt x="29" y="50"/>
                </a:cubicBezTo>
                <a:cubicBezTo>
                  <a:pt x="17" y="45"/>
                  <a:pt x="0" y="42"/>
                  <a:pt x="2" y="25"/>
                </a:cubicBezTo>
                <a:cubicBezTo>
                  <a:pt x="3" y="10"/>
                  <a:pt x="19" y="6"/>
                  <a:pt x="32" y="4"/>
                </a:cubicBezTo>
                <a:cubicBezTo>
                  <a:pt x="54" y="0"/>
                  <a:pt x="74" y="8"/>
                  <a:pt x="93" y="18"/>
                </a:cubicBezTo>
                <a:cubicBezTo>
                  <a:pt x="104" y="24"/>
                  <a:pt x="99" y="32"/>
                  <a:pt x="92" y="37"/>
                </a:cubicBezTo>
                <a:cubicBezTo>
                  <a:pt x="79" y="47"/>
                  <a:pt x="64" y="54"/>
                  <a:pt x="43" y="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3" name="Freeform 227">
            <a:extLst>
              <a:ext uri="{FF2B5EF4-FFF2-40B4-BE49-F238E27FC236}">
                <a16:creationId xmlns:a16="http://schemas.microsoft.com/office/drawing/2014/main" id="{EFA263B1-6F8A-4074-88A0-D86CD3040ECB}"/>
              </a:ext>
            </a:extLst>
          </p:cNvPr>
          <p:cNvSpPr>
            <a:spLocks/>
          </p:cNvSpPr>
          <p:nvPr/>
        </p:nvSpPr>
        <p:spPr bwMode="auto">
          <a:xfrm>
            <a:off x="1294593" y="4859179"/>
            <a:ext cx="66218" cy="63765"/>
          </a:xfrm>
          <a:custGeom>
            <a:avLst/>
            <a:gdLst>
              <a:gd name="T0" fmla="*/ 64 w 80"/>
              <a:gd name="T1" fmla="*/ 74 h 75"/>
              <a:gd name="T2" fmla="*/ 1 w 80"/>
              <a:gd name="T3" fmla="*/ 11 h 75"/>
              <a:gd name="T4" fmla="*/ 9 w 80"/>
              <a:gd name="T5" fmla="*/ 1 h 75"/>
              <a:gd name="T6" fmla="*/ 79 w 80"/>
              <a:gd name="T7" fmla="*/ 58 h 75"/>
              <a:gd name="T8" fmla="*/ 64 w 80"/>
              <a:gd name="T9" fmla="*/ 74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75">
                <a:moveTo>
                  <a:pt x="64" y="74"/>
                </a:moveTo>
                <a:cubicBezTo>
                  <a:pt x="35" y="75"/>
                  <a:pt x="0" y="40"/>
                  <a:pt x="1" y="11"/>
                </a:cubicBezTo>
                <a:cubicBezTo>
                  <a:pt x="1" y="5"/>
                  <a:pt x="2" y="1"/>
                  <a:pt x="9" y="1"/>
                </a:cubicBezTo>
                <a:cubicBezTo>
                  <a:pt x="37" y="0"/>
                  <a:pt x="75" y="31"/>
                  <a:pt x="79" y="58"/>
                </a:cubicBezTo>
                <a:cubicBezTo>
                  <a:pt x="80" y="70"/>
                  <a:pt x="76" y="75"/>
                  <a:pt x="64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4" name="Freeform 228">
            <a:extLst>
              <a:ext uri="{FF2B5EF4-FFF2-40B4-BE49-F238E27FC236}">
                <a16:creationId xmlns:a16="http://schemas.microsoft.com/office/drawing/2014/main" id="{2EF034F7-6D1C-49A3-982C-E09870BD2DB4}"/>
              </a:ext>
            </a:extLst>
          </p:cNvPr>
          <p:cNvSpPr>
            <a:spLocks/>
          </p:cNvSpPr>
          <p:nvPr/>
        </p:nvSpPr>
        <p:spPr bwMode="auto">
          <a:xfrm>
            <a:off x="3880375" y="4741597"/>
            <a:ext cx="63765" cy="68670"/>
          </a:xfrm>
          <a:custGeom>
            <a:avLst/>
            <a:gdLst>
              <a:gd name="T0" fmla="*/ 29 w 76"/>
              <a:gd name="T1" fmla="*/ 81 h 82"/>
              <a:gd name="T2" fmla="*/ 4 w 76"/>
              <a:gd name="T3" fmla="*/ 53 h 82"/>
              <a:gd name="T4" fmla="*/ 61 w 76"/>
              <a:gd name="T5" fmla="*/ 1 h 82"/>
              <a:gd name="T6" fmla="*/ 74 w 76"/>
              <a:gd name="T7" fmla="*/ 10 h 82"/>
              <a:gd name="T8" fmla="*/ 35 w 76"/>
              <a:gd name="T9" fmla="*/ 79 h 82"/>
              <a:gd name="T10" fmla="*/ 29 w 76"/>
              <a:gd name="T11" fmla="*/ 8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" h="82">
                <a:moveTo>
                  <a:pt x="29" y="81"/>
                </a:moveTo>
                <a:cubicBezTo>
                  <a:pt x="12" y="82"/>
                  <a:pt x="0" y="68"/>
                  <a:pt x="4" y="53"/>
                </a:cubicBezTo>
                <a:cubicBezTo>
                  <a:pt x="9" y="33"/>
                  <a:pt x="41" y="4"/>
                  <a:pt x="61" y="1"/>
                </a:cubicBezTo>
                <a:cubicBezTo>
                  <a:pt x="68" y="0"/>
                  <a:pt x="73" y="2"/>
                  <a:pt x="74" y="10"/>
                </a:cubicBezTo>
                <a:cubicBezTo>
                  <a:pt x="76" y="25"/>
                  <a:pt x="50" y="73"/>
                  <a:pt x="35" y="79"/>
                </a:cubicBezTo>
                <a:cubicBezTo>
                  <a:pt x="33" y="80"/>
                  <a:pt x="30" y="81"/>
                  <a:pt x="29" y="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5" name="Freeform 229">
            <a:extLst>
              <a:ext uri="{FF2B5EF4-FFF2-40B4-BE49-F238E27FC236}">
                <a16:creationId xmlns:a16="http://schemas.microsoft.com/office/drawing/2014/main" id="{7C919207-7EB1-40D9-8A9F-CE8723627422}"/>
              </a:ext>
            </a:extLst>
          </p:cNvPr>
          <p:cNvSpPr>
            <a:spLocks/>
          </p:cNvSpPr>
          <p:nvPr/>
        </p:nvSpPr>
        <p:spPr bwMode="auto">
          <a:xfrm>
            <a:off x="3053883" y="7895953"/>
            <a:ext cx="46598" cy="73574"/>
          </a:xfrm>
          <a:custGeom>
            <a:avLst/>
            <a:gdLst>
              <a:gd name="T0" fmla="*/ 55 w 55"/>
              <a:gd name="T1" fmla="*/ 38 h 89"/>
              <a:gd name="T2" fmla="*/ 29 w 55"/>
              <a:gd name="T3" fmla="*/ 84 h 89"/>
              <a:gd name="T4" fmla="*/ 8 w 55"/>
              <a:gd name="T5" fmla="*/ 85 h 89"/>
              <a:gd name="T6" fmla="*/ 2 w 55"/>
              <a:gd name="T7" fmla="*/ 66 h 89"/>
              <a:gd name="T8" fmla="*/ 14 w 55"/>
              <a:gd name="T9" fmla="*/ 18 h 89"/>
              <a:gd name="T10" fmla="*/ 34 w 55"/>
              <a:gd name="T11" fmla="*/ 2 h 89"/>
              <a:gd name="T12" fmla="*/ 55 w 55"/>
              <a:gd name="T13" fmla="*/ 26 h 89"/>
              <a:gd name="T14" fmla="*/ 55 w 55"/>
              <a:gd name="T15" fmla="*/ 3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89">
                <a:moveTo>
                  <a:pt x="55" y="38"/>
                </a:moveTo>
                <a:cubicBezTo>
                  <a:pt x="54" y="57"/>
                  <a:pt x="47" y="74"/>
                  <a:pt x="29" y="84"/>
                </a:cubicBezTo>
                <a:cubicBezTo>
                  <a:pt x="22" y="88"/>
                  <a:pt x="15" y="89"/>
                  <a:pt x="8" y="85"/>
                </a:cubicBezTo>
                <a:cubicBezTo>
                  <a:pt x="0" y="80"/>
                  <a:pt x="1" y="73"/>
                  <a:pt x="2" y="66"/>
                </a:cubicBezTo>
                <a:cubicBezTo>
                  <a:pt x="5" y="49"/>
                  <a:pt x="5" y="32"/>
                  <a:pt x="14" y="18"/>
                </a:cubicBezTo>
                <a:cubicBezTo>
                  <a:pt x="19" y="10"/>
                  <a:pt x="23" y="0"/>
                  <a:pt x="34" y="2"/>
                </a:cubicBezTo>
                <a:cubicBezTo>
                  <a:pt x="47" y="4"/>
                  <a:pt x="53" y="14"/>
                  <a:pt x="55" y="26"/>
                </a:cubicBezTo>
                <a:cubicBezTo>
                  <a:pt x="55" y="30"/>
                  <a:pt x="55" y="34"/>
                  <a:pt x="55" y="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6" name="Freeform 230">
            <a:extLst>
              <a:ext uri="{FF2B5EF4-FFF2-40B4-BE49-F238E27FC236}">
                <a16:creationId xmlns:a16="http://schemas.microsoft.com/office/drawing/2014/main" id="{26F09A67-1B7E-4304-922D-F5261B254659}"/>
              </a:ext>
            </a:extLst>
          </p:cNvPr>
          <p:cNvSpPr>
            <a:spLocks/>
          </p:cNvSpPr>
          <p:nvPr/>
        </p:nvSpPr>
        <p:spPr bwMode="auto">
          <a:xfrm>
            <a:off x="1413164" y="7709563"/>
            <a:ext cx="53955" cy="56407"/>
          </a:xfrm>
          <a:custGeom>
            <a:avLst/>
            <a:gdLst>
              <a:gd name="T0" fmla="*/ 64 w 65"/>
              <a:gd name="T1" fmla="*/ 46 h 68"/>
              <a:gd name="T2" fmla="*/ 41 w 65"/>
              <a:gd name="T3" fmla="*/ 67 h 68"/>
              <a:gd name="T4" fmla="*/ 0 w 65"/>
              <a:gd name="T5" fmla="*/ 46 h 68"/>
              <a:gd name="T6" fmla="*/ 34 w 65"/>
              <a:gd name="T7" fmla="*/ 1 h 68"/>
              <a:gd name="T8" fmla="*/ 64 w 65"/>
              <a:gd name="T9" fmla="*/ 4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8">
                <a:moveTo>
                  <a:pt x="64" y="46"/>
                </a:moveTo>
                <a:cubicBezTo>
                  <a:pt x="65" y="58"/>
                  <a:pt x="59" y="68"/>
                  <a:pt x="41" y="67"/>
                </a:cubicBezTo>
                <a:cubicBezTo>
                  <a:pt x="21" y="67"/>
                  <a:pt x="1" y="57"/>
                  <a:pt x="0" y="46"/>
                </a:cubicBezTo>
                <a:cubicBezTo>
                  <a:pt x="0" y="30"/>
                  <a:pt x="22" y="0"/>
                  <a:pt x="34" y="1"/>
                </a:cubicBezTo>
                <a:cubicBezTo>
                  <a:pt x="49" y="1"/>
                  <a:pt x="64" y="22"/>
                  <a:pt x="64" y="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7" name="Freeform 231">
            <a:extLst>
              <a:ext uri="{FF2B5EF4-FFF2-40B4-BE49-F238E27FC236}">
                <a16:creationId xmlns:a16="http://schemas.microsoft.com/office/drawing/2014/main" id="{057FABEB-F280-49AE-BD20-392B3DD70D2D}"/>
              </a:ext>
            </a:extLst>
          </p:cNvPr>
          <p:cNvSpPr>
            <a:spLocks/>
          </p:cNvSpPr>
          <p:nvPr/>
        </p:nvSpPr>
        <p:spPr bwMode="auto">
          <a:xfrm>
            <a:off x="414998" y="6860999"/>
            <a:ext cx="98100" cy="41692"/>
          </a:xfrm>
          <a:custGeom>
            <a:avLst/>
            <a:gdLst>
              <a:gd name="T0" fmla="*/ 93 w 116"/>
              <a:gd name="T1" fmla="*/ 0 h 52"/>
              <a:gd name="T2" fmla="*/ 113 w 116"/>
              <a:gd name="T3" fmla="*/ 7 h 52"/>
              <a:gd name="T4" fmla="*/ 104 w 116"/>
              <a:gd name="T5" fmla="*/ 23 h 52"/>
              <a:gd name="T6" fmla="*/ 18 w 116"/>
              <a:gd name="T7" fmla="*/ 51 h 52"/>
              <a:gd name="T8" fmla="*/ 2 w 116"/>
              <a:gd name="T9" fmla="*/ 41 h 52"/>
              <a:gd name="T10" fmla="*/ 10 w 116"/>
              <a:gd name="T11" fmla="*/ 26 h 52"/>
              <a:gd name="T12" fmla="*/ 93 w 116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52">
                <a:moveTo>
                  <a:pt x="93" y="0"/>
                </a:moveTo>
                <a:cubicBezTo>
                  <a:pt x="102" y="1"/>
                  <a:pt x="110" y="0"/>
                  <a:pt x="113" y="7"/>
                </a:cubicBezTo>
                <a:cubicBezTo>
                  <a:pt x="116" y="14"/>
                  <a:pt x="109" y="19"/>
                  <a:pt x="104" y="23"/>
                </a:cubicBezTo>
                <a:cubicBezTo>
                  <a:pt x="79" y="42"/>
                  <a:pt x="48" y="48"/>
                  <a:pt x="18" y="51"/>
                </a:cubicBezTo>
                <a:cubicBezTo>
                  <a:pt x="11" y="52"/>
                  <a:pt x="4" y="48"/>
                  <a:pt x="2" y="41"/>
                </a:cubicBezTo>
                <a:cubicBezTo>
                  <a:pt x="0" y="34"/>
                  <a:pt x="4" y="28"/>
                  <a:pt x="10" y="26"/>
                </a:cubicBezTo>
                <a:cubicBezTo>
                  <a:pt x="38" y="17"/>
                  <a:pt x="67" y="8"/>
                  <a:pt x="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8" name="Freeform 232">
            <a:extLst>
              <a:ext uri="{FF2B5EF4-FFF2-40B4-BE49-F238E27FC236}">
                <a16:creationId xmlns:a16="http://schemas.microsoft.com/office/drawing/2014/main" id="{6DE78160-08C4-426B-83FA-77E4176EC8E8}"/>
              </a:ext>
            </a:extLst>
          </p:cNvPr>
          <p:cNvSpPr>
            <a:spLocks/>
          </p:cNvSpPr>
          <p:nvPr/>
        </p:nvSpPr>
        <p:spPr bwMode="auto">
          <a:xfrm>
            <a:off x="1908568" y="7299995"/>
            <a:ext cx="73574" cy="46597"/>
          </a:xfrm>
          <a:custGeom>
            <a:avLst/>
            <a:gdLst>
              <a:gd name="T0" fmla="*/ 34 w 89"/>
              <a:gd name="T1" fmla="*/ 58 h 58"/>
              <a:gd name="T2" fmla="*/ 3 w 89"/>
              <a:gd name="T3" fmla="*/ 44 h 58"/>
              <a:gd name="T4" fmla="*/ 24 w 89"/>
              <a:gd name="T5" fmla="*/ 15 h 58"/>
              <a:gd name="T6" fmla="*/ 69 w 89"/>
              <a:gd name="T7" fmla="*/ 8 h 58"/>
              <a:gd name="T8" fmla="*/ 75 w 89"/>
              <a:gd name="T9" fmla="*/ 42 h 58"/>
              <a:gd name="T10" fmla="*/ 34 w 89"/>
              <a:gd name="T1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" h="58">
                <a:moveTo>
                  <a:pt x="34" y="58"/>
                </a:moveTo>
                <a:cubicBezTo>
                  <a:pt x="24" y="53"/>
                  <a:pt x="6" y="58"/>
                  <a:pt x="3" y="44"/>
                </a:cubicBezTo>
                <a:cubicBezTo>
                  <a:pt x="0" y="31"/>
                  <a:pt x="14" y="22"/>
                  <a:pt x="24" y="15"/>
                </a:cubicBezTo>
                <a:cubicBezTo>
                  <a:pt x="38" y="6"/>
                  <a:pt x="52" y="0"/>
                  <a:pt x="69" y="8"/>
                </a:cubicBezTo>
                <a:cubicBezTo>
                  <a:pt x="86" y="15"/>
                  <a:pt x="89" y="29"/>
                  <a:pt x="75" y="42"/>
                </a:cubicBezTo>
                <a:cubicBezTo>
                  <a:pt x="64" y="53"/>
                  <a:pt x="50" y="57"/>
                  <a:pt x="34" y="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9" name="Freeform 233">
            <a:extLst>
              <a:ext uri="{FF2B5EF4-FFF2-40B4-BE49-F238E27FC236}">
                <a16:creationId xmlns:a16="http://schemas.microsoft.com/office/drawing/2014/main" id="{98DAFE8B-F69E-4263-B0EE-39E892098260}"/>
              </a:ext>
            </a:extLst>
          </p:cNvPr>
          <p:cNvSpPr>
            <a:spLocks/>
          </p:cNvSpPr>
          <p:nvPr/>
        </p:nvSpPr>
        <p:spPr bwMode="auto">
          <a:xfrm>
            <a:off x="530266" y="6137067"/>
            <a:ext cx="120173" cy="39240"/>
          </a:xfrm>
          <a:custGeom>
            <a:avLst/>
            <a:gdLst>
              <a:gd name="T0" fmla="*/ 128 w 144"/>
              <a:gd name="T1" fmla="*/ 47 h 48"/>
              <a:gd name="T2" fmla="*/ 44 w 144"/>
              <a:gd name="T3" fmla="*/ 38 h 48"/>
              <a:gd name="T4" fmla="*/ 5 w 144"/>
              <a:gd name="T5" fmla="*/ 18 h 48"/>
              <a:gd name="T6" fmla="*/ 3 w 144"/>
              <a:gd name="T7" fmla="*/ 5 h 48"/>
              <a:gd name="T8" fmla="*/ 15 w 144"/>
              <a:gd name="T9" fmla="*/ 1 h 48"/>
              <a:gd name="T10" fmla="*/ 131 w 144"/>
              <a:gd name="T11" fmla="*/ 30 h 48"/>
              <a:gd name="T12" fmla="*/ 141 w 144"/>
              <a:gd name="T13" fmla="*/ 42 h 48"/>
              <a:gd name="T14" fmla="*/ 128 w 144"/>
              <a:gd name="T15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48">
                <a:moveTo>
                  <a:pt x="128" y="47"/>
                </a:moveTo>
                <a:cubicBezTo>
                  <a:pt x="100" y="38"/>
                  <a:pt x="72" y="40"/>
                  <a:pt x="44" y="38"/>
                </a:cubicBezTo>
                <a:cubicBezTo>
                  <a:pt x="29" y="36"/>
                  <a:pt x="14" y="32"/>
                  <a:pt x="5" y="18"/>
                </a:cubicBezTo>
                <a:cubicBezTo>
                  <a:pt x="2" y="15"/>
                  <a:pt x="0" y="10"/>
                  <a:pt x="3" y="5"/>
                </a:cubicBezTo>
                <a:cubicBezTo>
                  <a:pt x="5" y="0"/>
                  <a:pt x="10" y="0"/>
                  <a:pt x="15" y="1"/>
                </a:cubicBezTo>
                <a:cubicBezTo>
                  <a:pt x="54" y="11"/>
                  <a:pt x="92" y="20"/>
                  <a:pt x="131" y="30"/>
                </a:cubicBezTo>
                <a:cubicBezTo>
                  <a:pt x="136" y="31"/>
                  <a:pt x="144" y="34"/>
                  <a:pt x="141" y="42"/>
                </a:cubicBezTo>
                <a:cubicBezTo>
                  <a:pt x="139" y="48"/>
                  <a:pt x="132" y="46"/>
                  <a:pt x="128" y="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0" name="Freeform 234">
            <a:extLst>
              <a:ext uri="{FF2B5EF4-FFF2-40B4-BE49-F238E27FC236}">
                <a16:creationId xmlns:a16="http://schemas.microsoft.com/office/drawing/2014/main" id="{51756146-FE15-4E14-99F3-122758BA616B}"/>
              </a:ext>
            </a:extLst>
          </p:cNvPr>
          <p:cNvSpPr>
            <a:spLocks/>
          </p:cNvSpPr>
          <p:nvPr/>
        </p:nvSpPr>
        <p:spPr bwMode="auto">
          <a:xfrm>
            <a:off x="1837445" y="6841380"/>
            <a:ext cx="71123" cy="46597"/>
          </a:xfrm>
          <a:custGeom>
            <a:avLst/>
            <a:gdLst>
              <a:gd name="T0" fmla="*/ 18 w 83"/>
              <a:gd name="T1" fmla="*/ 57 h 58"/>
              <a:gd name="T2" fmla="*/ 3 w 83"/>
              <a:gd name="T3" fmla="*/ 50 h 58"/>
              <a:gd name="T4" fmla="*/ 4 w 83"/>
              <a:gd name="T5" fmla="*/ 35 h 58"/>
              <a:gd name="T6" fmla="*/ 75 w 83"/>
              <a:gd name="T7" fmla="*/ 3 h 58"/>
              <a:gd name="T8" fmla="*/ 83 w 83"/>
              <a:gd name="T9" fmla="*/ 16 h 58"/>
              <a:gd name="T10" fmla="*/ 53 w 83"/>
              <a:gd name="T11" fmla="*/ 53 h 58"/>
              <a:gd name="T12" fmla="*/ 18 w 83"/>
              <a:gd name="T13" fmla="*/ 5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58">
                <a:moveTo>
                  <a:pt x="18" y="57"/>
                </a:moveTo>
                <a:cubicBezTo>
                  <a:pt x="11" y="58"/>
                  <a:pt x="6" y="56"/>
                  <a:pt x="3" y="50"/>
                </a:cubicBezTo>
                <a:cubicBezTo>
                  <a:pt x="0" y="44"/>
                  <a:pt x="1" y="40"/>
                  <a:pt x="4" y="35"/>
                </a:cubicBezTo>
                <a:cubicBezTo>
                  <a:pt x="12" y="21"/>
                  <a:pt x="59" y="0"/>
                  <a:pt x="75" y="3"/>
                </a:cubicBezTo>
                <a:cubicBezTo>
                  <a:pt x="83" y="4"/>
                  <a:pt x="83" y="9"/>
                  <a:pt x="83" y="16"/>
                </a:cubicBezTo>
                <a:cubicBezTo>
                  <a:pt x="83" y="34"/>
                  <a:pt x="71" y="50"/>
                  <a:pt x="53" y="53"/>
                </a:cubicBezTo>
                <a:cubicBezTo>
                  <a:pt x="42" y="55"/>
                  <a:pt x="30" y="55"/>
                  <a:pt x="18" y="5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1" name="Freeform 235">
            <a:extLst>
              <a:ext uri="{FF2B5EF4-FFF2-40B4-BE49-F238E27FC236}">
                <a16:creationId xmlns:a16="http://schemas.microsoft.com/office/drawing/2014/main" id="{84AEDF88-6DAA-48E4-BFFE-ABF1152FFBEA}"/>
              </a:ext>
            </a:extLst>
          </p:cNvPr>
          <p:cNvSpPr>
            <a:spLocks/>
          </p:cNvSpPr>
          <p:nvPr/>
        </p:nvSpPr>
        <p:spPr bwMode="auto">
          <a:xfrm>
            <a:off x="1177724" y="5038348"/>
            <a:ext cx="51503" cy="49050"/>
          </a:xfrm>
          <a:custGeom>
            <a:avLst/>
            <a:gdLst>
              <a:gd name="T0" fmla="*/ 58 w 59"/>
              <a:gd name="T1" fmla="*/ 31 h 60"/>
              <a:gd name="T2" fmla="*/ 30 w 59"/>
              <a:gd name="T3" fmla="*/ 59 h 60"/>
              <a:gd name="T4" fmla="*/ 1 w 59"/>
              <a:gd name="T5" fmla="*/ 27 h 60"/>
              <a:gd name="T6" fmla="*/ 32 w 59"/>
              <a:gd name="T7" fmla="*/ 1 h 60"/>
              <a:gd name="T8" fmla="*/ 58 w 59"/>
              <a:gd name="T9" fmla="*/ 3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60">
                <a:moveTo>
                  <a:pt x="58" y="31"/>
                </a:moveTo>
                <a:cubicBezTo>
                  <a:pt x="57" y="51"/>
                  <a:pt x="49" y="60"/>
                  <a:pt x="30" y="59"/>
                </a:cubicBezTo>
                <a:cubicBezTo>
                  <a:pt x="15" y="59"/>
                  <a:pt x="0" y="42"/>
                  <a:pt x="1" y="27"/>
                </a:cubicBezTo>
                <a:cubicBezTo>
                  <a:pt x="2" y="13"/>
                  <a:pt x="17" y="0"/>
                  <a:pt x="32" y="1"/>
                </a:cubicBezTo>
                <a:cubicBezTo>
                  <a:pt x="50" y="2"/>
                  <a:pt x="59" y="13"/>
                  <a:pt x="58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2" name="Freeform 236">
            <a:extLst>
              <a:ext uri="{FF2B5EF4-FFF2-40B4-BE49-F238E27FC236}">
                <a16:creationId xmlns:a16="http://schemas.microsoft.com/office/drawing/2014/main" id="{3F6E670F-B01A-4B04-AA80-7176F8DDF383}"/>
              </a:ext>
            </a:extLst>
          </p:cNvPr>
          <p:cNvSpPr>
            <a:spLocks/>
          </p:cNvSpPr>
          <p:nvPr/>
        </p:nvSpPr>
        <p:spPr bwMode="auto">
          <a:xfrm>
            <a:off x="3443830" y="4103948"/>
            <a:ext cx="46598" cy="61312"/>
          </a:xfrm>
          <a:custGeom>
            <a:avLst/>
            <a:gdLst>
              <a:gd name="T0" fmla="*/ 37 w 54"/>
              <a:gd name="T1" fmla="*/ 1 h 72"/>
              <a:gd name="T2" fmla="*/ 51 w 54"/>
              <a:gd name="T3" fmla="*/ 20 h 72"/>
              <a:gd name="T4" fmla="*/ 34 w 54"/>
              <a:gd name="T5" fmla="*/ 58 h 72"/>
              <a:gd name="T6" fmla="*/ 11 w 54"/>
              <a:gd name="T7" fmla="*/ 69 h 72"/>
              <a:gd name="T8" fmla="*/ 1 w 54"/>
              <a:gd name="T9" fmla="*/ 47 h 72"/>
              <a:gd name="T10" fmla="*/ 37 w 54"/>
              <a:gd name="T11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" h="72">
                <a:moveTo>
                  <a:pt x="37" y="1"/>
                </a:moveTo>
                <a:cubicBezTo>
                  <a:pt x="47" y="2"/>
                  <a:pt x="54" y="7"/>
                  <a:pt x="51" y="20"/>
                </a:cubicBezTo>
                <a:cubicBezTo>
                  <a:pt x="47" y="34"/>
                  <a:pt x="42" y="47"/>
                  <a:pt x="34" y="58"/>
                </a:cubicBezTo>
                <a:cubicBezTo>
                  <a:pt x="29" y="66"/>
                  <a:pt x="21" y="72"/>
                  <a:pt x="11" y="69"/>
                </a:cubicBezTo>
                <a:cubicBezTo>
                  <a:pt x="0" y="65"/>
                  <a:pt x="1" y="56"/>
                  <a:pt x="1" y="47"/>
                </a:cubicBezTo>
                <a:cubicBezTo>
                  <a:pt x="1" y="21"/>
                  <a:pt x="17" y="0"/>
                  <a:pt x="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3" name="Freeform 237">
            <a:extLst>
              <a:ext uri="{FF2B5EF4-FFF2-40B4-BE49-F238E27FC236}">
                <a16:creationId xmlns:a16="http://schemas.microsoft.com/office/drawing/2014/main" id="{73DFF5E0-59B1-4E02-ABD6-8B06EFBE1090}"/>
              </a:ext>
            </a:extLst>
          </p:cNvPr>
          <p:cNvSpPr>
            <a:spLocks/>
          </p:cNvSpPr>
          <p:nvPr/>
        </p:nvSpPr>
        <p:spPr bwMode="auto">
          <a:xfrm>
            <a:off x="4172220" y="6777614"/>
            <a:ext cx="51503" cy="46597"/>
          </a:xfrm>
          <a:custGeom>
            <a:avLst/>
            <a:gdLst>
              <a:gd name="T0" fmla="*/ 26 w 59"/>
              <a:gd name="T1" fmla="*/ 0 h 58"/>
              <a:gd name="T2" fmla="*/ 59 w 59"/>
              <a:gd name="T3" fmla="*/ 30 h 58"/>
              <a:gd name="T4" fmla="*/ 30 w 59"/>
              <a:gd name="T5" fmla="*/ 58 h 58"/>
              <a:gd name="T6" fmla="*/ 2 w 59"/>
              <a:gd name="T7" fmla="*/ 29 h 58"/>
              <a:gd name="T8" fmla="*/ 26 w 59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8">
                <a:moveTo>
                  <a:pt x="26" y="0"/>
                </a:moveTo>
                <a:cubicBezTo>
                  <a:pt x="44" y="0"/>
                  <a:pt x="59" y="14"/>
                  <a:pt x="59" y="30"/>
                </a:cubicBezTo>
                <a:cubicBezTo>
                  <a:pt x="58" y="45"/>
                  <a:pt x="46" y="58"/>
                  <a:pt x="30" y="58"/>
                </a:cubicBezTo>
                <a:cubicBezTo>
                  <a:pt x="20" y="57"/>
                  <a:pt x="0" y="38"/>
                  <a:pt x="2" y="29"/>
                </a:cubicBezTo>
                <a:cubicBezTo>
                  <a:pt x="5" y="16"/>
                  <a:pt x="7" y="0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4" name="Freeform 238">
            <a:extLst>
              <a:ext uri="{FF2B5EF4-FFF2-40B4-BE49-F238E27FC236}">
                <a16:creationId xmlns:a16="http://schemas.microsoft.com/office/drawing/2014/main" id="{A4B0CDCA-410F-4750-B55D-03921DF20CF0}"/>
              </a:ext>
            </a:extLst>
          </p:cNvPr>
          <p:cNvSpPr>
            <a:spLocks/>
          </p:cNvSpPr>
          <p:nvPr/>
        </p:nvSpPr>
        <p:spPr bwMode="auto">
          <a:xfrm>
            <a:off x="1430331" y="7074366"/>
            <a:ext cx="76028" cy="95647"/>
          </a:xfrm>
          <a:custGeom>
            <a:avLst/>
            <a:gdLst>
              <a:gd name="T0" fmla="*/ 92 w 92"/>
              <a:gd name="T1" fmla="*/ 11 h 115"/>
              <a:gd name="T2" fmla="*/ 71 w 92"/>
              <a:gd name="T3" fmla="*/ 53 h 115"/>
              <a:gd name="T4" fmla="*/ 34 w 92"/>
              <a:gd name="T5" fmla="*/ 99 h 115"/>
              <a:gd name="T6" fmla="*/ 10 w 92"/>
              <a:gd name="T7" fmla="*/ 109 h 115"/>
              <a:gd name="T8" fmla="*/ 16 w 92"/>
              <a:gd name="T9" fmla="*/ 83 h 115"/>
              <a:gd name="T10" fmla="*/ 40 w 92"/>
              <a:gd name="T11" fmla="*/ 60 h 115"/>
              <a:gd name="T12" fmla="*/ 76 w 92"/>
              <a:gd name="T13" fmla="*/ 9 h 115"/>
              <a:gd name="T14" fmla="*/ 85 w 92"/>
              <a:gd name="T15" fmla="*/ 0 h 115"/>
              <a:gd name="T16" fmla="*/ 92 w 92"/>
              <a:gd name="T17" fmla="*/ 1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" h="115">
                <a:moveTo>
                  <a:pt x="92" y="11"/>
                </a:moveTo>
                <a:cubicBezTo>
                  <a:pt x="89" y="27"/>
                  <a:pt x="81" y="41"/>
                  <a:pt x="71" y="53"/>
                </a:cubicBezTo>
                <a:cubicBezTo>
                  <a:pt x="60" y="69"/>
                  <a:pt x="47" y="84"/>
                  <a:pt x="34" y="99"/>
                </a:cubicBezTo>
                <a:cubicBezTo>
                  <a:pt x="28" y="106"/>
                  <a:pt x="18" y="115"/>
                  <a:pt x="10" y="109"/>
                </a:cubicBezTo>
                <a:cubicBezTo>
                  <a:pt x="0" y="100"/>
                  <a:pt x="10" y="90"/>
                  <a:pt x="16" y="83"/>
                </a:cubicBezTo>
                <a:cubicBezTo>
                  <a:pt x="22" y="74"/>
                  <a:pt x="30" y="65"/>
                  <a:pt x="40" y="60"/>
                </a:cubicBezTo>
                <a:cubicBezTo>
                  <a:pt x="60" y="48"/>
                  <a:pt x="74" y="33"/>
                  <a:pt x="76" y="9"/>
                </a:cubicBezTo>
                <a:cubicBezTo>
                  <a:pt x="77" y="4"/>
                  <a:pt x="78" y="0"/>
                  <a:pt x="85" y="0"/>
                </a:cubicBezTo>
                <a:cubicBezTo>
                  <a:pt x="89" y="1"/>
                  <a:pt x="92" y="4"/>
                  <a:pt x="92" y="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5" name="Freeform 239">
            <a:extLst>
              <a:ext uri="{FF2B5EF4-FFF2-40B4-BE49-F238E27FC236}">
                <a16:creationId xmlns:a16="http://schemas.microsoft.com/office/drawing/2014/main" id="{D0C72130-F200-411E-91C7-AD358A23CF39}"/>
              </a:ext>
            </a:extLst>
          </p:cNvPr>
          <p:cNvSpPr>
            <a:spLocks/>
          </p:cNvSpPr>
          <p:nvPr/>
        </p:nvSpPr>
        <p:spPr bwMode="auto">
          <a:xfrm>
            <a:off x="3907351" y="7086629"/>
            <a:ext cx="51503" cy="61312"/>
          </a:xfrm>
          <a:custGeom>
            <a:avLst/>
            <a:gdLst>
              <a:gd name="T0" fmla="*/ 61 w 61"/>
              <a:gd name="T1" fmla="*/ 60 h 73"/>
              <a:gd name="T2" fmla="*/ 45 w 61"/>
              <a:gd name="T3" fmla="*/ 71 h 73"/>
              <a:gd name="T4" fmla="*/ 2 w 61"/>
              <a:gd name="T5" fmla="*/ 13 h 73"/>
              <a:gd name="T6" fmla="*/ 15 w 61"/>
              <a:gd name="T7" fmla="*/ 2 h 73"/>
              <a:gd name="T8" fmla="*/ 61 w 61"/>
              <a:gd name="T9" fmla="*/ 6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73">
                <a:moveTo>
                  <a:pt x="61" y="60"/>
                </a:moveTo>
                <a:cubicBezTo>
                  <a:pt x="61" y="68"/>
                  <a:pt x="56" y="73"/>
                  <a:pt x="45" y="71"/>
                </a:cubicBezTo>
                <a:cubicBezTo>
                  <a:pt x="27" y="68"/>
                  <a:pt x="0" y="31"/>
                  <a:pt x="2" y="13"/>
                </a:cubicBezTo>
                <a:cubicBezTo>
                  <a:pt x="3" y="5"/>
                  <a:pt x="7" y="0"/>
                  <a:pt x="15" y="2"/>
                </a:cubicBezTo>
                <a:cubicBezTo>
                  <a:pt x="30" y="5"/>
                  <a:pt x="60" y="42"/>
                  <a:pt x="61" y="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6" name="Freeform 240">
            <a:extLst>
              <a:ext uri="{FF2B5EF4-FFF2-40B4-BE49-F238E27FC236}">
                <a16:creationId xmlns:a16="http://schemas.microsoft.com/office/drawing/2014/main" id="{0F12FA78-CE27-47EF-AAC6-557B57230454}"/>
              </a:ext>
            </a:extLst>
          </p:cNvPr>
          <p:cNvSpPr>
            <a:spLocks/>
          </p:cNvSpPr>
          <p:nvPr/>
        </p:nvSpPr>
        <p:spPr bwMode="auto">
          <a:xfrm>
            <a:off x="4505760" y="6267496"/>
            <a:ext cx="53955" cy="41692"/>
          </a:xfrm>
          <a:custGeom>
            <a:avLst/>
            <a:gdLst>
              <a:gd name="T0" fmla="*/ 33 w 62"/>
              <a:gd name="T1" fmla="*/ 0 h 49"/>
              <a:gd name="T2" fmla="*/ 60 w 62"/>
              <a:gd name="T3" fmla="*/ 25 h 49"/>
              <a:gd name="T4" fmla="*/ 32 w 62"/>
              <a:gd name="T5" fmla="*/ 48 h 49"/>
              <a:gd name="T6" fmla="*/ 1 w 62"/>
              <a:gd name="T7" fmla="*/ 26 h 49"/>
              <a:gd name="T8" fmla="*/ 33 w 62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49">
                <a:moveTo>
                  <a:pt x="33" y="0"/>
                </a:moveTo>
                <a:cubicBezTo>
                  <a:pt x="51" y="1"/>
                  <a:pt x="62" y="11"/>
                  <a:pt x="60" y="25"/>
                </a:cubicBezTo>
                <a:cubicBezTo>
                  <a:pt x="59" y="42"/>
                  <a:pt x="48" y="49"/>
                  <a:pt x="32" y="48"/>
                </a:cubicBezTo>
                <a:cubicBezTo>
                  <a:pt x="17" y="48"/>
                  <a:pt x="3" y="45"/>
                  <a:pt x="1" y="26"/>
                </a:cubicBezTo>
                <a:cubicBezTo>
                  <a:pt x="0" y="14"/>
                  <a:pt x="18" y="0"/>
                  <a:pt x="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7" name="Freeform 241">
            <a:extLst>
              <a:ext uri="{FF2B5EF4-FFF2-40B4-BE49-F238E27FC236}">
                <a16:creationId xmlns:a16="http://schemas.microsoft.com/office/drawing/2014/main" id="{5B6078B9-3C68-41B0-9FCC-01893DE8210F}"/>
              </a:ext>
            </a:extLst>
          </p:cNvPr>
          <p:cNvSpPr>
            <a:spLocks/>
          </p:cNvSpPr>
          <p:nvPr/>
        </p:nvSpPr>
        <p:spPr bwMode="auto">
          <a:xfrm>
            <a:off x="2188153" y="4545397"/>
            <a:ext cx="39240" cy="49050"/>
          </a:xfrm>
          <a:custGeom>
            <a:avLst/>
            <a:gdLst>
              <a:gd name="T0" fmla="*/ 47 w 48"/>
              <a:gd name="T1" fmla="*/ 37 h 58"/>
              <a:gd name="T2" fmla="*/ 25 w 48"/>
              <a:gd name="T3" fmla="*/ 58 h 58"/>
              <a:gd name="T4" fmla="*/ 0 w 48"/>
              <a:gd name="T5" fmla="*/ 22 h 58"/>
              <a:gd name="T6" fmla="*/ 30 w 48"/>
              <a:gd name="T7" fmla="*/ 0 h 58"/>
              <a:gd name="T8" fmla="*/ 47 w 48"/>
              <a:gd name="T9" fmla="*/ 3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58">
                <a:moveTo>
                  <a:pt x="47" y="37"/>
                </a:moveTo>
                <a:cubicBezTo>
                  <a:pt x="48" y="51"/>
                  <a:pt x="39" y="58"/>
                  <a:pt x="25" y="58"/>
                </a:cubicBezTo>
                <a:cubicBezTo>
                  <a:pt x="12" y="58"/>
                  <a:pt x="1" y="41"/>
                  <a:pt x="0" y="22"/>
                </a:cubicBezTo>
                <a:cubicBezTo>
                  <a:pt x="0" y="13"/>
                  <a:pt x="17" y="0"/>
                  <a:pt x="30" y="0"/>
                </a:cubicBezTo>
                <a:cubicBezTo>
                  <a:pt x="40" y="0"/>
                  <a:pt x="47" y="15"/>
                  <a:pt x="47" y="3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8" name="Freeform 242">
            <a:extLst>
              <a:ext uri="{FF2B5EF4-FFF2-40B4-BE49-F238E27FC236}">
                <a16:creationId xmlns:a16="http://schemas.microsoft.com/office/drawing/2014/main" id="{8DD81AC4-8FF5-412C-8DF6-C93CE6153DA5}"/>
              </a:ext>
            </a:extLst>
          </p:cNvPr>
          <p:cNvSpPr>
            <a:spLocks/>
          </p:cNvSpPr>
          <p:nvPr/>
        </p:nvSpPr>
        <p:spPr bwMode="auto">
          <a:xfrm>
            <a:off x="3026905" y="4623877"/>
            <a:ext cx="49050" cy="56407"/>
          </a:xfrm>
          <a:custGeom>
            <a:avLst/>
            <a:gdLst>
              <a:gd name="T0" fmla="*/ 58 w 58"/>
              <a:gd name="T1" fmla="*/ 25 h 69"/>
              <a:gd name="T2" fmla="*/ 34 w 58"/>
              <a:gd name="T3" fmla="*/ 59 h 69"/>
              <a:gd name="T4" fmla="*/ 9 w 58"/>
              <a:gd name="T5" fmla="*/ 58 h 69"/>
              <a:gd name="T6" fmla="*/ 11 w 58"/>
              <a:gd name="T7" fmla="*/ 25 h 69"/>
              <a:gd name="T8" fmla="*/ 35 w 58"/>
              <a:gd name="T9" fmla="*/ 7 h 69"/>
              <a:gd name="T10" fmla="*/ 58 w 58"/>
              <a:gd name="T11" fmla="*/ 2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" h="69">
                <a:moveTo>
                  <a:pt x="58" y="25"/>
                </a:moveTo>
                <a:cubicBezTo>
                  <a:pt x="54" y="36"/>
                  <a:pt x="46" y="49"/>
                  <a:pt x="34" y="59"/>
                </a:cubicBezTo>
                <a:cubicBezTo>
                  <a:pt x="27" y="64"/>
                  <a:pt x="16" y="69"/>
                  <a:pt x="9" y="58"/>
                </a:cubicBezTo>
                <a:cubicBezTo>
                  <a:pt x="3" y="47"/>
                  <a:pt x="0" y="35"/>
                  <a:pt x="11" y="25"/>
                </a:cubicBezTo>
                <a:cubicBezTo>
                  <a:pt x="18" y="18"/>
                  <a:pt x="27" y="12"/>
                  <a:pt x="35" y="7"/>
                </a:cubicBezTo>
                <a:cubicBezTo>
                  <a:pt x="48" y="0"/>
                  <a:pt x="57" y="7"/>
                  <a:pt x="58" y="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29" name="Freeform 243">
            <a:extLst>
              <a:ext uri="{FF2B5EF4-FFF2-40B4-BE49-F238E27FC236}">
                <a16:creationId xmlns:a16="http://schemas.microsoft.com/office/drawing/2014/main" id="{7C292BEC-AEBB-41E2-BCBB-72B430EB7B26}"/>
              </a:ext>
            </a:extLst>
          </p:cNvPr>
          <p:cNvSpPr>
            <a:spLocks/>
          </p:cNvSpPr>
          <p:nvPr/>
        </p:nvSpPr>
        <p:spPr bwMode="auto">
          <a:xfrm>
            <a:off x="2342659" y="4579732"/>
            <a:ext cx="34335" cy="100552"/>
          </a:xfrm>
          <a:custGeom>
            <a:avLst/>
            <a:gdLst>
              <a:gd name="T0" fmla="*/ 3 w 40"/>
              <a:gd name="T1" fmla="*/ 26 h 121"/>
              <a:gd name="T2" fmla="*/ 3 w 40"/>
              <a:gd name="T3" fmla="*/ 13 h 121"/>
              <a:gd name="T4" fmla="*/ 9 w 40"/>
              <a:gd name="T5" fmla="*/ 1 h 121"/>
              <a:gd name="T6" fmla="*/ 21 w 40"/>
              <a:gd name="T7" fmla="*/ 10 h 121"/>
              <a:gd name="T8" fmla="*/ 25 w 40"/>
              <a:gd name="T9" fmla="*/ 38 h 121"/>
              <a:gd name="T10" fmla="*/ 37 w 40"/>
              <a:gd name="T11" fmla="*/ 106 h 121"/>
              <a:gd name="T12" fmla="*/ 32 w 40"/>
              <a:gd name="T13" fmla="*/ 120 h 121"/>
              <a:gd name="T14" fmla="*/ 20 w 40"/>
              <a:gd name="T15" fmla="*/ 109 h 121"/>
              <a:gd name="T16" fmla="*/ 3 w 40"/>
              <a:gd name="T17" fmla="*/ 2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" h="121">
                <a:moveTo>
                  <a:pt x="3" y="26"/>
                </a:moveTo>
                <a:cubicBezTo>
                  <a:pt x="3" y="21"/>
                  <a:pt x="3" y="17"/>
                  <a:pt x="3" y="13"/>
                </a:cubicBezTo>
                <a:cubicBezTo>
                  <a:pt x="3" y="8"/>
                  <a:pt x="4" y="2"/>
                  <a:pt x="9" y="1"/>
                </a:cubicBezTo>
                <a:cubicBezTo>
                  <a:pt x="15" y="0"/>
                  <a:pt x="20" y="5"/>
                  <a:pt x="21" y="10"/>
                </a:cubicBezTo>
                <a:cubicBezTo>
                  <a:pt x="23" y="19"/>
                  <a:pt x="24" y="28"/>
                  <a:pt x="25" y="38"/>
                </a:cubicBezTo>
                <a:cubicBezTo>
                  <a:pt x="29" y="61"/>
                  <a:pt x="33" y="83"/>
                  <a:pt x="37" y="106"/>
                </a:cubicBezTo>
                <a:cubicBezTo>
                  <a:pt x="37" y="111"/>
                  <a:pt x="40" y="118"/>
                  <a:pt x="32" y="120"/>
                </a:cubicBezTo>
                <a:cubicBezTo>
                  <a:pt x="25" y="121"/>
                  <a:pt x="20" y="115"/>
                  <a:pt x="20" y="109"/>
                </a:cubicBezTo>
                <a:cubicBezTo>
                  <a:pt x="23" y="79"/>
                  <a:pt x="0" y="55"/>
                  <a:pt x="3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0" name="Freeform 244">
            <a:extLst>
              <a:ext uri="{FF2B5EF4-FFF2-40B4-BE49-F238E27FC236}">
                <a16:creationId xmlns:a16="http://schemas.microsoft.com/office/drawing/2014/main" id="{AA98C532-CCF0-4FAE-95E1-78B191A64998}"/>
              </a:ext>
            </a:extLst>
          </p:cNvPr>
          <p:cNvSpPr>
            <a:spLocks/>
          </p:cNvSpPr>
          <p:nvPr/>
        </p:nvSpPr>
        <p:spPr bwMode="auto">
          <a:xfrm>
            <a:off x="3919614" y="7238684"/>
            <a:ext cx="56409" cy="41692"/>
          </a:xfrm>
          <a:custGeom>
            <a:avLst/>
            <a:gdLst>
              <a:gd name="T0" fmla="*/ 22 w 67"/>
              <a:gd name="T1" fmla="*/ 0 h 50"/>
              <a:gd name="T2" fmla="*/ 59 w 67"/>
              <a:gd name="T3" fmla="*/ 17 h 50"/>
              <a:gd name="T4" fmla="*/ 60 w 67"/>
              <a:gd name="T5" fmla="*/ 35 h 50"/>
              <a:gd name="T6" fmla="*/ 35 w 67"/>
              <a:gd name="T7" fmla="*/ 46 h 50"/>
              <a:gd name="T8" fmla="*/ 5 w 67"/>
              <a:gd name="T9" fmla="*/ 25 h 50"/>
              <a:gd name="T10" fmla="*/ 3 w 67"/>
              <a:gd name="T11" fmla="*/ 8 h 50"/>
              <a:gd name="T12" fmla="*/ 22 w 67"/>
              <a:gd name="T1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50">
                <a:moveTo>
                  <a:pt x="22" y="0"/>
                </a:moveTo>
                <a:cubicBezTo>
                  <a:pt x="34" y="2"/>
                  <a:pt x="47" y="9"/>
                  <a:pt x="59" y="17"/>
                </a:cubicBezTo>
                <a:cubicBezTo>
                  <a:pt x="67" y="22"/>
                  <a:pt x="64" y="29"/>
                  <a:pt x="60" y="35"/>
                </a:cubicBezTo>
                <a:cubicBezTo>
                  <a:pt x="54" y="43"/>
                  <a:pt x="47" y="50"/>
                  <a:pt x="35" y="46"/>
                </a:cubicBezTo>
                <a:cubicBezTo>
                  <a:pt x="24" y="41"/>
                  <a:pt x="14" y="34"/>
                  <a:pt x="5" y="25"/>
                </a:cubicBezTo>
                <a:cubicBezTo>
                  <a:pt x="0" y="20"/>
                  <a:pt x="0" y="14"/>
                  <a:pt x="3" y="8"/>
                </a:cubicBezTo>
                <a:cubicBezTo>
                  <a:pt x="6" y="1"/>
                  <a:pt x="12" y="0"/>
                  <a:pt x="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1" name="Freeform 245">
            <a:extLst>
              <a:ext uri="{FF2B5EF4-FFF2-40B4-BE49-F238E27FC236}">
                <a16:creationId xmlns:a16="http://schemas.microsoft.com/office/drawing/2014/main" id="{57094FEB-F8C9-4DAF-992B-C41582E553A5}"/>
              </a:ext>
            </a:extLst>
          </p:cNvPr>
          <p:cNvSpPr>
            <a:spLocks/>
          </p:cNvSpPr>
          <p:nvPr/>
        </p:nvSpPr>
        <p:spPr bwMode="auto">
          <a:xfrm>
            <a:off x="4412565" y="6230708"/>
            <a:ext cx="39240" cy="49050"/>
          </a:xfrm>
          <a:custGeom>
            <a:avLst/>
            <a:gdLst>
              <a:gd name="T0" fmla="*/ 45 w 46"/>
              <a:gd name="T1" fmla="*/ 33 h 57"/>
              <a:gd name="T2" fmla="*/ 26 w 46"/>
              <a:gd name="T3" fmla="*/ 56 h 57"/>
              <a:gd name="T4" fmla="*/ 0 w 46"/>
              <a:gd name="T5" fmla="*/ 12 h 57"/>
              <a:gd name="T6" fmla="*/ 12 w 46"/>
              <a:gd name="T7" fmla="*/ 0 h 57"/>
              <a:gd name="T8" fmla="*/ 45 w 46"/>
              <a:gd name="T9" fmla="*/ 3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7">
                <a:moveTo>
                  <a:pt x="45" y="33"/>
                </a:moveTo>
                <a:cubicBezTo>
                  <a:pt x="46" y="46"/>
                  <a:pt x="39" y="55"/>
                  <a:pt x="26" y="56"/>
                </a:cubicBezTo>
                <a:cubicBezTo>
                  <a:pt x="11" y="57"/>
                  <a:pt x="0" y="37"/>
                  <a:pt x="0" y="12"/>
                </a:cubicBezTo>
                <a:cubicBezTo>
                  <a:pt x="0" y="4"/>
                  <a:pt x="2" y="0"/>
                  <a:pt x="12" y="0"/>
                </a:cubicBezTo>
                <a:cubicBezTo>
                  <a:pt x="32" y="2"/>
                  <a:pt x="45" y="14"/>
                  <a:pt x="45" y="3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2" name="Freeform 246">
            <a:extLst>
              <a:ext uri="{FF2B5EF4-FFF2-40B4-BE49-F238E27FC236}">
                <a16:creationId xmlns:a16="http://schemas.microsoft.com/office/drawing/2014/main" id="{78A1B791-8C84-4A35-878D-961B481DBDCF}"/>
              </a:ext>
            </a:extLst>
          </p:cNvPr>
          <p:cNvSpPr>
            <a:spLocks/>
          </p:cNvSpPr>
          <p:nvPr/>
        </p:nvSpPr>
        <p:spPr bwMode="auto">
          <a:xfrm>
            <a:off x="3850945" y="4945154"/>
            <a:ext cx="68670" cy="63765"/>
          </a:xfrm>
          <a:custGeom>
            <a:avLst/>
            <a:gdLst>
              <a:gd name="T0" fmla="*/ 8 w 81"/>
              <a:gd name="T1" fmla="*/ 74 h 74"/>
              <a:gd name="T2" fmla="*/ 3 w 81"/>
              <a:gd name="T3" fmla="*/ 64 h 74"/>
              <a:gd name="T4" fmla="*/ 17 w 81"/>
              <a:gd name="T5" fmla="*/ 45 h 74"/>
              <a:gd name="T6" fmla="*/ 51 w 81"/>
              <a:gd name="T7" fmla="*/ 11 h 74"/>
              <a:gd name="T8" fmla="*/ 68 w 81"/>
              <a:gd name="T9" fmla="*/ 2 h 74"/>
              <a:gd name="T10" fmla="*/ 78 w 81"/>
              <a:gd name="T11" fmla="*/ 5 h 74"/>
              <a:gd name="T12" fmla="*/ 77 w 81"/>
              <a:gd name="T13" fmla="*/ 16 h 74"/>
              <a:gd name="T14" fmla="*/ 13 w 81"/>
              <a:gd name="T15" fmla="*/ 72 h 74"/>
              <a:gd name="T16" fmla="*/ 8 w 81"/>
              <a:gd name="T17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" h="74">
                <a:moveTo>
                  <a:pt x="8" y="74"/>
                </a:moveTo>
                <a:cubicBezTo>
                  <a:pt x="0" y="73"/>
                  <a:pt x="1" y="68"/>
                  <a:pt x="3" y="64"/>
                </a:cubicBezTo>
                <a:cubicBezTo>
                  <a:pt x="6" y="56"/>
                  <a:pt x="11" y="50"/>
                  <a:pt x="17" y="45"/>
                </a:cubicBezTo>
                <a:cubicBezTo>
                  <a:pt x="30" y="35"/>
                  <a:pt x="42" y="25"/>
                  <a:pt x="51" y="11"/>
                </a:cubicBezTo>
                <a:cubicBezTo>
                  <a:pt x="54" y="5"/>
                  <a:pt x="61" y="3"/>
                  <a:pt x="68" y="2"/>
                </a:cubicBezTo>
                <a:cubicBezTo>
                  <a:pt x="72" y="1"/>
                  <a:pt x="76" y="0"/>
                  <a:pt x="78" y="5"/>
                </a:cubicBezTo>
                <a:cubicBezTo>
                  <a:pt x="81" y="9"/>
                  <a:pt x="80" y="13"/>
                  <a:pt x="77" y="16"/>
                </a:cubicBezTo>
                <a:cubicBezTo>
                  <a:pt x="58" y="37"/>
                  <a:pt x="37" y="56"/>
                  <a:pt x="13" y="72"/>
                </a:cubicBezTo>
                <a:cubicBezTo>
                  <a:pt x="11" y="73"/>
                  <a:pt x="9" y="74"/>
                  <a:pt x="8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3" name="Freeform 247">
            <a:extLst>
              <a:ext uri="{FF2B5EF4-FFF2-40B4-BE49-F238E27FC236}">
                <a16:creationId xmlns:a16="http://schemas.microsoft.com/office/drawing/2014/main" id="{D36B36C8-3AD9-46D4-BBEF-BBDF6D76AD92}"/>
              </a:ext>
            </a:extLst>
          </p:cNvPr>
          <p:cNvSpPr>
            <a:spLocks/>
          </p:cNvSpPr>
          <p:nvPr/>
        </p:nvSpPr>
        <p:spPr bwMode="auto">
          <a:xfrm>
            <a:off x="4218818" y="6353333"/>
            <a:ext cx="46598" cy="36786"/>
          </a:xfrm>
          <a:custGeom>
            <a:avLst/>
            <a:gdLst>
              <a:gd name="T0" fmla="*/ 23 w 55"/>
              <a:gd name="T1" fmla="*/ 43 h 44"/>
              <a:gd name="T2" fmla="*/ 1 w 55"/>
              <a:gd name="T3" fmla="*/ 18 h 44"/>
              <a:gd name="T4" fmla="*/ 25 w 55"/>
              <a:gd name="T5" fmla="*/ 0 h 44"/>
              <a:gd name="T6" fmla="*/ 52 w 55"/>
              <a:gd name="T7" fmla="*/ 19 h 44"/>
              <a:gd name="T8" fmla="*/ 23 w 55"/>
              <a:gd name="T9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4">
                <a:moveTo>
                  <a:pt x="23" y="43"/>
                </a:moveTo>
                <a:cubicBezTo>
                  <a:pt x="6" y="44"/>
                  <a:pt x="2" y="31"/>
                  <a:pt x="1" y="18"/>
                </a:cubicBezTo>
                <a:cubicBezTo>
                  <a:pt x="0" y="3"/>
                  <a:pt x="14" y="0"/>
                  <a:pt x="25" y="0"/>
                </a:cubicBezTo>
                <a:cubicBezTo>
                  <a:pt x="37" y="0"/>
                  <a:pt x="50" y="4"/>
                  <a:pt x="52" y="19"/>
                </a:cubicBezTo>
                <a:cubicBezTo>
                  <a:pt x="55" y="34"/>
                  <a:pt x="42" y="43"/>
                  <a:pt x="23" y="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4" name="Freeform 248">
            <a:extLst>
              <a:ext uri="{FF2B5EF4-FFF2-40B4-BE49-F238E27FC236}">
                <a16:creationId xmlns:a16="http://schemas.microsoft.com/office/drawing/2014/main" id="{E374DE5B-233A-4B45-8E02-6583D6BD14AF}"/>
              </a:ext>
            </a:extLst>
          </p:cNvPr>
          <p:cNvSpPr>
            <a:spLocks/>
          </p:cNvSpPr>
          <p:nvPr/>
        </p:nvSpPr>
        <p:spPr bwMode="auto">
          <a:xfrm>
            <a:off x="3264798" y="7925383"/>
            <a:ext cx="39240" cy="46597"/>
          </a:xfrm>
          <a:custGeom>
            <a:avLst/>
            <a:gdLst>
              <a:gd name="T0" fmla="*/ 4 w 46"/>
              <a:gd name="T1" fmla="*/ 31 h 54"/>
              <a:gd name="T2" fmla="*/ 23 w 46"/>
              <a:gd name="T3" fmla="*/ 1 h 54"/>
              <a:gd name="T4" fmla="*/ 46 w 46"/>
              <a:gd name="T5" fmla="*/ 28 h 54"/>
              <a:gd name="T6" fmla="*/ 18 w 46"/>
              <a:gd name="T7" fmla="*/ 52 h 54"/>
              <a:gd name="T8" fmla="*/ 4 w 46"/>
              <a:gd name="T9" fmla="*/ 3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4">
                <a:moveTo>
                  <a:pt x="4" y="31"/>
                </a:moveTo>
                <a:cubicBezTo>
                  <a:pt x="4" y="17"/>
                  <a:pt x="3" y="0"/>
                  <a:pt x="23" y="1"/>
                </a:cubicBezTo>
                <a:cubicBezTo>
                  <a:pt x="38" y="1"/>
                  <a:pt x="46" y="12"/>
                  <a:pt x="46" y="28"/>
                </a:cubicBezTo>
                <a:cubicBezTo>
                  <a:pt x="45" y="43"/>
                  <a:pt x="33" y="54"/>
                  <a:pt x="18" y="52"/>
                </a:cubicBezTo>
                <a:cubicBezTo>
                  <a:pt x="4" y="51"/>
                  <a:pt x="0" y="43"/>
                  <a:pt x="4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5" name="Freeform 249">
            <a:extLst>
              <a:ext uri="{FF2B5EF4-FFF2-40B4-BE49-F238E27FC236}">
                <a16:creationId xmlns:a16="http://schemas.microsoft.com/office/drawing/2014/main" id="{410DD08C-9A59-4734-A6A1-AF2D64CAD028}"/>
              </a:ext>
            </a:extLst>
          </p:cNvPr>
          <p:cNvSpPr>
            <a:spLocks/>
          </p:cNvSpPr>
          <p:nvPr/>
        </p:nvSpPr>
        <p:spPr bwMode="auto">
          <a:xfrm>
            <a:off x="868711" y="6031610"/>
            <a:ext cx="36788" cy="39240"/>
          </a:xfrm>
          <a:custGeom>
            <a:avLst/>
            <a:gdLst>
              <a:gd name="T0" fmla="*/ 0 w 42"/>
              <a:gd name="T1" fmla="*/ 23 h 47"/>
              <a:gd name="T2" fmla="*/ 18 w 42"/>
              <a:gd name="T3" fmla="*/ 0 h 47"/>
              <a:gd name="T4" fmla="*/ 41 w 42"/>
              <a:gd name="T5" fmla="*/ 23 h 47"/>
              <a:gd name="T6" fmla="*/ 17 w 42"/>
              <a:gd name="T7" fmla="*/ 46 h 47"/>
              <a:gd name="T8" fmla="*/ 0 w 42"/>
              <a:gd name="T9" fmla="*/ 23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7">
                <a:moveTo>
                  <a:pt x="0" y="23"/>
                </a:moveTo>
                <a:cubicBezTo>
                  <a:pt x="0" y="9"/>
                  <a:pt x="5" y="0"/>
                  <a:pt x="18" y="0"/>
                </a:cubicBezTo>
                <a:cubicBezTo>
                  <a:pt x="32" y="0"/>
                  <a:pt x="40" y="9"/>
                  <a:pt x="41" y="23"/>
                </a:cubicBezTo>
                <a:cubicBezTo>
                  <a:pt x="42" y="35"/>
                  <a:pt x="29" y="47"/>
                  <a:pt x="17" y="46"/>
                </a:cubicBezTo>
                <a:cubicBezTo>
                  <a:pt x="2" y="45"/>
                  <a:pt x="2" y="32"/>
                  <a:pt x="0" y="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6" name="Freeform 250">
            <a:extLst>
              <a:ext uri="{FF2B5EF4-FFF2-40B4-BE49-F238E27FC236}">
                <a16:creationId xmlns:a16="http://schemas.microsoft.com/office/drawing/2014/main" id="{75D3BB64-D5CD-452A-864B-834CE1BDAA39}"/>
              </a:ext>
            </a:extLst>
          </p:cNvPr>
          <p:cNvSpPr>
            <a:spLocks/>
          </p:cNvSpPr>
          <p:nvPr/>
        </p:nvSpPr>
        <p:spPr bwMode="auto">
          <a:xfrm>
            <a:off x="1172820" y="6537270"/>
            <a:ext cx="36788" cy="31882"/>
          </a:xfrm>
          <a:custGeom>
            <a:avLst/>
            <a:gdLst>
              <a:gd name="T0" fmla="*/ 42 w 43"/>
              <a:gd name="T1" fmla="*/ 21 h 40"/>
              <a:gd name="T2" fmla="*/ 22 w 43"/>
              <a:gd name="T3" fmla="*/ 40 h 40"/>
              <a:gd name="T4" fmla="*/ 1 w 43"/>
              <a:gd name="T5" fmla="*/ 19 h 40"/>
              <a:gd name="T6" fmla="*/ 21 w 43"/>
              <a:gd name="T7" fmla="*/ 0 h 40"/>
              <a:gd name="T8" fmla="*/ 42 w 43"/>
              <a:gd name="T9" fmla="*/ 2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0">
                <a:moveTo>
                  <a:pt x="42" y="21"/>
                </a:moveTo>
                <a:cubicBezTo>
                  <a:pt x="43" y="35"/>
                  <a:pt x="34" y="40"/>
                  <a:pt x="22" y="40"/>
                </a:cubicBezTo>
                <a:cubicBezTo>
                  <a:pt x="9" y="40"/>
                  <a:pt x="2" y="32"/>
                  <a:pt x="1" y="19"/>
                </a:cubicBezTo>
                <a:cubicBezTo>
                  <a:pt x="0" y="5"/>
                  <a:pt x="9" y="0"/>
                  <a:pt x="21" y="0"/>
                </a:cubicBezTo>
                <a:cubicBezTo>
                  <a:pt x="35" y="0"/>
                  <a:pt x="42" y="7"/>
                  <a:pt x="42" y="2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37" name="Freeform 251">
            <a:extLst>
              <a:ext uri="{FF2B5EF4-FFF2-40B4-BE49-F238E27FC236}">
                <a16:creationId xmlns:a16="http://schemas.microsoft.com/office/drawing/2014/main" id="{E1C96128-8D43-449E-90E1-EB1A9F441EA2}"/>
              </a:ext>
            </a:extLst>
          </p:cNvPr>
          <p:cNvSpPr>
            <a:spLocks/>
          </p:cNvSpPr>
          <p:nvPr/>
        </p:nvSpPr>
        <p:spPr bwMode="auto">
          <a:xfrm>
            <a:off x="1692748" y="7069461"/>
            <a:ext cx="49050" cy="39240"/>
          </a:xfrm>
          <a:custGeom>
            <a:avLst/>
            <a:gdLst>
              <a:gd name="T0" fmla="*/ 56 w 57"/>
              <a:gd name="T1" fmla="*/ 0 h 48"/>
              <a:gd name="T2" fmla="*/ 24 w 57"/>
              <a:gd name="T3" fmla="*/ 47 h 48"/>
              <a:gd name="T4" fmla="*/ 2 w 57"/>
              <a:gd name="T5" fmla="*/ 34 h 48"/>
              <a:gd name="T6" fmla="*/ 17 w 57"/>
              <a:gd name="T7" fmla="*/ 19 h 48"/>
              <a:gd name="T8" fmla="*/ 56 w 57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48">
                <a:moveTo>
                  <a:pt x="56" y="0"/>
                </a:moveTo>
                <a:cubicBezTo>
                  <a:pt x="57" y="28"/>
                  <a:pt x="46" y="44"/>
                  <a:pt x="24" y="47"/>
                </a:cubicBezTo>
                <a:cubicBezTo>
                  <a:pt x="14" y="48"/>
                  <a:pt x="5" y="43"/>
                  <a:pt x="2" y="34"/>
                </a:cubicBezTo>
                <a:cubicBezTo>
                  <a:pt x="0" y="25"/>
                  <a:pt x="9" y="19"/>
                  <a:pt x="17" y="19"/>
                </a:cubicBezTo>
                <a:cubicBezTo>
                  <a:pt x="32" y="18"/>
                  <a:pt x="45" y="14"/>
                  <a:pt x="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4BC15C-D42E-4BC7-835A-074DD332E953}"/>
              </a:ext>
            </a:extLst>
          </p:cNvPr>
          <p:cNvSpPr txBox="1"/>
          <p:nvPr/>
        </p:nvSpPr>
        <p:spPr>
          <a:xfrm>
            <a:off x="6561236" y="1866719"/>
            <a:ext cx="4335371" cy="156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gradFill flip="none" rotWithShape="1">
                  <a:gsLst>
                    <a:gs pos="67000">
                      <a:schemeClr val="accent1"/>
                    </a:gs>
                    <a:gs pos="10000">
                      <a:schemeClr val="accent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listoga" panose="00000500000000000000" pitchFamily="2" charset="0"/>
              </a:defRPr>
            </a:lvl1pPr>
          </a:lstStyle>
          <a:p>
            <a:pPr algn="l"/>
            <a:r>
              <a:rPr lang="en-ID" dirty="0">
                <a:solidFill>
                  <a:schemeClr val="accent2"/>
                </a:solidFill>
                <a:latin typeface="+mj-lt"/>
              </a:rPr>
              <a:t>Welcome Message From Our Leader</a:t>
            </a:r>
          </a:p>
          <a:p>
            <a:pPr algn="l"/>
            <a:r>
              <a:rPr lang="en-ID" dirty="0">
                <a:solidFill>
                  <a:schemeClr val="accent2"/>
                </a:solidFill>
                <a:latin typeface="+mj-lt"/>
              </a:rPr>
              <a:t>Antonio Dolore</a:t>
            </a:r>
          </a:p>
        </p:txBody>
      </p:sp>
      <p:sp>
        <p:nvSpPr>
          <p:cNvPr id="141" name="Justify Text Body">
            <a:extLst>
              <a:ext uri="{FF2B5EF4-FFF2-40B4-BE49-F238E27FC236}">
                <a16:creationId xmlns:a16="http://schemas.microsoft.com/office/drawing/2014/main" id="{08D0D0B1-FC69-4243-8FC9-E537817BC612}"/>
              </a:ext>
            </a:extLst>
          </p:cNvPr>
          <p:cNvSpPr txBox="1"/>
          <p:nvPr/>
        </p:nvSpPr>
        <p:spPr>
          <a:xfrm>
            <a:off x="6648850" y="3725865"/>
            <a:ext cx="3946579" cy="13588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Asuscipit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eros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iste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metus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auctor id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dapibus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quam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aliquam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sied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pretium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viverra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ornare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praesent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turpis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antes dolor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elementum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ipsum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volutpat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tincidunt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dapibus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integer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mollis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da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nullam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malesuada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nulla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sed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massa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feugiat</a:t>
            </a:r>
            <a:endParaRPr lang="en-ID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32A22E5B-22AC-432F-B576-F5AD2D6CA4FA}"/>
              </a:ext>
            </a:extLst>
          </p:cNvPr>
          <p:cNvSpPr/>
          <p:nvPr/>
        </p:nvSpPr>
        <p:spPr>
          <a:xfrm>
            <a:off x="6671191" y="5643383"/>
            <a:ext cx="1280483" cy="3427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549A8D58-14A2-4941-A490-81BC129710DB}"/>
              </a:ext>
            </a:extLst>
          </p:cNvPr>
          <p:cNvSpPr txBox="1"/>
          <p:nvPr/>
        </p:nvSpPr>
        <p:spPr>
          <a:xfrm>
            <a:off x="6824310" y="5691686"/>
            <a:ext cx="974244" cy="24618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D" sz="1000" dirty="0">
                <a:solidFill>
                  <a:schemeClr val="bg1"/>
                </a:solidFill>
              </a:rPr>
              <a:t>Learn more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2B68DEB8-80A0-4120-8091-96C7DDA73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1" t="22996" r="15859" b="40207"/>
          <a:stretch/>
        </p:blipFill>
        <p:spPr>
          <a:xfrm>
            <a:off x="6683600" y="1173349"/>
            <a:ext cx="1284741" cy="34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89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75375C3-50E8-4452-BDA4-70BC166D19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8" r="24028"/>
          <a:stretch/>
        </p:blipFill>
        <p:spPr>
          <a:xfrm>
            <a:off x="6837892" y="3"/>
            <a:ext cx="5342737" cy="6857999"/>
          </a:xfrm>
        </p:spPr>
      </p:pic>
      <p:sp>
        <p:nvSpPr>
          <p:cNvPr id="315" name="Freeform: Shape 314">
            <a:extLst>
              <a:ext uri="{FF2B5EF4-FFF2-40B4-BE49-F238E27FC236}">
                <a16:creationId xmlns:a16="http://schemas.microsoft.com/office/drawing/2014/main" id="{1FFE94BA-BE24-4976-BCEF-56EBE23F9937}"/>
              </a:ext>
            </a:extLst>
          </p:cNvPr>
          <p:cNvSpPr>
            <a:spLocks/>
          </p:cNvSpPr>
          <p:nvPr/>
        </p:nvSpPr>
        <p:spPr bwMode="auto">
          <a:xfrm>
            <a:off x="6837891" y="448"/>
            <a:ext cx="5342737" cy="6872372"/>
          </a:xfrm>
          <a:custGeom>
            <a:avLst/>
            <a:gdLst>
              <a:gd name="connsiteX0" fmla="*/ 5017379 w 5343433"/>
              <a:gd name="connsiteY0" fmla="*/ 6759191 h 6873267"/>
              <a:gd name="connsiteX1" fmla="*/ 5059334 w 5343433"/>
              <a:gd name="connsiteY1" fmla="*/ 6768835 h 6873267"/>
              <a:gd name="connsiteX2" fmla="*/ 5118073 w 5343433"/>
              <a:gd name="connsiteY2" fmla="*/ 6778328 h 6873267"/>
              <a:gd name="connsiteX3" fmla="*/ 5132457 w 5343433"/>
              <a:gd name="connsiteY3" fmla="*/ 6783076 h 6873267"/>
              <a:gd name="connsiteX4" fmla="*/ 5172015 w 5343433"/>
              <a:gd name="connsiteY4" fmla="*/ 6837668 h 6873267"/>
              <a:gd name="connsiteX5" fmla="*/ 5176811 w 5343433"/>
              <a:gd name="connsiteY5" fmla="*/ 6866153 h 6873267"/>
              <a:gd name="connsiteX6" fmla="*/ 5175111 w 5343433"/>
              <a:gd name="connsiteY6" fmla="*/ 6873267 h 6873267"/>
              <a:gd name="connsiteX7" fmla="*/ 4948519 w 5343433"/>
              <a:gd name="connsiteY7" fmla="*/ 6873267 h 6873267"/>
              <a:gd name="connsiteX8" fmla="*/ 4948470 w 5343433"/>
              <a:gd name="connsiteY8" fmla="*/ 6872940 h 6873267"/>
              <a:gd name="connsiteX9" fmla="*/ 4952647 w 5343433"/>
              <a:gd name="connsiteY9" fmla="*/ 6842416 h 6873267"/>
              <a:gd name="connsiteX10" fmla="*/ 4983815 w 5343433"/>
              <a:gd name="connsiteY10" fmla="*/ 6794944 h 6873267"/>
              <a:gd name="connsiteX11" fmla="*/ 4989807 w 5343433"/>
              <a:gd name="connsiteY11" fmla="*/ 6787824 h 6873267"/>
              <a:gd name="connsiteX12" fmla="*/ 5017379 w 5343433"/>
              <a:gd name="connsiteY12" fmla="*/ 6759191 h 6873267"/>
              <a:gd name="connsiteX13" fmla="*/ 4924975 w 5343433"/>
              <a:gd name="connsiteY13" fmla="*/ 5125403 h 6873267"/>
              <a:gd name="connsiteX14" fmla="*/ 4949358 w 5343433"/>
              <a:gd name="connsiteY14" fmla="*/ 5132427 h 6873267"/>
              <a:gd name="connsiteX15" fmla="*/ 4963474 w 5343433"/>
              <a:gd name="connsiteY15" fmla="*/ 5143920 h 6873267"/>
              <a:gd name="connsiteX16" fmla="*/ 5026353 w 5343433"/>
              <a:gd name="connsiteY16" fmla="*/ 5251183 h 6873267"/>
              <a:gd name="connsiteX17" fmla="*/ 5014804 w 5343433"/>
              <a:gd name="connsiteY17" fmla="*/ 5275444 h 6873267"/>
              <a:gd name="connsiteX18" fmla="*/ 4946791 w 5343433"/>
              <a:gd name="connsiteY18" fmla="*/ 5257567 h 6873267"/>
              <a:gd name="connsiteX19" fmla="*/ 4915993 w 5343433"/>
              <a:gd name="connsiteY19" fmla="*/ 5164349 h 6873267"/>
              <a:gd name="connsiteX20" fmla="*/ 4915993 w 5343433"/>
              <a:gd name="connsiteY20" fmla="*/ 5149027 h 6873267"/>
              <a:gd name="connsiteX21" fmla="*/ 4924975 w 5343433"/>
              <a:gd name="connsiteY21" fmla="*/ 5125403 h 6873267"/>
              <a:gd name="connsiteX22" fmla="*/ 5121921 w 5343433"/>
              <a:gd name="connsiteY22" fmla="*/ 4967744 h 6873267"/>
              <a:gd name="connsiteX23" fmla="*/ 5238405 w 5343433"/>
              <a:gd name="connsiteY23" fmla="*/ 5064772 h 6873267"/>
              <a:gd name="connsiteX24" fmla="*/ 5143537 w 5343433"/>
              <a:gd name="connsiteY24" fmla="*/ 5165394 h 6873267"/>
              <a:gd name="connsiteX25" fmla="*/ 5039061 w 5343433"/>
              <a:gd name="connsiteY25" fmla="*/ 5056387 h 6873267"/>
              <a:gd name="connsiteX26" fmla="*/ 5121921 w 5343433"/>
              <a:gd name="connsiteY26" fmla="*/ 4967744 h 6873267"/>
              <a:gd name="connsiteX27" fmla="*/ 4992819 w 5343433"/>
              <a:gd name="connsiteY27" fmla="*/ 4953179 h 6873267"/>
              <a:gd name="connsiteX28" fmla="*/ 5029653 w 5343433"/>
              <a:gd name="connsiteY28" fmla="*/ 4996816 h 6873267"/>
              <a:gd name="connsiteX29" fmla="*/ 4986877 w 5343433"/>
              <a:gd name="connsiteY29" fmla="*/ 5036916 h 6873267"/>
              <a:gd name="connsiteX30" fmla="*/ 4947665 w 5343433"/>
              <a:gd name="connsiteY30" fmla="*/ 4992100 h 6873267"/>
              <a:gd name="connsiteX31" fmla="*/ 4992819 w 5343433"/>
              <a:gd name="connsiteY31" fmla="*/ 4953179 h 6873267"/>
              <a:gd name="connsiteX32" fmla="*/ 5246824 w 5343433"/>
              <a:gd name="connsiteY32" fmla="*/ 4538786 h 6873267"/>
              <a:gd name="connsiteX33" fmla="*/ 5325268 w 5343433"/>
              <a:gd name="connsiteY33" fmla="*/ 4647563 h 6873267"/>
              <a:gd name="connsiteX34" fmla="*/ 5270000 w 5343433"/>
              <a:gd name="connsiteY34" fmla="*/ 4736619 h 6873267"/>
              <a:gd name="connsiteX35" fmla="*/ 5186455 w 5343433"/>
              <a:gd name="connsiteY35" fmla="*/ 4782419 h 6873267"/>
              <a:gd name="connsiteX36" fmla="*/ 5133759 w 5343433"/>
              <a:gd name="connsiteY36" fmla="*/ 4769697 h 6873267"/>
              <a:gd name="connsiteX37" fmla="*/ 5093916 w 5343433"/>
              <a:gd name="connsiteY37" fmla="*/ 4702268 h 6873267"/>
              <a:gd name="connsiteX38" fmla="*/ 5090059 w 5343433"/>
              <a:gd name="connsiteY38" fmla="*/ 4678095 h 6873267"/>
              <a:gd name="connsiteX39" fmla="*/ 5106767 w 5343433"/>
              <a:gd name="connsiteY39" fmla="*/ 4600491 h 6873267"/>
              <a:gd name="connsiteX40" fmla="*/ 5198024 w 5343433"/>
              <a:gd name="connsiteY40" fmla="*/ 4540694 h 6873267"/>
              <a:gd name="connsiteX41" fmla="*/ 5246824 w 5343433"/>
              <a:gd name="connsiteY41" fmla="*/ 4538786 h 6873267"/>
              <a:gd name="connsiteX42" fmla="*/ 5210081 w 5343433"/>
              <a:gd name="connsiteY42" fmla="*/ 4407992 h 6873267"/>
              <a:gd name="connsiteX43" fmla="*/ 5237391 w 5343433"/>
              <a:gd name="connsiteY43" fmla="*/ 4446226 h 6873267"/>
              <a:gd name="connsiteX44" fmla="*/ 5208893 w 5343433"/>
              <a:gd name="connsiteY44" fmla="*/ 4473708 h 6873267"/>
              <a:gd name="connsiteX45" fmla="*/ 5179209 w 5343433"/>
              <a:gd name="connsiteY45" fmla="*/ 4439057 h 6873267"/>
              <a:gd name="connsiteX46" fmla="*/ 5210081 w 5343433"/>
              <a:gd name="connsiteY46" fmla="*/ 4407992 h 6873267"/>
              <a:gd name="connsiteX47" fmla="*/ 5343433 w 5343433"/>
              <a:gd name="connsiteY47" fmla="*/ 4337901 h 6873267"/>
              <a:gd name="connsiteX48" fmla="*/ 5343433 w 5343433"/>
              <a:gd name="connsiteY48" fmla="*/ 4372006 h 6873267"/>
              <a:gd name="connsiteX49" fmla="*/ 5338198 w 5343433"/>
              <a:gd name="connsiteY49" fmla="*/ 4360412 h 6873267"/>
              <a:gd name="connsiteX50" fmla="*/ 5341818 w 5343433"/>
              <a:gd name="connsiteY50" fmla="*/ 4339362 h 6873267"/>
              <a:gd name="connsiteX51" fmla="*/ 4539522 w 5343433"/>
              <a:gd name="connsiteY51" fmla="*/ 4136529 h 6873267"/>
              <a:gd name="connsiteX52" fmla="*/ 4494233 w 5343433"/>
              <a:gd name="connsiteY52" fmla="*/ 4171083 h 6873267"/>
              <a:gd name="connsiteX53" fmla="*/ 4451232 w 5343433"/>
              <a:gd name="connsiteY53" fmla="*/ 4209303 h 6873267"/>
              <a:gd name="connsiteX54" fmla="*/ 4436897 w 5343433"/>
              <a:gd name="connsiteY54" fmla="*/ 4236667 h 6873267"/>
              <a:gd name="connsiteX55" fmla="*/ 4471538 w 5343433"/>
              <a:gd name="connsiteY55" fmla="*/ 4241427 h 6873267"/>
              <a:gd name="connsiteX56" fmla="*/ 4524095 w 5343433"/>
              <a:gd name="connsiteY56" fmla="*/ 4223581 h 6873267"/>
              <a:gd name="connsiteX57" fmla="*/ 4539625 w 5343433"/>
              <a:gd name="connsiteY57" fmla="*/ 4203355 h 6873267"/>
              <a:gd name="connsiteX58" fmla="*/ 4543357 w 5343433"/>
              <a:gd name="connsiteY58" fmla="*/ 4185657 h 6873267"/>
              <a:gd name="connsiteX59" fmla="*/ 4557312 w 5343433"/>
              <a:gd name="connsiteY59" fmla="*/ 4176886 h 6873267"/>
              <a:gd name="connsiteX60" fmla="*/ 4520351 w 5343433"/>
              <a:gd name="connsiteY60" fmla="*/ 4103574 h 6873267"/>
              <a:gd name="connsiteX61" fmla="*/ 4517813 w 5343433"/>
              <a:gd name="connsiteY61" fmla="*/ 4104032 h 6873267"/>
              <a:gd name="connsiteX62" fmla="*/ 4506177 w 5343433"/>
              <a:gd name="connsiteY62" fmla="*/ 4127213 h 6873267"/>
              <a:gd name="connsiteX63" fmla="*/ 4527734 w 5343433"/>
              <a:gd name="connsiteY63" fmla="*/ 4114473 h 6873267"/>
              <a:gd name="connsiteX64" fmla="*/ 4441368 w 5343433"/>
              <a:gd name="connsiteY64" fmla="*/ 4032566 h 6873267"/>
              <a:gd name="connsiteX65" fmla="*/ 4418298 w 5343433"/>
              <a:gd name="connsiteY65" fmla="*/ 4033843 h 6873267"/>
              <a:gd name="connsiteX66" fmla="*/ 4413777 w 5343433"/>
              <a:gd name="connsiteY66" fmla="*/ 4034116 h 6873267"/>
              <a:gd name="connsiteX67" fmla="*/ 4435703 w 5343433"/>
              <a:gd name="connsiteY67" fmla="*/ 4072484 h 6873267"/>
              <a:gd name="connsiteX68" fmla="*/ 4463177 w 5343433"/>
              <a:gd name="connsiteY68" fmla="*/ 4078432 h 6873267"/>
              <a:gd name="connsiteX69" fmla="*/ 4464787 w 5343433"/>
              <a:gd name="connsiteY69" fmla="*/ 4077326 h 6873267"/>
              <a:gd name="connsiteX70" fmla="*/ 4467002 w 5343433"/>
              <a:gd name="connsiteY70" fmla="*/ 4067034 h 6873267"/>
              <a:gd name="connsiteX71" fmla="*/ 4441368 w 5343433"/>
              <a:gd name="connsiteY71" fmla="*/ 4032566 h 6873267"/>
              <a:gd name="connsiteX72" fmla="*/ 5175208 w 5343433"/>
              <a:gd name="connsiteY72" fmla="*/ 3951411 h 6873267"/>
              <a:gd name="connsiteX73" fmla="*/ 5190845 w 5343433"/>
              <a:gd name="connsiteY73" fmla="*/ 3968132 h 6873267"/>
              <a:gd name="connsiteX74" fmla="*/ 5098227 w 5343433"/>
              <a:gd name="connsiteY74" fmla="*/ 4058894 h 6873267"/>
              <a:gd name="connsiteX75" fmla="*/ 5076577 w 5343433"/>
              <a:gd name="connsiteY75" fmla="*/ 4025455 h 6873267"/>
              <a:gd name="connsiteX76" fmla="*/ 5175208 w 5343433"/>
              <a:gd name="connsiteY76" fmla="*/ 3951411 h 6873267"/>
              <a:gd name="connsiteX77" fmla="*/ 5102987 w 5343433"/>
              <a:gd name="connsiteY77" fmla="*/ 3380543 h 6873267"/>
              <a:gd name="connsiteX78" fmla="*/ 5143715 w 5343433"/>
              <a:gd name="connsiteY78" fmla="*/ 3402004 h 6873267"/>
              <a:gd name="connsiteX79" fmla="*/ 5111132 w 5343433"/>
              <a:gd name="connsiteY79" fmla="*/ 3450884 h 6873267"/>
              <a:gd name="connsiteX80" fmla="*/ 5077387 w 5343433"/>
              <a:gd name="connsiteY80" fmla="*/ 3407965 h 6873267"/>
              <a:gd name="connsiteX81" fmla="*/ 5102987 w 5343433"/>
              <a:gd name="connsiteY81" fmla="*/ 3380543 h 6873267"/>
              <a:gd name="connsiteX82" fmla="*/ 4835407 w 5343433"/>
              <a:gd name="connsiteY82" fmla="*/ 2841024 h 6873267"/>
              <a:gd name="connsiteX83" fmla="*/ 4866380 w 5343433"/>
              <a:gd name="connsiteY83" fmla="*/ 2873038 h 6873267"/>
              <a:gd name="connsiteX84" fmla="*/ 4867672 w 5343433"/>
              <a:gd name="connsiteY84" fmla="*/ 2890966 h 6873267"/>
              <a:gd name="connsiteX85" fmla="*/ 4849603 w 5343433"/>
              <a:gd name="connsiteY85" fmla="*/ 2931946 h 6873267"/>
              <a:gd name="connsiteX86" fmla="*/ 4816047 w 5343433"/>
              <a:gd name="connsiteY86" fmla="*/ 2946030 h 6873267"/>
              <a:gd name="connsiteX87" fmla="*/ 4783782 w 5343433"/>
              <a:gd name="connsiteY87" fmla="*/ 2971642 h 6873267"/>
              <a:gd name="connsiteX88" fmla="*/ 4754098 w 5343433"/>
              <a:gd name="connsiteY88" fmla="*/ 2981887 h 6873267"/>
              <a:gd name="connsiteX89" fmla="*/ 4750227 w 5343433"/>
              <a:gd name="connsiteY89" fmla="*/ 2952433 h 6873267"/>
              <a:gd name="connsiteX90" fmla="*/ 4772165 w 5343433"/>
              <a:gd name="connsiteY90" fmla="*/ 2893526 h 6873267"/>
              <a:gd name="connsiteX91" fmla="*/ 4835407 w 5343433"/>
              <a:gd name="connsiteY91" fmla="*/ 2841024 h 6873267"/>
              <a:gd name="connsiteX92" fmla="*/ 5324857 w 5343433"/>
              <a:gd name="connsiteY92" fmla="*/ 2698595 h 6873267"/>
              <a:gd name="connsiteX93" fmla="*/ 5343433 w 5343433"/>
              <a:gd name="connsiteY93" fmla="*/ 2704985 h 6873267"/>
              <a:gd name="connsiteX94" fmla="*/ 5343433 w 5343433"/>
              <a:gd name="connsiteY94" fmla="*/ 2799034 h 6873267"/>
              <a:gd name="connsiteX95" fmla="*/ 5334655 w 5343433"/>
              <a:gd name="connsiteY95" fmla="*/ 2801196 h 6873267"/>
              <a:gd name="connsiteX96" fmla="*/ 5274089 w 5343433"/>
              <a:gd name="connsiteY96" fmla="*/ 2745397 h 6873267"/>
              <a:gd name="connsiteX97" fmla="*/ 5324857 w 5343433"/>
              <a:gd name="connsiteY97" fmla="*/ 2698595 h 6873267"/>
              <a:gd name="connsiteX98" fmla="*/ 5225017 w 5343433"/>
              <a:gd name="connsiteY98" fmla="*/ 2505750 h 6873267"/>
              <a:gd name="connsiteX99" fmla="*/ 5258727 w 5343433"/>
              <a:gd name="connsiteY99" fmla="*/ 2533162 h 6873267"/>
              <a:gd name="connsiteX100" fmla="*/ 5222519 w 5343433"/>
              <a:gd name="connsiteY100" fmla="*/ 2574932 h 6873267"/>
              <a:gd name="connsiteX101" fmla="*/ 5196301 w 5343433"/>
              <a:gd name="connsiteY101" fmla="*/ 2540993 h 6873267"/>
              <a:gd name="connsiteX102" fmla="*/ 5225017 w 5343433"/>
              <a:gd name="connsiteY102" fmla="*/ 2505750 h 6873267"/>
              <a:gd name="connsiteX103" fmla="*/ 4784825 w 5343433"/>
              <a:gd name="connsiteY103" fmla="*/ 2432811 h 6873267"/>
              <a:gd name="connsiteX104" fmla="*/ 4801877 w 5343433"/>
              <a:gd name="connsiteY104" fmla="*/ 2437724 h 6873267"/>
              <a:gd name="connsiteX105" fmla="*/ 4811749 w 5343433"/>
              <a:gd name="connsiteY105" fmla="*/ 2445762 h 6873267"/>
              <a:gd name="connsiteX106" fmla="*/ 4855725 w 5343433"/>
              <a:gd name="connsiteY106" fmla="*/ 2520778 h 6873267"/>
              <a:gd name="connsiteX107" fmla="*/ 4847648 w 5343433"/>
              <a:gd name="connsiteY107" fmla="*/ 2537744 h 6873267"/>
              <a:gd name="connsiteX108" fmla="*/ 4800082 w 5343433"/>
              <a:gd name="connsiteY108" fmla="*/ 2525242 h 6873267"/>
              <a:gd name="connsiteX109" fmla="*/ 4778543 w 5343433"/>
              <a:gd name="connsiteY109" fmla="*/ 2460049 h 6873267"/>
              <a:gd name="connsiteX110" fmla="*/ 4778543 w 5343433"/>
              <a:gd name="connsiteY110" fmla="*/ 2449332 h 6873267"/>
              <a:gd name="connsiteX111" fmla="*/ 4784825 w 5343433"/>
              <a:gd name="connsiteY111" fmla="*/ 2432811 h 6873267"/>
              <a:gd name="connsiteX112" fmla="*/ 5009915 w 5343433"/>
              <a:gd name="connsiteY112" fmla="*/ 2022550 h 6873267"/>
              <a:gd name="connsiteX113" fmla="*/ 5064776 w 5343433"/>
              <a:gd name="connsiteY113" fmla="*/ 2098626 h 6873267"/>
              <a:gd name="connsiteX114" fmla="*/ 5026124 w 5343433"/>
              <a:gd name="connsiteY114" fmla="*/ 2160908 h 6873267"/>
              <a:gd name="connsiteX115" fmla="*/ 4967695 w 5343433"/>
              <a:gd name="connsiteY115" fmla="*/ 2192940 h 6873267"/>
              <a:gd name="connsiteX116" fmla="*/ 4930841 w 5343433"/>
              <a:gd name="connsiteY116" fmla="*/ 2184041 h 6873267"/>
              <a:gd name="connsiteX117" fmla="*/ 4902976 w 5343433"/>
              <a:gd name="connsiteY117" fmla="*/ 2136885 h 6873267"/>
              <a:gd name="connsiteX118" fmla="*/ 4900279 w 5343433"/>
              <a:gd name="connsiteY118" fmla="*/ 2119978 h 6873267"/>
              <a:gd name="connsiteX119" fmla="*/ 4911964 w 5343433"/>
              <a:gd name="connsiteY119" fmla="*/ 2065704 h 6873267"/>
              <a:gd name="connsiteX120" fmla="*/ 4975786 w 5343433"/>
              <a:gd name="connsiteY120" fmla="*/ 2023885 h 6873267"/>
              <a:gd name="connsiteX121" fmla="*/ 5009915 w 5343433"/>
              <a:gd name="connsiteY121" fmla="*/ 2022550 h 6873267"/>
              <a:gd name="connsiteX122" fmla="*/ 4917655 w 5343433"/>
              <a:gd name="connsiteY122" fmla="*/ 1906437 h 6873267"/>
              <a:gd name="connsiteX123" fmla="*/ 4939052 w 5343433"/>
              <a:gd name="connsiteY123" fmla="*/ 1927144 h 6873267"/>
              <a:gd name="connsiteX124" fmla="*/ 4926466 w 5343433"/>
              <a:gd name="connsiteY124" fmla="*/ 1947852 h 6873267"/>
              <a:gd name="connsiteX125" fmla="*/ 4897517 w 5343433"/>
              <a:gd name="connsiteY125" fmla="*/ 1959499 h 6873267"/>
              <a:gd name="connsiteX126" fmla="*/ 4874862 w 5343433"/>
              <a:gd name="connsiteY126" fmla="*/ 1933616 h 6873267"/>
              <a:gd name="connsiteX127" fmla="*/ 4917655 w 5343433"/>
              <a:gd name="connsiteY127" fmla="*/ 1906437 h 6873267"/>
              <a:gd name="connsiteX128" fmla="*/ 5098357 w 5343433"/>
              <a:gd name="connsiteY128" fmla="*/ 1873412 h 6873267"/>
              <a:gd name="connsiteX129" fmla="*/ 5172298 w 5343433"/>
              <a:gd name="connsiteY129" fmla="*/ 1918234 h 6873267"/>
              <a:gd name="connsiteX130" fmla="*/ 5177580 w 5343433"/>
              <a:gd name="connsiteY130" fmla="*/ 1932296 h 6873267"/>
              <a:gd name="connsiteX131" fmla="*/ 5160854 w 5343433"/>
              <a:gd name="connsiteY131" fmla="*/ 1940206 h 6873267"/>
              <a:gd name="connsiteX132" fmla="*/ 5108039 w 5343433"/>
              <a:gd name="connsiteY132" fmla="*/ 1930539 h 6873267"/>
              <a:gd name="connsiteX133" fmla="*/ 5079871 w 5343433"/>
              <a:gd name="connsiteY133" fmla="*/ 1911204 h 6873267"/>
              <a:gd name="connsiteX134" fmla="*/ 5076351 w 5343433"/>
              <a:gd name="connsiteY134" fmla="*/ 1883081 h 6873267"/>
              <a:gd name="connsiteX135" fmla="*/ 5098357 w 5343433"/>
              <a:gd name="connsiteY135" fmla="*/ 1873412 h 6873267"/>
              <a:gd name="connsiteX136" fmla="*/ 5343433 w 5343433"/>
              <a:gd name="connsiteY136" fmla="*/ 1801268 h 6873267"/>
              <a:gd name="connsiteX137" fmla="*/ 5343433 w 5343433"/>
              <a:gd name="connsiteY137" fmla="*/ 1821550 h 6873267"/>
              <a:gd name="connsiteX138" fmla="*/ 5341797 w 5343433"/>
              <a:gd name="connsiteY138" fmla="*/ 1810436 h 6873267"/>
              <a:gd name="connsiteX139" fmla="*/ 5343433 w 5343433"/>
              <a:gd name="connsiteY139" fmla="*/ 1517149 h 6873267"/>
              <a:gd name="connsiteX140" fmla="*/ 5343433 w 5343433"/>
              <a:gd name="connsiteY140" fmla="*/ 1563568 h 6873267"/>
              <a:gd name="connsiteX141" fmla="*/ 5312541 w 5343433"/>
              <a:gd name="connsiteY141" fmla="*/ 1550830 h 6873267"/>
              <a:gd name="connsiteX142" fmla="*/ 5308931 w 5343433"/>
              <a:gd name="connsiteY142" fmla="*/ 1530456 h 6873267"/>
              <a:gd name="connsiteX143" fmla="*/ 5329121 w 5343433"/>
              <a:gd name="connsiteY143" fmla="*/ 1518719 h 6873267"/>
              <a:gd name="connsiteX144" fmla="*/ 4926967 w 5343433"/>
              <a:gd name="connsiteY144" fmla="*/ 1291277 h 6873267"/>
              <a:gd name="connsiteX145" fmla="*/ 4970137 w 5343433"/>
              <a:gd name="connsiteY145" fmla="*/ 1298636 h 6873267"/>
              <a:gd name="connsiteX146" fmla="*/ 4976627 w 5343433"/>
              <a:gd name="connsiteY146" fmla="*/ 1311432 h 6873267"/>
              <a:gd name="connsiteX147" fmla="*/ 4900028 w 5343433"/>
              <a:gd name="connsiteY147" fmla="*/ 1416374 h 6873267"/>
              <a:gd name="connsiteX148" fmla="*/ 4851990 w 5343433"/>
              <a:gd name="connsiteY148" fmla="*/ 1371583 h 6873267"/>
              <a:gd name="connsiteX149" fmla="*/ 4885746 w 5343433"/>
              <a:gd name="connsiteY149" fmla="*/ 1297356 h 6873267"/>
              <a:gd name="connsiteX150" fmla="*/ 4926967 w 5343433"/>
              <a:gd name="connsiteY150" fmla="*/ 1291277 h 6873267"/>
              <a:gd name="connsiteX151" fmla="*/ 4722183 w 5343433"/>
              <a:gd name="connsiteY151" fmla="*/ 835190 h 6873267"/>
              <a:gd name="connsiteX152" fmla="*/ 4743845 w 5343433"/>
              <a:gd name="connsiteY152" fmla="*/ 857581 h 6873267"/>
              <a:gd name="connsiteX153" fmla="*/ 4744749 w 5343433"/>
              <a:gd name="connsiteY153" fmla="*/ 870118 h 6873267"/>
              <a:gd name="connsiteX154" fmla="*/ 4732111 w 5343433"/>
              <a:gd name="connsiteY154" fmla="*/ 898778 h 6873267"/>
              <a:gd name="connsiteX155" fmla="*/ 4708644 w 5343433"/>
              <a:gd name="connsiteY155" fmla="*/ 908628 h 6873267"/>
              <a:gd name="connsiteX156" fmla="*/ 4686079 w 5343433"/>
              <a:gd name="connsiteY156" fmla="*/ 926540 h 6873267"/>
              <a:gd name="connsiteX157" fmla="*/ 4665319 w 5343433"/>
              <a:gd name="connsiteY157" fmla="*/ 933705 h 6873267"/>
              <a:gd name="connsiteX158" fmla="*/ 4662611 w 5343433"/>
              <a:gd name="connsiteY158" fmla="*/ 913106 h 6873267"/>
              <a:gd name="connsiteX159" fmla="*/ 4677955 w 5343433"/>
              <a:gd name="connsiteY159" fmla="*/ 871909 h 6873267"/>
              <a:gd name="connsiteX160" fmla="*/ 4722183 w 5343433"/>
              <a:gd name="connsiteY160" fmla="*/ 835190 h 6873267"/>
              <a:gd name="connsiteX161" fmla="*/ 4880392 w 5343433"/>
              <a:gd name="connsiteY161" fmla="*/ 632898 h 6873267"/>
              <a:gd name="connsiteX162" fmla="*/ 4905317 w 5343433"/>
              <a:gd name="connsiteY162" fmla="*/ 657467 h 6873267"/>
              <a:gd name="connsiteX163" fmla="*/ 4848905 w 5343433"/>
              <a:gd name="connsiteY163" fmla="*/ 720832 h 6873267"/>
              <a:gd name="connsiteX164" fmla="*/ 4823979 w 5343433"/>
              <a:gd name="connsiteY164" fmla="*/ 705315 h 6873267"/>
              <a:gd name="connsiteX165" fmla="*/ 4880392 w 5343433"/>
              <a:gd name="connsiteY165" fmla="*/ 632898 h 6873267"/>
              <a:gd name="connsiteX166" fmla="*/ 4994664 w 5343433"/>
              <a:gd name="connsiteY166" fmla="*/ 600711 h 6873267"/>
              <a:gd name="connsiteX167" fmla="*/ 5018240 w 5343433"/>
              <a:gd name="connsiteY167" fmla="*/ 619882 h 6873267"/>
              <a:gd name="connsiteX168" fmla="*/ 4992917 w 5343433"/>
              <a:gd name="connsiteY168" fmla="*/ 649094 h 6873267"/>
              <a:gd name="connsiteX169" fmla="*/ 4974581 w 5343433"/>
              <a:gd name="connsiteY169" fmla="*/ 625358 h 6873267"/>
              <a:gd name="connsiteX170" fmla="*/ 4994664 w 5343433"/>
              <a:gd name="connsiteY170" fmla="*/ 600711 h 6873267"/>
              <a:gd name="connsiteX171" fmla="*/ 4779705 w 5343433"/>
              <a:gd name="connsiteY171" fmla="*/ 181571 h 6873267"/>
              <a:gd name="connsiteX172" fmla="*/ 4794669 w 5343433"/>
              <a:gd name="connsiteY172" fmla="*/ 196053 h 6873267"/>
              <a:gd name="connsiteX173" fmla="*/ 4785867 w 5343433"/>
              <a:gd name="connsiteY173" fmla="*/ 210535 h 6873267"/>
              <a:gd name="connsiteX174" fmla="*/ 4765621 w 5343433"/>
              <a:gd name="connsiteY174" fmla="*/ 218682 h 6873267"/>
              <a:gd name="connsiteX175" fmla="*/ 4749777 w 5343433"/>
              <a:gd name="connsiteY175" fmla="*/ 200579 h 6873267"/>
              <a:gd name="connsiteX176" fmla="*/ 4779705 w 5343433"/>
              <a:gd name="connsiteY176" fmla="*/ 181571 h 6873267"/>
              <a:gd name="connsiteX177" fmla="*/ 5126747 w 5343433"/>
              <a:gd name="connsiteY177" fmla="*/ 66361 h 6873267"/>
              <a:gd name="connsiteX178" fmla="*/ 5157355 w 5343433"/>
              <a:gd name="connsiteY178" fmla="*/ 98407 h 6873267"/>
              <a:gd name="connsiteX179" fmla="*/ 5136650 w 5343433"/>
              <a:gd name="connsiteY179" fmla="*/ 135794 h 6873267"/>
              <a:gd name="connsiteX180" fmla="*/ 5118646 w 5343433"/>
              <a:gd name="connsiteY180" fmla="*/ 144696 h 6873267"/>
              <a:gd name="connsiteX181" fmla="*/ 5076336 w 5343433"/>
              <a:gd name="connsiteY181" fmla="*/ 114431 h 6873267"/>
              <a:gd name="connsiteX182" fmla="*/ 5084438 w 5343433"/>
              <a:gd name="connsiteY182" fmla="*/ 88615 h 6873267"/>
              <a:gd name="connsiteX183" fmla="*/ 5126747 w 5343433"/>
              <a:gd name="connsiteY183" fmla="*/ 66361 h 6873267"/>
              <a:gd name="connsiteX184" fmla="*/ 0 w 5343433"/>
              <a:gd name="connsiteY184" fmla="*/ 0 h 6873267"/>
              <a:gd name="connsiteX185" fmla="*/ 3223454 w 5343433"/>
              <a:gd name="connsiteY185" fmla="*/ 0 h 6873267"/>
              <a:gd name="connsiteX186" fmla="*/ 4586432 w 5343433"/>
              <a:gd name="connsiteY186" fmla="*/ 0 h 6873267"/>
              <a:gd name="connsiteX187" fmla="*/ 4591815 w 5343433"/>
              <a:gd name="connsiteY187" fmla="*/ 15988 h 6873267"/>
              <a:gd name="connsiteX188" fmla="*/ 4629461 w 5343433"/>
              <a:gd name="connsiteY188" fmla="*/ 32951 h 6873267"/>
              <a:gd name="connsiteX189" fmla="*/ 4666212 w 5343433"/>
              <a:gd name="connsiteY189" fmla="*/ 39201 h 6873267"/>
              <a:gd name="connsiteX190" fmla="*/ 4669797 w 5343433"/>
              <a:gd name="connsiteY190" fmla="*/ 71342 h 6873267"/>
              <a:gd name="connsiteX191" fmla="*/ 4651870 w 5343433"/>
              <a:gd name="connsiteY191" fmla="*/ 121335 h 6873267"/>
              <a:gd name="connsiteX192" fmla="*/ 4682346 w 5343433"/>
              <a:gd name="connsiteY192" fmla="*/ 169546 h 6873267"/>
              <a:gd name="connsiteX193" fmla="*/ 4707443 w 5343433"/>
              <a:gd name="connsiteY193" fmla="*/ 172224 h 6873267"/>
              <a:gd name="connsiteX194" fmla="*/ 4720889 w 5343433"/>
              <a:gd name="connsiteY194" fmla="*/ 190080 h 6873267"/>
              <a:gd name="connsiteX195" fmla="*/ 4708339 w 5343433"/>
              <a:gd name="connsiteY195" fmla="*/ 203471 h 6873267"/>
              <a:gd name="connsiteX196" fmla="*/ 4681450 w 5343433"/>
              <a:gd name="connsiteY196" fmla="*/ 214186 h 6873267"/>
              <a:gd name="connsiteX197" fmla="*/ 4668901 w 5343433"/>
              <a:gd name="connsiteY197" fmla="*/ 242754 h 6873267"/>
              <a:gd name="connsiteX198" fmla="*/ 4667108 w 5343433"/>
              <a:gd name="connsiteY198" fmla="*/ 319533 h 6873267"/>
              <a:gd name="connsiteX199" fmla="*/ 4655455 w 5343433"/>
              <a:gd name="connsiteY199" fmla="*/ 347209 h 6873267"/>
              <a:gd name="connsiteX200" fmla="*/ 4671589 w 5343433"/>
              <a:gd name="connsiteY200" fmla="*/ 365957 h 6873267"/>
              <a:gd name="connsiteX201" fmla="*/ 4703859 w 5343433"/>
              <a:gd name="connsiteY201" fmla="*/ 362387 h 6873267"/>
              <a:gd name="connsiteX202" fmla="*/ 4734334 w 5343433"/>
              <a:gd name="connsiteY202" fmla="*/ 368635 h 6873267"/>
              <a:gd name="connsiteX203" fmla="*/ 4717303 w 5343433"/>
              <a:gd name="connsiteY203" fmla="*/ 399883 h 6873267"/>
              <a:gd name="connsiteX204" fmla="*/ 4705651 w 5343433"/>
              <a:gd name="connsiteY204" fmla="*/ 407026 h 6873267"/>
              <a:gd name="connsiteX205" fmla="*/ 4624979 w 5343433"/>
              <a:gd name="connsiteY205" fmla="*/ 418628 h 6873267"/>
              <a:gd name="connsiteX206" fmla="*/ 4607053 w 5343433"/>
              <a:gd name="connsiteY206" fmla="*/ 421306 h 6873267"/>
              <a:gd name="connsiteX207" fmla="*/ 4613327 w 5343433"/>
              <a:gd name="connsiteY207" fmla="*/ 436484 h 6873267"/>
              <a:gd name="connsiteX208" fmla="*/ 4601674 w 5343433"/>
              <a:gd name="connsiteY208" fmla="*/ 459697 h 6873267"/>
              <a:gd name="connsiteX209" fmla="*/ 4546101 w 5343433"/>
              <a:gd name="connsiteY209" fmla="*/ 476658 h 6873267"/>
              <a:gd name="connsiteX210" fmla="*/ 4543411 w 5343433"/>
              <a:gd name="connsiteY210" fmla="*/ 494514 h 6873267"/>
              <a:gd name="connsiteX211" fmla="*/ 4546101 w 5343433"/>
              <a:gd name="connsiteY211" fmla="*/ 524868 h 6873267"/>
              <a:gd name="connsiteX212" fmla="*/ 4530863 w 5343433"/>
              <a:gd name="connsiteY212" fmla="*/ 533796 h 6873267"/>
              <a:gd name="connsiteX213" fmla="*/ 4525485 w 5343433"/>
              <a:gd name="connsiteY213" fmla="*/ 565938 h 6873267"/>
              <a:gd name="connsiteX214" fmla="*/ 4557753 w 5343433"/>
              <a:gd name="connsiteY214" fmla="*/ 610576 h 6873267"/>
              <a:gd name="connsiteX215" fmla="*/ 4588229 w 5343433"/>
              <a:gd name="connsiteY215" fmla="*/ 622181 h 6873267"/>
              <a:gd name="connsiteX216" fmla="*/ 4616912 w 5343433"/>
              <a:gd name="connsiteY216" fmla="*/ 618611 h 6873267"/>
              <a:gd name="connsiteX217" fmla="*/ 4636632 w 5343433"/>
              <a:gd name="connsiteY217" fmla="*/ 647179 h 6873267"/>
              <a:gd name="connsiteX218" fmla="*/ 4624979 w 5343433"/>
              <a:gd name="connsiteY218" fmla="*/ 664141 h 6873267"/>
              <a:gd name="connsiteX219" fmla="*/ 4580162 w 5343433"/>
              <a:gd name="connsiteY219" fmla="*/ 674857 h 6873267"/>
              <a:gd name="connsiteX220" fmla="*/ 4558649 w 5343433"/>
              <a:gd name="connsiteY220" fmla="*/ 705210 h 6873267"/>
              <a:gd name="connsiteX221" fmla="*/ 4579266 w 5343433"/>
              <a:gd name="connsiteY221" fmla="*/ 743599 h 6873267"/>
              <a:gd name="connsiteX222" fmla="*/ 4594503 w 5343433"/>
              <a:gd name="connsiteY222" fmla="*/ 755205 h 6873267"/>
              <a:gd name="connsiteX223" fmla="*/ 4611534 w 5343433"/>
              <a:gd name="connsiteY223" fmla="*/ 740922 h 6873267"/>
              <a:gd name="connsiteX224" fmla="*/ 4643803 w 5343433"/>
              <a:gd name="connsiteY224" fmla="*/ 736458 h 6873267"/>
              <a:gd name="connsiteX225" fmla="*/ 4649180 w 5343433"/>
              <a:gd name="connsiteY225" fmla="*/ 741815 h 6873267"/>
              <a:gd name="connsiteX226" fmla="*/ 4647388 w 5343433"/>
              <a:gd name="connsiteY226" fmla="*/ 756990 h 6873267"/>
              <a:gd name="connsiteX227" fmla="*/ 4604363 w 5343433"/>
              <a:gd name="connsiteY227" fmla="*/ 788238 h 6873267"/>
              <a:gd name="connsiteX228" fmla="*/ 4592711 w 5343433"/>
              <a:gd name="connsiteY228" fmla="*/ 796273 h 6873267"/>
              <a:gd name="connsiteX229" fmla="*/ 4609741 w 5343433"/>
              <a:gd name="connsiteY229" fmla="*/ 803416 h 6873267"/>
              <a:gd name="connsiteX230" fmla="*/ 4647388 w 5343433"/>
              <a:gd name="connsiteY230" fmla="*/ 814130 h 6873267"/>
              <a:gd name="connsiteX231" fmla="*/ 4650974 w 5343433"/>
              <a:gd name="connsiteY231" fmla="*/ 845376 h 6873267"/>
              <a:gd name="connsiteX232" fmla="*/ 4642009 w 5343433"/>
              <a:gd name="connsiteY232" fmla="*/ 857874 h 6873267"/>
              <a:gd name="connsiteX233" fmla="*/ 4607053 w 5343433"/>
              <a:gd name="connsiteY233" fmla="*/ 884659 h 6873267"/>
              <a:gd name="connsiteX234" fmla="*/ 4595400 w 5343433"/>
              <a:gd name="connsiteY234" fmla="*/ 897157 h 6873267"/>
              <a:gd name="connsiteX235" fmla="*/ 4571199 w 5343433"/>
              <a:gd name="connsiteY235" fmla="*/ 928404 h 6873267"/>
              <a:gd name="connsiteX236" fmla="*/ 4553272 w 5343433"/>
              <a:gd name="connsiteY236" fmla="*/ 935546 h 6873267"/>
              <a:gd name="connsiteX237" fmla="*/ 4598986 w 5343433"/>
              <a:gd name="connsiteY237" fmla="*/ 957865 h 6873267"/>
              <a:gd name="connsiteX238" fmla="*/ 4615120 w 5343433"/>
              <a:gd name="connsiteY238" fmla="*/ 970365 h 6873267"/>
              <a:gd name="connsiteX239" fmla="*/ 4694894 w 5343433"/>
              <a:gd name="connsiteY239" fmla="*/ 1096246 h 6873267"/>
              <a:gd name="connsiteX240" fmla="*/ 4722681 w 5343433"/>
              <a:gd name="connsiteY240" fmla="*/ 1101604 h 6873267"/>
              <a:gd name="connsiteX241" fmla="*/ 4759432 w 5343433"/>
              <a:gd name="connsiteY241" fmla="*/ 1092675 h 6873267"/>
              <a:gd name="connsiteX242" fmla="*/ 4846378 w 5343433"/>
              <a:gd name="connsiteY242" fmla="*/ 1105175 h 6873267"/>
              <a:gd name="connsiteX243" fmla="*/ 4851755 w 5343433"/>
              <a:gd name="connsiteY243" fmla="*/ 1123923 h 6873267"/>
              <a:gd name="connsiteX244" fmla="*/ 4820383 w 5343433"/>
              <a:gd name="connsiteY244" fmla="*/ 1145348 h 6873267"/>
              <a:gd name="connsiteX245" fmla="*/ 4785425 w 5343433"/>
              <a:gd name="connsiteY245" fmla="*/ 1160526 h 6873267"/>
              <a:gd name="connsiteX246" fmla="*/ 4728956 w 5343433"/>
              <a:gd name="connsiteY246" fmla="*/ 1172134 h 6873267"/>
              <a:gd name="connsiteX247" fmla="*/ 4700273 w 5343433"/>
              <a:gd name="connsiteY247" fmla="*/ 1164990 h 6873267"/>
              <a:gd name="connsiteX248" fmla="*/ 4705651 w 5343433"/>
              <a:gd name="connsiteY248" fmla="*/ 1199809 h 6873267"/>
              <a:gd name="connsiteX249" fmla="*/ 4708339 w 5343433"/>
              <a:gd name="connsiteY249" fmla="*/ 1204272 h 6873267"/>
              <a:gd name="connsiteX250" fmla="*/ 4775566 w 5343433"/>
              <a:gd name="connsiteY250" fmla="*/ 1297122 h 6873267"/>
              <a:gd name="connsiteX251" fmla="*/ 4786323 w 5343433"/>
              <a:gd name="connsiteY251" fmla="*/ 1517638 h 6873267"/>
              <a:gd name="connsiteX252" fmla="*/ 4685035 w 5343433"/>
              <a:gd name="connsiteY252" fmla="*/ 1612271 h 6873267"/>
              <a:gd name="connsiteX253" fmla="*/ 4642010 w 5343433"/>
              <a:gd name="connsiteY253" fmla="*/ 1633810 h 6873267"/>
              <a:gd name="connsiteX254" fmla="*/ 4640847 w 5343433"/>
              <a:gd name="connsiteY254" fmla="*/ 1633572 h 6873267"/>
              <a:gd name="connsiteX255" fmla="*/ 4640025 w 5343433"/>
              <a:gd name="connsiteY255" fmla="*/ 1643028 h 6873267"/>
              <a:gd name="connsiteX256" fmla="*/ 4648998 w 5343433"/>
              <a:gd name="connsiteY256" fmla="*/ 1669677 h 6873267"/>
              <a:gd name="connsiteX257" fmla="*/ 4702827 w 5343433"/>
              <a:gd name="connsiteY257" fmla="*/ 1693930 h 6873267"/>
              <a:gd name="connsiteX258" fmla="*/ 4755375 w 5343433"/>
              <a:gd name="connsiteY258" fmla="*/ 1702866 h 6873267"/>
              <a:gd name="connsiteX259" fmla="*/ 4760501 w 5343433"/>
              <a:gd name="connsiteY259" fmla="*/ 1748823 h 6873267"/>
              <a:gd name="connsiteX260" fmla="*/ 4734869 w 5343433"/>
              <a:gd name="connsiteY260" fmla="*/ 1820308 h 6873267"/>
              <a:gd name="connsiteX261" fmla="*/ 4732132 w 5343433"/>
              <a:gd name="connsiteY261" fmla="*/ 1831303 h 6873267"/>
              <a:gd name="connsiteX262" fmla="*/ 4735286 w 5343433"/>
              <a:gd name="connsiteY262" fmla="*/ 1834002 h 6873267"/>
              <a:gd name="connsiteX263" fmla="*/ 4739712 w 5343433"/>
              <a:gd name="connsiteY263" fmla="*/ 1845174 h 6873267"/>
              <a:gd name="connsiteX264" fmla="*/ 4738864 w 5343433"/>
              <a:gd name="connsiteY264" fmla="*/ 1868928 h 6873267"/>
              <a:gd name="connsiteX265" fmla="*/ 4753432 w 5343433"/>
              <a:gd name="connsiteY265" fmla="*/ 1882421 h 6873267"/>
              <a:gd name="connsiteX266" fmla="*/ 4778445 w 5343433"/>
              <a:gd name="connsiteY266" fmla="*/ 1889242 h 6873267"/>
              <a:gd name="connsiteX267" fmla="*/ 4814331 w 5343433"/>
              <a:gd name="connsiteY267" fmla="*/ 1893072 h 6873267"/>
              <a:gd name="connsiteX268" fmla="*/ 4833556 w 5343433"/>
              <a:gd name="connsiteY268" fmla="*/ 1918603 h 6873267"/>
              <a:gd name="connsiteX269" fmla="*/ 4815612 w 5343433"/>
              <a:gd name="connsiteY269" fmla="*/ 1937751 h 6873267"/>
              <a:gd name="connsiteX270" fmla="*/ 4777163 w 5343433"/>
              <a:gd name="connsiteY270" fmla="*/ 1953072 h 6873267"/>
              <a:gd name="connsiteX271" fmla="*/ 4759219 w 5343433"/>
              <a:gd name="connsiteY271" fmla="*/ 1993920 h 6873267"/>
              <a:gd name="connsiteX272" fmla="*/ 4756657 w 5343433"/>
              <a:gd name="connsiteY272" fmla="*/ 2103705 h 6873267"/>
              <a:gd name="connsiteX273" fmla="*/ 4739994 w 5343433"/>
              <a:gd name="connsiteY273" fmla="*/ 2143276 h 6873267"/>
              <a:gd name="connsiteX274" fmla="*/ 4763064 w 5343433"/>
              <a:gd name="connsiteY274" fmla="*/ 2170084 h 6873267"/>
              <a:gd name="connsiteX275" fmla="*/ 4809205 w 5343433"/>
              <a:gd name="connsiteY275" fmla="*/ 2164980 h 6873267"/>
              <a:gd name="connsiteX276" fmla="*/ 4852781 w 5343433"/>
              <a:gd name="connsiteY276" fmla="*/ 2173914 h 6873267"/>
              <a:gd name="connsiteX277" fmla="*/ 4828428 w 5343433"/>
              <a:gd name="connsiteY277" fmla="*/ 2218594 h 6873267"/>
              <a:gd name="connsiteX278" fmla="*/ 4811768 w 5343433"/>
              <a:gd name="connsiteY278" fmla="*/ 2228807 h 6873267"/>
              <a:gd name="connsiteX279" fmla="*/ 4696418 w 5343433"/>
              <a:gd name="connsiteY279" fmla="*/ 2245396 h 6873267"/>
              <a:gd name="connsiteX280" fmla="*/ 4670786 w 5343433"/>
              <a:gd name="connsiteY280" fmla="*/ 2249226 h 6873267"/>
              <a:gd name="connsiteX281" fmla="*/ 4679758 w 5343433"/>
              <a:gd name="connsiteY281" fmla="*/ 2270927 h 6873267"/>
              <a:gd name="connsiteX282" fmla="*/ 4663095 w 5343433"/>
              <a:gd name="connsiteY282" fmla="*/ 2304119 h 6873267"/>
              <a:gd name="connsiteX283" fmla="*/ 4583633 w 5343433"/>
              <a:gd name="connsiteY283" fmla="*/ 2328371 h 6873267"/>
              <a:gd name="connsiteX284" fmla="*/ 4579787 w 5343433"/>
              <a:gd name="connsiteY284" fmla="*/ 2353903 h 6873267"/>
              <a:gd name="connsiteX285" fmla="*/ 4583633 w 5343433"/>
              <a:gd name="connsiteY285" fmla="*/ 2397305 h 6873267"/>
              <a:gd name="connsiteX286" fmla="*/ 4561845 w 5343433"/>
              <a:gd name="connsiteY286" fmla="*/ 2410072 h 6873267"/>
              <a:gd name="connsiteX287" fmla="*/ 4554155 w 5343433"/>
              <a:gd name="connsiteY287" fmla="*/ 2456029 h 6873267"/>
              <a:gd name="connsiteX288" fmla="*/ 4600294 w 5343433"/>
              <a:gd name="connsiteY288" fmla="*/ 2519856 h 6873267"/>
              <a:gd name="connsiteX289" fmla="*/ 4643870 w 5343433"/>
              <a:gd name="connsiteY289" fmla="*/ 2536450 h 6873267"/>
              <a:gd name="connsiteX290" fmla="*/ 4684883 w 5343433"/>
              <a:gd name="connsiteY290" fmla="*/ 2531345 h 6873267"/>
              <a:gd name="connsiteX291" fmla="*/ 4713081 w 5343433"/>
              <a:gd name="connsiteY291" fmla="*/ 2572192 h 6873267"/>
              <a:gd name="connsiteX292" fmla="*/ 4696418 w 5343433"/>
              <a:gd name="connsiteY292" fmla="*/ 2596447 h 6873267"/>
              <a:gd name="connsiteX293" fmla="*/ 4632335 w 5343433"/>
              <a:gd name="connsiteY293" fmla="*/ 2611768 h 6873267"/>
              <a:gd name="connsiteX294" fmla="*/ 4601575 w 5343433"/>
              <a:gd name="connsiteY294" fmla="*/ 2655170 h 6873267"/>
              <a:gd name="connsiteX295" fmla="*/ 4631054 w 5343433"/>
              <a:gd name="connsiteY295" fmla="*/ 2710060 h 6873267"/>
              <a:gd name="connsiteX296" fmla="*/ 4652842 w 5343433"/>
              <a:gd name="connsiteY296" fmla="*/ 2726657 h 6873267"/>
              <a:gd name="connsiteX297" fmla="*/ 4677193 w 5343433"/>
              <a:gd name="connsiteY297" fmla="*/ 2706232 h 6873267"/>
              <a:gd name="connsiteX298" fmla="*/ 4723334 w 5343433"/>
              <a:gd name="connsiteY298" fmla="*/ 2699850 h 6873267"/>
              <a:gd name="connsiteX299" fmla="*/ 4731022 w 5343433"/>
              <a:gd name="connsiteY299" fmla="*/ 2707509 h 6873267"/>
              <a:gd name="connsiteX300" fmla="*/ 4728459 w 5343433"/>
              <a:gd name="connsiteY300" fmla="*/ 2729208 h 6873267"/>
              <a:gd name="connsiteX301" fmla="*/ 4666939 w 5343433"/>
              <a:gd name="connsiteY301" fmla="*/ 2773888 h 6873267"/>
              <a:gd name="connsiteX302" fmla="*/ 4650279 w 5343433"/>
              <a:gd name="connsiteY302" fmla="*/ 2785376 h 6873267"/>
              <a:gd name="connsiteX303" fmla="*/ 4674630 w 5343433"/>
              <a:gd name="connsiteY303" fmla="*/ 2795591 h 6873267"/>
              <a:gd name="connsiteX304" fmla="*/ 4728459 w 5343433"/>
              <a:gd name="connsiteY304" fmla="*/ 2810908 h 6873267"/>
              <a:gd name="connsiteX305" fmla="*/ 4733587 w 5343433"/>
              <a:gd name="connsiteY305" fmla="*/ 2855588 h 6873267"/>
              <a:gd name="connsiteX306" fmla="*/ 4720769 w 5343433"/>
              <a:gd name="connsiteY306" fmla="*/ 2873458 h 6873267"/>
              <a:gd name="connsiteX307" fmla="*/ 4670786 w 5343433"/>
              <a:gd name="connsiteY307" fmla="*/ 2911756 h 6873267"/>
              <a:gd name="connsiteX308" fmla="*/ 4654123 w 5343433"/>
              <a:gd name="connsiteY308" fmla="*/ 2929628 h 6873267"/>
              <a:gd name="connsiteX309" fmla="*/ 4619519 w 5343433"/>
              <a:gd name="connsiteY309" fmla="*/ 2974307 h 6873267"/>
              <a:gd name="connsiteX310" fmla="*/ 4593887 w 5343433"/>
              <a:gd name="connsiteY310" fmla="*/ 2984519 h 6873267"/>
              <a:gd name="connsiteX311" fmla="*/ 4659251 w 5343433"/>
              <a:gd name="connsiteY311" fmla="*/ 3016433 h 6873267"/>
              <a:gd name="connsiteX312" fmla="*/ 4682321 w 5343433"/>
              <a:gd name="connsiteY312" fmla="*/ 3034304 h 6873267"/>
              <a:gd name="connsiteX313" fmla="*/ 4688631 w 5343433"/>
              <a:gd name="connsiteY313" fmla="*/ 3051301 h 6873267"/>
              <a:gd name="connsiteX314" fmla="*/ 4689309 w 5343433"/>
              <a:gd name="connsiteY314" fmla="*/ 3049632 h 6873267"/>
              <a:gd name="connsiteX315" fmla="*/ 4725383 w 5343433"/>
              <a:gd name="connsiteY315" fmla="*/ 3029676 h 6873267"/>
              <a:gd name="connsiteX316" fmla="*/ 4740510 w 5343433"/>
              <a:gd name="connsiteY316" fmla="*/ 3062543 h 6873267"/>
              <a:gd name="connsiteX317" fmla="*/ 4730037 w 5343433"/>
              <a:gd name="connsiteY317" fmla="*/ 3122410 h 6873267"/>
              <a:gd name="connsiteX318" fmla="*/ 4725877 w 5343433"/>
              <a:gd name="connsiteY318" fmla="*/ 3128105 h 6873267"/>
              <a:gd name="connsiteX319" fmla="*/ 4727819 w 5343433"/>
              <a:gd name="connsiteY319" fmla="*/ 3131482 h 6873267"/>
              <a:gd name="connsiteX320" fmla="*/ 4796387 w 5343433"/>
              <a:gd name="connsiteY320" fmla="*/ 3214299 h 6873267"/>
              <a:gd name="connsiteX321" fmla="*/ 4836119 w 5343433"/>
              <a:gd name="connsiteY321" fmla="*/ 3221957 h 6873267"/>
              <a:gd name="connsiteX322" fmla="*/ 4888667 w 5343433"/>
              <a:gd name="connsiteY322" fmla="*/ 3209191 h 6873267"/>
              <a:gd name="connsiteX323" fmla="*/ 5012988 w 5343433"/>
              <a:gd name="connsiteY323" fmla="*/ 3227065 h 6873267"/>
              <a:gd name="connsiteX324" fmla="*/ 5020677 w 5343433"/>
              <a:gd name="connsiteY324" fmla="*/ 3253871 h 6873267"/>
              <a:gd name="connsiteX325" fmla="*/ 4975819 w 5343433"/>
              <a:gd name="connsiteY325" fmla="*/ 3284508 h 6873267"/>
              <a:gd name="connsiteX326" fmla="*/ 4925834 w 5343433"/>
              <a:gd name="connsiteY326" fmla="*/ 3306211 h 6873267"/>
              <a:gd name="connsiteX327" fmla="*/ 4845091 w 5343433"/>
              <a:gd name="connsiteY327" fmla="*/ 3322806 h 6873267"/>
              <a:gd name="connsiteX328" fmla="*/ 4804077 w 5343433"/>
              <a:gd name="connsiteY328" fmla="*/ 3312592 h 6873267"/>
              <a:gd name="connsiteX329" fmla="*/ 4811768 w 5343433"/>
              <a:gd name="connsiteY329" fmla="*/ 3362378 h 6873267"/>
              <a:gd name="connsiteX330" fmla="*/ 4815612 w 5343433"/>
              <a:gd name="connsiteY330" fmla="*/ 3368760 h 6873267"/>
              <a:gd name="connsiteX331" fmla="*/ 4911736 w 5343433"/>
              <a:gd name="connsiteY331" fmla="*/ 3501521 h 6873267"/>
              <a:gd name="connsiteX332" fmla="*/ 4927117 w 5343433"/>
              <a:gd name="connsiteY332" fmla="*/ 3816829 h 6873267"/>
              <a:gd name="connsiteX333" fmla="*/ 4782289 w 5343433"/>
              <a:gd name="connsiteY333" fmla="*/ 3952143 h 6873267"/>
              <a:gd name="connsiteX334" fmla="*/ 4651560 w 5343433"/>
              <a:gd name="connsiteY334" fmla="*/ 3968738 h 6873267"/>
              <a:gd name="connsiteX335" fmla="*/ 4584915 w 5343433"/>
              <a:gd name="connsiteY335" fmla="*/ 4010866 h 6873267"/>
              <a:gd name="connsiteX336" fmla="*/ 4586461 w 5343433"/>
              <a:gd name="connsiteY336" fmla="*/ 4047845 h 6873267"/>
              <a:gd name="connsiteX337" fmla="*/ 4590713 w 5343433"/>
              <a:gd name="connsiteY337" fmla="*/ 4039645 h 6873267"/>
              <a:gd name="connsiteX338" fmla="*/ 4635069 w 5343433"/>
              <a:gd name="connsiteY338" fmla="*/ 3998541 h 6873267"/>
              <a:gd name="connsiteX339" fmla="*/ 4654439 w 5343433"/>
              <a:gd name="connsiteY339" fmla="*/ 3996323 h 6873267"/>
              <a:gd name="connsiteX340" fmla="*/ 4669373 w 5343433"/>
              <a:gd name="connsiteY340" fmla="*/ 4009186 h 6873267"/>
              <a:gd name="connsiteX341" fmla="*/ 4662276 w 5343433"/>
              <a:gd name="connsiteY341" fmla="*/ 4035208 h 6873267"/>
              <a:gd name="connsiteX342" fmla="*/ 4622946 w 5343433"/>
              <a:gd name="connsiteY342" fmla="*/ 4075277 h 6873267"/>
              <a:gd name="connsiteX343" fmla="*/ 4593513 w 5343433"/>
              <a:gd name="connsiteY343" fmla="*/ 4087471 h 6873267"/>
              <a:gd name="connsiteX344" fmla="*/ 4617757 w 5343433"/>
              <a:gd name="connsiteY344" fmla="*/ 4149052 h 6873267"/>
              <a:gd name="connsiteX345" fmla="*/ 4645015 w 5343433"/>
              <a:gd name="connsiteY345" fmla="*/ 4194402 h 6873267"/>
              <a:gd name="connsiteX346" fmla="*/ 4656683 w 5343433"/>
              <a:gd name="connsiteY346" fmla="*/ 4208114 h 6873267"/>
              <a:gd name="connsiteX347" fmla="*/ 4699687 w 5343433"/>
              <a:gd name="connsiteY347" fmla="*/ 4224769 h 6873267"/>
              <a:gd name="connsiteX348" fmla="*/ 4709391 w 5343433"/>
              <a:gd name="connsiteY348" fmla="*/ 4223878 h 6873267"/>
              <a:gd name="connsiteX349" fmla="*/ 4716275 w 5343433"/>
              <a:gd name="connsiteY349" fmla="*/ 4231755 h 6873267"/>
              <a:gd name="connsiteX350" fmla="*/ 4719487 w 5343433"/>
              <a:gd name="connsiteY350" fmla="*/ 4229155 h 6873267"/>
              <a:gd name="connsiteX351" fmla="*/ 4782289 w 5343433"/>
              <a:gd name="connsiteY351" fmla="*/ 4217666 h 6873267"/>
              <a:gd name="connsiteX352" fmla="*/ 4798085 w 5343433"/>
              <a:gd name="connsiteY352" fmla="*/ 4219239 h 6873267"/>
              <a:gd name="connsiteX353" fmla="*/ 4801515 w 5343433"/>
              <a:gd name="connsiteY353" fmla="*/ 4213319 h 6873267"/>
              <a:gd name="connsiteX354" fmla="*/ 4843025 w 5343433"/>
              <a:gd name="connsiteY354" fmla="*/ 4196216 h 6873267"/>
              <a:gd name="connsiteX355" fmla="*/ 4886026 w 5343433"/>
              <a:gd name="connsiteY355" fmla="*/ 4142678 h 6873267"/>
              <a:gd name="connsiteX356" fmla="*/ 4907527 w 5343433"/>
              <a:gd name="connsiteY356" fmla="*/ 4130782 h 6873267"/>
              <a:gd name="connsiteX357" fmla="*/ 4932611 w 5343433"/>
              <a:gd name="connsiteY357" fmla="*/ 4148628 h 6873267"/>
              <a:gd name="connsiteX358" fmla="*/ 4974419 w 5343433"/>
              <a:gd name="connsiteY358" fmla="*/ 4151006 h 6873267"/>
              <a:gd name="connsiteX359" fmla="*/ 5024587 w 5343433"/>
              <a:gd name="connsiteY359" fmla="*/ 4167663 h 6873267"/>
              <a:gd name="connsiteX360" fmla="*/ 5062811 w 5343433"/>
              <a:gd name="connsiteY360" fmla="*/ 4187888 h 6873267"/>
              <a:gd name="connsiteX361" fmla="*/ 5114174 w 5343433"/>
              <a:gd name="connsiteY361" fmla="*/ 4250944 h 6873267"/>
              <a:gd name="connsiteX362" fmla="*/ 5130897 w 5343433"/>
              <a:gd name="connsiteY362" fmla="*/ 4277118 h 6873267"/>
              <a:gd name="connsiteX363" fmla="*/ 5146425 w 5343433"/>
              <a:gd name="connsiteY363" fmla="*/ 4309242 h 6873267"/>
              <a:gd name="connsiteX364" fmla="*/ 5148813 w 5343433"/>
              <a:gd name="connsiteY364" fmla="*/ 4353261 h 6873267"/>
              <a:gd name="connsiteX365" fmla="*/ 5150008 w 5343433"/>
              <a:gd name="connsiteY365" fmla="*/ 4372297 h 6873267"/>
              <a:gd name="connsiteX366" fmla="*/ 5101035 w 5343433"/>
              <a:gd name="connsiteY366" fmla="*/ 4487697 h 6873267"/>
              <a:gd name="connsiteX367" fmla="*/ 5043699 w 5343433"/>
              <a:gd name="connsiteY367" fmla="*/ 4534096 h 6873267"/>
              <a:gd name="connsiteX368" fmla="*/ 4987557 w 5343433"/>
              <a:gd name="connsiteY368" fmla="*/ 4547184 h 6873267"/>
              <a:gd name="connsiteX369" fmla="*/ 4899167 w 5343433"/>
              <a:gd name="connsiteY369" fmla="*/ 4553132 h 6873267"/>
              <a:gd name="connsiteX370" fmla="*/ 4860943 w 5343433"/>
              <a:gd name="connsiteY370" fmla="*/ 4530527 h 6873267"/>
              <a:gd name="connsiteX371" fmla="*/ 4838246 w 5343433"/>
              <a:gd name="connsiteY371" fmla="*/ 4515060 h 6873267"/>
              <a:gd name="connsiteX372" fmla="*/ 4801218 w 5343433"/>
              <a:gd name="connsiteY372" fmla="*/ 4491267 h 6873267"/>
              <a:gd name="connsiteX373" fmla="*/ 4799590 w 5343433"/>
              <a:gd name="connsiteY373" fmla="*/ 4490036 h 6873267"/>
              <a:gd name="connsiteX374" fmla="*/ 4780206 w 5343433"/>
              <a:gd name="connsiteY374" fmla="*/ 4503454 h 6873267"/>
              <a:gd name="connsiteX375" fmla="*/ 4765767 w 5343433"/>
              <a:gd name="connsiteY375" fmla="*/ 4506356 h 6873267"/>
              <a:gd name="connsiteX376" fmla="*/ 4745076 w 5343433"/>
              <a:gd name="connsiteY376" fmla="*/ 4536475 h 6873267"/>
              <a:gd name="connsiteX377" fmla="*/ 4703269 w 5343433"/>
              <a:gd name="connsiteY377" fmla="*/ 4568599 h 6873267"/>
              <a:gd name="connsiteX378" fmla="*/ 4684157 w 5343433"/>
              <a:gd name="connsiteY378" fmla="*/ 4582875 h 6873267"/>
              <a:gd name="connsiteX379" fmla="*/ 4791662 w 5343433"/>
              <a:gd name="connsiteY379" fmla="*/ 4700658 h 6873267"/>
              <a:gd name="connsiteX380" fmla="*/ 4827495 w 5343433"/>
              <a:gd name="connsiteY380" fmla="*/ 4730401 h 6873267"/>
              <a:gd name="connsiteX381" fmla="*/ 4877664 w 5343433"/>
              <a:gd name="connsiteY381" fmla="*/ 4701848 h 6873267"/>
              <a:gd name="connsiteX382" fmla="*/ 4918277 w 5343433"/>
              <a:gd name="connsiteY382" fmla="*/ 4666157 h 6873267"/>
              <a:gd name="connsiteX383" fmla="*/ 4942168 w 5343433"/>
              <a:gd name="connsiteY383" fmla="*/ 4663776 h 6873267"/>
              <a:gd name="connsiteX384" fmla="*/ 4944557 w 5343433"/>
              <a:gd name="connsiteY384" fmla="*/ 4692331 h 6873267"/>
              <a:gd name="connsiteX385" fmla="*/ 4915888 w 5343433"/>
              <a:gd name="connsiteY385" fmla="*/ 4712556 h 6873267"/>
              <a:gd name="connsiteX386" fmla="*/ 4866914 w 5343433"/>
              <a:gd name="connsiteY386" fmla="*/ 4744680 h 6873267"/>
              <a:gd name="connsiteX387" fmla="*/ 4832275 w 5343433"/>
              <a:gd name="connsiteY387" fmla="*/ 4774423 h 6873267"/>
              <a:gd name="connsiteX388" fmla="*/ 4803607 w 5343433"/>
              <a:gd name="connsiteY388" fmla="*/ 4841048 h 6873267"/>
              <a:gd name="connsiteX389" fmla="*/ 4804801 w 5343433"/>
              <a:gd name="connsiteY389" fmla="*/ 4882687 h 6873267"/>
              <a:gd name="connsiteX390" fmla="*/ 4843025 w 5343433"/>
              <a:gd name="connsiteY390" fmla="*/ 4911242 h 6873267"/>
              <a:gd name="connsiteX391" fmla="*/ 4899167 w 5343433"/>
              <a:gd name="connsiteY391" fmla="*/ 4914811 h 6873267"/>
              <a:gd name="connsiteX392" fmla="*/ 4955307 w 5343433"/>
              <a:gd name="connsiteY392" fmla="*/ 4920759 h 6873267"/>
              <a:gd name="connsiteX393" fmla="*/ 4982781 w 5343433"/>
              <a:gd name="connsiteY393" fmla="*/ 4927897 h 6873267"/>
              <a:gd name="connsiteX394" fmla="*/ 4963669 w 5343433"/>
              <a:gd name="connsiteY394" fmla="*/ 4945744 h 6873267"/>
              <a:gd name="connsiteX395" fmla="*/ 4866914 w 5343433"/>
              <a:gd name="connsiteY395" fmla="*/ 4985005 h 6873267"/>
              <a:gd name="connsiteX396" fmla="*/ 4785689 w 5343433"/>
              <a:gd name="connsiteY396" fmla="*/ 5080182 h 6873267"/>
              <a:gd name="connsiteX397" fmla="*/ 4800024 w 5343433"/>
              <a:gd name="connsiteY397" fmla="*/ 5120635 h 6873267"/>
              <a:gd name="connsiteX398" fmla="*/ 4807189 w 5343433"/>
              <a:gd name="connsiteY398" fmla="*/ 5181310 h 6873267"/>
              <a:gd name="connsiteX399" fmla="*/ 4800024 w 5343433"/>
              <a:gd name="connsiteY399" fmla="*/ 5203915 h 6873267"/>
              <a:gd name="connsiteX400" fmla="*/ 4798829 w 5343433"/>
              <a:gd name="connsiteY400" fmla="*/ 5231279 h 6873267"/>
              <a:gd name="connsiteX401" fmla="*/ 4825107 w 5343433"/>
              <a:gd name="connsiteY401" fmla="*/ 5286007 h 6873267"/>
              <a:gd name="connsiteX402" fmla="*/ 4833469 w 5343433"/>
              <a:gd name="connsiteY402" fmla="*/ 5287197 h 6873267"/>
              <a:gd name="connsiteX403" fmla="*/ 4860943 w 5343433"/>
              <a:gd name="connsiteY403" fmla="*/ 5310992 h 6873267"/>
              <a:gd name="connsiteX404" fmla="*/ 4860943 w 5343433"/>
              <a:gd name="connsiteY404" fmla="*/ 5313371 h 6873267"/>
              <a:gd name="connsiteX405" fmla="*/ 4924250 w 5343433"/>
              <a:gd name="connsiteY405" fmla="*/ 5357391 h 6873267"/>
              <a:gd name="connsiteX406" fmla="*/ 4974419 w 5343433"/>
              <a:gd name="connsiteY406" fmla="*/ 5340736 h 6873267"/>
              <a:gd name="connsiteX407" fmla="*/ 5048477 w 5343433"/>
              <a:gd name="connsiteY407" fmla="*/ 5349062 h 6873267"/>
              <a:gd name="connsiteX408" fmla="*/ 5073561 w 5343433"/>
              <a:gd name="connsiteY408" fmla="*/ 5350253 h 6873267"/>
              <a:gd name="connsiteX409" fmla="*/ 5117757 w 5343433"/>
              <a:gd name="connsiteY409" fmla="*/ 5375236 h 6873267"/>
              <a:gd name="connsiteX410" fmla="*/ 5118951 w 5343433"/>
              <a:gd name="connsiteY410" fmla="*/ 5377617 h 6873267"/>
              <a:gd name="connsiteX411" fmla="*/ 5144037 w 5343433"/>
              <a:gd name="connsiteY411" fmla="*/ 5451380 h 6873267"/>
              <a:gd name="connsiteX412" fmla="*/ 5160760 w 5343433"/>
              <a:gd name="connsiteY412" fmla="*/ 5473985 h 6873267"/>
              <a:gd name="connsiteX413" fmla="*/ 5154787 w 5343433"/>
              <a:gd name="connsiteY413" fmla="*/ 5507298 h 6873267"/>
              <a:gd name="connsiteX414" fmla="*/ 5145231 w 5343433"/>
              <a:gd name="connsiteY414" fmla="*/ 5525143 h 6873267"/>
              <a:gd name="connsiteX415" fmla="*/ 5139257 w 5343433"/>
              <a:gd name="connsiteY415" fmla="*/ 5546558 h 6873267"/>
              <a:gd name="connsiteX416" fmla="*/ 5092673 w 5343433"/>
              <a:gd name="connsiteY416" fmla="*/ 5631030 h 6873267"/>
              <a:gd name="connsiteX417" fmla="*/ 5071173 w 5343433"/>
              <a:gd name="connsiteY417" fmla="*/ 5640547 h 6873267"/>
              <a:gd name="connsiteX418" fmla="*/ 4998307 w 5343433"/>
              <a:gd name="connsiteY418" fmla="*/ 5633409 h 6873267"/>
              <a:gd name="connsiteX419" fmla="*/ 4966057 w 5343433"/>
              <a:gd name="connsiteY419" fmla="*/ 5613183 h 6873267"/>
              <a:gd name="connsiteX420" fmla="*/ 4956501 w 5343433"/>
              <a:gd name="connsiteY420" fmla="*/ 5601287 h 6873267"/>
              <a:gd name="connsiteX421" fmla="*/ 4946945 w 5343433"/>
              <a:gd name="connsiteY421" fmla="*/ 5611994 h 6873267"/>
              <a:gd name="connsiteX422" fmla="*/ 4931417 w 5343433"/>
              <a:gd name="connsiteY422" fmla="*/ 5625080 h 6873267"/>
              <a:gd name="connsiteX423" fmla="*/ 4929027 w 5343433"/>
              <a:gd name="connsiteY423" fmla="*/ 5603666 h 6873267"/>
              <a:gd name="connsiteX424" fmla="*/ 4932611 w 5343433"/>
              <a:gd name="connsiteY424" fmla="*/ 5583439 h 6873267"/>
              <a:gd name="connsiteX425" fmla="*/ 4909915 w 5343433"/>
              <a:gd name="connsiteY425" fmla="*/ 5585820 h 6873267"/>
              <a:gd name="connsiteX426" fmla="*/ 4907527 w 5343433"/>
              <a:gd name="connsiteY426" fmla="*/ 5587008 h 6873267"/>
              <a:gd name="connsiteX427" fmla="*/ 4877664 w 5343433"/>
              <a:gd name="connsiteY427" fmla="*/ 5606044 h 6873267"/>
              <a:gd name="connsiteX428" fmla="*/ 4906332 w 5343433"/>
              <a:gd name="connsiteY428" fmla="*/ 5617942 h 6873267"/>
              <a:gd name="connsiteX429" fmla="*/ 4932611 w 5343433"/>
              <a:gd name="connsiteY429" fmla="*/ 5642926 h 6873267"/>
              <a:gd name="connsiteX430" fmla="*/ 4911111 w 5343433"/>
              <a:gd name="connsiteY430" fmla="*/ 5671481 h 6873267"/>
              <a:gd name="connsiteX431" fmla="*/ 4901555 w 5343433"/>
              <a:gd name="connsiteY431" fmla="*/ 5715501 h 6873267"/>
              <a:gd name="connsiteX432" fmla="*/ 4908721 w 5343433"/>
              <a:gd name="connsiteY432" fmla="*/ 5758330 h 6873267"/>
              <a:gd name="connsiteX433" fmla="*/ 4884831 w 5343433"/>
              <a:gd name="connsiteY433" fmla="*/ 5740484 h 6873267"/>
              <a:gd name="connsiteX434" fmla="*/ 4832275 w 5343433"/>
              <a:gd name="connsiteY434" fmla="*/ 5714310 h 6873267"/>
              <a:gd name="connsiteX435" fmla="*/ 4816745 w 5343433"/>
              <a:gd name="connsiteY435" fmla="*/ 5734536 h 6873267"/>
              <a:gd name="connsiteX436" fmla="*/ 4808383 w 5343433"/>
              <a:gd name="connsiteY436" fmla="*/ 5757141 h 6873267"/>
              <a:gd name="connsiteX437" fmla="*/ 4802412 w 5343433"/>
              <a:gd name="connsiteY437" fmla="*/ 5773797 h 6873267"/>
              <a:gd name="connsiteX438" fmla="*/ 4815551 w 5343433"/>
              <a:gd name="connsiteY438" fmla="*/ 5785694 h 6873267"/>
              <a:gd name="connsiteX439" fmla="*/ 4908721 w 5343433"/>
              <a:gd name="connsiteY439" fmla="*/ 5758330 h 6873267"/>
              <a:gd name="connsiteX440" fmla="*/ 5048477 w 5343433"/>
              <a:gd name="connsiteY440" fmla="*/ 5841612 h 6873267"/>
              <a:gd name="connsiteX441" fmla="*/ 5084312 w 5343433"/>
              <a:gd name="connsiteY441" fmla="*/ 5877305 h 6873267"/>
              <a:gd name="connsiteX442" fmla="*/ 5101035 w 5343433"/>
              <a:gd name="connsiteY442" fmla="*/ 5873736 h 6873267"/>
              <a:gd name="connsiteX443" fmla="*/ 5165537 w 5343433"/>
              <a:gd name="connsiteY443" fmla="*/ 5755951 h 6873267"/>
              <a:gd name="connsiteX444" fmla="*/ 5182261 w 5343433"/>
              <a:gd name="connsiteY444" fmla="*/ 5742865 h 6873267"/>
              <a:gd name="connsiteX445" fmla="*/ 5282001 w 5343433"/>
              <a:gd name="connsiteY445" fmla="*/ 5730373 h 6873267"/>
              <a:gd name="connsiteX446" fmla="*/ 5343433 w 5343433"/>
              <a:gd name="connsiteY446" fmla="*/ 5705502 h 6873267"/>
              <a:gd name="connsiteX447" fmla="*/ 5343433 w 5343433"/>
              <a:gd name="connsiteY447" fmla="*/ 6474325 h 6873267"/>
              <a:gd name="connsiteX448" fmla="*/ 5323359 w 5343433"/>
              <a:gd name="connsiteY448" fmla="*/ 6471427 h 6873267"/>
              <a:gd name="connsiteX449" fmla="*/ 5282598 w 5343433"/>
              <a:gd name="connsiteY449" fmla="*/ 6425770 h 6873267"/>
              <a:gd name="connsiteX450" fmla="*/ 5261097 w 5343433"/>
              <a:gd name="connsiteY450" fmla="*/ 6404355 h 6873267"/>
              <a:gd name="connsiteX451" fmla="*/ 5142842 w 5343433"/>
              <a:gd name="connsiteY451" fmla="*/ 6304418 h 6873267"/>
              <a:gd name="connsiteX452" fmla="*/ 5111785 w 5343433"/>
              <a:gd name="connsiteY452" fmla="*/ 6297280 h 6873267"/>
              <a:gd name="connsiteX453" fmla="*/ 5087895 w 5343433"/>
              <a:gd name="connsiteY453" fmla="*/ 6306797 h 6873267"/>
              <a:gd name="connsiteX454" fmla="*/ 5061617 w 5343433"/>
              <a:gd name="connsiteY454" fmla="*/ 6298470 h 6873267"/>
              <a:gd name="connsiteX455" fmla="*/ 5066394 w 5343433"/>
              <a:gd name="connsiteY455" fmla="*/ 6277054 h 6873267"/>
              <a:gd name="connsiteX456" fmla="*/ 5047282 w 5343433"/>
              <a:gd name="connsiteY456" fmla="*/ 6142614 h 6873267"/>
              <a:gd name="connsiteX457" fmla="*/ 5042505 w 5343433"/>
              <a:gd name="connsiteY457" fmla="*/ 6137856 h 6873267"/>
              <a:gd name="connsiteX458" fmla="*/ 4951724 w 5343433"/>
              <a:gd name="connsiteY458" fmla="*/ 6102163 h 6873267"/>
              <a:gd name="connsiteX459" fmla="*/ 4906332 w 5343433"/>
              <a:gd name="connsiteY459" fmla="*/ 6106923 h 6873267"/>
              <a:gd name="connsiteX460" fmla="*/ 4857358 w 5343433"/>
              <a:gd name="connsiteY460" fmla="*/ 6190205 h 6873267"/>
              <a:gd name="connsiteX461" fmla="*/ 4870499 w 5343433"/>
              <a:gd name="connsiteY461" fmla="*/ 6223517 h 6873267"/>
              <a:gd name="connsiteX462" fmla="*/ 4871693 w 5343433"/>
              <a:gd name="connsiteY462" fmla="*/ 6241363 h 6873267"/>
              <a:gd name="connsiteX463" fmla="*/ 4865719 w 5343433"/>
              <a:gd name="connsiteY463" fmla="*/ 6298470 h 6873267"/>
              <a:gd name="connsiteX464" fmla="*/ 4856163 w 5343433"/>
              <a:gd name="connsiteY464" fmla="*/ 6311556 h 6873267"/>
              <a:gd name="connsiteX465" fmla="*/ 4835857 w 5343433"/>
              <a:gd name="connsiteY465" fmla="*/ 6302040 h 6873267"/>
              <a:gd name="connsiteX466" fmla="*/ 4831080 w 5343433"/>
              <a:gd name="connsiteY466" fmla="*/ 6286573 h 6873267"/>
              <a:gd name="connsiteX467" fmla="*/ 4810774 w 5343433"/>
              <a:gd name="connsiteY467" fmla="*/ 6302040 h 6873267"/>
              <a:gd name="connsiteX468" fmla="*/ 4805995 w 5343433"/>
              <a:gd name="connsiteY468" fmla="*/ 6321073 h 6873267"/>
              <a:gd name="connsiteX469" fmla="*/ 4822719 w 5343433"/>
              <a:gd name="connsiteY469" fmla="*/ 6321073 h 6873267"/>
              <a:gd name="connsiteX470" fmla="*/ 4838246 w 5343433"/>
              <a:gd name="connsiteY470" fmla="*/ 6335352 h 6873267"/>
              <a:gd name="connsiteX471" fmla="*/ 4865719 w 5343433"/>
              <a:gd name="connsiteY471" fmla="*/ 6356767 h 6873267"/>
              <a:gd name="connsiteX472" fmla="*/ 4948139 w 5343433"/>
              <a:gd name="connsiteY472" fmla="*/ 6349628 h 6873267"/>
              <a:gd name="connsiteX473" fmla="*/ 4988751 w 5343433"/>
              <a:gd name="connsiteY473" fmla="*/ 6375803 h 6873267"/>
              <a:gd name="connsiteX474" fmla="*/ 4967251 w 5343433"/>
              <a:gd name="connsiteY474" fmla="*/ 6419822 h 6873267"/>
              <a:gd name="connsiteX475" fmla="*/ 4937389 w 5343433"/>
              <a:gd name="connsiteY475" fmla="*/ 6445996 h 6873267"/>
              <a:gd name="connsiteX476" fmla="*/ 4845413 w 5343433"/>
              <a:gd name="connsiteY476" fmla="*/ 6522138 h 6873267"/>
              <a:gd name="connsiteX477" fmla="*/ 4822719 w 5343433"/>
              <a:gd name="connsiteY477" fmla="*/ 6572108 h 6873267"/>
              <a:gd name="connsiteX478" fmla="*/ 4816745 w 5343433"/>
              <a:gd name="connsiteY478" fmla="*/ 6599472 h 6873267"/>
              <a:gd name="connsiteX479" fmla="*/ 4747465 w 5343433"/>
              <a:gd name="connsiteY479" fmla="*/ 6668476 h 6873267"/>
              <a:gd name="connsiteX480" fmla="*/ 4731937 w 5343433"/>
              <a:gd name="connsiteY480" fmla="*/ 6691081 h 6873267"/>
              <a:gd name="connsiteX481" fmla="*/ 4667434 w 5343433"/>
              <a:gd name="connsiteY481" fmla="*/ 6813623 h 6873267"/>
              <a:gd name="connsiteX482" fmla="*/ 4648321 w 5343433"/>
              <a:gd name="connsiteY482" fmla="*/ 6820761 h 6873267"/>
              <a:gd name="connsiteX483" fmla="*/ 4587403 w 5343433"/>
              <a:gd name="connsiteY483" fmla="*/ 6830280 h 6873267"/>
              <a:gd name="connsiteX484" fmla="*/ 4562767 w 5343433"/>
              <a:gd name="connsiteY484" fmla="*/ 6847828 h 6873267"/>
              <a:gd name="connsiteX485" fmla="*/ 4559717 w 5343433"/>
              <a:gd name="connsiteY485" fmla="*/ 6873267 h 6873267"/>
              <a:gd name="connsiteX486" fmla="*/ 3384550 w 5343433"/>
              <a:gd name="connsiteY486" fmla="*/ 6873267 h 6873267"/>
              <a:gd name="connsiteX487" fmla="*/ 3384550 w 5343433"/>
              <a:gd name="connsiteY487" fmla="*/ 6863593 h 6873267"/>
              <a:gd name="connsiteX488" fmla="*/ 3383899 w 5343433"/>
              <a:gd name="connsiteY488" fmla="*/ 6858000 h 6873267"/>
              <a:gd name="connsiteX489" fmla="*/ 3133128 w 5343433"/>
              <a:gd name="connsiteY489" fmla="*/ 6858000 h 6873267"/>
              <a:gd name="connsiteX490" fmla="*/ 3133306 w 5343433"/>
              <a:gd name="connsiteY490" fmla="*/ 6873267 h 6873267"/>
              <a:gd name="connsiteX491" fmla="*/ 3082511 w 5343433"/>
              <a:gd name="connsiteY491" fmla="*/ 6873267 h 6873267"/>
              <a:gd name="connsiteX492" fmla="*/ 3082484 w 5343433"/>
              <a:gd name="connsiteY492" fmla="*/ 6858000 h 6873267"/>
              <a:gd name="connsiteX493" fmla="*/ 2771568 w 5343433"/>
              <a:gd name="connsiteY493" fmla="*/ 6858000 h 6873267"/>
              <a:gd name="connsiteX494" fmla="*/ 2772303 w 5343433"/>
              <a:gd name="connsiteY494" fmla="*/ 6858648 h 6873267"/>
              <a:gd name="connsiteX495" fmla="*/ 2776283 w 5343433"/>
              <a:gd name="connsiteY495" fmla="*/ 6873267 h 6873267"/>
              <a:gd name="connsiteX496" fmla="*/ 2730330 w 5343433"/>
              <a:gd name="connsiteY496" fmla="*/ 6873267 h 6873267"/>
              <a:gd name="connsiteX497" fmla="*/ 2735843 w 5343433"/>
              <a:gd name="connsiteY497" fmla="*/ 6858000 h 6873267"/>
              <a:gd name="connsiteX498" fmla="*/ 0 w 5343433"/>
              <a:gd name="connsiteY498" fmla="*/ 6858000 h 687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</a:cxnLst>
            <a:rect l="l" t="t" r="r" b="b"/>
            <a:pathLst>
              <a:path w="5343433" h="6873267">
                <a:moveTo>
                  <a:pt x="5017379" y="6759191"/>
                </a:moveTo>
                <a:cubicBezTo>
                  <a:pt x="5026968" y="6757559"/>
                  <a:pt x="5038955" y="6762307"/>
                  <a:pt x="5059334" y="6768835"/>
                </a:cubicBezTo>
                <a:cubicBezTo>
                  <a:pt x="5078514" y="6774769"/>
                  <a:pt x="5096497" y="6780703"/>
                  <a:pt x="5118073" y="6778328"/>
                </a:cubicBezTo>
                <a:cubicBezTo>
                  <a:pt x="5122867" y="6777142"/>
                  <a:pt x="5130061" y="6775955"/>
                  <a:pt x="5132457" y="6783076"/>
                </a:cubicBezTo>
                <a:cubicBezTo>
                  <a:pt x="5139649" y="6805626"/>
                  <a:pt x="5157632" y="6821054"/>
                  <a:pt x="5172015" y="6837668"/>
                </a:cubicBezTo>
                <a:cubicBezTo>
                  <a:pt x="5179209" y="6845977"/>
                  <a:pt x="5176811" y="6856657"/>
                  <a:pt x="5176811" y="6866153"/>
                </a:cubicBezTo>
                <a:lnTo>
                  <a:pt x="5175111" y="6873267"/>
                </a:lnTo>
                <a:lnTo>
                  <a:pt x="4948519" y="6873267"/>
                </a:lnTo>
                <a:lnTo>
                  <a:pt x="4948470" y="6872940"/>
                </a:lnTo>
                <a:cubicBezTo>
                  <a:pt x="4948376" y="6863483"/>
                  <a:pt x="4949650" y="6853395"/>
                  <a:pt x="4952647" y="6842416"/>
                </a:cubicBezTo>
                <a:cubicBezTo>
                  <a:pt x="4958639" y="6819868"/>
                  <a:pt x="4959839" y="6803251"/>
                  <a:pt x="4983815" y="6794944"/>
                </a:cubicBezTo>
                <a:cubicBezTo>
                  <a:pt x="4986211" y="6794944"/>
                  <a:pt x="4988609" y="6791383"/>
                  <a:pt x="4989807" y="6787824"/>
                </a:cubicBezTo>
                <a:cubicBezTo>
                  <a:pt x="5000597" y="6768835"/>
                  <a:pt x="5007787" y="6760824"/>
                  <a:pt x="5017379" y="6759191"/>
                </a:cubicBezTo>
                <a:close/>
                <a:moveTo>
                  <a:pt x="4924975" y="5125403"/>
                </a:moveTo>
                <a:cubicBezTo>
                  <a:pt x="4930109" y="5122850"/>
                  <a:pt x="4937808" y="5125403"/>
                  <a:pt x="4949358" y="5132427"/>
                </a:cubicBezTo>
                <a:cubicBezTo>
                  <a:pt x="4954492" y="5136257"/>
                  <a:pt x="4959623" y="5140088"/>
                  <a:pt x="4963474" y="5143920"/>
                </a:cubicBezTo>
                <a:cubicBezTo>
                  <a:pt x="4992988" y="5174565"/>
                  <a:pt x="5009672" y="5212875"/>
                  <a:pt x="5026353" y="5251183"/>
                </a:cubicBezTo>
                <a:cubicBezTo>
                  <a:pt x="5031487" y="5262676"/>
                  <a:pt x="5026353" y="5270338"/>
                  <a:pt x="5014804" y="5275444"/>
                </a:cubicBezTo>
                <a:cubicBezTo>
                  <a:pt x="4992988" y="5286937"/>
                  <a:pt x="4966041" y="5280553"/>
                  <a:pt x="4946791" y="5257567"/>
                </a:cubicBezTo>
                <a:cubicBezTo>
                  <a:pt x="4924975" y="5230752"/>
                  <a:pt x="4915993" y="5198828"/>
                  <a:pt x="4915993" y="5164349"/>
                </a:cubicBezTo>
                <a:cubicBezTo>
                  <a:pt x="4915993" y="5159243"/>
                  <a:pt x="4915993" y="5154136"/>
                  <a:pt x="4915993" y="5149027"/>
                </a:cubicBezTo>
                <a:cubicBezTo>
                  <a:pt x="4917276" y="5135618"/>
                  <a:pt x="4919843" y="5127957"/>
                  <a:pt x="4924975" y="5125403"/>
                </a:cubicBezTo>
                <a:close/>
                <a:moveTo>
                  <a:pt x="5121921" y="4967744"/>
                </a:moveTo>
                <a:cubicBezTo>
                  <a:pt x="5175959" y="4967744"/>
                  <a:pt x="5243209" y="5021648"/>
                  <a:pt x="5238405" y="5064772"/>
                </a:cubicBezTo>
                <a:cubicBezTo>
                  <a:pt x="5233602" y="5121072"/>
                  <a:pt x="5204781" y="5170185"/>
                  <a:pt x="5143537" y="5165394"/>
                </a:cubicBezTo>
                <a:cubicBezTo>
                  <a:pt x="5072685" y="5167789"/>
                  <a:pt x="5041463" y="5121072"/>
                  <a:pt x="5039061" y="5056387"/>
                </a:cubicBezTo>
                <a:cubicBezTo>
                  <a:pt x="5036659" y="5012065"/>
                  <a:pt x="5081090" y="4966546"/>
                  <a:pt x="5121921" y="4967744"/>
                </a:cubicBezTo>
                <a:close/>
                <a:moveTo>
                  <a:pt x="4992819" y="4953179"/>
                </a:moveTo>
                <a:cubicBezTo>
                  <a:pt x="5015394" y="4955538"/>
                  <a:pt x="5030841" y="4973230"/>
                  <a:pt x="5029653" y="4996816"/>
                </a:cubicBezTo>
                <a:cubicBezTo>
                  <a:pt x="5029653" y="5020405"/>
                  <a:pt x="5008265" y="5039275"/>
                  <a:pt x="4986877" y="5036916"/>
                </a:cubicBezTo>
                <a:cubicBezTo>
                  <a:pt x="4963112" y="5035737"/>
                  <a:pt x="4946477" y="5015686"/>
                  <a:pt x="4947665" y="4992100"/>
                </a:cubicBezTo>
                <a:cubicBezTo>
                  <a:pt x="4948853" y="4968511"/>
                  <a:pt x="4969052" y="4952001"/>
                  <a:pt x="4992819" y="4953179"/>
                </a:cubicBezTo>
                <a:close/>
                <a:moveTo>
                  <a:pt x="5246824" y="4538786"/>
                </a:moveTo>
                <a:cubicBezTo>
                  <a:pt x="5293939" y="4549999"/>
                  <a:pt x="5332017" y="4596992"/>
                  <a:pt x="5325268" y="4647563"/>
                </a:cubicBezTo>
                <a:cubicBezTo>
                  <a:pt x="5318842" y="4685729"/>
                  <a:pt x="5287994" y="4707358"/>
                  <a:pt x="5270000" y="4736619"/>
                </a:cubicBezTo>
                <a:cubicBezTo>
                  <a:pt x="5249435" y="4768426"/>
                  <a:pt x="5222444" y="4783692"/>
                  <a:pt x="5186455" y="4782419"/>
                </a:cubicBezTo>
                <a:cubicBezTo>
                  <a:pt x="5165892" y="4787509"/>
                  <a:pt x="5150467" y="4776058"/>
                  <a:pt x="5133759" y="4769697"/>
                </a:cubicBezTo>
                <a:cubicBezTo>
                  <a:pt x="5101627" y="4756975"/>
                  <a:pt x="5088773" y="4736619"/>
                  <a:pt x="5093916" y="4702268"/>
                </a:cubicBezTo>
                <a:cubicBezTo>
                  <a:pt x="5095199" y="4694636"/>
                  <a:pt x="5093916" y="4684458"/>
                  <a:pt x="5090059" y="4678095"/>
                </a:cubicBezTo>
                <a:cubicBezTo>
                  <a:pt x="5072065" y="4646290"/>
                  <a:pt x="5087488" y="4623390"/>
                  <a:pt x="5106767" y="4600491"/>
                </a:cubicBezTo>
                <a:cubicBezTo>
                  <a:pt x="5131187" y="4571228"/>
                  <a:pt x="5163321" y="4553418"/>
                  <a:pt x="5198024" y="4540694"/>
                </a:cubicBezTo>
                <a:cubicBezTo>
                  <a:pt x="5214412" y="4535287"/>
                  <a:pt x="5231121" y="4535049"/>
                  <a:pt x="5246824" y="4538786"/>
                </a:cubicBezTo>
                <a:close/>
                <a:moveTo>
                  <a:pt x="5210081" y="4407992"/>
                </a:moveTo>
                <a:cubicBezTo>
                  <a:pt x="5223143" y="4407992"/>
                  <a:pt x="5237391" y="4427110"/>
                  <a:pt x="5237391" y="4446226"/>
                </a:cubicBezTo>
                <a:cubicBezTo>
                  <a:pt x="5235017" y="4461759"/>
                  <a:pt x="5225517" y="4472512"/>
                  <a:pt x="5208893" y="4473708"/>
                </a:cubicBezTo>
                <a:cubicBezTo>
                  <a:pt x="5194644" y="4474902"/>
                  <a:pt x="5179209" y="4455784"/>
                  <a:pt x="5179209" y="4439057"/>
                </a:cubicBezTo>
                <a:cubicBezTo>
                  <a:pt x="5179209" y="4421135"/>
                  <a:pt x="5191083" y="4407992"/>
                  <a:pt x="5210081" y="4407992"/>
                </a:cubicBezTo>
                <a:close/>
                <a:moveTo>
                  <a:pt x="5343433" y="4337901"/>
                </a:moveTo>
                <a:lnTo>
                  <a:pt x="5343433" y="4372006"/>
                </a:lnTo>
                <a:lnTo>
                  <a:pt x="5338198" y="4360412"/>
                </a:lnTo>
                <a:cubicBezTo>
                  <a:pt x="5337097" y="4353814"/>
                  <a:pt x="5338042" y="4346902"/>
                  <a:pt x="5341818" y="4339362"/>
                </a:cubicBezTo>
                <a:close/>
                <a:moveTo>
                  <a:pt x="4539522" y="4136529"/>
                </a:moveTo>
                <a:lnTo>
                  <a:pt x="4494233" y="4171083"/>
                </a:lnTo>
                <a:cubicBezTo>
                  <a:pt x="4478705" y="4182832"/>
                  <a:pt x="4463774" y="4195026"/>
                  <a:pt x="4451232" y="4209303"/>
                </a:cubicBezTo>
                <a:cubicBezTo>
                  <a:pt x="4444064" y="4217631"/>
                  <a:pt x="4429731" y="4225960"/>
                  <a:pt x="4436897" y="4236667"/>
                </a:cubicBezTo>
                <a:cubicBezTo>
                  <a:pt x="4444064" y="4247374"/>
                  <a:pt x="4461982" y="4248565"/>
                  <a:pt x="4471538" y="4241427"/>
                </a:cubicBezTo>
                <a:cubicBezTo>
                  <a:pt x="4488260" y="4228338"/>
                  <a:pt x="4503789" y="4223581"/>
                  <a:pt x="4524095" y="4223581"/>
                </a:cubicBezTo>
                <a:cubicBezTo>
                  <a:pt x="4533651" y="4223581"/>
                  <a:pt x="4539625" y="4214062"/>
                  <a:pt x="4539625" y="4203355"/>
                </a:cubicBezTo>
                <a:cubicBezTo>
                  <a:pt x="4539625" y="4196811"/>
                  <a:pt x="4540520" y="4190565"/>
                  <a:pt x="4543357" y="4185657"/>
                </a:cubicBezTo>
                <a:lnTo>
                  <a:pt x="4557312" y="4176886"/>
                </a:lnTo>
                <a:close/>
                <a:moveTo>
                  <a:pt x="4520351" y="4103574"/>
                </a:moveTo>
                <a:lnTo>
                  <a:pt x="4517813" y="4104032"/>
                </a:lnTo>
                <a:lnTo>
                  <a:pt x="4506177" y="4127213"/>
                </a:lnTo>
                <a:lnTo>
                  <a:pt x="4527734" y="4114473"/>
                </a:lnTo>
                <a:close/>
                <a:moveTo>
                  <a:pt x="4441368" y="4032566"/>
                </a:moveTo>
                <a:cubicBezTo>
                  <a:pt x="4433679" y="4032566"/>
                  <a:pt x="4425989" y="4033843"/>
                  <a:pt x="4418298" y="4033843"/>
                </a:cubicBezTo>
                <a:lnTo>
                  <a:pt x="4413777" y="4034116"/>
                </a:lnTo>
                <a:lnTo>
                  <a:pt x="4435703" y="4072484"/>
                </a:lnTo>
                <a:cubicBezTo>
                  <a:pt x="4441676" y="4089141"/>
                  <a:pt x="4448841" y="4091520"/>
                  <a:pt x="4463177" y="4078432"/>
                </a:cubicBezTo>
                <a:lnTo>
                  <a:pt x="4464787" y="4077326"/>
                </a:lnTo>
                <a:lnTo>
                  <a:pt x="4467002" y="4067034"/>
                </a:lnTo>
                <a:cubicBezTo>
                  <a:pt x="4479819" y="4035120"/>
                  <a:pt x="4475974" y="4031291"/>
                  <a:pt x="4441368" y="4032566"/>
                </a:cubicBezTo>
                <a:close/>
                <a:moveTo>
                  <a:pt x="5175208" y="3951411"/>
                </a:moveTo>
                <a:cubicBezTo>
                  <a:pt x="5189643" y="3945440"/>
                  <a:pt x="5190845" y="3958577"/>
                  <a:pt x="5190845" y="3968132"/>
                </a:cubicBezTo>
                <a:cubicBezTo>
                  <a:pt x="5190845" y="4012318"/>
                  <a:pt x="5142731" y="4058894"/>
                  <a:pt x="5098227" y="4058894"/>
                </a:cubicBezTo>
                <a:cubicBezTo>
                  <a:pt x="5074171" y="4057700"/>
                  <a:pt x="5065750" y="4045757"/>
                  <a:pt x="5076577" y="4025455"/>
                </a:cubicBezTo>
                <a:cubicBezTo>
                  <a:pt x="5098227" y="3984850"/>
                  <a:pt x="5136717" y="3966936"/>
                  <a:pt x="5175208" y="3951411"/>
                </a:cubicBezTo>
                <a:close/>
                <a:moveTo>
                  <a:pt x="5102987" y="3380543"/>
                </a:moveTo>
                <a:cubicBezTo>
                  <a:pt x="5119277" y="3381735"/>
                  <a:pt x="5140223" y="3379351"/>
                  <a:pt x="5143715" y="3402004"/>
                </a:cubicBezTo>
                <a:cubicBezTo>
                  <a:pt x="5147205" y="3419886"/>
                  <a:pt x="5125096" y="3449693"/>
                  <a:pt x="5111132" y="3450884"/>
                </a:cubicBezTo>
                <a:cubicBezTo>
                  <a:pt x="5096005" y="3450884"/>
                  <a:pt x="5078549" y="3427040"/>
                  <a:pt x="5077387" y="3407965"/>
                </a:cubicBezTo>
                <a:cubicBezTo>
                  <a:pt x="5077387" y="3388888"/>
                  <a:pt x="5085531" y="3378158"/>
                  <a:pt x="5102987" y="3380543"/>
                </a:cubicBezTo>
                <a:close/>
                <a:moveTo>
                  <a:pt x="4835407" y="2841024"/>
                </a:moveTo>
                <a:cubicBezTo>
                  <a:pt x="4853474" y="2842303"/>
                  <a:pt x="4868962" y="2847426"/>
                  <a:pt x="4866380" y="2873038"/>
                </a:cubicBezTo>
                <a:cubicBezTo>
                  <a:pt x="4865091" y="2878159"/>
                  <a:pt x="4866380" y="2884563"/>
                  <a:pt x="4867672" y="2890966"/>
                </a:cubicBezTo>
                <a:cubicBezTo>
                  <a:pt x="4875415" y="2910174"/>
                  <a:pt x="4866380" y="2922979"/>
                  <a:pt x="4849603" y="2931946"/>
                </a:cubicBezTo>
                <a:cubicBezTo>
                  <a:pt x="4839278" y="2937068"/>
                  <a:pt x="4827662" y="2943470"/>
                  <a:pt x="4816047" y="2946030"/>
                </a:cubicBezTo>
                <a:cubicBezTo>
                  <a:pt x="4801851" y="2951155"/>
                  <a:pt x="4790235" y="2954996"/>
                  <a:pt x="4783782" y="2971642"/>
                </a:cubicBezTo>
                <a:cubicBezTo>
                  <a:pt x="4778619" y="2984449"/>
                  <a:pt x="4767004" y="2989571"/>
                  <a:pt x="4754098" y="2981887"/>
                </a:cubicBezTo>
                <a:cubicBezTo>
                  <a:pt x="4742482" y="2974204"/>
                  <a:pt x="4741192" y="2960117"/>
                  <a:pt x="4750227" y="2952433"/>
                </a:cubicBezTo>
                <a:cubicBezTo>
                  <a:pt x="4768294" y="2937068"/>
                  <a:pt x="4767004" y="2914017"/>
                  <a:pt x="4772165" y="2893526"/>
                </a:cubicBezTo>
                <a:cubicBezTo>
                  <a:pt x="4781200" y="2861512"/>
                  <a:pt x="4805723" y="2839742"/>
                  <a:pt x="4835407" y="2841024"/>
                </a:cubicBezTo>
                <a:close/>
                <a:moveTo>
                  <a:pt x="5324857" y="2698595"/>
                </a:moveTo>
                <a:lnTo>
                  <a:pt x="5343433" y="2704985"/>
                </a:lnTo>
                <a:lnTo>
                  <a:pt x="5343433" y="2799034"/>
                </a:lnTo>
                <a:lnTo>
                  <a:pt x="5334655" y="2801196"/>
                </a:lnTo>
                <a:cubicBezTo>
                  <a:pt x="5296355" y="2800297"/>
                  <a:pt x="5274089" y="2779597"/>
                  <a:pt x="5274089" y="2745397"/>
                </a:cubicBezTo>
                <a:cubicBezTo>
                  <a:pt x="5274089" y="2716596"/>
                  <a:pt x="5294575" y="2698595"/>
                  <a:pt x="5324857" y="2698595"/>
                </a:cubicBezTo>
                <a:close/>
                <a:moveTo>
                  <a:pt x="5225017" y="2505750"/>
                </a:moveTo>
                <a:cubicBezTo>
                  <a:pt x="5243744" y="2505750"/>
                  <a:pt x="5256229" y="2514888"/>
                  <a:pt x="5258727" y="2533162"/>
                </a:cubicBezTo>
                <a:cubicBezTo>
                  <a:pt x="5262473" y="2552741"/>
                  <a:pt x="5246242" y="2572320"/>
                  <a:pt x="5222519" y="2574932"/>
                </a:cubicBezTo>
                <a:cubicBezTo>
                  <a:pt x="5202542" y="2577541"/>
                  <a:pt x="5200046" y="2557962"/>
                  <a:pt x="5196301" y="2540993"/>
                </a:cubicBezTo>
                <a:cubicBezTo>
                  <a:pt x="5193803" y="2530551"/>
                  <a:pt x="5213780" y="2505750"/>
                  <a:pt x="5225017" y="2505750"/>
                </a:cubicBezTo>
                <a:close/>
                <a:moveTo>
                  <a:pt x="4784825" y="2432811"/>
                </a:moveTo>
                <a:cubicBezTo>
                  <a:pt x="4788415" y="2431026"/>
                  <a:pt x="4793800" y="2432811"/>
                  <a:pt x="4801877" y="2437724"/>
                </a:cubicBezTo>
                <a:cubicBezTo>
                  <a:pt x="4805467" y="2440401"/>
                  <a:pt x="4809057" y="2443081"/>
                  <a:pt x="4811749" y="2445762"/>
                </a:cubicBezTo>
                <a:cubicBezTo>
                  <a:pt x="4832391" y="2467194"/>
                  <a:pt x="4844059" y="2493986"/>
                  <a:pt x="4855725" y="2520778"/>
                </a:cubicBezTo>
                <a:cubicBezTo>
                  <a:pt x="4859315" y="2528816"/>
                  <a:pt x="4855725" y="2534174"/>
                  <a:pt x="4847648" y="2537744"/>
                </a:cubicBezTo>
                <a:cubicBezTo>
                  <a:pt x="4832391" y="2545783"/>
                  <a:pt x="4813545" y="2541318"/>
                  <a:pt x="4800082" y="2525242"/>
                </a:cubicBezTo>
                <a:cubicBezTo>
                  <a:pt x="4784825" y="2506489"/>
                  <a:pt x="4778543" y="2484162"/>
                  <a:pt x="4778543" y="2460049"/>
                </a:cubicBezTo>
                <a:cubicBezTo>
                  <a:pt x="4778543" y="2456478"/>
                  <a:pt x="4778543" y="2452906"/>
                  <a:pt x="4778543" y="2449332"/>
                </a:cubicBezTo>
                <a:cubicBezTo>
                  <a:pt x="4779440" y="2439956"/>
                  <a:pt x="4781236" y="2434598"/>
                  <a:pt x="4784825" y="2432811"/>
                </a:cubicBezTo>
                <a:close/>
                <a:moveTo>
                  <a:pt x="5009915" y="2022550"/>
                </a:moveTo>
                <a:cubicBezTo>
                  <a:pt x="5042866" y="2030392"/>
                  <a:pt x="5069496" y="2063257"/>
                  <a:pt x="5064776" y="2098626"/>
                </a:cubicBezTo>
                <a:cubicBezTo>
                  <a:pt x="5060282" y="2125318"/>
                  <a:pt x="5038708" y="2140444"/>
                  <a:pt x="5026124" y="2160908"/>
                </a:cubicBezTo>
                <a:cubicBezTo>
                  <a:pt x="5011741" y="2183153"/>
                  <a:pt x="4992864" y="2193829"/>
                  <a:pt x="4967695" y="2192940"/>
                </a:cubicBezTo>
                <a:cubicBezTo>
                  <a:pt x="4953314" y="2196498"/>
                  <a:pt x="4942526" y="2188490"/>
                  <a:pt x="4930841" y="2184041"/>
                </a:cubicBezTo>
                <a:cubicBezTo>
                  <a:pt x="4908369" y="2175144"/>
                  <a:pt x="4899380" y="2160908"/>
                  <a:pt x="4902976" y="2136885"/>
                </a:cubicBezTo>
                <a:cubicBezTo>
                  <a:pt x="4903874" y="2131547"/>
                  <a:pt x="4902976" y="2124430"/>
                  <a:pt x="4900279" y="2119978"/>
                </a:cubicBezTo>
                <a:cubicBezTo>
                  <a:pt x="4887694" y="2097736"/>
                  <a:pt x="4898481" y="2081719"/>
                  <a:pt x="4911964" y="2065704"/>
                </a:cubicBezTo>
                <a:cubicBezTo>
                  <a:pt x="4929043" y="2045238"/>
                  <a:pt x="4951516" y="2032783"/>
                  <a:pt x="4975786" y="2023885"/>
                </a:cubicBezTo>
                <a:cubicBezTo>
                  <a:pt x="4987247" y="2020103"/>
                  <a:pt x="4998933" y="2019936"/>
                  <a:pt x="5009915" y="2022550"/>
                </a:cubicBezTo>
                <a:close/>
                <a:moveTo>
                  <a:pt x="4917655" y="1906437"/>
                </a:moveTo>
                <a:cubicBezTo>
                  <a:pt x="4930243" y="1906437"/>
                  <a:pt x="4935277" y="1915496"/>
                  <a:pt x="4939052" y="1927144"/>
                </a:cubicBezTo>
                <a:cubicBezTo>
                  <a:pt x="4944087" y="1938793"/>
                  <a:pt x="4935277" y="1943970"/>
                  <a:pt x="4926466" y="1947852"/>
                </a:cubicBezTo>
                <a:cubicBezTo>
                  <a:pt x="4916397" y="1951734"/>
                  <a:pt x="4905069" y="1955618"/>
                  <a:pt x="4897517" y="1959499"/>
                </a:cubicBezTo>
                <a:cubicBezTo>
                  <a:pt x="4877379" y="1959499"/>
                  <a:pt x="4866051" y="1946558"/>
                  <a:pt x="4874862" y="1933616"/>
                </a:cubicBezTo>
                <a:cubicBezTo>
                  <a:pt x="4883673" y="1918084"/>
                  <a:pt x="4897517" y="1906437"/>
                  <a:pt x="4917655" y="1906437"/>
                </a:cubicBezTo>
                <a:close/>
                <a:moveTo>
                  <a:pt x="5098357" y="1873412"/>
                </a:moveTo>
                <a:cubicBezTo>
                  <a:pt x="5131806" y="1873412"/>
                  <a:pt x="5152052" y="1895383"/>
                  <a:pt x="5172298" y="1918234"/>
                </a:cubicBezTo>
                <a:cubicBezTo>
                  <a:pt x="5174938" y="1921750"/>
                  <a:pt x="5180220" y="1926144"/>
                  <a:pt x="5177580" y="1932296"/>
                </a:cubicBezTo>
                <a:cubicBezTo>
                  <a:pt x="5174058" y="1938448"/>
                  <a:pt x="5167896" y="1941086"/>
                  <a:pt x="5160854" y="1940206"/>
                </a:cubicBezTo>
                <a:cubicBezTo>
                  <a:pt x="5143250" y="1937569"/>
                  <a:pt x="5125645" y="1934933"/>
                  <a:pt x="5108039" y="1930539"/>
                </a:cubicBezTo>
                <a:cubicBezTo>
                  <a:pt x="5096597" y="1927024"/>
                  <a:pt x="5086913" y="1920871"/>
                  <a:pt x="5079871" y="1911204"/>
                </a:cubicBezTo>
                <a:cubicBezTo>
                  <a:pt x="5073709" y="1902415"/>
                  <a:pt x="5071069" y="1893626"/>
                  <a:pt x="5076351" y="1883081"/>
                </a:cubicBezTo>
                <a:cubicBezTo>
                  <a:pt x="5080751" y="1873412"/>
                  <a:pt x="5089555" y="1873412"/>
                  <a:pt x="5098357" y="1873412"/>
                </a:cubicBezTo>
                <a:close/>
                <a:moveTo>
                  <a:pt x="5343433" y="1801268"/>
                </a:moveTo>
                <a:lnTo>
                  <a:pt x="5343433" y="1821550"/>
                </a:lnTo>
                <a:lnTo>
                  <a:pt x="5341797" y="1810436"/>
                </a:lnTo>
                <a:close/>
                <a:moveTo>
                  <a:pt x="5343433" y="1517149"/>
                </a:moveTo>
                <a:lnTo>
                  <a:pt x="5343433" y="1563568"/>
                </a:lnTo>
                <a:lnTo>
                  <a:pt x="5312541" y="1550830"/>
                </a:lnTo>
                <a:cubicBezTo>
                  <a:pt x="5298104" y="1545515"/>
                  <a:pt x="5300811" y="1538429"/>
                  <a:pt x="5308931" y="1530456"/>
                </a:cubicBezTo>
                <a:cubicBezTo>
                  <a:pt x="5315248" y="1524698"/>
                  <a:pt x="5322015" y="1520933"/>
                  <a:pt x="5329121" y="1518719"/>
                </a:cubicBezTo>
                <a:close/>
                <a:moveTo>
                  <a:pt x="4926967" y="1291277"/>
                </a:moveTo>
                <a:cubicBezTo>
                  <a:pt x="4946116" y="1291597"/>
                  <a:pt x="4965591" y="1294156"/>
                  <a:pt x="4970137" y="1298636"/>
                </a:cubicBezTo>
                <a:cubicBezTo>
                  <a:pt x="4972733" y="1302475"/>
                  <a:pt x="4975329" y="1307596"/>
                  <a:pt x="4976627" y="1311432"/>
                </a:cubicBezTo>
                <a:cubicBezTo>
                  <a:pt x="4990909" y="1357504"/>
                  <a:pt x="4948066" y="1415094"/>
                  <a:pt x="4900028" y="1416374"/>
                </a:cubicBezTo>
                <a:cubicBezTo>
                  <a:pt x="4859781" y="1416374"/>
                  <a:pt x="4859781" y="1411254"/>
                  <a:pt x="4851990" y="1371583"/>
                </a:cubicBezTo>
                <a:cubicBezTo>
                  <a:pt x="4844201" y="1335750"/>
                  <a:pt x="4867569" y="1319112"/>
                  <a:pt x="4885746" y="1297356"/>
                </a:cubicBezTo>
                <a:cubicBezTo>
                  <a:pt x="4888991" y="1292877"/>
                  <a:pt x="4907817" y="1290957"/>
                  <a:pt x="4926967" y="1291277"/>
                </a:cubicBezTo>
                <a:close/>
                <a:moveTo>
                  <a:pt x="4722183" y="835190"/>
                </a:moveTo>
                <a:cubicBezTo>
                  <a:pt x="4734819" y="836086"/>
                  <a:pt x="4745651" y="839668"/>
                  <a:pt x="4743845" y="857581"/>
                </a:cubicBezTo>
                <a:cubicBezTo>
                  <a:pt x="4742943" y="861162"/>
                  <a:pt x="4743845" y="865640"/>
                  <a:pt x="4744749" y="870118"/>
                </a:cubicBezTo>
                <a:cubicBezTo>
                  <a:pt x="4750164" y="883552"/>
                  <a:pt x="4743845" y="892507"/>
                  <a:pt x="4732111" y="898778"/>
                </a:cubicBezTo>
                <a:cubicBezTo>
                  <a:pt x="4724891" y="902359"/>
                  <a:pt x="4716767" y="906838"/>
                  <a:pt x="4708644" y="908628"/>
                </a:cubicBezTo>
                <a:cubicBezTo>
                  <a:pt x="4698716" y="912213"/>
                  <a:pt x="4690592" y="914900"/>
                  <a:pt x="4686079" y="926540"/>
                </a:cubicBezTo>
                <a:cubicBezTo>
                  <a:pt x="4682468" y="935498"/>
                  <a:pt x="4674345" y="939079"/>
                  <a:pt x="4665319" y="933705"/>
                </a:cubicBezTo>
                <a:cubicBezTo>
                  <a:pt x="4657195" y="928332"/>
                  <a:pt x="4656293" y="918480"/>
                  <a:pt x="4662611" y="913106"/>
                </a:cubicBezTo>
                <a:cubicBezTo>
                  <a:pt x="4675247" y="902359"/>
                  <a:pt x="4674345" y="886239"/>
                  <a:pt x="4677955" y="871909"/>
                </a:cubicBezTo>
                <a:cubicBezTo>
                  <a:pt x="4684273" y="849519"/>
                  <a:pt x="4701423" y="834294"/>
                  <a:pt x="4722183" y="835190"/>
                </a:cubicBezTo>
                <a:close/>
                <a:moveTo>
                  <a:pt x="4880392" y="632898"/>
                </a:moveTo>
                <a:cubicBezTo>
                  <a:pt x="4898759" y="632898"/>
                  <a:pt x="4906629" y="639364"/>
                  <a:pt x="4905317" y="657467"/>
                </a:cubicBezTo>
                <a:cubicBezTo>
                  <a:pt x="4904006" y="687210"/>
                  <a:pt x="4879079" y="714366"/>
                  <a:pt x="4848905" y="720832"/>
                </a:cubicBezTo>
                <a:cubicBezTo>
                  <a:pt x="4835786" y="723420"/>
                  <a:pt x="4827915" y="718246"/>
                  <a:pt x="4823979" y="705315"/>
                </a:cubicBezTo>
                <a:cubicBezTo>
                  <a:pt x="4816108" y="672986"/>
                  <a:pt x="4846282" y="632898"/>
                  <a:pt x="4880392" y="632898"/>
                </a:cubicBezTo>
                <a:close/>
                <a:moveTo>
                  <a:pt x="4994664" y="600711"/>
                </a:moveTo>
                <a:cubicBezTo>
                  <a:pt x="5007761" y="600711"/>
                  <a:pt x="5016493" y="607101"/>
                  <a:pt x="5018240" y="619882"/>
                </a:cubicBezTo>
                <a:cubicBezTo>
                  <a:pt x="5020860" y="633575"/>
                  <a:pt x="5009508" y="647268"/>
                  <a:pt x="4992917" y="649094"/>
                </a:cubicBezTo>
                <a:cubicBezTo>
                  <a:pt x="4978946" y="650920"/>
                  <a:pt x="4977200" y="637227"/>
                  <a:pt x="4974581" y="625358"/>
                </a:cubicBezTo>
                <a:cubicBezTo>
                  <a:pt x="4972834" y="618056"/>
                  <a:pt x="4986805" y="600711"/>
                  <a:pt x="4994664" y="600711"/>
                </a:cubicBezTo>
                <a:close/>
                <a:moveTo>
                  <a:pt x="4779705" y="181571"/>
                </a:moveTo>
                <a:cubicBezTo>
                  <a:pt x="4788509" y="181571"/>
                  <a:pt x="4792029" y="187907"/>
                  <a:pt x="4794669" y="196053"/>
                </a:cubicBezTo>
                <a:cubicBezTo>
                  <a:pt x="4798191" y="204199"/>
                  <a:pt x="4792029" y="207821"/>
                  <a:pt x="4785867" y="210535"/>
                </a:cubicBezTo>
                <a:cubicBezTo>
                  <a:pt x="4778825" y="213250"/>
                  <a:pt x="4770903" y="215967"/>
                  <a:pt x="4765621" y="218682"/>
                </a:cubicBezTo>
                <a:cubicBezTo>
                  <a:pt x="4751537" y="218682"/>
                  <a:pt x="4743615" y="209631"/>
                  <a:pt x="4749777" y="200579"/>
                </a:cubicBezTo>
                <a:cubicBezTo>
                  <a:pt x="4755939" y="189717"/>
                  <a:pt x="4765621" y="181571"/>
                  <a:pt x="4779705" y="181571"/>
                </a:cubicBezTo>
                <a:close/>
                <a:moveTo>
                  <a:pt x="5126747" y="66361"/>
                </a:moveTo>
                <a:cubicBezTo>
                  <a:pt x="5143852" y="69923"/>
                  <a:pt x="5152855" y="83274"/>
                  <a:pt x="5157355" y="98407"/>
                </a:cubicBezTo>
                <a:cubicBezTo>
                  <a:pt x="5162757" y="117101"/>
                  <a:pt x="5147453" y="126002"/>
                  <a:pt x="5136650" y="135794"/>
                </a:cubicBezTo>
                <a:cubicBezTo>
                  <a:pt x="5131249" y="140244"/>
                  <a:pt x="5124947" y="142025"/>
                  <a:pt x="5118646" y="144696"/>
                </a:cubicBezTo>
                <a:cubicBezTo>
                  <a:pt x="5093439" y="155377"/>
                  <a:pt x="5075435" y="142915"/>
                  <a:pt x="5076336" y="114431"/>
                </a:cubicBezTo>
                <a:cubicBezTo>
                  <a:pt x="5077237" y="105529"/>
                  <a:pt x="5079036" y="96628"/>
                  <a:pt x="5084438" y="88615"/>
                </a:cubicBezTo>
                <a:cubicBezTo>
                  <a:pt x="5095241" y="75263"/>
                  <a:pt x="5107843" y="63690"/>
                  <a:pt x="5126747" y="66361"/>
                </a:cubicBezTo>
                <a:close/>
                <a:moveTo>
                  <a:pt x="0" y="0"/>
                </a:moveTo>
                <a:lnTo>
                  <a:pt x="3223454" y="0"/>
                </a:lnTo>
                <a:lnTo>
                  <a:pt x="4586432" y="0"/>
                </a:lnTo>
                <a:lnTo>
                  <a:pt x="4591815" y="15988"/>
                </a:lnTo>
                <a:cubicBezTo>
                  <a:pt x="4604363" y="40986"/>
                  <a:pt x="4603467" y="40986"/>
                  <a:pt x="4629461" y="32951"/>
                </a:cubicBezTo>
                <a:cubicBezTo>
                  <a:pt x="4642907" y="28488"/>
                  <a:pt x="4655455" y="30273"/>
                  <a:pt x="4666212" y="39201"/>
                </a:cubicBezTo>
                <a:cubicBezTo>
                  <a:pt x="4676071" y="48129"/>
                  <a:pt x="4673383" y="59735"/>
                  <a:pt x="4669797" y="71342"/>
                </a:cubicBezTo>
                <a:cubicBezTo>
                  <a:pt x="4664418" y="88304"/>
                  <a:pt x="4659937" y="104374"/>
                  <a:pt x="4651870" y="121335"/>
                </a:cubicBezTo>
                <a:cubicBezTo>
                  <a:pt x="4639321" y="143656"/>
                  <a:pt x="4656351" y="168654"/>
                  <a:pt x="4682346" y="169546"/>
                </a:cubicBezTo>
                <a:cubicBezTo>
                  <a:pt x="4691309" y="169546"/>
                  <a:pt x="4699376" y="168654"/>
                  <a:pt x="4707443" y="172224"/>
                </a:cubicBezTo>
                <a:cubicBezTo>
                  <a:pt x="4715510" y="175796"/>
                  <a:pt x="4720889" y="182045"/>
                  <a:pt x="4720889" y="190080"/>
                </a:cubicBezTo>
                <a:cubicBezTo>
                  <a:pt x="4720889" y="198115"/>
                  <a:pt x="4714614" y="200793"/>
                  <a:pt x="4708339" y="203471"/>
                </a:cubicBezTo>
                <a:cubicBezTo>
                  <a:pt x="4699376" y="207937"/>
                  <a:pt x="4690413" y="209721"/>
                  <a:pt x="4681450" y="214186"/>
                </a:cubicBezTo>
                <a:cubicBezTo>
                  <a:pt x="4669797" y="219541"/>
                  <a:pt x="4660833" y="228471"/>
                  <a:pt x="4668901" y="242754"/>
                </a:cubicBezTo>
                <a:cubicBezTo>
                  <a:pt x="4683242" y="268645"/>
                  <a:pt x="4679656" y="293642"/>
                  <a:pt x="4667108" y="319533"/>
                </a:cubicBezTo>
                <a:cubicBezTo>
                  <a:pt x="4662626" y="328461"/>
                  <a:pt x="4658145" y="337388"/>
                  <a:pt x="4655455" y="347209"/>
                </a:cubicBezTo>
                <a:cubicBezTo>
                  <a:pt x="4651870" y="359709"/>
                  <a:pt x="4656351" y="367744"/>
                  <a:pt x="4671589" y="365957"/>
                </a:cubicBezTo>
                <a:cubicBezTo>
                  <a:pt x="4682346" y="365065"/>
                  <a:pt x="4693102" y="363279"/>
                  <a:pt x="4703859" y="362387"/>
                </a:cubicBezTo>
                <a:cubicBezTo>
                  <a:pt x="4714614" y="361495"/>
                  <a:pt x="4728956" y="355244"/>
                  <a:pt x="4734334" y="368635"/>
                </a:cubicBezTo>
                <a:cubicBezTo>
                  <a:pt x="4738815" y="381135"/>
                  <a:pt x="4727163" y="390956"/>
                  <a:pt x="4717303" y="399883"/>
                </a:cubicBezTo>
                <a:cubicBezTo>
                  <a:pt x="4713718" y="402561"/>
                  <a:pt x="4709236" y="405239"/>
                  <a:pt x="4705651" y="407026"/>
                </a:cubicBezTo>
                <a:cubicBezTo>
                  <a:pt x="4680554" y="421306"/>
                  <a:pt x="4652767" y="423093"/>
                  <a:pt x="4624979" y="418628"/>
                </a:cubicBezTo>
                <a:cubicBezTo>
                  <a:pt x="4618705" y="417737"/>
                  <a:pt x="4611534" y="415061"/>
                  <a:pt x="4607053" y="421306"/>
                </a:cubicBezTo>
                <a:cubicBezTo>
                  <a:pt x="4603467" y="428449"/>
                  <a:pt x="4610637" y="432019"/>
                  <a:pt x="4613327" y="436484"/>
                </a:cubicBezTo>
                <a:cubicBezTo>
                  <a:pt x="4624083" y="453447"/>
                  <a:pt x="4621395" y="458803"/>
                  <a:pt x="4601674" y="459697"/>
                </a:cubicBezTo>
                <a:cubicBezTo>
                  <a:pt x="4581954" y="460589"/>
                  <a:pt x="4563131" y="466838"/>
                  <a:pt x="4546101" y="476658"/>
                </a:cubicBezTo>
                <a:cubicBezTo>
                  <a:pt x="4537137" y="482016"/>
                  <a:pt x="4532656" y="486479"/>
                  <a:pt x="4543411" y="494514"/>
                </a:cubicBezTo>
                <a:cubicBezTo>
                  <a:pt x="4555065" y="502549"/>
                  <a:pt x="4556857" y="514155"/>
                  <a:pt x="4546101" y="524868"/>
                </a:cubicBezTo>
                <a:cubicBezTo>
                  <a:pt x="4541619" y="528440"/>
                  <a:pt x="4535344" y="531118"/>
                  <a:pt x="4530863" y="533796"/>
                </a:cubicBezTo>
                <a:cubicBezTo>
                  <a:pt x="4515625" y="542724"/>
                  <a:pt x="4513832" y="552544"/>
                  <a:pt x="4525485" y="565938"/>
                </a:cubicBezTo>
                <a:cubicBezTo>
                  <a:pt x="4537137" y="579329"/>
                  <a:pt x="4549686" y="593614"/>
                  <a:pt x="4557753" y="610576"/>
                </a:cubicBezTo>
                <a:cubicBezTo>
                  <a:pt x="4564028" y="623075"/>
                  <a:pt x="4575681" y="626645"/>
                  <a:pt x="4588229" y="622181"/>
                </a:cubicBezTo>
                <a:cubicBezTo>
                  <a:pt x="4598090" y="618611"/>
                  <a:pt x="4607053" y="617717"/>
                  <a:pt x="4616912" y="618611"/>
                </a:cubicBezTo>
                <a:cubicBezTo>
                  <a:pt x="4634839" y="620396"/>
                  <a:pt x="4632150" y="636466"/>
                  <a:pt x="4636632" y="647179"/>
                </a:cubicBezTo>
                <a:cubicBezTo>
                  <a:pt x="4641113" y="657000"/>
                  <a:pt x="4632150" y="660572"/>
                  <a:pt x="4624979" y="664141"/>
                </a:cubicBezTo>
                <a:cubicBezTo>
                  <a:pt x="4610637" y="671285"/>
                  <a:pt x="4595400" y="672178"/>
                  <a:pt x="4580162" y="674857"/>
                </a:cubicBezTo>
                <a:cubicBezTo>
                  <a:pt x="4561339" y="679319"/>
                  <a:pt x="4555961" y="686461"/>
                  <a:pt x="4558649" y="705210"/>
                </a:cubicBezTo>
                <a:cubicBezTo>
                  <a:pt x="4560443" y="720386"/>
                  <a:pt x="4561339" y="735564"/>
                  <a:pt x="4579266" y="743599"/>
                </a:cubicBezTo>
                <a:cubicBezTo>
                  <a:pt x="4584644" y="745384"/>
                  <a:pt x="4581954" y="759669"/>
                  <a:pt x="4594503" y="755205"/>
                </a:cubicBezTo>
                <a:cubicBezTo>
                  <a:pt x="4601674" y="753419"/>
                  <a:pt x="4607949" y="748062"/>
                  <a:pt x="4611534" y="740922"/>
                </a:cubicBezTo>
                <a:cubicBezTo>
                  <a:pt x="4625875" y="718601"/>
                  <a:pt x="4625875" y="718601"/>
                  <a:pt x="4643803" y="736458"/>
                </a:cubicBezTo>
                <a:cubicBezTo>
                  <a:pt x="4645596" y="738243"/>
                  <a:pt x="4647388" y="740028"/>
                  <a:pt x="4649180" y="741815"/>
                </a:cubicBezTo>
                <a:cubicBezTo>
                  <a:pt x="4652767" y="747172"/>
                  <a:pt x="4653663" y="753419"/>
                  <a:pt x="4647388" y="756990"/>
                </a:cubicBezTo>
                <a:cubicBezTo>
                  <a:pt x="4632150" y="766812"/>
                  <a:pt x="4616912" y="774848"/>
                  <a:pt x="4604363" y="788238"/>
                </a:cubicBezTo>
                <a:cubicBezTo>
                  <a:pt x="4600778" y="791810"/>
                  <a:pt x="4590021" y="786453"/>
                  <a:pt x="4592711" y="796273"/>
                </a:cubicBezTo>
                <a:cubicBezTo>
                  <a:pt x="4594503" y="806094"/>
                  <a:pt x="4602571" y="804309"/>
                  <a:pt x="4609741" y="803416"/>
                </a:cubicBezTo>
                <a:cubicBezTo>
                  <a:pt x="4624083" y="801629"/>
                  <a:pt x="4635736" y="806986"/>
                  <a:pt x="4647388" y="814130"/>
                </a:cubicBezTo>
                <a:cubicBezTo>
                  <a:pt x="4661730" y="822164"/>
                  <a:pt x="4663522" y="833770"/>
                  <a:pt x="4650974" y="845376"/>
                </a:cubicBezTo>
                <a:cubicBezTo>
                  <a:pt x="4647388" y="848946"/>
                  <a:pt x="4642907" y="852519"/>
                  <a:pt x="4642009" y="857874"/>
                </a:cubicBezTo>
                <a:cubicBezTo>
                  <a:pt x="4638425" y="877516"/>
                  <a:pt x="4624979" y="883765"/>
                  <a:pt x="4607053" y="884659"/>
                </a:cubicBezTo>
                <a:cubicBezTo>
                  <a:pt x="4598090" y="884659"/>
                  <a:pt x="4594503" y="887337"/>
                  <a:pt x="4595400" y="897157"/>
                </a:cubicBezTo>
                <a:cubicBezTo>
                  <a:pt x="4597192" y="914120"/>
                  <a:pt x="4587333" y="923939"/>
                  <a:pt x="4571199" y="928404"/>
                </a:cubicBezTo>
                <a:cubicBezTo>
                  <a:pt x="4565820" y="930189"/>
                  <a:pt x="4558649" y="929298"/>
                  <a:pt x="4553272" y="935546"/>
                </a:cubicBezTo>
                <a:cubicBezTo>
                  <a:pt x="4566716" y="948939"/>
                  <a:pt x="4579266" y="959652"/>
                  <a:pt x="4598986" y="957865"/>
                </a:cubicBezTo>
                <a:cubicBezTo>
                  <a:pt x="4608845" y="956973"/>
                  <a:pt x="4612430" y="962330"/>
                  <a:pt x="4615120" y="970365"/>
                </a:cubicBezTo>
                <a:cubicBezTo>
                  <a:pt x="4628565" y="1020360"/>
                  <a:pt x="4659937" y="1059642"/>
                  <a:pt x="4694894" y="1096246"/>
                </a:cubicBezTo>
                <a:cubicBezTo>
                  <a:pt x="4703859" y="1105175"/>
                  <a:pt x="4711926" y="1106960"/>
                  <a:pt x="4722681" y="1101604"/>
                </a:cubicBezTo>
                <a:cubicBezTo>
                  <a:pt x="4734334" y="1095353"/>
                  <a:pt x="4746882" y="1092675"/>
                  <a:pt x="4759432" y="1092675"/>
                </a:cubicBezTo>
                <a:cubicBezTo>
                  <a:pt x="4789011" y="1091782"/>
                  <a:pt x="4816798" y="1100710"/>
                  <a:pt x="4846378" y="1105175"/>
                </a:cubicBezTo>
                <a:cubicBezTo>
                  <a:pt x="4857134" y="1106960"/>
                  <a:pt x="4855341" y="1116781"/>
                  <a:pt x="4851755" y="1123923"/>
                </a:cubicBezTo>
                <a:cubicBezTo>
                  <a:pt x="4846378" y="1138208"/>
                  <a:pt x="4832933" y="1141778"/>
                  <a:pt x="4820383" y="1145348"/>
                </a:cubicBezTo>
                <a:cubicBezTo>
                  <a:pt x="4807834" y="1148920"/>
                  <a:pt x="4795286" y="1150705"/>
                  <a:pt x="4785425" y="1160526"/>
                </a:cubicBezTo>
                <a:cubicBezTo>
                  <a:pt x="4762120" y="1183740"/>
                  <a:pt x="4758535" y="1184631"/>
                  <a:pt x="4728956" y="1172134"/>
                </a:cubicBezTo>
                <a:cubicBezTo>
                  <a:pt x="4719993" y="1168561"/>
                  <a:pt x="4707443" y="1156955"/>
                  <a:pt x="4700273" y="1164990"/>
                </a:cubicBezTo>
                <a:cubicBezTo>
                  <a:pt x="4691309" y="1174812"/>
                  <a:pt x="4702065" y="1188202"/>
                  <a:pt x="4705651" y="1199809"/>
                </a:cubicBezTo>
                <a:cubicBezTo>
                  <a:pt x="4706547" y="1200703"/>
                  <a:pt x="4707443" y="1202487"/>
                  <a:pt x="4708339" y="1204272"/>
                </a:cubicBezTo>
                <a:cubicBezTo>
                  <a:pt x="4728060" y="1237305"/>
                  <a:pt x="4752261" y="1267660"/>
                  <a:pt x="4775566" y="1297122"/>
                </a:cubicBezTo>
                <a:cubicBezTo>
                  <a:pt x="4834725" y="1372114"/>
                  <a:pt x="4842792" y="1435503"/>
                  <a:pt x="4786323" y="1517638"/>
                </a:cubicBezTo>
                <a:cubicBezTo>
                  <a:pt x="4759432" y="1556026"/>
                  <a:pt x="4721785" y="1583703"/>
                  <a:pt x="4685035" y="1612271"/>
                </a:cubicBezTo>
                <a:cubicBezTo>
                  <a:pt x="4670693" y="1623877"/>
                  <a:pt x="4656800" y="1631466"/>
                  <a:pt x="4642010" y="1633810"/>
                </a:cubicBezTo>
                <a:lnTo>
                  <a:pt x="4640847" y="1633572"/>
                </a:lnTo>
                <a:lnTo>
                  <a:pt x="4640025" y="1643028"/>
                </a:lnTo>
                <a:cubicBezTo>
                  <a:pt x="4641628" y="1652124"/>
                  <a:pt x="4645152" y="1660740"/>
                  <a:pt x="4648998" y="1669677"/>
                </a:cubicBezTo>
                <a:cubicBezTo>
                  <a:pt x="4666939" y="1705419"/>
                  <a:pt x="4665658" y="1705419"/>
                  <a:pt x="4702827" y="1693930"/>
                </a:cubicBezTo>
                <a:cubicBezTo>
                  <a:pt x="4722052" y="1687548"/>
                  <a:pt x="4739994" y="1690101"/>
                  <a:pt x="4755375" y="1702866"/>
                </a:cubicBezTo>
                <a:cubicBezTo>
                  <a:pt x="4769473" y="1715633"/>
                  <a:pt x="4765629" y="1732228"/>
                  <a:pt x="4760501" y="1748823"/>
                </a:cubicBezTo>
                <a:cubicBezTo>
                  <a:pt x="4752810" y="1773078"/>
                  <a:pt x="4746403" y="1796055"/>
                  <a:pt x="4734869" y="1820308"/>
                </a:cubicBezTo>
                <a:lnTo>
                  <a:pt x="4732132" y="1831303"/>
                </a:lnTo>
                <a:lnTo>
                  <a:pt x="4735286" y="1834002"/>
                </a:lnTo>
                <a:cubicBezTo>
                  <a:pt x="4737695" y="1837446"/>
                  <a:pt x="4739040" y="1841213"/>
                  <a:pt x="4739712" y="1845174"/>
                </a:cubicBezTo>
                <a:lnTo>
                  <a:pt x="4738864" y="1868928"/>
                </a:lnTo>
                <a:lnTo>
                  <a:pt x="4753432" y="1882421"/>
                </a:lnTo>
                <a:cubicBezTo>
                  <a:pt x="4760662" y="1886450"/>
                  <a:pt x="4769153" y="1888923"/>
                  <a:pt x="4778445" y="1889242"/>
                </a:cubicBezTo>
                <a:cubicBezTo>
                  <a:pt x="4791261" y="1889242"/>
                  <a:pt x="4802796" y="1887967"/>
                  <a:pt x="4814331" y="1893072"/>
                </a:cubicBezTo>
                <a:cubicBezTo>
                  <a:pt x="4825865" y="1898179"/>
                  <a:pt x="4833556" y="1907115"/>
                  <a:pt x="4833556" y="1918603"/>
                </a:cubicBezTo>
                <a:cubicBezTo>
                  <a:pt x="4833556" y="1930092"/>
                  <a:pt x="4824584" y="1933922"/>
                  <a:pt x="4815612" y="1937751"/>
                </a:cubicBezTo>
                <a:cubicBezTo>
                  <a:pt x="4802796" y="1944135"/>
                  <a:pt x="4789979" y="1946688"/>
                  <a:pt x="4777163" y="1953072"/>
                </a:cubicBezTo>
                <a:cubicBezTo>
                  <a:pt x="4760501" y="1960729"/>
                  <a:pt x="4747685" y="1973497"/>
                  <a:pt x="4759219" y="1993920"/>
                </a:cubicBezTo>
                <a:cubicBezTo>
                  <a:pt x="4779726" y="2030940"/>
                  <a:pt x="4774599" y="2066683"/>
                  <a:pt x="4756657" y="2103705"/>
                </a:cubicBezTo>
                <a:cubicBezTo>
                  <a:pt x="4750248" y="2116471"/>
                  <a:pt x="4743841" y="2129234"/>
                  <a:pt x="4739994" y="2143276"/>
                </a:cubicBezTo>
                <a:cubicBezTo>
                  <a:pt x="4734869" y="2161151"/>
                  <a:pt x="4741276" y="2172639"/>
                  <a:pt x="4763064" y="2170084"/>
                </a:cubicBezTo>
                <a:cubicBezTo>
                  <a:pt x="4778445" y="2168809"/>
                  <a:pt x="4793824" y="2166255"/>
                  <a:pt x="4809205" y="2164980"/>
                </a:cubicBezTo>
                <a:cubicBezTo>
                  <a:pt x="4824584" y="2163702"/>
                  <a:pt x="4845091" y="2154766"/>
                  <a:pt x="4852781" y="2173914"/>
                </a:cubicBezTo>
                <a:cubicBezTo>
                  <a:pt x="4859188" y="2191787"/>
                  <a:pt x="4842528" y="2205829"/>
                  <a:pt x="4828428" y="2218594"/>
                </a:cubicBezTo>
                <a:cubicBezTo>
                  <a:pt x="4823302" y="2222422"/>
                  <a:pt x="4816893" y="2226252"/>
                  <a:pt x="4811768" y="2228807"/>
                </a:cubicBezTo>
                <a:cubicBezTo>
                  <a:pt x="4775882" y="2249226"/>
                  <a:pt x="4736150" y="2251779"/>
                  <a:pt x="4696418" y="2245396"/>
                </a:cubicBezTo>
                <a:cubicBezTo>
                  <a:pt x="4687446" y="2244121"/>
                  <a:pt x="4677193" y="2240295"/>
                  <a:pt x="4670786" y="2249226"/>
                </a:cubicBezTo>
                <a:cubicBezTo>
                  <a:pt x="4665658" y="2259439"/>
                  <a:pt x="4675911" y="2264544"/>
                  <a:pt x="4679758" y="2270927"/>
                </a:cubicBezTo>
                <a:cubicBezTo>
                  <a:pt x="4695137" y="2295183"/>
                  <a:pt x="4691292" y="2302842"/>
                  <a:pt x="4663095" y="2304119"/>
                </a:cubicBezTo>
                <a:cubicBezTo>
                  <a:pt x="4634898" y="2305394"/>
                  <a:pt x="4607984" y="2314330"/>
                  <a:pt x="4583633" y="2328371"/>
                </a:cubicBezTo>
                <a:cubicBezTo>
                  <a:pt x="4570815" y="2336033"/>
                  <a:pt x="4564408" y="2342414"/>
                  <a:pt x="4579787" y="2353903"/>
                </a:cubicBezTo>
                <a:cubicBezTo>
                  <a:pt x="4596449" y="2365392"/>
                  <a:pt x="4599012" y="2381988"/>
                  <a:pt x="4583633" y="2397305"/>
                </a:cubicBezTo>
                <a:cubicBezTo>
                  <a:pt x="4577224" y="2402412"/>
                  <a:pt x="4568252" y="2406241"/>
                  <a:pt x="4561845" y="2410072"/>
                </a:cubicBezTo>
                <a:cubicBezTo>
                  <a:pt x="4540057" y="2422838"/>
                  <a:pt x="4537492" y="2436878"/>
                  <a:pt x="4554155" y="2456029"/>
                </a:cubicBezTo>
                <a:cubicBezTo>
                  <a:pt x="4570815" y="2475176"/>
                  <a:pt x="4588759" y="2495601"/>
                  <a:pt x="4600294" y="2519856"/>
                </a:cubicBezTo>
                <a:cubicBezTo>
                  <a:pt x="4609266" y="2537726"/>
                  <a:pt x="4625928" y="2542833"/>
                  <a:pt x="4643870" y="2536450"/>
                </a:cubicBezTo>
                <a:cubicBezTo>
                  <a:pt x="4657969" y="2531345"/>
                  <a:pt x="4670786" y="2530068"/>
                  <a:pt x="4684883" y="2531345"/>
                </a:cubicBezTo>
                <a:cubicBezTo>
                  <a:pt x="4710516" y="2533897"/>
                  <a:pt x="4706671" y="2556874"/>
                  <a:pt x="4713081" y="2572192"/>
                </a:cubicBezTo>
                <a:cubicBezTo>
                  <a:pt x="4719487" y="2586235"/>
                  <a:pt x="4706671" y="2591343"/>
                  <a:pt x="4696418" y="2596447"/>
                </a:cubicBezTo>
                <a:cubicBezTo>
                  <a:pt x="4675911" y="2606661"/>
                  <a:pt x="4654123" y="2607938"/>
                  <a:pt x="4632335" y="2611768"/>
                </a:cubicBezTo>
                <a:cubicBezTo>
                  <a:pt x="4605421" y="2618149"/>
                  <a:pt x="4597731" y="2628361"/>
                  <a:pt x="4601575" y="2655170"/>
                </a:cubicBezTo>
                <a:cubicBezTo>
                  <a:pt x="4604140" y="2676869"/>
                  <a:pt x="4605421" y="2698571"/>
                  <a:pt x="4631054" y="2710060"/>
                </a:cubicBezTo>
                <a:cubicBezTo>
                  <a:pt x="4638744" y="2712614"/>
                  <a:pt x="4634898" y="2733038"/>
                  <a:pt x="4652842" y="2726657"/>
                </a:cubicBezTo>
                <a:cubicBezTo>
                  <a:pt x="4663095" y="2724101"/>
                  <a:pt x="4672067" y="2716442"/>
                  <a:pt x="4677193" y="2706232"/>
                </a:cubicBezTo>
                <a:cubicBezTo>
                  <a:pt x="4697699" y="2674318"/>
                  <a:pt x="4697699" y="2674318"/>
                  <a:pt x="4723334" y="2699850"/>
                </a:cubicBezTo>
                <a:cubicBezTo>
                  <a:pt x="4725897" y="2702401"/>
                  <a:pt x="4728459" y="2704954"/>
                  <a:pt x="4731022" y="2707509"/>
                </a:cubicBezTo>
                <a:cubicBezTo>
                  <a:pt x="4736150" y="2715168"/>
                  <a:pt x="4737431" y="2724101"/>
                  <a:pt x="4728459" y="2729208"/>
                </a:cubicBezTo>
                <a:cubicBezTo>
                  <a:pt x="4706671" y="2743252"/>
                  <a:pt x="4684883" y="2754740"/>
                  <a:pt x="4666939" y="2773888"/>
                </a:cubicBezTo>
                <a:cubicBezTo>
                  <a:pt x="4661814" y="2778995"/>
                  <a:pt x="4646433" y="2771336"/>
                  <a:pt x="4650279" y="2785376"/>
                </a:cubicBezTo>
                <a:cubicBezTo>
                  <a:pt x="4652842" y="2799420"/>
                  <a:pt x="4664377" y="2796865"/>
                  <a:pt x="4674630" y="2795591"/>
                </a:cubicBezTo>
                <a:cubicBezTo>
                  <a:pt x="4695137" y="2793037"/>
                  <a:pt x="4711799" y="2800695"/>
                  <a:pt x="4728459" y="2810908"/>
                </a:cubicBezTo>
                <a:cubicBezTo>
                  <a:pt x="4748966" y="2822398"/>
                  <a:pt x="4751529" y="2838993"/>
                  <a:pt x="4733587" y="2855588"/>
                </a:cubicBezTo>
                <a:cubicBezTo>
                  <a:pt x="4728459" y="2860693"/>
                  <a:pt x="4722052" y="2865800"/>
                  <a:pt x="4720769" y="2873458"/>
                </a:cubicBezTo>
                <a:cubicBezTo>
                  <a:pt x="4715643" y="2901544"/>
                  <a:pt x="4696418" y="2910481"/>
                  <a:pt x="4670786" y="2911756"/>
                </a:cubicBezTo>
                <a:cubicBezTo>
                  <a:pt x="4657969" y="2911756"/>
                  <a:pt x="4652842" y="2915587"/>
                  <a:pt x="4654123" y="2929628"/>
                </a:cubicBezTo>
                <a:cubicBezTo>
                  <a:pt x="4656686" y="2953883"/>
                  <a:pt x="4642589" y="2967923"/>
                  <a:pt x="4619519" y="2974307"/>
                </a:cubicBezTo>
                <a:cubicBezTo>
                  <a:pt x="4611829" y="2976860"/>
                  <a:pt x="4601575" y="2975585"/>
                  <a:pt x="4593887" y="2984519"/>
                </a:cubicBezTo>
                <a:cubicBezTo>
                  <a:pt x="4613110" y="3003669"/>
                  <a:pt x="4631054" y="3018987"/>
                  <a:pt x="4659251" y="3016433"/>
                </a:cubicBezTo>
                <a:cubicBezTo>
                  <a:pt x="4673349" y="3015158"/>
                  <a:pt x="4678474" y="3022817"/>
                  <a:pt x="4682321" y="3034304"/>
                </a:cubicBezTo>
                <a:lnTo>
                  <a:pt x="4688631" y="3051301"/>
                </a:lnTo>
                <a:lnTo>
                  <a:pt x="4689309" y="3049632"/>
                </a:lnTo>
                <a:cubicBezTo>
                  <a:pt x="4697454" y="3035545"/>
                  <a:pt x="4710255" y="3026154"/>
                  <a:pt x="4725383" y="3029676"/>
                </a:cubicBezTo>
                <a:cubicBezTo>
                  <a:pt x="4742838" y="3033197"/>
                  <a:pt x="4740510" y="3049632"/>
                  <a:pt x="4740510" y="3062543"/>
                </a:cubicBezTo>
                <a:cubicBezTo>
                  <a:pt x="4741675" y="3082498"/>
                  <a:pt x="4738184" y="3102454"/>
                  <a:pt x="4730037" y="3122410"/>
                </a:cubicBezTo>
                <a:lnTo>
                  <a:pt x="4725877" y="3128105"/>
                </a:lnTo>
                <a:lnTo>
                  <a:pt x="4727819" y="3131482"/>
                </a:lnTo>
                <a:cubicBezTo>
                  <a:pt x="4747685" y="3161002"/>
                  <a:pt x="4771395" y="3188130"/>
                  <a:pt x="4796387" y="3214299"/>
                </a:cubicBezTo>
                <a:cubicBezTo>
                  <a:pt x="4809205" y="3227065"/>
                  <a:pt x="4820740" y="3229617"/>
                  <a:pt x="4836119" y="3221957"/>
                </a:cubicBezTo>
                <a:cubicBezTo>
                  <a:pt x="4852781" y="3213021"/>
                  <a:pt x="4870723" y="3209191"/>
                  <a:pt x="4888667" y="3209191"/>
                </a:cubicBezTo>
                <a:cubicBezTo>
                  <a:pt x="4930961" y="3207914"/>
                  <a:pt x="4970693" y="3220681"/>
                  <a:pt x="5012988" y="3227065"/>
                </a:cubicBezTo>
                <a:cubicBezTo>
                  <a:pt x="5028367" y="3229617"/>
                  <a:pt x="5025804" y="3243660"/>
                  <a:pt x="5020677" y="3253871"/>
                </a:cubicBezTo>
                <a:cubicBezTo>
                  <a:pt x="5012988" y="3274297"/>
                  <a:pt x="4993763" y="3279404"/>
                  <a:pt x="4975819" y="3284508"/>
                </a:cubicBezTo>
                <a:cubicBezTo>
                  <a:pt x="4957875" y="3289615"/>
                  <a:pt x="4939933" y="3292168"/>
                  <a:pt x="4925834" y="3306211"/>
                </a:cubicBezTo>
                <a:cubicBezTo>
                  <a:pt x="4892511" y="3339401"/>
                  <a:pt x="4887385" y="3340677"/>
                  <a:pt x="4845091" y="3322806"/>
                </a:cubicBezTo>
                <a:cubicBezTo>
                  <a:pt x="4832274" y="3317700"/>
                  <a:pt x="4814331" y="3301103"/>
                  <a:pt x="4804077" y="3312592"/>
                </a:cubicBezTo>
                <a:cubicBezTo>
                  <a:pt x="4791261" y="3326635"/>
                  <a:pt x="4806640" y="3345783"/>
                  <a:pt x="4811768" y="3362378"/>
                </a:cubicBezTo>
                <a:cubicBezTo>
                  <a:pt x="4813049" y="3363655"/>
                  <a:pt x="4814331" y="3366208"/>
                  <a:pt x="4815612" y="3368760"/>
                </a:cubicBezTo>
                <a:cubicBezTo>
                  <a:pt x="4843809" y="3415993"/>
                  <a:pt x="4878413" y="3459396"/>
                  <a:pt x="4911736" y="3501521"/>
                </a:cubicBezTo>
                <a:cubicBezTo>
                  <a:pt x="4996326" y="3608753"/>
                  <a:pt x="5007861" y="3699388"/>
                  <a:pt x="4927117" y="3816829"/>
                </a:cubicBezTo>
                <a:cubicBezTo>
                  <a:pt x="4888667" y="3871720"/>
                  <a:pt x="4834837" y="3911295"/>
                  <a:pt x="4782289" y="3952143"/>
                </a:cubicBezTo>
                <a:cubicBezTo>
                  <a:pt x="4741276" y="3985334"/>
                  <a:pt x="4702827" y="3995545"/>
                  <a:pt x="4651560" y="3968738"/>
                </a:cubicBezTo>
                <a:cubicBezTo>
                  <a:pt x="4616956" y="3949591"/>
                  <a:pt x="4590040" y="3970016"/>
                  <a:pt x="4584915" y="4010866"/>
                </a:cubicBezTo>
                <a:lnTo>
                  <a:pt x="4586461" y="4047845"/>
                </a:lnTo>
                <a:lnTo>
                  <a:pt x="4590713" y="4039645"/>
                </a:lnTo>
                <a:cubicBezTo>
                  <a:pt x="4601950" y="4023677"/>
                  <a:pt x="4617327" y="4010370"/>
                  <a:pt x="4635069" y="3998541"/>
                </a:cubicBezTo>
                <a:cubicBezTo>
                  <a:pt x="4642758" y="3993809"/>
                  <a:pt x="4648969" y="3993809"/>
                  <a:pt x="4654439" y="3996323"/>
                </a:cubicBezTo>
                <a:cubicBezTo>
                  <a:pt x="4659911" y="3998837"/>
                  <a:pt x="4664643" y="4003863"/>
                  <a:pt x="4669373" y="4009186"/>
                </a:cubicBezTo>
                <a:cubicBezTo>
                  <a:pt x="4678836" y="4021014"/>
                  <a:pt x="4668191" y="4028111"/>
                  <a:pt x="4662276" y="4035208"/>
                </a:cubicBezTo>
                <a:cubicBezTo>
                  <a:pt x="4651039" y="4051768"/>
                  <a:pt x="4638028" y="4065075"/>
                  <a:pt x="4622946" y="4075277"/>
                </a:cubicBezTo>
                <a:lnTo>
                  <a:pt x="4593513" y="4087471"/>
                </a:lnTo>
                <a:lnTo>
                  <a:pt x="4617757" y="4149052"/>
                </a:lnTo>
                <a:lnTo>
                  <a:pt x="4645015" y="4194402"/>
                </a:lnTo>
                <a:lnTo>
                  <a:pt x="4656683" y="4208114"/>
                </a:lnTo>
                <a:cubicBezTo>
                  <a:pt x="4665045" y="4225960"/>
                  <a:pt x="4674601" y="4243805"/>
                  <a:pt x="4699687" y="4224769"/>
                </a:cubicBezTo>
                <a:cubicBezTo>
                  <a:pt x="4703269" y="4221795"/>
                  <a:pt x="4706554" y="4222093"/>
                  <a:pt x="4709391" y="4223878"/>
                </a:cubicBezTo>
                <a:lnTo>
                  <a:pt x="4716275" y="4231755"/>
                </a:lnTo>
                <a:lnTo>
                  <a:pt x="4719487" y="4229155"/>
                </a:lnTo>
                <a:cubicBezTo>
                  <a:pt x="4738713" y="4211284"/>
                  <a:pt x="4759219" y="4204900"/>
                  <a:pt x="4782289" y="4217666"/>
                </a:cubicBezTo>
                <a:lnTo>
                  <a:pt x="4798085" y="4219239"/>
                </a:lnTo>
                <a:lnTo>
                  <a:pt x="4801515" y="4213319"/>
                </a:lnTo>
                <a:cubicBezTo>
                  <a:pt x="4811668" y="4203950"/>
                  <a:pt x="4825107" y="4198001"/>
                  <a:pt x="4843025" y="4196216"/>
                </a:cubicBezTo>
                <a:cubicBezTo>
                  <a:pt x="4874081" y="4191457"/>
                  <a:pt x="4884831" y="4174802"/>
                  <a:pt x="4886026" y="4142678"/>
                </a:cubicBezTo>
                <a:cubicBezTo>
                  <a:pt x="4886026" y="4127213"/>
                  <a:pt x="4894387" y="4122453"/>
                  <a:pt x="4907527" y="4130782"/>
                </a:cubicBezTo>
                <a:cubicBezTo>
                  <a:pt x="4915888" y="4135540"/>
                  <a:pt x="4923055" y="4142678"/>
                  <a:pt x="4932611" y="4148628"/>
                </a:cubicBezTo>
                <a:cubicBezTo>
                  <a:pt x="4945751" y="4155766"/>
                  <a:pt x="4958889" y="4155766"/>
                  <a:pt x="4974419" y="4151006"/>
                </a:cubicBezTo>
                <a:cubicBezTo>
                  <a:pt x="4993531" y="4146247"/>
                  <a:pt x="5011449" y="4148628"/>
                  <a:pt x="5024587" y="4167663"/>
                </a:cubicBezTo>
                <a:cubicBezTo>
                  <a:pt x="5032949" y="4180750"/>
                  <a:pt x="5048477" y="4184319"/>
                  <a:pt x="5062811" y="4187888"/>
                </a:cubicBezTo>
                <a:cubicBezTo>
                  <a:pt x="5104618" y="4199786"/>
                  <a:pt x="5111785" y="4208114"/>
                  <a:pt x="5114174" y="4250944"/>
                </a:cubicBezTo>
                <a:cubicBezTo>
                  <a:pt x="5115369" y="4262841"/>
                  <a:pt x="5117757" y="4272358"/>
                  <a:pt x="5130897" y="4277118"/>
                </a:cubicBezTo>
                <a:cubicBezTo>
                  <a:pt x="5146425" y="4281877"/>
                  <a:pt x="5150008" y="4293775"/>
                  <a:pt x="5146425" y="4309242"/>
                </a:cubicBezTo>
                <a:cubicBezTo>
                  <a:pt x="5142842" y="4324708"/>
                  <a:pt x="5142842" y="4338985"/>
                  <a:pt x="5148813" y="4353261"/>
                </a:cubicBezTo>
                <a:cubicBezTo>
                  <a:pt x="5151204" y="4359209"/>
                  <a:pt x="5152399" y="4365159"/>
                  <a:pt x="5150008" y="4372297"/>
                </a:cubicBezTo>
                <a:cubicBezTo>
                  <a:pt x="5136869" y="4411554"/>
                  <a:pt x="5122536" y="4450814"/>
                  <a:pt x="5101035" y="4487697"/>
                </a:cubicBezTo>
                <a:cubicBezTo>
                  <a:pt x="5086701" y="4509112"/>
                  <a:pt x="5069977" y="4524579"/>
                  <a:pt x="5043699" y="4534096"/>
                </a:cubicBezTo>
                <a:cubicBezTo>
                  <a:pt x="5024587" y="4541234"/>
                  <a:pt x="5004281" y="4541234"/>
                  <a:pt x="4987557" y="4547184"/>
                </a:cubicBezTo>
                <a:cubicBezTo>
                  <a:pt x="4956501" y="4557891"/>
                  <a:pt x="4931417" y="4561460"/>
                  <a:pt x="4899167" y="4553132"/>
                </a:cubicBezTo>
                <a:cubicBezTo>
                  <a:pt x="4882443" y="4548372"/>
                  <a:pt x="4868108" y="4549563"/>
                  <a:pt x="4860943" y="4530527"/>
                </a:cubicBezTo>
                <a:cubicBezTo>
                  <a:pt x="4857358" y="4519819"/>
                  <a:pt x="4847802" y="4517441"/>
                  <a:pt x="4838246" y="4515060"/>
                </a:cubicBezTo>
                <a:cubicBezTo>
                  <a:pt x="4823913" y="4510301"/>
                  <a:pt x="4810774" y="4504353"/>
                  <a:pt x="4801218" y="4491267"/>
                </a:cubicBezTo>
                <a:lnTo>
                  <a:pt x="4799590" y="4490036"/>
                </a:lnTo>
                <a:lnTo>
                  <a:pt x="4780206" y="4503454"/>
                </a:lnTo>
                <a:lnTo>
                  <a:pt x="4765767" y="4506356"/>
                </a:lnTo>
                <a:lnTo>
                  <a:pt x="4745076" y="4536475"/>
                </a:lnTo>
                <a:cubicBezTo>
                  <a:pt x="4735520" y="4553132"/>
                  <a:pt x="4724770" y="4566218"/>
                  <a:pt x="4703269" y="4568599"/>
                </a:cubicBezTo>
                <a:cubicBezTo>
                  <a:pt x="4696102" y="4569787"/>
                  <a:pt x="4686546" y="4572168"/>
                  <a:pt x="4684157" y="4582875"/>
                </a:cubicBezTo>
                <a:cubicBezTo>
                  <a:pt x="4742687" y="4586444"/>
                  <a:pt x="4791662" y="4641171"/>
                  <a:pt x="4791662" y="4700658"/>
                </a:cubicBezTo>
                <a:cubicBezTo>
                  <a:pt x="4791662" y="4726832"/>
                  <a:pt x="4802412" y="4735161"/>
                  <a:pt x="4827495" y="4730401"/>
                </a:cubicBezTo>
                <a:cubicBezTo>
                  <a:pt x="4847802" y="4726832"/>
                  <a:pt x="4863331" y="4716125"/>
                  <a:pt x="4877664" y="4701848"/>
                </a:cubicBezTo>
                <a:cubicBezTo>
                  <a:pt x="4890805" y="4688762"/>
                  <a:pt x="4905138" y="4676864"/>
                  <a:pt x="4918277" y="4666157"/>
                </a:cubicBezTo>
                <a:cubicBezTo>
                  <a:pt x="4925444" y="4660207"/>
                  <a:pt x="4933806" y="4654259"/>
                  <a:pt x="4942168" y="4663776"/>
                </a:cubicBezTo>
                <a:cubicBezTo>
                  <a:pt x="4949333" y="4672105"/>
                  <a:pt x="4951724" y="4681622"/>
                  <a:pt x="4944557" y="4692331"/>
                </a:cubicBezTo>
                <a:cubicBezTo>
                  <a:pt x="4937389" y="4701848"/>
                  <a:pt x="4929027" y="4710177"/>
                  <a:pt x="4915888" y="4712556"/>
                </a:cubicBezTo>
                <a:cubicBezTo>
                  <a:pt x="4896776" y="4717315"/>
                  <a:pt x="4881249" y="4730401"/>
                  <a:pt x="4866914" y="4744680"/>
                </a:cubicBezTo>
                <a:cubicBezTo>
                  <a:pt x="4857358" y="4755387"/>
                  <a:pt x="4845413" y="4766094"/>
                  <a:pt x="4832275" y="4774423"/>
                </a:cubicBezTo>
                <a:cubicBezTo>
                  <a:pt x="4808383" y="4789888"/>
                  <a:pt x="4796439" y="4810114"/>
                  <a:pt x="4803607" y="4841048"/>
                </a:cubicBezTo>
                <a:cubicBezTo>
                  <a:pt x="4805995" y="4854134"/>
                  <a:pt x="4804801" y="4868410"/>
                  <a:pt x="4804801" y="4882687"/>
                </a:cubicBezTo>
                <a:cubicBezTo>
                  <a:pt x="4805995" y="4910051"/>
                  <a:pt x="4817939" y="4919570"/>
                  <a:pt x="4843025" y="4911242"/>
                </a:cubicBezTo>
                <a:cubicBezTo>
                  <a:pt x="4862137" y="4904103"/>
                  <a:pt x="4882443" y="4906482"/>
                  <a:pt x="4899167" y="4914811"/>
                </a:cubicBezTo>
                <a:cubicBezTo>
                  <a:pt x="4918277" y="4925518"/>
                  <a:pt x="4936195" y="4926708"/>
                  <a:pt x="4955307" y="4920759"/>
                </a:cubicBezTo>
                <a:cubicBezTo>
                  <a:pt x="4966057" y="4917189"/>
                  <a:pt x="4978001" y="4914811"/>
                  <a:pt x="4982781" y="4927897"/>
                </a:cubicBezTo>
                <a:cubicBezTo>
                  <a:pt x="4987557" y="4942175"/>
                  <a:pt x="4972030" y="4943364"/>
                  <a:pt x="4963669" y="4945744"/>
                </a:cubicBezTo>
                <a:cubicBezTo>
                  <a:pt x="4930221" y="4956452"/>
                  <a:pt x="4900361" y="4975488"/>
                  <a:pt x="4866914" y="4985005"/>
                </a:cubicBezTo>
                <a:cubicBezTo>
                  <a:pt x="4850193" y="4988574"/>
                  <a:pt x="4789271" y="5063527"/>
                  <a:pt x="4785689" y="5080182"/>
                </a:cubicBezTo>
                <a:cubicBezTo>
                  <a:pt x="4782106" y="5096839"/>
                  <a:pt x="4785689" y="5108737"/>
                  <a:pt x="4800024" y="5120635"/>
                </a:cubicBezTo>
                <a:cubicBezTo>
                  <a:pt x="4829884" y="5144428"/>
                  <a:pt x="4829884" y="5152757"/>
                  <a:pt x="4807189" y="5181310"/>
                </a:cubicBezTo>
                <a:cubicBezTo>
                  <a:pt x="4801218" y="5188448"/>
                  <a:pt x="4798829" y="5195586"/>
                  <a:pt x="4800024" y="5203915"/>
                </a:cubicBezTo>
                <a:cubicBezTo>
                  <a:pt x="4800024" y="5213434"/>
                  <a:pt x="4802412" y="5224141"/>
                  <a:pt x="4798829" y="5231279"/>
                </a:cubicBezTo>
                <a:cubicBezTo>
                  <a:pt x="4780911" y="5263401"/>
                  <a:pt x="4803607" y="5274109"/>
                  <a:pt x="4825107" y="5286007"/>
                </a:cubicBezTo>
                <a:cubicBezTo>
                  <a:pt x="4827495" y="5287197"/>
                  <a:pt x="4831080" y="5288387"/>
                  <a:pt x="4833469" y="5287197"/>
                </a:cubicBezTo>
                <a:cubicBezTo>
                  <a:pt x="4859749" y="5275299"/>
                  <a:pt x="4858552" y="5294335"/>
                  <a:pt x="4860943" y="5310992"/>
                </a:cubicBezTo>
                <a:cubicBezTo>
                  <a:pt x="4860943" y="5310992"/>
                  <a:pt x="4860943" y="5312181"/>
                  <a:pt x="4860943" y="5313371"/>
                </a:cubicBezTo>
                <a:cubicBezTo>
                  <a:pt x="4864525" y="5365719"/>
                  <a:pt x="4874081" y="5371667"/>
                  <a:pt x="4924250" y="5357391"/>
                </a:cubicBezTo>
                <a:cubicBezTo>
                  <a:pt x="4940973" y="5352631"/>
                  <a:pt x="4957695" y="5345493"/>
                  <a:pt x="4974419" y="5340736"/>
                </a:cubicBezTo>
                <a:cubicBezTo>
                  <a:pt x="4999504" y="5333595"/>
                  <a:pt x="5025781" y="5326457"/>
                  <a:pt x="5048477" y="5349062"/>
                </a:cubicBezTo>
                <a:cubicBezTo>
                  <a:pt x="5055644" y="5355012"/>
                  <a:pt x="5065200" y="5351443"/>
                  <a:pt x="5073561" y="5350253"/>
                </a:cubicBezTo>
                <a:cubicBezTo>
                  <a:pt x="5095062" y="5346683"/>
                  <a:pt x="5111785" y="5352631"/>
                  <a:pt x="5117757" y="5375236"/>
                </a:cubicBezTo>
                <a:cubicBezTo>
                  <a:pt x="5117757" y="5376427"/>
                  <a:pt x="5117757" y="5377617"/>
                  <a:pt x="5118951" y="5377617"/>
                </a:cubicBezTo>
                <a:cubicBezTo>
                  <a:pt x="5140453" y="5397841"/>
                  <a:pt x="5152399" y="5420446"/>
                  <a:pt x="5144037" y="5451380"/>
                </a:cubicBezTo>
                <a:cubicBezTo>
                  <a:pt x="5142842" y="5459709"/>
                  <a:pt x="5153593" y="5466847"/>
                  <a:pt x="5160760" y="5473985"/>
                </a:cubicBezTo>
                <a:cubicBezTo>
                  <a:pt x="5172705" y="5487071"/>
                  <a:pt x="5173899" y="5498969"/>
                  <a:pt x="5154787" y="5507298"/>
                </a:cubicBezTo>
                <a:cubicBezTo>
                  <a:pt x="5147619" y="5510867"/>
                  <a:pt x="5140453" y="5514436"/>
                  <a:pt x="5145231" y="5525143"/>
                </a:cubicBezTo>
                <a:cubicBezTo>
                  <a:pt x="5148813" y="5533472"/>
                  <a:pt x="5142842" y="5540610"/>
                  <a:pt x="5139257" y="5546558"/>
                </a:cubicBezTo>
                <a:cubicBezTo>
                  <a:pt x="5121341" y="5573922"/>
                  <a:pt x="5105813" y="5601287"/>
                  <a:pt x="5092673" y="5631030"/>
                </a:cubicBezTo>
                <a:cubicBezTo>
                  <a:pt x="5087895" y="5641737"/>
                  <a:pt x="5081923" y="5644116"/>
                  <a:pt x="5071173" y="5640547"/>
                </a:cubicBezTo>
                <a:cubicBezTo>
                  <a:pt x="5047282" y="5631030"/>
                  <a:pt x="5023393" y="5628649"/>
                  <a:pt x="4998307" y="5633409"/>
                </a:cubicBezTo>
                <a:cubicBezTo>
                  <a:pt x="4980392" y="5636978"/>
                  <a:pt x="4968445" y="5633409"/>
                  <a:pt x="4966057" y="5613183"/>
                </a:cubicBezTo>
                <a:cubicBezTo>
                  <a:pt x="4964863" y="5608425"/>
                  <a:pt x="4963669" y="5601287"/>
                  <a:pt x="4956501" y="5601287"/>
                </a:cubicBezTo>
                <a:cubicBezTo>
                  <a:pt x="4949333" y="5600096"/>
                  <a:pt x="4949333" y="5607235"/>
                  <a:pt x="4946945" y="5611994"/>
                </a:cubicBezTo>
                <a:cubicBezTo>
                  <a:pt x="4944557" y="5620323"/>
                  <a:pt x="4942168" y="5629840"/>
                  <a:pt x="4931417" y="5625080"/>
                </a:cubicBezTo>
                <a:cubicBezTo>
                  <a:pt x="4921861" y="5620323"/>
                  <a:pt x="4925444" y="5611994"/>
                  <a:pt x="4929027" y="5603666"/>
                </a:cubicBezTo>
                <a:cubicBezTo>
                  <a:pt x="4931417" y="5597718"/>
                  <a:pt x="4939779" y="5589389"/>
                  <a:pt x="4932611" y="5583439"/>
                </a:cubicBezTo>
                <a:cubicBezTo>
                  <a:pt x="4926639" y="5576301"/>
                  <a:pt x="4918277" y="5584630"/>
                  <a:pt x="4909915" y="5585820"/>
                </a:cubicBezTo>
                <a:cubicBezTo>
                  <a:pt x="4909915" y="5585820"/>
                  <a:pt x="4908721" y="5585820"/>
                  <a:pt x="4907527" y="5587008"/>
                </a:cubicBezTo>
                <a:cubicBezTo>
                  <a:pt x="4896776" y="5591768"/>
                  <a:pt x="4878859" y="5594149"/>
                  <a:pt x="4877664" y="5606044"/>
                </a:cubicBezTo>
                <a:cubicBezTo>
                  <a:pt x="4877664" y="5616752"/>
                  <a:pt x="4896776" y="5613183"/>
                  <a:pt x="4906332" y="5617942"/>
                </a:cubicBezTo>
                <a:cubicBezTo>
                  <a:pt x="4918277" y="5623892"/>
                  <a:pt x="4930221" y="5628649"/>
                  <a:pt x="4932611" y="5642926"/>
                </a:cubicBezTo>
                <a:cubicBezTo>
                  <a:pt x="4933806" y="5658393"/>
                  <a:pt x="4921861" y="5664343"/>
                  <a:pt x="4911111" y="5671481"/>
                </a:cubicBezTo>
                <a:cubicBezTo>
                  <a:pt x="4886026" y="5686948"/>
                  <a:pt x="4884831" y="5691705"/>
                  <a:pt x="4901555" y="5715501"/>
                </a:cubicBezTo>
                <a:cubicBezTo>
                  <a:pt x="4911111" y="5728587"/>
                  <a:pt x="4926639" y="5740484"/>
                  <a:pt x="4908721" y="5758330"/>
                </a:cubicBezTo>
                <a:cubicBezTo>
                  <a:pt x="4899167" y="5754761"/>
                  <a:pt x="4888415" y="5750003"/>
                  <a:pt x="4884831" y="5740484"/>
                </a:cubicBezTo>
                <a:cubicBezTo>
                  <a:pt x="4874081" y="5717879"/>
                  <a:pt x="4852581" y="5716691"/>
                  <a:pt x="4832275" y="5714310"/>
                </a:cubicBezTo>
                <a:cubicBezTo>
                  <a:pt x="4817939" y="5713122"/>
                  <a:pt x="4809578" y="5720260"/>
                  <a:pt x="4816745" y="5734536"/>
                </a:cubicBezTo>
                <a:cubicBezTo>
                  <a:pt x="4822719" y="5746434"/>
                  <a:pt x="4820330" y="5753572"/>
                  <a:pt x="4808383" y="5757141"/>
                </a:cubicBezTo>
                <a:cubicBezTo>
                  <a:pt x="4797633" y="5760711"/>
                  <a:pt x="4798829" y="5766658"/>
                  <a:pt x="4802412" y="5773797"/>
                </a:cubicBezTo>
                <a:cubicBezTo>
                  <a:pt x="4804801" y="5779747"/>
                  <a:pt x="4805995" y="5790454"/>
                  <a:pt x="4815551" y="5785694"/>
                </a:cubicBezTo>
                <a:cubicBezTo>
                  <a:pt x="4845413" y="5772608"/>
                  <a:pt x="4878859" y="5773797"/>
                  <a:pt x="4908721" y="5758330"/>
                </a:cubicBezTo>
                <a:cubicBezTo>
                  <a:pt x="4968445" y="5765470"/>
                  <a:pt x="5010252" y="5798782"/>
                  <a:pt x="5048477" y="5841612"/>
                </a:cubicBezTo>
                <a:cubicBezTo>
                  <a:pt x="5059227" y="5854700"/>
                  <a:pt x="5072367" y="5865407"/>
                  <a:pt x="5084312" y="5877305"/>
                </a:cubicBezTo>
                <a:cubicBezTo>
                  <a:pt x="5091479" y="5884443"/>
                  <a:pt x="5097451" y="5884443"/>
                  <a:pt x="5101035" y="5873736"/>
                </a:cubicBezTo>
                <a:cubicBezTo>
                  <a:pt x="5117757" y="5832095"/>
                  <a:pt x="5146425" y="5796402"/>
                  <a:pt x="5165537" y="5755951"/>
                </a:cubicBezTo>
                <a:cubicBezTo>
                  <a:pt x="5169120" y="5748813"/>
                  <a:pt x="5172705" y="5741675"/>
                  <a:pt x="5182261" y="5742865"/>
                </a:cubicBezTo>
                <a:cubicBezTo>
                  <a:pt x="5218096" y="5747624"/>
                  <a:pt x="5250645" y="5741080"/>
                  <a:pt x="5282001" y="5730373"/>
                </a:cubicBezTo>
                <a:lnTo>
                  <a:pt x="5343433" y="5705502"/>
                </a:lnTo>
                <a:lnTo>
                  <a:pt x="5343433" y="6474325"/>
                </a:lnTo>
                <a:lnTo>
                  <a:pt x="5323359" y="6471427"/>
                </a:lnTo>
                <a:cubicBezTo>
                  <a:pt x="5306189" y="6464437"/>
                  <a:pt x="5292154" y="6448971"/>
                  <a:pt x="5282598" y="6425770"/>
                </a:cubicBezTo>
                <a:cubicBezTo>
                  <a:pt x="5279013" y="6415063"/>
                  <a:pt x="5271847" y="6409115"/>
                  <a:pt x="5261097" y="6404355"/>
                </a:cubicBezTo>
                <a:cubicBezTo>
                  <a:pt x="5212123" y="6381750"/>
                  <a:pt x="5170314" y="6350817"/>
                  <a:pt x="5142842" y="6304418"/>
                </a:cubicBezTo>
                <a:cubicBezTo>
                  <a:pt x="5133286" y="6288951"/>
                  <a:pt x="5124925" y="6287761"/>
                  <a:pt x="5111785" y="6297280"/>
                </a:cubicBezTo>
                <a:cubicBezTo>
                  <a:pt x="5104618" y="6302040"/>
                  <a:pt x="5097451" y="6306797"/>
                  <a:pt x="5087895" y="6306797"/>
                </a:cubicBezTo>
                <a:cubicBezTo>
                  <a:pt x="5078339" y="6307987"/>
                  <a:pt x="5068783" y="6306797"/>
                  <a:pt x="5061617" y="6298470"/>
                </a:cubicBezTo>
                <a:cubicBezTo>
                  <a:pt x="5055644" y="6290142"/>
                  <a:pt x="5062811" y="6283004"/>
                  <a:pt x="5066394" y="6277054"/>
                </a:cubicBezTo>
                <a:cubicBezTo>
                  <a:pt x="5091479" y="6227086"/>
                  <a:pt x="5083117" y="6183064"/>
                  <a:pt x="5047282" y="6142614"/>
                </a:cubicBezTo>
                <a:cubicBezTo>
                  <a:pt x="5046088" y="6141425"/>
                  <a:pt x="5044893" y="6139045"/>
                  <a:pt x="5042505" y="6137856"/>
                </a:cubicBezTo>
                <a:cubicBezTo>
                  <a:pt x="5019810" y="6106923"/>
                  <a:pt x="4994725" y="6084318"/>
                  <a:pt x="4951724" y="6102163"/>
                </a:cubicBezTo>
                <a:cubicBezTo>
                  <a:pt x="4938583" y="6108113"/>
                  <a:pt x="4921861" y="6105732"/>
                  <a:pt x="4906332" y="6106923"/>
                </a:cubicBezTo>
                <a:cubicBezTo>
                  <a:pt x="4856163" y="6111682"/>
                  <a:pt x="4838246" y="6143804"/>
                  <a:pt x="4857358" y="6190205"/>
                </a:cubicBezTo>
                <a:cubicBezTo>
                  <a:pt x="4862137" y="6200912"/>
                  <a:pt x="4866914" y="6211619"/>
                  <a:pt x="4870499" y="6223517"/>
                </a:cubicBezTo>
                <a:cubicBezTo>
                  <a:pt x="4871693" y="6228275"/>
                  <a:pt x="4874081" y="6236603"/>
                  <a:pt x="4871693" y="6241363"/>
                </a:cubicBezTo>
                <a:cubicBezTo>
                  <a:pt x="4862137" y="6260399"/>
                  <a:pt x="4850193" y="6277054"/>
                  <a:pt x="4865719" y="6298470"/>
                </a:cubicBezTo>
                <a:cubicBezTo>
                  <a:pt x="4868108" y="6303228"/>
                  <a:pt x="4863331" y="6311556"/>
                  <a:pt x="4856163" y="6311556"/>
                </a:cubicBezTo>
                <a:cubicBezTo>
                  <a:pt x="4846607" y="6312747"/>
                  <a:pt x="4840636" y="6309178"/>
                  <a:pt x="4835857" y="6302040"/>
                </a:cubicBezTo>
                <a:cubicBezTo>
                  <a:pt x="4832275" y="6297280"/>
                  <a:pt x="4837051" y="6291330"/>
                  <a:pt x="4831080" y="6286573"/>
                </a:cubicBezTo>
                <a:cubicBezTo>
                  <a:pt x="4821524" y="6287761"/>
                  <a:pt x="4816745" y="6296090"/>
                  <a:pt x="4810774" y="6302040"/>
                </a:cubicBezTo>
                <a:cubicBezTo>
                  <a:pt x="4805995" y="6307987"/>
                  <a:pt x="4801218" y="6315126"/>
                  <a:pt x="4805995" y="6321073"/>
                </a:cubicBezTo>
                <a:cubicBezTo>
                  <a:pt x="4810774" y="6329402"/>
                  <a:pt x="4816745" y="6322264"/>
                  <a:pt x="4822719" y="6321073"/>
                </a:cubicBezTo>
                <a:cubicBezTo>
                  <a:pt x="4835857" y="6317504"/>
                  <a:pt x="4840636" y="6324643"/>
                  <a:pt x="4838246" y="6335352"/>
                </a:cubicBezTo>
                <a:cubicBezTo>
                  <a:pt x="4834663" y="6361526"/>
                  <a:pt x="4846607" y="6362714"/>
                  <a:pt x="4865719" y="6356767"/>
                </a:cubicBezTo>
                <a:cubicBezTo>
                  <a:pt x="4893193" y="6349628"/>
                  <a:pt x="4920667" y="6353197"/>
                  <a:pt x="4948139" y="6349628"/>
                </a:cubicBezTo>
                <a:cubicBezTo>
                  <a:pt x="4966057" y="6347248"/>
                  <a:pt x="4983975" y="6355576"/>
                  <a:pt x="4988751" y="6375803"/>
                </a:cubicBezTo>
                <a:cubicBezTo>
                  <a:pt x="4994725" y="6396027"/>
                  <a:pt x="4987557" y="6411494"/>
                  <a:pt x="4967251" y="6419822"/>
                </a:cubicBezTo>
                <a:cubicBezTo>
                  <a:pt x="4954113" y="6424582"/>
                  <a:pt x="4945751" y="6436477"/>
                  <a:pt x="4937389" y="6445996"/>
                </a:cubicBezTo>
                <a:cubicBezTo>
                  <a:pt x="4911111" y="6476928"/>
                  <a:pt x="4874081" y="6493585"/>
                  <a:pt x="4845413" y="6522138"/>
                </a:cubicBezTo>
                <a:cubicBezTo>
                  <a:pt x="4831080" y="6536417"/>
                  <a:pt x="4822719" y="6551882"/>
                  <a:pt x="4822719" y="6572108"/>
                </a:cubicBezTo>
                <a:cubicBezTo>
                  <a:pt x="4822719" y="6581625"/>
                  <a:pt x="4823913" y="6594713"/>
                  <a:pt x="4816745" y="6599472"/>
                </a:cubicBezTo>
                <a:cubicBezTo>
                  <a:pt x="4786883" y="6616128"/>
                  <a:pt x="4772550" y="6647061"/>
                  <a:pt x="4747465" y="6668476"/>
                </a:cubicBezTo>
                <a:cubicBezTo>
                  <a:pt x="4740299" y="6674424"/>
                  <a:pt x="4733131" y="6680374"/>
                  <a:pt x="4731937" y="6691081"/>
                </a:cubicBezTo>
                <a:cubicBezTo>
                  <a:pt x="4727158" y="6739860"/>
                  <a:pt x="4696102" y="6775551"/>
                  <a:pt x="4667434" y="6813623"/>
                </a:cubicBezTo>
                <a:cubicBezTo>
                  <a:pt x="4662657" y="6819573"/>
                  <a:pt x="4655489" y="6821952"/>
                  <a:pt x="4648321" y="6820761"/>
                </a:cubicBezTo>
                <a:cubicBezTo>
                  <a:pt x="4626821" y="6818383"/>
                  <a:pt x="4608903" y="6829090"/>
                  <a:pt x="4587403" y="6830280"/>
                </a:cubicBezTo>
                <a:cubicBezTo>
                  <a:pt x="4576652" y="6831470"/>
                  <a:pt x="4567993" y="6838311"/>
                  <a:pt x="4562767" y="6847828"/>
                </a:cubicBezTo>
                <a:lnTo>
                  <a:pt x="4559717" y="6873267"/>
                </a:lnTo>
                <a:lnTo>
                  <a:pt x="3384550" y="6873267"/>
                </a:lnTo>
                <a:lnTo>
                  <a:pt x="3384550" y="6863593"/>
                </a:lnTo>
                <a:lnTo>
                  <a:pt x="3383899" y="6858000"/>
                </a:lnTo>
                <a:lnTo>
                  <a:pt x="3133128" y="6858000"/>
                </a:lnTo>
                <a:lnTo>
                  <a:pt x="3133306" y="6873267"/>
                </a:lnTo>
                <a:lnTo>
                  <a:pt x="3082511" y="6873267"/>
                </a:lnTo>
                <a:lnTo>
                  <a:pt x="3082484" y="6858000"/>
                </a:lnTo>
                <a:lnTo>
                  <a:pt x="2771568" y="6858000"/>
                </a:lnTo>
                <a:lnTo>
                  <a:pt x="2772303" y="6858648"/>
                </a:lnTo>
                <a:lnTo>
                  <a:pt x="2776283" y="6873267"/>
                </a:lnTo>
                <a:lnTo>
                  <a:pt x="2730330" y="6873267"/>
                </a:lnTo>
                <a:lnTo>
                  <a:pt x="273584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13000">
                <a:schemeClr val="accent1">
                  <a:alpha val="57000"/>
                </a:schemeClr>
              </a:gs>
              <a:gs pos="100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7F2D79-9CE5-4548-83A2-23058B0BEB68}"/>
              </a:ext>
            </a:extLst>
          </p:cNvPr>
          <p:cNvSpPr txBox="1"/>
          <p:nvPr/>
        </p:nvSpPr>
        <p:spPr>
          <a:xfrm>
            <a:off x="894263" y="1622539"/>
            <a:ext cx="3980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gradFill flip="none" rotWithShape="1">
                  <a:gsLst>
                    <a:gs pos="67000">
                      <a:schemeClr val="accent1"/>
                    </a:gs>
                    <a:gs pos="10000">
                      <a:schemeClr val="accent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listoga" panose="00000500000000000000" pitchFamily="2" charset="0"/>
              </a:defRPr>
            </a:lvl1pPr>
          </a:lstStyle>
          <a:p>
            <a:r>
              <a:rPr lang="en-ID" dirty="0">
                <a:solidFill>
                  <a:schemeClr val="accent2"/>
                </a:solidFill>
                <a:latin typeface="+mj-lt"/>
              </a:rPr>
              <a:t>Presentation Topic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6ECA7965-32D9-488B-B6A4-C82D6A58A07B}"/>
              </a:ext>
            </a:extLst>
          </p:cNvPr>
          <p:cNvSpPr/>
          <p:nvPr/>
        </p:nvSpPr>
        <p:spPr>
          <a:xfrm>
            <a:off x="894263" y="2328484"/>
            <a:ext cx="4690576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sed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do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eiusmod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tempor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incididunt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labore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et dolore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2ACBA16D-1493-4474-9FB6-A15963B49E73}"/>
              </a:ext>
            </a:extLst>
          </p:cNvPr>
          <p:cNvSpPr/>
          <p:nvPr/>
        </p:nvSpPr>
        <p:spPr>
          <a:xfrm flipH="1">
            <a:off x="3679132" y="3724670"/>
            <a:ext cx="12672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  <a:latin typeface="+mj-lt"/>
              </a:rPr>
              <a:t>Company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7F84ABFD-97D3-4E33-8C56-FF7E66EB7789}"/>
              </a:ext>
            </a:extLst>
          </p:cNvPr>
          <p:cNvSpPr/>
          <p:nvPr/>
        </p:nvSpPr>
        <p:spPr>
          <a:xfrm>
            <a:off x="3679132" y="4080246"/>
            <a:ext cx="2445604" cy="578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endParaRPr lang="en-ID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EADBA449-9A74-4797-AFFF-B42A183E24E0}"/>
              </a:ext>
            </a:extLst>
          </p:cNvPr>
          <p:cNvSpPr/>
          <p:nvPr/>
        </p:nvSpPr>
        <p:spPr>
          <a:xfrm flipH="1">
            <a:off x="3679132" y="5216108"/>
            <a:ext cx="12672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  <a:latin typeface="+mj-lt"/>
              </a:rPr>
              <a:t>Team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EE304D68-A423-48A3-B10E-4655EEBF933D}"/>
              </a:ext>
            </a:extLst>
          </p:cNvPr>
          <p:cNvSpPr/>
          <p:nvPr/>
        </p:nvSpPr>
        <p:spPr>
          <a:xfrm>
            <a:off x="3679132" y="5571684"/>
            <a:ext cx="2445604" cy="578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endParaRPr lang="en-ID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4C3927B0-75CA-4D36-A772-80973DFDD4F4}"/>
              </a:ext>
            </a:extLst>
          </p:cNvPr>
          <p:cNvSpPr/>
          <p:nvPr/>
        </p:nvSpPr>
        <p:spPr>
          <a:xfrm flipH="1">
            <a:off x="894263" y="3724670"/>
            <a:ext cx="12672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  <a:latin typeface="+mj-lt"/>
              </a:rPr>
              <a:t>Gallery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4FE5FF9B-B5FC-4519-9B42-AED86A22B596}"/>
              </a:ext>
            </a:extLst>
          </p:cNvPr>
          <p:cNvSpPr/>
          <p:nvPr/>
        </p:nvSpPr>
        <p:spPr>
          <a:xfrm>
            <a:off x="894263" y="4080246"/>
            <a:ext cx="2445604" cy="578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endParaRPr lang="en-ID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B45B2F73-4F89-41C5-B4A9-0FCC49C58D44}"/>
              </a:ext>
            </a:extLst>
          </p:cNvPr>
          <p:cNvSpPr/>
          <p:nvPr/>
        </p:nvSpPr>
        <p:spPr>
          <a:xfrm flipH="1">
            <a:off x="894263" y="5216108"/>
            <a:ext cx="15390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  <a:latin typeface="+mj-lt"/>
              </a:rPr>
              <a:t>Infographic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E7679963-1F37-40AA-8C7B-0B5E7F0FD8BB}"/>
              </a:ext>
            </a:extLst>
          </p:cNvPr>
          <p:cNvSpPr/>
          <p:nvPr/>
        </p:nvSpPr>
        <p:spPr>
          <a:xfrm>
            <a:off x="894263" y="5571684"/>
            <a:ext cx="2445604" cy="578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endParaRPr lang="en-ID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B8F5C6B-71A9-483E-9713-402A6D7476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1" t="22996" r="15859" b="40207"/>
          <a:stretch/>
        </p:blipFill>
        <p:spPr>
          <a:xfrm>
            <a:off x="1023029" y="839520"/>
            <a:ext cx="1284741" cy="34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11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44EAD7-B756-44C8-9D77-7F943DB5AE2A}"/>
              </a:ext>
            </a:extLst>
          </p:cNvPr>
          <p:cNvSpPr txBox="1"/>
          <p:nvPr/>
        </p:nvSpPr>
        <p:spPr>
          <a:xfrm>
            <a:off x="7519945" y="1918182"/>
            <a:ext cx="3829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D" sz="3600" dirty="0">
                <a:solidFill>
                  <a:schemeClr val="accent2"/>
                </a:solidFill>
                <a:latin typeface="+mj-lt"/>
              </a:rPr>
              <a:t>Sponsors Profile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E0805D-2BD9-4EBC-81A2-48502F14D22D}"/>
              </a:ext>
            </a:extLst>
          </p:cNvPr>
          <p:cNvSpPr txBox="1"/>
          <p:nvPr/>
        </p:nvSpPr>
        <p:spPr>
          <a:xfrm>
            <a:off x="8194811" y="2688768"/>
            <a:ext cx="3155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D" sz="1400" spc="300" dirty="0">
                <a:solidFill>
                  <a:schemeClr val="accent1"/>
                </a:solidFill>
              </a:rPr>
              <a:t>CARNIVAL PRESENTATION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B94098F-BE3E-456D-9BFB-D53FA5DC59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4" r="20264"/>
          <a:stretch>
            <a:fillRect/>
          </a:stretch>
        </p:blipFill>
        <p:spPr/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3CEAA1-135A-4446-BE2B-EB874210DE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1" t="22996" r="15859" b="40207"/>
          <a:stretch/>
        </p:blipFill>
        <p:spPr>
          <a:xfrm>
            <a:off x="9920286" y="1173349"/>
            <a:ext cx="1284741" cy="349743"/>
          </a:xfrm>
          <a:prstGeom prst="rect">
            <a:avLst/>
          </a:prstGeom>
        </p:spPr>
      </p:pic>
      <p:sp>
        <p:nvSpPr>
          <p:cNvPr id="12" name="Justify Text Body">
            <a:extLst>
              <a:ext uri="{FF2B5EF4-FFF2-40B4-BE49-F238E27FC236}">
                <a16:creationId xmlns:a16="http://schemas.microsoft.com/office/drawing/2014/main" id="{CDD6BE59-8580-4A72-BB66-4B449298CFA0}"/>
              </a:ext>
            </a:extLst>
          </p:cNvPr>
          <p:cNvSpPr txBox="1"/>
          <p:nvPr/>
        </p:nvSpPr>
        <p:spPr>
          <a:xfrm>
            <a:off x="7272963" y="3479122"/>
            <a:ext cx="3946579" cy="13588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Asuscipit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eros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iste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metus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auctor id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dapibus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quam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aliquam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sied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pretium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viverra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ornare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praesent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turpis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antes dolor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elementum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ipsum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volutpat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tincidunt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dapibus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integer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mollis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da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nullam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malesuada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nulla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sed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massa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feugiat</a:t>
            </a:r>
            <a:endParaRPr lang="en-ID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37D6BC7-17B2-42C6-BF1A-BCCA77566650}"/>
              </a:ext>
            </a:extLst>
          </p:cNvPr>
          <p:cNvSpPr/>
          <p:nvPr/>
        </p:nvSpPr>
        <p:spPr>
          <a:xfrm>
            <a:off x="9939059" y="5396640"/>
            <a:ext cx="1280483" cy="3427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4D1C69-ACE3-4AB4-B371-4268D1DD3AF0}"/>
              </a:ext>
            </a:extLst>
          </p:cNvPr>
          <p:cNvSpPr txBox="1"/>
          <p:nvPr/>
        </p:nvSpPr>
        <p:spPr>
          <a:xfrm>
            <a:off x="10092178" y="5444943"/>
            <a:ext cx="974244" cy="24618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D" sz="1000" dirty="0">
                <a:solidFill>
                  <a:schemeClr val="bg1"/>
                </a:solidFill>
              </a:rPr>
              <a:t>Learn more</a:t>
            </a:r>
          </a:p>
        </p:txBody>
      </p:sp>
    </p:spTree>
    <p:extLst>
      <p:ext uri="{BB962C8B-B14F-4D97-AF65-F5344CB8AC3E}">
        <p14:creationId xmlns:p14="http://schemas.microsoft.com/office/powerpoint/2010/main" val="2026486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 191">
            <a:extLst>
              <a:ext uri="{FF2B5EF4-FFF2-40B4-BE49-F238E27FC236}">
                <a16:creationId xmlns:a16="http://schemas.microsoft.com/office/drawing/2014/main" id="{394EA240-32AE-4048-8B9B-8F8DC9E060B1}"/>
              </a:ext>
            </a:extLst>
          </p:cNvPr>
          <p:cNvSpPr>
            <a:spLocks noEditPoints="1"/>
          </p:cNvSpPr>
          <p:nvPr/>
        </p:nvSpPr>
        <p:spPr bwMode="auto">
          <a:xfrm rot="5400000">
            <a:off x="5891915" y="4708600"/>
            <a:ext cx="2775074" cy="2578667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757E8C8-3A41-4CA9-995C-20FA982FD9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8" b="15118"/>
          <a:stretch>
            <a:fillRect/>
          </a:stretch>
        </p:blipFill>
        <p:spPr/>
      </p:pic>
      <p:sp>
        <p:nvSpPr>
          <p:cNvPr id="38" name="Freeform 191">
            <a:extLst>
              <a:ext uri="{FF2B5EF4-FFF2-40B4-BE49-F238E27FC236}">
                <a16:creationId xmlns:a16="http://schemas.microsoft.com/office/drawing/2014/main" id="{CA2ABFEE-B9FB-470E-864F-8378200FD4FF}"/>
              </a:ext>
            </a:extLst>
          </p:cNvPr>
          <p:cNvSpPr>
            <a:spLocks noEditPoints="1"/>
          </p:cNvSpPr>
          <p:nvPr/>
        </p:nvSpPr>
        <p:spPr bwMode="auto">
          <a:xfrm>
            <a:off x="6915557" y="4243134"/>
            <a:ext cx="3140872" cy="2918576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46" name="Freeform 198">
            <a:extLst>
              <a:ext uri="{FF2B5EF4-FFF2-40B4-BE49-F238E27FC236}">
                <a16:creationId xmlns:a16="http://schemas.microsoft.com/office/drawing/2014/main" id="{436A0297-03DE-48E4-B4BE-4D2E66EDC43E}"/>
              </a:ext>
            </a:extLst>
          </p:cNvPr>
          <p:cNvSpPr>
            <a:spLocks/>
          </p:cNvSpPr>
          <p:nvPr/>
        </p:nvSpPr>
        <p:spPr bwMode="auto">
          <a:xfrm>
            <a:off x="8310743" y="4715565"/>
            <a:ext cx="91984" cy="95817"/>
          </a:xfrm>
          <a:custGeom>
            <a:avLst/>
            <a:gdLst>
              <a:gd name="T0" fmla="*/ 70 w 140"/>
              <a:gd name="T1" fmla="*/ 146 h 147"/>
              <a:gd name="T2" fmla="*/ 0 w 140"/>
              <a:gd name="T3" fmla="*/ 89 h 147"/>
              <a:gd name="T4" fmla="*/ 65 w 140"/>
              <a:gd name="T5" fmla="*/ 1 h 147"/>
              <a:gd name="T6" fmla="*/ 139 w 140"/>
              <a:gd name="T7" fmla="*/ 72 h 147"/>
              <a:gd name="T8" fmla="*/ 70 w 140"/>
              <a:gd name="T9" fmla="*/ 1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" h="147">
                <a:moveTo>
                  <a:pt x="70" y="146"/>
                </a:moveTo>
                <a:cubicBezTo>
                  <a:pt x="31" y="146"/>
                  <a:pt x="0" y="120"/>
                  <a:pt x="0" y="89"/>
                </a:cubicBezTo>
                <a:cubicBezTo>
                  <a:pt x="1" y="36"/>
                  <a:pt x="28" y="0"/>
                  <a:pt x="65" y="1"/>
                </a:cubicBezTo>
                <a:cubicBezTo>
                  <a:pt x="96" y="1"/>
                  <a:pt x="140" y="44"/>
                  <a:pt x="139" y="72"/>
                </a:cubicBezTo>
                <a:cubicBezTo>
                  <a:pt x="139" y="114"/>
                  <a:pt x="109" y="147"/>
                  <a:pt x="70" y="1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0" name="Freeform 202">
            <a:extLst>
              <a:ext uri="{FF2B5EF4-FFF2-40B4-BE49-F238E27FC236}">
                <a16:creationId xmlns:a16="http://schemas.microsoft.com/office/drawing/2014/main" id="{DD1B03FF-3C0E-4571-BF09-B417F1CA24F0}"/>
              </a:ext>
            </a:extLst>
          </p:cNvPr>
          <p:cNvSpPr>
            <a:spLocks/>
          </p:cNvSpPr>
          <p:nvPr/>
        </p:nvSpPr>
        <p:spPr bwMode="auto">
          <a:xfrm>
            <a:off x="8738045" y="4191937"/>
            <a:ext cx="70905" cy="97732"/>
          </a:xfrm>
          <a:custGeom>
            <a:avLst/>
            <a:gdLst>
              <a:gd name="T0" fmla="*/ 5 w 108"/>
              <a:gd name="T1" fmla="*/ 112 h 148"/>
              <a:gd name="T2" fmla="*/ 31 w 108"/>
              <a:gd name="T3" fmla="*/ 28 h 148"/>
              <a:gd name="T4" fmla="*/ 95 w 108"/>
              <a:gd name="T5" fmla="*/ 11 h 148"/>
              <a:gd name="T6" fmla="*/ 104 w 108"/>
              <a:gd name="T7" fmla="*/ 28 h 148"/>
              <a:gd name="T8" fmla="*/ 47 w 108"/>
              <a:gd name="T9" fmla="*/ 126 h 148"/>
              <a:gd name="T10" fmla="*/ 44 w 108"/>
              <a:gd name="T11" fmla="*/ 128 h 148"/>
              <a:gd name="T12" fmla="*/ 13 w 108"/>
              <a:gd name="T13" fmla="*/ 143 h 148"/>
              <a:gd name="T14" fmla="*/ 5 w 108"/>
              <a:gd name="T15" fmla="*/ 11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48">
                <a:moveTo>
                  <a:pt x="5" y="112"/>
                </a:moveTo>
                <a:cubicBezTo>
                  <a:pt x="6" y="80"/>
                  <a:pt x="13" y="52"/>
                  <a:pt x="31" y="28"/>
                </a:cubicBezTo>
                <a:cubicBezTo>
                  <a:pt x="47" y="7"/>
                  <a:pt x="73" y="0"/>
                  <a:pt x="95" y="11"/>
                </a:cubicBezTo>
                <a:cubicBezTo>
                  <a:pt x="102" y="14"/>
                  <a:pt x="108" y="19"/>
                  <a:pt x="104" y="28"/>
                </a:cubicBezTo>
                <a:cubicBezTo>
                  <a:pt x="89" y="63"/>
                  <a:pt x="74" y="98"/>
                  <a:pt x="47" y="126"/>
                </a:cubicBezTo>
                <a:cubicBezTo>
                  <a:pt x="46" y="127"/>
                  <a:pt x="45" y="128"/>
                  <a:pt x="44" y="128"/>
                </a:cubicBezTo>
                <a:cubicBezTo>
                  <a:pt x="34" y="134"/>
                  <a:pt x="25" y="148"/>
                  <a:pt x="13" y="143"/>
                </a:cubicBezTo>
                <a:cubicBezTo>
                  <a:pt x="0" y="137"/>
                  <a:pt x="7" y="122"/>
                  <a:pt x="5" y="1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7" name="Freeform 209">
            <a:extLst>
              <a:ext uri="{FF2B5EF4-FFF2-40B4-BE49-F238E27FC236}">
                <a16:creationId xmlns:a16="http://schemas.microsoft.com/office/drawing/2014/main" id="{9078B2AD-5B45-4162-B46B-ACC307DF0FF6}"/>
              </a:ext>
            </a:extLst>
          </p:cNvPr>
          <p:cNvSpPr>
            <a:spLocks/>
          </p:cNvSpPr>
          <p:nvPr/>
        </p:nvSpPr>
        <p:spPr bwMode="auto">
          <a:xfrm>
            <a:off x="9243998" y="4230482"/>
            <a:ext cx="107315" cy="76653"/>
          </a:xfrm>
          <a:custGeom>
            <a:avLst/>
            <a:gdLst>
              <a:gd name="T0" fmla="*/ 29 w 161"/>
              <a:gd name="T1" fmla="*/ 117 h 117"/>
              <a:gd name="T2" fmla="*/ 12 w 161"/>
              <a:gd name="T3" fmla="*/ 114 h 117"/>
              <a:gd name="T4" fmla="*/ 7 w 161"/>
              <a:gd name="T5" fmla="*/ 94 h 117"/>
              <a:gd name="T6" fmla="*/ 40 w 161"/>
              <a:gd name="T7" fmla="*/ 70 h 117"/>
              <a:gd name="T8" fmla="*/ 73 w 161"/>
              <a:gd name="T9" fmla="*/ 60 h 117"/>
              <a:gd name="T10" fmla="*/ 131 w 161"/>
              <a:gd name="T11" fmla="*/ 11 h 117"/>
              <a:gd name="T12" fmla="*/ 139 w 161"/>
              <a:gd name="T13" fmla="*/ 0 h 117"/>
              <a:gd name="T14" fmla="*/ 150 w 161"/>
              <a:gd name="T15" fmla="*/ 10 h 117"/>
              <a:gd name="T16" fmla="*/ 142 w 161"/>
              <a:gd name="T17" fmla="*/ 62 h 117"/>
              <a:gd name="T18" fmla="*/ 29 w 161"/>
              <a:gd name="T1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1" h="117">
                <a:moveTo>
                  <a:pt x="29" y="117"/>
                </a:moveTo>
                <a:cubicBezTo>
                  <a:pt x="24" y="116"/>
                  <a:pt x="18" y="115"/>
                  <a:pt x="12" y="114"/>
                </a:cubicBezTo>
                <a:cubicBezTo>
                  <a:pt x="1" y="110"/>
                  <a:pt x="0" y="103"/>
                  <a:pt x="7" y="94"/>
                </a:cubicBezTo>
                <a:cubicBezTo>
                  <a:pt x="15" y="82"/>
                  <a:pt x="26" y="74"/>
                  <a:pt x="40" y="70"/>
                </a:cubicBezTo>
                <a:cubicBezTo>
                  <a:pt x="51" y="66"/>
                  <a:pt x="62" y="62"/>
                  <a:pt x="73" y="60"/>
                </a:cubicBezTo>
                <a:cubicBezTo>
                  <a:pt x="100" y="53"/>
                  <a:pt x="121" y="38"/>
                  <a:pt x="131" y="11"/>
                </a:cubicBezTo>
                <a:cubicBezTo>
                  <a:pt x="132" y="6"/>
                  <a:pt x="134" y="1"/>
                  <a:pt x="139" y="0"/>
                </a:cubicBezTo>
                <a:cubicBezTo>
                  <a:pt x="145" y="0"/>
                  <a:pt x="148" y="5"/>
                  <a:pt x="150" y="10"/>
                </a:cubicBezTo>
                <a:cubicBezTo>
                  <a:pt x="161" y="29"/>
                  <a:pt x="154" y="47"/>
                  <a:pt x="142" y="62"/>
                </a:cubicBezTo>
                <a:cubicBezTo>
                  <a:pt x="113" y="96"/>
                  <a:pt x="74" y="112"/>
                  <a:pt x="29" y="1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1" name="Freeform 213">
            <a:extLst>
              <a:ext uri="{FF2B5EF4-FFF2-40B4-BE49-F238E27FC236}">
                <a16:creationId xmlns:a16="http://schemas.microsoft.com/office/drawing/2014/main" id="{AA02BDF0-5386-4A33-8A87-F58D84ADDBA7}"/>
              </a:ext>
            </a:extLst>
          </p:cNvPr>
          <p:cNvSpPr>
            <a:spLocks/>
          </p:cNvSpPr>
          <p:nvPr/>
        </p:nvSpPr>
        <p:spPr bwMode="auto">
          <a:xfrm>
            <a:off x="7254843" y="4497103"/>
            <a:ext cx="72821" cy="55573"/>
          </a:xfrm>
          <a:custGeom>
            <a:avLst/>
            <a:gdLst>
              <a:gd name="T0" fmla="*/ 68 w 111"/>
              <a:gd name="T1" fmla="*/ 84 h 84"/>
              <a:gd name="T2" fmla="*/ 11 w 111"/>
              <a:gd name="T3" fmla="*/ 55 h 84"/>
              <a:gd name="T4" fmla="*/ 20 w 111"/>
              <a:gd name="T5" fmla="*/ 12 h 84"/>
              <a:gd name="T6" fmla="*/ 47 w 111"/>
              <a:gd name="T7" fmla="*/ 3 h 84"/>
              <a:gd name="T8" fmla="*/ 102 w 111"/>
              <a:gd name="T9" fmla="*/ 47 h 84"/>
              <a:gd name="T10" fmla="*/ 68 w 111"/>
              <a:gd name="T11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" h="84">
                <a:moveTo>
                  <a:pt x="68" y="84"/>
                </a:moveTo>
                <a:cubicBezTo>
                  <a:pt x="46" y="83"/>
                  <a:pt x="25" y="72"/>
                  <a:pt x="11" y="55"/>
                </a:cubicBezTo>
                <a:cubicBezTo>
                  <a:pt x="0" y="42"/>
                  <a:pt x="14" y="26"/>
                  <a:pt x="20" y="12"/>
                </a:cubicBezTo>
                <a:cubicBezTo>
                  <a:pt x="25" y="1"/>
                  <a:pt x="37" y="0"/>
                  <a:pt x="47" y="3"/>
                </a:cubicBezTo>
                <a:cubicBezTo>
                  <a:pt x="72" y="9"/>
                  <a:pt x="90" y="25"/>
                  <a:pt x="102" y="47"/>
                </a:cubicBezTo>
                <a:cubicBezTo>
                  <a:pt x="111" y="62"/>
                  <a:pt x="92" y="84"/>
                  <a:pt x="68" y="8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2" name="Freeform 214">
            <a:extLst>
              <a:ext uri="{FF2B5EF4-FFF2-40B4-BE49-F238E27FC236}">
                <a16:creationId xmlns:a16="http://schemas.microsoft.com/office/drawing/2014/main" id="{E513CA58-8501-40DD-A59A-F58C7F628036}"/>
              </a:ext>
            </a:extLst>
          </p:cNvPr>
          <p:cNvSpPr>
            <a:spLocks/>
          </p:cNvSpPr>
          <p:nvPr/>
        </p:nvSpPr>
        <p:spPr bwMode="auto">
          <a:xfrm>
            <a:off x="8900973" y="4276473"/>
            <a:ext cx="47909" cy="88152"/>
          </a:xfrm>
          <a:custGeom>
            <a:avLst/>
            <a:gdLst>
              <a:gd name="T0" fmla="*/ 69 w 75"/>
              <a:gd name="T1" fmla="*/ 103 h 137"/>
              <a:gd name="T2" fmla="*/ 59 w 75"/>
              <a:gd name="T3" fmla="*/ 134 h 137"/>
              <a:gd name="T4" fmla="*/ 35 w 75"/>
              <a:gd name="T5" fmla="*/ 114 h 137"/>
              <a:gd name="T6" fmla="*/ 1 w 75"/>
              <a:gd name="T7" fmla="*/ 28 h 137"/>
              <a:gd name="T8" fmla="*/ 9 w 75"/>
              <a:gd name="T9" fmla="*/ 5 h 137"/>
              <a:gd name="T10" fmla="*/ 32 w 75"/>
              <a:gd name="T11" fmla="*/ 11 h 137"/>
              <a:gd name="T12" fmla="*/ 69 w 75"/>
              <a:gd name="T13" fmla="*/ 10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" h="137">
                <a:moveTo>
                  <a:pt x="69" y="103"/>
                </a:moveTo>
                <a:cubicBezTo>
                  <a:pt x="66" y="115"/>
                  <a:pt x="75" y="130"/>
                  <a:pt x="59" y="134"/>
                </a:cubicBezTo>
                <a:cubicBezTo>
                  <a:pt x="45" y="137"/>
                  <a:pt x="41" y="122"/>
                  <a:pt x="35" y="114"/>
                </a:cubicBezTo>
                <a:cubicBezTo>
                  <a:pt x="17" y="88"/>
                  <a:pt x="4" y="60"/>
                  <a:pt x="1" y="28"/>
                </a:cubicBezTo>
                <a:cubicBezTo>
                  <a:pt x="0" y="19"/>
                  <a:pt x="0" y="10"/>
                  <a:pt x="9" y="5"/>
                </a:cubicBezTo>
                <a:cubicBezTo>
                  <a:pt x="18" y="0"/>
                  <a:pt x="26" y="5"/>
                  <a:pt x="32" y="11"/>
                </a:cubicBezTo>
                <a:cubicBezTo>
                  <a:pt x="57" y="37"/>
                  <a:pt x="67" y="69"/>
                  <a:pt x="69" y="1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0" name="Freeform 222">
            <a:extLst>
              <a:ext uri="{FF2B5EF4-FFF2-40B4-BE49-F238E27FC236}">
                <a16:creationId xmlns:a16="http://schemas.microsoft.com/office/drawing/2014/main" id="{B9D6A4D7-8842-442B-8506-210CC2DA19FB}"/>
              </a:ext>
            </a:extLst>
          </p:cNvPr>
          <p:cNvSpPr>
            <a:spLocks/>
          </p:cNvSpPr>
          <p:nvPr/>
        </p:nvSpPr>
        <p:spPr bwMode="auto">
          <a:xfrm>
            <a:off x="8444887" y="4640827"/>
            <a:ext cx="28745" cy="91984"/>
          </a:xfrm>
          <a:custGeom>
            <a:avLst/>
            <a:gdLst>
              <a:gd name="T0" fmla="*/ 42 w 43"/>
              <a:gd name="T1" fmla="*/ 70 h 142"/>
              <a:gd name="T2" fmla="*/ 34 w 43"/>
              <a:gd name="T3" fmla="*/ 132 h 142"/>
              <a:gd name="T4" fmla="*/ 25 w 43"/>
              <a:gd name="T5" fmla="*/ 142 h 142"/>
              <a:gd name="T6" fmla="*/ 17 w 43"/>
              <a:gd name="T7" fmla="*/ 132 h 142"/>
              <a:gd name="T8" fmla="*/ 0 w 43"/>
              <a:gd name="T9" fmla="*/ 26 h 142"/>
              <a:gd name="T10" fmla="*/ 11 w 43"/>
              <a:gd name="T11" fmla="*/ 3 h 142"/>
              <a:gd name="T12" fmla="*/ 35 w 43"/>
              <a:gd name="T13" fmla="*/ 20 h 142"/>
              <a:gd name="T14" fmla="*/ 42 w 43"/>
              <a:gd name="T15" fmla="*/ 7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142">
                <a:moveTo>
                  <a:pt x="42" y="70"/>
                </a:moveTo>
                <a:cubicBezTo>
                  <a:pt x="42" y="92"/>
                  <a:pt x="40" y="112"/>
                  <a:pt x="34" y="132"/>
                </a:cubicBezTo>
                <a:cubicBezTo>
                  <a:pt x="33" y="137"/>
                  <a:pt x="31" y="142"/>
                  <a:pt x="25" y="142"/>
                </a:cubicBezTo>
                <a:cubicBezTo>
                  <a:pt x="19" y="142"/>
                  <a:pt x="18" y="137"/>
                  <a:pt x="17" y="132"/>
                </a:cubicBezTo>
                <a:cubicBezTo>
                  <a:pt x="8" y="97"/>
                  <a:pt x="0" y="62"/>
                  <a:pt x="0" y="26"/>
                </a:cubicBezTo>
                <a:cubicBezTo>
                  <a:pt x="0" y="17"/>
                  <a:pt x="0" y="6"/>
                  <a:pt x="11" y="3"/>
                </a:cubicBezTo>
                <a:cubicBezTo>
                  <a:pt x="24" y="0"/>
                  <a:pt x="30" y="10"/>
                  <a:pt x="35" y="20"/>
                </a:cubicBezTo>
                <a:cubicBezTo>
                  <a:pt x="41" y="36"/>
                  <a:pt x="43" y="54"/>
                  <a:pt x="42" y="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5" name="Freeform 227">
            <a:extLst>
              <a:ext uri="{FF2B5EF4-FFF2-40B4-BE49-F238E27FC236}">
                <a16:creationId xmlns:a16="http://schemas.microsoft.com/office/drawing/2014/main" id="{2DCFCAE8-F752-44C5-B0EB-FE579EA8DED1}"/>
              </a:ext>
            </a:extLst>
          </p:cNvPr>
          <p:cNvSpPr>
            <a:spLocks/>
          </p:cNvSpPr>
          <p:nvPr/>
        </p:nvSpPr>
        <p:spPr bwMode="auto">
          <a:xfrm>
            <a:off x="8099946" y="4391453"/>
            <a:ext cx="51741" cy="49825"/>
          </a:xfrm>
          <a:custGeom>
            <a:avLst/>
            <a:gdLst>
              <a:gd name="T0" fmla="*/ 64 w 80"/>
              <a:gd name="T1" fmla="*/ 74 h 75"/>
              <a:gd name="T2" fmla="*/ 1 w 80"/>
              <a:gd name="T3" fmla="*/ 11 h 75"/>
              <a:gd name="T4" fmla="*/ 9 w 80"/>
              <a:gd name="T5" fmla="*/ 1 h 75"/>
              <a:gd name="T6" fmla="*/ 79 w 80"/>
              <a:gd name="T7" fmla="*/ 58 h 75"/>
              <a:gd name="T8" fmla="*/ 64 w 80"/>
              <a:gd name="T9" fmla="*/ 74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75">
                <a:moveTo>
                  <a:pt x="64" y="74"/>
                </a:moveTo>
                <a:cubicBezTo>
                  <a:pt x="35" y="75"/>
                  <a:pt x="0" y="40"/>
                  <a:pt x="1" y="11"/>
                </a:cubicBezTo>
                <a:cubicBezTo>
                  <a:pt x="1" y="5"/>
                  <a:pt x="2" y="1"/>
                  <a:pt x="9" y="1"/>
                </a:cubicBezTo>
                <a:cubicBezTo>
                  <a:pt x="37" y="0"/>
                  <a:pt x="75" y="31"/>
                  <a:pt x="79" y="58"/>
                </a:cubicBezTo>
                <a:cubicBezTo>
                  <a:pt x="80" y="70"/>
                  <a:pt x="76" y="75"/>
                  <a:pt x="64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6" name="Freeform 228">
            <a:extLst>
              <a:ext uri="{FF2B5EF4-FFF2-40B4-BE49-F238E27FC236}">
                <a16:creationId xmlns:a16="http://schemas.microsoft.com/office/drawing/2014/main" id="{8E9D0933-2EFA-41FF-84E7-6A4FD9588CDD}"/>
              </a:ext>
            </a:extLst>
          </p:cNvPr>
          <p:cNvSpPr>
            <a:spLocks/>
          </p:cNvSpPr>
          <p:nvPr/>
        </p:nvSpPr>
        <p:spPr bwMode="auto">
          <a:xfrm>
            <a:off x="8667141" y="4230263"/>
            <a:ext cx="49825" cy="53657"/>
          </a:xfrm>
          <a:custGeom>
            <a:avLst/>
            <a:gdLst>
              <a:gd name="T0" fmla="*/ 29 w 76"/>
              <a:gd name="T1" fmla="*/ 81 h 82"/>
              <a:gd name="T2" fmla="*/ 4 w 76"/>
              <a:gd name="T3" fmla="*/ 53 h 82"/>
              <a:gd name="T4" fmla="*/ 61 w 76"/>
              <a:gd name="T5" fmla="*/ 1 h 82"/>
              <a:gd name="T6" fmla="*/ 74 w 76"/>
              <a:gd name="T7" fmla="*/ 10 h 82"/>
              <a:gd name="T8" fmla="*/ 35 w 76"/>
              <a:gd name="T9" fmla="*/ 79 h 82"/>
              <a:gd name="T10" fmla="*/ 29 w 76"/>
              <a:gd name="T11" fmla="*/ 8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" h="82">
                <a:moveTo>
                  <a:pt x="29" y="81"/>
                </a:moveTo>
                <a:cubicBezTo>
                  <a:pt x="12" y="82"/>
                  <a:pt x="0" y="68"/>
                  <a:pt x="4" y="53"/>
                </a:cubicBezTo>
                <a:cubicBezTo>
                  <a:pt x="9" y="33"/>
                  <a:pt x="41" y="4"/>
                  <a:pt x="61" y="1"/>
                </a:cubicBezTo>
                <a:cubicBezTo>
                  <a:pt x="68" y="0"/>
                  <a:pt x="73" y="2"/>
                  <a:pt x="74" y="10"/>
                </a:cubicBezTo>
                <a:cubicBezTo>
                  <a:pt x="76" y="25"/>
                  <a:pt x="50" y="73"/>
                  <a:pt x="35" y="79"/>
                </a:cubicBezTo>
                <a:cubicBezTo>
                  <a:pt x="33" y="80"/>
                  <a:pt x="30" y="81"/>
                  <a:pt x="29" y="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3" name="Freeform 235">
            <a:extLst>
              <a:ext uri="{FF2B5EF4-FFF2-40B4-BE49-F238E27FC236}">
                <a16:creationId xmlns:a16="http://schemas.microsoft.com/office/drawing/2014/main" id="{4689069A-40A1-4FA4-8705-BD8E64C4C01D}"/>
              </a:ext>
            </a:extLst>
          </p:cNvPr>
          <p:cNvSpPr>
            <a:spLocks/>
          </p:cNvSpPr>
          <p:nvPr/>
        </p:nvSpPr>
        <p:spPr bwMode="auto">
          <a:xfrm>
            <a:off x="7990716" y="4866955"/>
            <a:ext cx="40244" cy="38327"/>
          </a:xfrm>
          <a:custGeom>
            <a:avLst/>
            <a:gdLst>
              <a:gd name="T0" fmla="*/ 58 w 59"/>
              <a:gd name="T1" fmla="*/ 31 h 60"/>
              <a:gd name="T2" fmla="*/ 30 w 59"/>
              <a:gd name="T3" fmla="*/ 59 h 60"/>
              <a:gd name="T4" fmla="*/ 1 w 59"/>
              <a:gd name="T5" fmla="*/ 27 h 60"/>
              <a:gd name="T6" fmla="*/ 32 w 59"/>
              <a:gd name="T7" fmla="*/ 1 h 60"/>
              <a:gd name="T8" fmla="*/ 58 w 59"/>
              <a:gd name="T9" fmla="*/ 3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60">
                <a:moveTo>
                  <a:pt x="58" y="31"/>
                </a:moveTo>
                <a:cubicBezTo>
                  <a:pt x="57" y="51"/>
                  <a:pt x="49" y="60"/>
                  <a:pt x="30" y="59"/>
                </a:cubicBezTo>
                <a:cubicBezTo>
                  <a:pt x="15" y="59"/>
                  <a:pt x="0" y="42"/>
                  <a:pt x="1" y="27"/>
                </a:cubicBezTo>
                <a:cubicBezTo>
                  <a:pt x="2" y="13"/>
                  <a:pt x="17" y="0"/>
                  <a:pt x="32" y="1"/>
                </a:cubicBezTo>
                <a:cubicBezTo>
                  <a:pt x="50" y="2"/>
                  <a:pt x="59" y="13"/>
                  <a:pt x="58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4" name="Freeform 236">
            <a:extLst>
              <a:ext uri="{FF2B5EF4-FFF2-40B4-BE49-F238E27FC236}">
                <a16:creationId xmlns:a16="http://schemas.microsoft.com/office/drawing/2014/main" id="{6F950379-69FA-4842-B76F-293F3C22245B}"/>
              </a:ext>
            </a:extLst>
          </p:cNvPr>
          <p:cNvSpPr>
            <a:spLocks/>
          </p:cNvSpPr>
          <p:nvPr/>
        </p:nvSpPr>
        <p:spPr bwMode="auto">
          <a:xfrm>
            <a:off x="9761408" y="4209402"/>
            <a:ext cx="36411" cy="47908"/>
          </a:xfrm>
          <a:custGeom>
            <a:avLst/>
            <a:gdLst>
              <a:gd name="T0" fmla="*/ 37 w 54"/>
              <a:gd name="T1" fmla="*/ 1 h 72"/>
              <a:gd name="T2" fmla="*/ 51 w 54"/>
              <a:gd name="T3" fmla="*/ 20 h 72"/>
              <a:gd name="T4" fmla="*/ 34 w 54"/>
              <a:gd name="T5" fmla="*/ 58 h 72"/>
              <a:gd name="T6" fmla="*/ 11 w 54"/>
              <a:gd name="T7" fmla="*/ 69 h 72"/>
              <a:gd name="T8" fmla="*/ 1 w 54"/>
              <a:gd name="T9" fmla="*/ 47 h 72"/>
              <a:gd name="T10" fmla="*/ 37 w 54"/>
              <a:gd name="T11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" h="72">
                <a:moveTo>
                  <a:pt x="37" y="1"/>
                </a:moveTo>
                <a:cubicBezTo>
                  <a:pt x="47" y="2"/>
                  <a:pt x="54" y="7"/>
                  <a:pt x="51" y="20"/>
                </a:cubicBezTo>
                <a:cubicBezTo>
                  <a:pt x="47" y="34"/>
                  <a:pt x="42" y="47"/>
                  <a:pt x="34" y="58"/>
                </a:cubicBezTo>
                <a:cubicBezTo>
                  <a:pt x="29" y="66"/>
                  <a:pt x="21" y="72"/>
                  <a:pt x="11" y="69"/>
                </a:cubicBezTo>
                <a:cubicBezTo>
                  <a:pt x="0" y="65"/>
                  <a:pt x="1" y="56"/>
                  <a:pt x="1" y="47"/>
                </a:cubicBezTo>
                <a:cubicBezTo>
                  <a:pt x="1" y="21"/>
                  <a:pt x="17" y="0"/>
                  <a:pt x="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0" name="Freeform 242">
            <a:extLst>
              <a:ext uri="{FF2B5EF4-FFF2-40B4-BE49-F238E27FC236}">
                <a16:creationId xmlns:a16="http://schemas.microsoft.com/office/drawing/2014/main" id="{BE66BB57-94FE-441A-A17E-3DB342D9538E}"/>
              </a:ext>
            </a:extLst>
          </p:cNvPr>
          <p:cNvSpPr>
            <a:spLocks/>
          </p:cNvSpPr>
          <p:nvPr/>
        </p:nvSpPr>
        <p:spPr bwMode="auto">
          <a:xfrm>
            <a:off x="8000257" y="4138280"/>
            <a:ext cx="38327" cy="44075"/>
          </a:xfrm>
          <a:custGeom>
            <a:avLst/>
            <a:gdLst>
              <a:gd name="T0" fmla="*/ 58 w 58"/>
              <a:gd name="T1" fmla="*/ 25 h 69"/>
              <a:gd name="T2" fmla="*/ 34 w 58"/>
              <a:gd name="T3" fmla="*/ 59 h 69"/>
              <a:gd name="T4" fmla="*/ 9 w 58"/>
              <a:gd name="T5" fmla="*/ 58 h 69"/>
              <a:gd name="T6" fmla="*/ 11 w 58"/>
              <a:gd name="T7" fmla="*/ 25 h 69"/>
              <a:gd name="T8" fmla="*/ 35 w 58"/>
              <a:gd name="T9" fmla="*/ 7 h 69"/>
              <a:gd name="T10" fmla="*/ 58 w 58"/>
              <a:gd name="T11" fmla="*/ 2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" h="69">
                <a:moveTo>
                  <a:pt x="58" y="25"/>
                </a:moveTo>
                <a:cubicBezTo>
                  <a:pt x="54" y="36"/>
                  <a:pt x="46" y="49"/>
                  <a:pt x="34" y="59"/>
                </a:cubicBezTo>
                <a:cubicBezTo>
                  <a:pt x="27" y="64"/>
                  <a:pt x="16" y="69"/>
                  <a:pt x="9" y="58"/>
                </a:cubicBezTo>
                <a:cubicBezTo>
                  <a:pt x="3" y="47"/>
                  <a:pt x="0" y="35"/>
                  <a:pt x="11" y="25"/>
                </a:cubicBezTo>
                <a:cubicBezTo>
                  <a:pt x="18" y="18"/>
                  <a:pt x="27" y="12"/>
                  <a:pt x="35" y="7"/>
                </a:cubicBezTo>
                <a:cubicBezTo>
                  <a:pt x="48" y="0"/>
                  <a:pt x="57" y="7"/>
                  <a:pt x="58" y="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0C3B3B-229B-42E4-9641-71A9628A65F5}"/>
              </a:ext>
            </a:extLst>
          </p:cNvPr>
          <p:cNvSpPr txBox="1"/>
          <p:nvPr/>
        </p:nvSpPr>
        <p:spPr>
          <a:xfrm>
            <a:off x="725702" y="749942"/>
            <a:ext cx="5167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gradFill flip="none" rotWithShape="1">
                  <a:gsLst>
                    <a:gs pos="67000">
                      <a:schemeClr val="accent1"/>
                    </a:gs>
                    <a:gs pos="10000">
                      <a:schemeClr val="accent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listoga" panose="00000500000000000000" pitchFamily="2" charset="0"/>
              </a:defRPr>
            </a:lvl1pPr>
          </a:lstStyle>
          <a:p>
            <a:r>
              <a:rPr lang="en-ID" dirty="0">
                <a:solidFill>
                  <a:schemeClr val="accent2"/>
                </a:solidFill>
                <a:latin typeface="+mj-lt"/>
              </a:rPr>
              <a:t>What You Need To Know About Fiesta</a:t>
            </a:r>
          </a:p>
        </p:txBody>
      </p:sp>
      <p:sp>
        <p:nvSpPr>
          <p:cNvPr id="17" name="Justify Text Body">
            <a:extLst>
              <a:ext uri="{FF2B5EF4-FFF2-40B4-BE49-F238E27FC236}">
                <a16:creationId xmlns:a16="http://schemas.microsoft.com/office/drawing/2014/main" id="{57F53F5A-CAC2-48D3-A30A-3835E54E04B4}"/>
              </a:ext>
            </a:extLst>
          </p:cNvPr>
          <p:cNvSpPr txBox="1"/>
          <p:nvPr/>
        </p:nvSpPr>
        <p:spPr>
          <a:xfrm>
            <a:off x="798420" y="2156044"/>
            <a:ext cx="5050835" cy="16386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Asuscipit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eros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iste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metus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auctor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id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dapibus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quam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aliquam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sied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pretium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viverra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ornare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praesent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turpis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antes dolor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elementum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ipsum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volutpat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tincidunt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dapibus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integer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mollis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da vel magna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hendrerit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eleifend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nulla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dictum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pellentesque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lacus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vitae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tristique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nullam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malesuada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nulla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sed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massa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feugiat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ac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scelerisque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ligula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fringilla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quisque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viverras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fringilla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quisque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..</a:t>
            </a:r>
            <a:endParaRPr lang="en-ID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Justify Text Body">
            <a:extLst>
              <a:ext uri="{FF2B5EF4-FFF2-40B4-BE49-F238E27FC236}">
                <a16:creationId xmlns:a16="http://schemas.microsoft.com/office/drawing/2014/main" id="{C31CF6FD-7C01-4963-9A94-FA384237F30F}"/>
              </a:ext>
            </a:extLst>
          </p:cNvPr>
          <p:cNvSpPr txBox="1"/>
          <p:nvPr/>
        </p:nvSpPr>
        <p:spPr>
          <a:xfrm>
            <a:off x="798420" y="4072113"/>
            <a:ext cx="5050835" cy="1635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Pellentesque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lacus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vitae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tristique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nullam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malesuada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nulla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sed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massa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feugiat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ac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scelerisque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ligula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fringilla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quisque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viverras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suscipit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eros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iste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metus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auctor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id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dapibus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quam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aliquam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sied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pretium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viverra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ornare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praesent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turpis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pellentesque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lacus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vitae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tristique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nullam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malesuada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nulla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sed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massa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feugiat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ac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scelerisque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ligula </a:t>
            </a:r>
            <a:endParaRPr lang="en-ID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Justify Text Body">
            <a:extLst>
              <a:ext uri="{FF2B5EF4-FFF2-40B4-BE49-F238E27FC236}">
                <a16:creationId xmlns:a16="http://schemas.microsoft.com/office/drawing/2014/main" id="{56FDA5E9-BF51-458C-9D0C-03710D01E571}"/>
              </a:ext>
            </a:extLst>
          </p:cNvPr>
          <p:cNvSpPr txBox="1"/>
          <p:nvPr/>
        </p:nvSpPr>
        <p:spPr>
          <a:xfrm>
            <a:off x="6394914" y="2181486"/>
            <a:ext cx="4955257" cy="8078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Ipsum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volutpat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tincidunt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dapibus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integer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mollis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da vel magna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hendrerit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eleifend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nulla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dictum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pellentesque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lacus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vitae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tristique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nullam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malesuada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nulla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sed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massa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feugiat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ac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scelerisque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ligula</a:t>
            </a:r>
            <a:endParaRPr lang="en-ID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1" name="Freeform 193">
            <a:extLst>
              <a:ext uri="{FF2B5EF4-FFF2-40B4-BE49-F238E27FC236}">
                <a16:creationId xmlns:a16="http://schemas.microsoft.com/office/drawing/2014/main" id="{B5813920-E3CC-43F6-BB08-2F545B5F31AC}"/>
              </a:ext>
            </a:extLst>
          </p:cNvPr>
          <p:cNvSpPr>
            <a:spLocks/>
          </p:cNvSpPr>
          <p:nvPr/>
        </p:nvSpPr>
        <p:spPr bwMode="auto">
          <a:xfrm>
            <a:off x="7083568" y="6346707"/>
            <a:ext cx="318112" cy="314279"/>
          </a:xfrm>
          <a:custGeom>
            <a:avLst/>
            <a:gdLst>
              <a:gd name="T0" fmla="*/ 458 w 484"/>
              <a:gd name="T1" fmla="*/ 134 h 480"/>
              <a:gd name="T2" fmla="*/ 457 w 484"/>
              <a:gd name="T3" fmla="*/ 140 h 480"/>
              <a:gd name="T4" fmla="*/ 469 w 484"/>
              <a:gd name="T5" fmla="*/ 184 h 480"/>
              <a:gd name="T6" fmla="*/ 474 w 484"/>
              <a:gd name="T7" fmla="*/ 220 h 480"/>
              <a:gd name="T8" fmla="*/ 464 w 484"/>
              <a:gd name="T9" fmla="*/ 281 h 480"/>
              <a:gd name="T10" fmla="*/ 443 w 484"/>
              <a:gd name="T11" fmla="*/ 346 h 480"/>
              <a:gd name="T12" fmla="*/ 402 w 484"/>
              <a:gd name="T13" fmla="*/ 407 h 480"/>
              <a:gd name="T14" fmla="*/ 378 w 484"/>
              <a:gd name="T15" fmla="*/ 427 h 480"/>
              <a:gd name="T16" fmla="*/ 318 w 484"/>
              <a:gd name="T17" fmla="*/ 462 h 480"/>
              <a:gd name="T18" fmla="*/ 291 w 484"/>
              <a:gd name="T19" fmla="*/ 471 h 480"/>
              <a:gd name="T20" fmla="*/ 223 w 484"/>
              <a:gd name="T21" fmla="*/ 475 h 480"/>
              <a:gd name="T22" fmla="*/ 199 w 484"/>
              <a:gd name="T23" fmla="*/ 473 h 480"/>
              <a:gd name="T24" fmla="*/ 162 w 484"/>
              <a:gd name="T25" fmla="*/ 473 h 480"/>
              <a:gd name="T26" fmla="*/ 135 w 484"/>
              <a:gd name="T27" fmla="*/ 463 h 480"/>
              <a:gd name="T28" fmla="*/ 90 w 484"/>
              <a:gd name="T29" fmla="*/ 437 h 480"/>
              <a:gd name="T30" fmla="*/ 59 w 484"/>
              <a:gd name="T31" fmla="*/ 411 h 480"/>
              <a:gd name="T32" fmla="*/ 36 w 484"/>
              <a:gd name="T33" fmla="*/ 380 h 480"/>
              <a:gd name="T34" fmla="*/ 29 w 484"/>
              <a:gd name="T35" fmla="*/ 349 h 480"/>
              <a:gd name="T36" fmla="*/ 19 w 484"/>
              <a:gd name="T37" fmla="*/ 313 h 480"/>
              <a:gd name="T38" fmla="*/ 14 w 484"/>
              <a:gd name="T39" fmla="*/ 283 h 480"/>
              <a:gd name="T40" fmla="*/ 19 w 484"/>
              <a:gd name="T41" fmla="*/ 243 h 480"/>
              <a:gd name="T42" fmla="*/ 24 w 484"/>
              <a:gd name="T43" fmla="*/ 200 h 480"/>
              <a:gd name="T44" fmla="*/ 32 w 484"/>
              <a:gd name="T45" fmla="*/ 181 h 480"/>
              <a:gd name="T46" fmla="*/ 47 w 484"/>
              <a:gd name="T47" fmla="*/ 148 h 480"/>
              <a:gd name="T48" fmla="*/ 64 w 484"/>
              <a:gd name="T49" fmla="*/ 118 h 480"/>
              <a:gd name="T50" fmla="*/ 76 w 484"/>
              <a:gd name="T51" fmla="*/ 89 h 480"/>
              <a:gd name="T52" fmla="*/ 151 w 484"/>
              <a:gd name="T53" fmla="*/ 50 h 480"/>
              <a:gd name="T54" fmla="*/ 175 w 484"/>
              <a:gd name="T55" fmla="*/ 30 h 480"/>
              <a:gd name="T56" fmla="*/ 202 w 484"/>
              <a:gd name="T57" fmla="*/ 9 h 480"/>
              <a:gd name="T58" fmla="*/ 219 w 484"/>
              <a:gd name="T59" fmla="*/ 4 h 480"/>
              <a:gd name="T60" fmla="*/ 246 w 484"/>
              <a:gd name="T61" fmla="*/ 10 h 480"/>
              <a:gd name="T62" fmla="*/ 293 w 484"/>
              <a:gd name="T63" fmla="*/ 13 h 480"/>
              <a:gd name="T64" fmla="*/ 318 w 484"/>
              <a:gd name="T65" fmla="*/ 21 h 480"/>
              <a:gd name="T66" fmla="*/ 359 w 484"/>
              <a:gd name="T67" fmla="*/ 34 h 480"/>
              <a:gd name="T68" fmla="*/ 382 w 484"/>
              <a:gd name="T69" fmla="*/ 27 h 480"/>
              <a:gd name="T70" fmla="*/ 390 w 484"/>
              <a:gd name="T71" fmla="*/ 48 h 480"/>
              <a:gd name="T72" fmla="*/ 412 w 484"/>
              <a:gd name="T73" fmla="*/ 68 h 480"/>
              <a:gd name="T74" fmla="*/ 425 w 484"/>
              <a:gd name="T75" fmla="*/ 76 h 480"/>
              <a:gd name="T76" fmla="*/ 445 w 484"/>
              <a:gd name="T77" fmla="*/ 106 h 480"/>
              <a:gd name="T78" fmla="*/ 458 w 484"/>
              <a:gd name="T79" fmla="*/ 13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4" h="480">
                <a:moveTo>
                  <a:pt x="458" y="134"/>
                </a:moveTo>
                <a:cubicBezTo>
                  <a:pt x="458" y="135"/>
                  <a:pt x="458" y="138"/>
                  <a:pt x="457" y="140"/>
                </a:cubicBezTo>
                <a:cubicBezTo>
                  <a:pt x="449" y="158"/>
                  <a:pt x="452" y="172"/>
                  <a:pt x="469" y="184"/>
                </a:cubicBezTo>
                <a:cubicBezTo>
                  <a:pt x="481" y="193"/>
                  <a:pt x="484" y="206"/>
                  <a:pt x="474" y="220"/>
                </a:cubicBezTo>
                <a:cubicBezTo>
                  <a:pt x="459" y="238"/>
                  <a:pt x="455" y="257"/>
                  <a:pt x="464" y="281"/>
                </a:cubicBezTo>
                <a:cubicBezTo>
                  <a:pt x="472" y="305"/>
                  <a:pt x="462" y="328"/>
                  <a:pt x="443" y="346"/>
                </a:cubicBezTo>
                <a:cubicBezTo>
                  <a:pt x="426" y="364"/>
                  <a:pt x="407" y="380"/>
                  <a:pt x="402" y="407"/>
                </a:cubicBezTo>
                <a:cubicBezTo>
                  <a:pt x="400" y="418"/>
                  <a:pt x="389" y="424"/>
                  <a:pt x="378" y="427"/>
                </a:cubicBezTo>
                <a:cubicBezTo>
                  <a:pt x="354" y="431"/>
                  <a:pt x="333" y="442"/>
                  <a:pt x="318" y="462"/>
                </a:cubicBezTo>
                <a:cubicBezTo>
                  <a:pt x="311" y="470"/>
                  <a:pt x="300" y="475"/>
                  <a:pt x="291" y="471"/>
                </a:cubicBezTo>
                <a:cubicBezTo>
                  <a:pt x="267" y="463"/>
                  <a:pt x="245" y="472"/>
                  <a:pt x="223" y="475"/>
                </a:cubicBezTo>
                <a:cubicBezTo>
                  <a:pt x="215" y="476"/>
                  <a:pt x="206" y="478"/>
                  <a:pt x="199" y="473"/>
                </a:cubicBezTo>
                <a:cubicBezTo>
                  <a:pt x="187" y="466"/>
                  <a:pt x="175" y="465"/>
                  <a:pt x="162" y="473"/>
                </a:cubicBezTo>
                <a:cubicBezTo>
                  <a:pt x="150" y="480"/>
                  <a:pt x="141" y="474"/>
                  <a:pt x="135" y="463"/>
                </a:cubicBezTo>
                <a:cubicBezTo>
                  <a:pt x="125" y="446"/>
                  <a:pt x="112" y="436"/>
                  <a:pt x="90" y="437"/>
                </a:cubicBezTo>
                <a:cubicBezTo>
                  <a:pt x="73" y="438"/>
                  <a:pt x="61" y="430"/>
                  <a:pt x="59" y="411"/>
                </a:cubicBezTo>
                <a:cubicBezTo>
                  <a:pt x="57" y="397"/>
                  <a:pt x="49" y="385"/>
                  <a:pt x="36" y="380"/>
                </a:cubicBezTo>
                <a:cubicBezTo>
                  <a:pt x="17" y="373"/>
                  <a:pt x="20" y="362"/>
                  <a:pt x="29" y="349"/>
                </a:cubicBezTo>
                <a:cubicBezTo>
                  <a:pt x="44" y="327"/>
                  <a:pt x="43" y="326"/>
                  <a:pt x="19" y="313"/>
                </a:cubicBezTo>
                <a:cubicBezTo>
                  <a:pt x="2" y="304"/>
                  <a:pt x="0" y="295"/>
                  <a:pt x="14" y="283"/>
                </a:cubicBezTo>
                <a:cubicBezTo>
                  <a:pt x="27" y="270"/>
                  <a:pt x="28" y="257"/>
                  <a:pt x="19" y="243"/>
                </a:cubicBezTo>
                <a:cubicBezTo>
                  <a:pt x="6" y="227"/>
                  <a:pt x="9" y="213"/>
                  <a:pt x="24" y="200"/>
                </a:cubicBezTo>
                <a:cubicBezTo>
                  <a:pt x="30" y="195"/>
                  <a:pt x="34" y="189"/>
                  <a:pt x="32" y="181"/>
                </a:cubicBezTo>
                <a:cubicBezTo>
                  <a:pt x="26" y="164"/>
                  <a:pt x="35" y="156"/>
                  <a:pt x="47" y="148"/>
                </a:cubicBezTo>
                <a:cubicBezTo>
                  <a:pt x="57" y="141"/>
                  <a:pt x="63" y="131"/>
                  <a:pt x="64" y="118"/>
                </a:cubicBezTo>
                <a:cubicBezTo>
                  <a:pt x="65" y="107"/>
                  <a:pt x="66" y="94"/>
                  <a:pt x="76" y="89"/>
                </a:cubicBezTo>
                <a:cubicBezTo>
                  <a:pt x="101" y="75"/>
                  <a:pt x="124" y="58"/>
                  <a:pt x="151" y="50"/>
                </a:cubicBezTo>
                <a:cubicBezTo>
                  <a:pt x="164" y="46"/>
                  <a:pt x="172" y="42"/>
                  <a:pt x="175" y="30"/>
                </a:cubicBezTo>
                <a:cubicBezTo>
                  <a:pt x="179" y="16"/>
                  <a:pt x="187" y="8"/>
                  <a:pt x="202" y="9"/>
                </a:cubicBezTo>
                <a:cubicBezTo>
                  <a:pt x="208" y="9"/>
                  <a:pt x="214" y="7"/>
                  <a:pt x="219" y="4"/>
                </a:cubicBezTo>
                <a:cubicBezTo>
                  <a:pt x="230" y="0"/>
                  <a:pt x="238" y="2"/>
                  <a:pt x="246" y="10"/>
                </a:cubicBezTo>
                <a:cubicBezTo>
                  <a:pt x="266" y="30"/>
                  <a:pt x="270" y="30"/>
                  <a:pt x="293" y="13"/>
                </a:cubicBezTo>
                <a:cubicBezTo>
                  <a:pt x="308" y="3"/>
                  <a:pt x="313" y="4"/>
                  <a:pt x="318" y="21"/>
                </a:cubicBezTo>
                <a:cubicBezTo>
                  <a:pt x="327" y="48"/>
                  <a:pt x="337" y="51"/>
                  <a:pt x="359" y="34"/>
                </a:cubicBezTo>
                <a:cubicBezTo>
                  <a:pt x="366" y="28"/>
                  <a:pt x="373" y="23"/>
                  <a:pt x="382" y="27"/>
                </a:cubicBezTo>
                <a:cubicBezTo>
                  <a:pt x="392" y="31"/>
                  <a:pt x="390" y="40"/>
                  <a:pt x="390" y="48"/>
                </a:cubicBezTo>
                <a:cubicBezTo>
                  <a:pt x="390" y="63"/>
                  <a:pt x="392" y="76"/>
                  <a:pt x="412" y="68"/>
                </a:cubicBezTo>
                <a:cubicBezTo>
                  <a:pt x="420" y="65"/>
                  <a:pt x="424" y="69"/>
                  <a:pt x="425" y="76"/>
                </a:cubicBezTo>
                <a:cubicBezTo>
                  <a:pt x="427" y="89"/>
                  <a:pt x="434" y="99"/>
                  <a:pt x="445" y="106"/>
                </a:cubicBezTo>
                <a:cubicBezTo>
                  <a:pt x="454" y="112"/>
                  <a:pt x="458" y="122"/>
                  <a:pt x="458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5" name="Freeform 197">
            <a:extLst>
              <a:ext uri="{FF2B5EF4-FFF2-40B4-BE49-F238E27FC236}">
                <a16:creationId xmlns:a16="http://schemas.microsoft.com/office/drawing/2014/main" id="{3F7DEFA3-EEFE-40AD-B2E5-6901D6DB6592}"/>
              </a:ext>
            </a:extLst>
          </p:cNvPr>
          <p:cNvSpPr>
            <a:spLocks/>
          </p:cNvSpPr>
          <p:nvPr/>
        </p:nvSpPr>
        <p:spPr bwMode="auto">
          <a:xfrm>
            <a:off x="6924512" y="6080789"/>
            <a:ext cx="103482" cy="139892"/>
          </a:xfrm>
          <a:custGeom>
            <a:avLst/>
            <a:gdLst>
              <a:gd name="T0" fmla="*/ 1 w 156"/>
              <a:gd name="T1" fmla="*/ 109 h 214"/>
              <a:gd name="T2" fmla="*/ 21 w 156"/>
              <a:gd name="T3" fmla="*/ 31 h 214"/>
              <a:gd name="T4" fmla="*/ 86 w 156"/>
              <a:gd name="T5" fmla="*/ 10 h 214"/>
              <a:gd name="T6" fmla="*/ 154 w 156"/>
              <a:gd name="T7" fmla="*/ 92 h 214"/>
              <a:gd name="T8" fmla="*/ 93 w 156"/>
              <a:gd name="T9" fmla="*/ 196 h 214"/>
              <a:gd name="T10" fmla="*/ 12 w 156"/>
              <a:gd name="T11" fmla="*/ 168 h 214"/>
              <a:gd name="T12" fmla="*/ 1 w 156"/>
              <a:gd name="T13" fmla="*/ 109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214">
                <a:moveTo>
                  <a:pt x="1" y="109"/>
                </a:moveTo>
                <a:cubicBezTo>
                  <a:pt x="0" y="81"/>
                  <a:pt x="6" y="55"/>
                  <a:pt x="21" y="31"/>
                </a:cubicBezTo>
                <a:cubicBezTo>
                  <a:pt x="39" y="5"/>
                  <a:pt x="57" y="0"/>
                  <a:pt x="86" y="10"/>
                </a:cubicBezTo>
                <a:cubicBezTo>
                  <a:pt x="125" y="25"/>
                  <a:pt x="153" y="48"/>
                  <a:pt x="154" y="92"/>
                </a:cubicBezTo>
                <a:cubicBezTo>
                  <a:pt x="156" y="139"/>
                  <a:pt x="134" y="174"/>
                  <a:pt x="93" y="196"/>
                </a:cubicBezTo>
                <a:cubicBezTo>
                  <a:pt x="59" y="214"/>
                  <a:pt x="28" y="202"/>
                  <a:pt x="12" y="168"/>
                </a:cubicBezTo>
                <a:cubicBezTo>
                  <a:pt x="4" y="151"/>
                  <a:pt x="1" y="134"/>
                  <a:pt x="1" y="1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1" name="Freeform 203">
            <a:extLst>
              <a:ext uri="{FF2B5EF4-FFF2-40B4-BE49-F238E27FC236}">
                <a16:creationId xmlns:a16="http://schemas.microsoft.com/office/drawing/2014/main" id="{DD94C493-8203-4D54-A2AF-40D2C6DBCB62}"/>
              </a:ext>
            </a:extLst>
          </p:cNvPr>
          <p:cNvSpPr>
            <a:spLocks/>
          </p:cNvSpPr>
          <p:nvPr/>
        </p:nvSpPr>
        <p:spPr bwMode="auto">
          <a:xfrm>
            <a:off x="6899600" y="7209503"/>
            <a:ext cx="74737" cy="76653"/>
          </a:xfrm>
          <a:custGeom>
            <a:avLst/>
            <a:gdLst>
              <a:gd name="T0" fmla="*/ 114 w 114"/>
              <a:gd name="T1" fmla="*/ 62 h 115"/>
              <a:gd name="T2" fmla="*/ 86 w 114"/>
              <a:gd name="T3" fmla="*/ 106 h 115"/>
              <a:gd name="T4" fmla="*/ 39 w 114"/>
              <a:gd name="T5" fmla="*/ 101 h 115"/>
              <a:gd name="T6" fmla="*/ 19 w 114"/>
              <a:gd name="T7" fmla="*/ 15 h 115"/>
              <a:gd name="T8" fmla="*/ 48 w 114"/>
              <a:gd name="T9" fmla="*/ 5 h 115"/>
              <a:gd name="T10" fmla="*/ 98 w 114"/>
              <a:gd name="T11" fmla="*/ 33 h 115"/>
              <a:gd name="T12" fmla="*/ 114 w 114"/>
              <a:gd name="T13" fmla="*/ 6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" h="115">
                <a:moveTo>
                  <a:pt x="114" y="62"/>
                </a:moveTo>
                <a:cubicBezTo>
                  <a:pt x="110" y="80"/>
                  <a:pt x="103" y="96"/>
                  <a:pt x="86" y="106"/>
                </a:cubicBezTo>
                <a:cubicBezTo>
                  <a:pt x="69" y="115"/>
                  <a:pt x="54" y="111"/>
                  <a:pt x="39" y="101"/>
                </a:cubicBezTo>
                <a:cubicBezTo>
                  <a:pt x="9" y="80"/>
                  <a:pt x="0" y="42"/>
                  <a:pt x="19" y="15"/>
                </a:cubicBezTo>
                <a:cubicBezTo>
                  <a:pt x="26" y="5"/>
                  <a:pt x="35" y="0"/>
                  <a:pt x="48" y="5"/>
                </a:cubicBezTo>
                <a:cubicBezTo>
                  <a:pt x="67" y="11"/>
                  <a:pt x="84" y="19"/>
                  <a:pt x="98" y="33"/>
                </a:cubicBezTo>
                <a:cubicBezTo>
                  <a:pt x="106" y="41"/>
                  <a:pt x="113" y="50"/>
                  <a:pt x="114" y="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2" name="Freeform 204">
            <a:extLst>
              <a:ext uri="{FF2B5EF4-FFF2-40B4-BE49-F238E27FC236}">
                <a16:creationId xmlns:a16="http://schemas.microsoft.com/office/drawing/2014/main" id="{655A84F3-0940-4052-903E-13D3407904A0}"/>
              </a:ext>
            </a:extLst>
          </p:cNvPr>
          <p:cNvSpPr>
            <a:spLocks/>
          </p:cNvSpPr>
          <p:nvPr/>
        </p:nvSpPr>
        <p:spPr bwMode="auto">
          <a:xfrm>
            <a:off x="7106563" y="5997934"/>
            <a:ext cx="111148" cy="49825"/>
          </a:xfrm>
          <a:custGeom>
            <a:avLst/>
            <a:gdLst>
              <a:gd name="T0" fmla="*/ 72 w 170"/>
              <a:gd name="T1" fmla="*/ 76 h 76"/>
              <a:gd name="T2" fmla="*/ 11 w 170"/>
              <a:gd name="T3" fmla="*/ 56 h 76"/>
              <a:gd name="T4" fmla="*/ 17 w 170"/>
              <a:gd name="T5" fmla="*/ 33 h 76"/>
              <a:gd name="T6" fmla="*/ 63 w 170"/>
              <a:gd name="T7" fmla="*/ 14 h 76"/>
              <a:gd name="T8" fmla="*/ 151 w 170"/>
              <a:gd name="T9" fmla="*/ 15 h 76"/>
              <a:gd name="T10" fmla="*/ 156 w 170"/>
              <a:gd name="T11" fmla="*/ 46 h 76"/>
              <a:gd name="T12" fmla="*/ 72 w 170"/>
              <a:gd name="T1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76">
                <a:moveTo>
                  <a:pt x="72" y="76"/>
                </a:moveTo>
                <a:cubicBezTo>
                  <a:pt x="49" y="76"/>
                  <a:pt x="28" y="73"/>
                  <a:pt x="11" y="56"/>
                </a:cubicBezTo>
                <a:cubicBezTo>
                  <a:pt x="0" y="44"/>
                  <a:pt x="1" y="38"/>
                  <a:pt x="17" y="33"/>
                </a:cubicBezTo>
                <a:cubicBezTo>
                  <a:pt x="32" y="27"/>
                  <a:pt x="48" y="21"/>
                  <a:pt x="63" y="14"/>
                </a:cubicBezTo>
                <a:cubicBezTo>
                  <a:pt x="93" y="0"/>
                  <a:pt x="122" y="0"/>
                  <a:pt x="151" y="15"/>
                </a:cubicBezTo>
                <a:cubicBezTo>
                  <a:pt x="168" y="25"/>
                  <a:pt x="170" y="32"/>
                  <a:pt x="156" y="46"/>
                </a:cubicBezTo>
                <a:cubicBezTo>
                  <a:pt x="132" y="68"/>
                  <a:pt x="103" y="76"/>
                  <a:pt x="72" y="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4" name="Freeform 206">
            <a:extLst>
              <a:ext uri="{FF2B5EF4-FFF2-40B4-BE49-F238E27FC236}">
                <a16:creationId xmlns:a16="http://schemas.microsoft.com/office/drawing/2014/main" id="{A80F07CF-ED6E-4878-953C-075DCC3E1D8F}"/>
              </a:ext>
            </a:extLst>
          </p:cNvPr>
          <p:cNvSpPr>
            <a:spLocks/>
          </p:cNvSpPr>
          <p:nvPr/>
        </p:nvSpPr>
        <p:spPr bwMode="auto">
          <a:xfrm>
            <a:off x="7129560" y="6040545"/>
            <a:ext cx="128395" cy="49825"/>
          </a:xfrm>
          <a:custGeom>
            <a:avLst/>
            <a:gdLst>
              <a:gd name="T0" fmla="*/ 90 w 195"/>
              <a:gd name="T1" fmla="*/ 73 h 76"/>
              <a:gd name="T2" fmla="*/ 11 w 195"/>
              <a:gd name="T3" fmla="*/ 61 h 76"/>
              <a:gd name="T4" fmla="*/ 1 w 195"/>
              <a:gd name="T5" fmla="*/ 53 h 76"/>
              <a:gd name="T6" fmla="*/ 9 w 195"/>
              <a:gd name="T7" fmla="*/ 43 h 76"/>
              <a:gd name="T8" fmla="*/ 70 w 195"/>
              <a:gd name="T9" fmla="*/ 27 h 76"/>
              <a:gd name="T10" fmla="*/ 156 w 195"/>
              <a:gd name="T11" fmla="*/ 8 h 76"/>
              <a:gd name="T12" fmla="*/ 187 w 195"/>
              <a:gd name="T13" fmla="*/ 23 h 76"/>
              <a:gd name="T14" fmla="*/ 180 w 195"/>
              <a:gd name="T15" fmla="*/ 44 h 76"/>
              <a:gd name="T16" fmla="*/ 90 w 195"/>
              <a:gd name="T17" fmla="*/ 7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76">
                <a:moveTo>
                  <a:pt x="90" y="73"/>
                </a:moveTo>
                <a:cubicBezTo>
                  <a:pt x="62" y="75"/>
                  <a:pt x="37" y="69"/>
                  <a:pt x="11" y="61"/>
                </a:cubicBezTo>
                <a:cubicBezTo>
                  <a:pt x="7" y="59"/>
                  <a:pt x="1" y="59"/>
                  <a:pt x="1" y="53"/>
                </a:cubicBezTo>
                <a:cubicBezTo>
                  <a:pt x="0" y="48"/>
                  <a:pt x="5" y="45"/>
                  <a:pt x="9" y="43"/>
                </a:cubicBezTo>
                <a:cubicBezTo>
                  <a:pt x="27" y="31"/>
                  <a:pt x="48" y="28"/>
                  <a:pt x="70" y="27"/>
                </a:cubicBezTo>
                <a:cubicBezTo>
                  <a:pt x="100" y="25"/>
                  <a:pt x="129" y="25"/>
                  <a:pt x="156" y="8"/>
                </a:cubicBezTo>
                <a:cubicBezTo>
                  <a:pt x="171" y="0"/>
                  <a:pt x="179" y="13"/>
                  <a:pt x="187" y="23"/>
                </a:cubicBezTo>
                <a:cubicBezTo>
                  <a:pt x="195" y="33"/>
                  <a:pt x="186" y="39"/>
                  <a:pt x="180" y="44"/>
                </a:cubicBezTo>
                <a:cubicBezTo>
                  <a:pt x="154" y="67"/>
                  <a:pt x="124" y="76"/>
                  <a:pt x="90" y="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5" name="Freeform 207">
            <a:extLst>
              <a:ext uri="{FF2B5EF4-FFF2-40B4-BE49-F238E27FC236}">
                <a16:creationId xmlns:a16="http://schemas.microsoft.com/office/drawing/2014/main" id="{0F4AE320-9566-4434-A75B-A6BC192F87AD}"/>
              </a:ext>
            </a:extLst>
          </p:cNvPr>
          <p:cNvSpPr>
            <a:spLocks/>
          </p:cNvSpPr>
          <p:nvPr/>
        </p:nvSpPr>
        <p:spPr bwMode="auto">
          <a:xfrm>
            <a:off x="6972420" y="6133994"/>
            <a:ext cx="88152" cy="55573"/>
          </a:xfrm>
          <a:custGeom>
            <a:avLst/>
            <a:gdLst>
              <a:gd name="T0" fmla="*/ 65 w 136"/>
              <a:gd name="T1" fmla="*/ 83 h 83"/>
              <a:gd name="T2" fmla="*/ 11 w 136"/>
              <a:gd name="T3" fmla="*/ 59 h 83"/>
              <a:gd name="T4" fmla="*/ 20 w 136"/>
              <a:gd name="T5" fmla="*/ 19 h 83"/>
              <a:gd name="T6" fmla="*/ 128 w 136"/>
              <a:gd name="T7" fmla="*/ 33 h 83"/>
              <a:gd name="T8" fmla="*/ 119 w 136"/>
              <a:gd name="T9" fmla="*/ 69 h 83"/>
              <a:gd name="T10" fmla="*/ 65 w 136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83">
                <a:moveTo>
                  <a:pt x="65" y="83"/>
                </a:moveTo>
                <a:cubicBezTo>
                  <a:pt x="43" y="82"/>
                  <a:pt x="23" y="78"/>
                  <a:pt x="11" y="59"/>
                </a:cubicBezTo>
                <a:cubicBezTo>
                  <a:pt x="0" y="42"/>
                  <a:pt x="3" y="29"/>
                  <a:pt x="20" y="19"/>
                </a:cubicBezTo>
                <a:cubicBezTo>
                  <a:pt x="52" y="0"/>
                  <a:pt x="103" y="7"/>
                  <a:pt x="128" y="33"/>
                </a:cubicBezTo>
                <a:cubicBezTo>
                  <a:pt x="136" y="41"/>
                  <a:pt x="132" y="59"/>
                  <a:pt x="119" y="69"/>
                </a:cubicBezTo>
                <a:cubicBezTo>
                  <a:pt x="102" y="82"/>
                  <a:pt x="82" y="80"/>
                  <a:pt x="65" y="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8" name="Freeform 210">
            <a:extLst>
              <a:ext uri="{FF2B5EF4-FFF2-40B4-BE49-F238E27FC236}">
                <a16:creationId xmlns:a16="http://schemas.microsoft.com/office/drawing/2014/main" id="{A677567B-15DC-4647-96B3-128E8F894862}"/>
              </a:ext>
            </a:extLst>
          </p:cNvPr>
          <p:cNvSpPr>
            <a:spLocks/>
          </p:cNvSpPr>
          <p:nvPr/>
        </p:nvSpPr>
        <p:spPr bwMode="auto">
          <a:xfrm>
            <a:off x="7167927" y="6736393"/>
            <a:ext cx="47909" cy="84319"/>
          </a:xfrm>
          <a:custGeom>
            <a:avLst/>
            <a:gdLst>
              <a:gd name="T0" fmla="*/ 6 w 73"/>
              <a:gd name="T1" fmla="*/ 94 h 129"/>
              <a:gd name="T2" fmla="*/ 16 w 73"/>
              <a:gd name="T3" fmla="*/ 38 h 129"/>
              <a:gd name="T4" fmla="*/ 43 w 73"/>
              <a:gd name="T5" fmla="*/ 8 h 129"/>
              <a:gd name="T6" fmla="*/ 71 w 73"/>
              <a:gd name="T7" fmla="*/ 25 h 129"/>
              <a:gd name="T8" fmla="*/ 64 w 73"/>
              <a:gd name="T9" fmla="*/ 88 h 129"/>
              <a:gd name="T10" fmla="*/ 58 w 73"/>
              <a:gd name="T11" fmla="*/ 102 h 129"/>
              <a:gd name="T12" fmla="*/ 20 w 73"/>
              <a:gd name="T13" fmla="*/ 126 h 129"/>
              <a:gd name="T14" fmla="*/ 6 w 73"/>
              <a:gd name="T15" fmla="*/ 9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" h="129">
                <a:moveTo>
                  <a:pt x="6" y="94"/>
                </a:moveTo>
                <a:cubicBezTo>
                  <a:pt x="5" y="73"/>
                  <a:pt x="9" y="55"/>
                  <a:pt x="16" y="38"/>
                </a:cubicBezTo>
                <a:cubicBezTo>
                  <a:pt x="21" y="25"/>
                  <a:pt x="29" y="14"/>
                  <a:pt x="43" y="8"/>
                </a:cubicBezTo>
                <a:cubicBezTo>
                  <a:pt x="60" y="0"/>
                  <a:pt x="70" y="6"/>
                  <a:pt x="71" y="25"/>
                </a:cubicBezTo>
                <a:cubicBezTo>
                  <a:pt x="73" y="46"/>
                  <a:pt x="70" y="67"/>
                  <a:pt x="64" y="88"/>
                </a:cubicBezTo>
                <a:cubicBezTo>
                  <a:pt x="63" y="93"/>
                  <a:pt x="61" y="98"/>
                  <a:pt x="58" y="102"/>
                </a:cubicBezTo>
                <a:cubicBezTo>
                  <a:pt x="50" y="117"/>
                  <a:pt x="38" y="129"/>
                  <a:pt x="20" y="126"/>
                </a:cubicBezTo>
                <a:cubicBezTo>
                  <a:pt x="0" y="122"/>
                  <a:pt x="9" y="103"/>
                  <a:pt x="6" y="9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9" name="Freeform 211">
            <a:extLst>
              <a:ext uri="{FF2B5EF4-FFF2-40B4-BE49-F238E27FC236}">
                <a16:creationId xmlns:a16="http://schemas.microsoft.com/office/drawing/2014/main" id="{D62E5E08-DDE7-4037-8C57-BA21C840E2DB}"/>
              </a:ext>
            </a:extLst>
          </p:cNvPr>
          <p:cNvSpPr>
            <a:spLocks/>
          </p:cNvSpPr>
          <p:nvPr/>
        </p:nvSpPr>
        <p:spPr bwMode="auto">
          <a:xfrm>
            <a:off x="6951381" y="5488409"/>
            <a:ext cx="57490" cy="67071"/>
          </a:xfrm>
          <a:custGeom>
            <a:avLst/>
            <a:gdLst>
              <a:gd name="T0" fmla="*/ 88 w 88"/>
              <a:gd name="T1" fmla="*/ 51 h 104"/>
              <a:gd name="T2" fmla="*/ 58 w 88"/>
              <a:gd name="T3" fmla="*/ 96 h 104"/>
              <a:gd name="T4" fmla="*/ 22 w 88"/>
              <a:gd name="T5" fmla="*/ 80 h 104"/>
              <a:gd name="T6" fmla="*/ 17 w 88"/>
              <a:gd name="T7" fmla="*/ 68 h 104"/>
              <a:gd name="T8" fmla="*/ 48 w 88"/>
              <a:gd name="T9" fmla="*/ 3 h 104"/>
              <a:gd name="T10" fmla="*/ 88 w 88"/>
              <a:gd name="T11" fmla="*/ 5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" h="104">
                <a:moveTo>
                  <a:pt x="88" y="51"/>
                </a:moveTo>
                <a:cubicBezTo>
                  <a:pt x="88" y="70"/>
                  <a:pt x="76" y="89"/>
                  <a:pt x="58" y="96"/>
                </a:cubicBezTo>
                <a:cubicBezTo>
                  <a:pt x="38" y="104"/>
                  <a:pt x="30" y="101"/>
                  <a:pt x="22" y="80"/>
                </a:cubicBezTo>
                <a:cubicBezTo>
                  <a:pt x="21" y="76"/>
                  <a:pt x="19" y="72"/>
                  <a:pt x="17" y="68"/>
                </a:cubicBezTo>
                <a:cubicBezTo>
                  <a:pt x="0" y="34"/>
                  <a:pt x="11" y="10"/>
                  <a:pt x="48" y="3"/>
                </a:cubicBezTo>
                <a:cubicBezTo>
                  <a:pt x="64" y="0"/>
                  <a:pt x="88" y="28"/>
                  <a:pt x="88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4" name="Freeform 216">
            <a:extLst>
              <a:ext uri="{FF2B5EF4-FFF2-40B4-BE49-F238E27FC236}">
                <a16:creationId xmlns:a16="http://schemas.microsoft.com/office/drawing/2014/main" id="{7CFB4735-BAE0-4F03-9204-88ADF742C666}"/>
              </a:ext>
            </a:extLst>
          </p:cNvPr>
          <p:cNvSpPr>
            <a:spLocks/>
          </p:cNvSpPr>
          <p:nvPr/>
        </p:nvSpPr>
        <p:spPr bwMode="auto">
          <a:xfrm>
            <a:off x="6769290" y="6876062"/>
            <a:ext cx="68988" cy="49825"/>
          </a:xfrm>
          <a:custGeom>
            <a:avLst/>
            <a:gdLst>
              <a:gd name="T0" fmla="*/ 45 w 106"/>
              <a:gd name="T1" fmla="*/ 0 h 75"/>
              <a:gd name="T2" fmla="*/ 100 w 106"/>
              <a:gd name="T3" fmla="*/ 32 h 75"/>
              <a:gd name="T4" fmla="*/ 82 w 106"/>
              <a:gd name="T5" fmla="*/ 67 h 75"/>
              <a:gd name="T6" fmla="*/ 8 w 106"/>
              <a:gd name="T7" fmla="*/ 34 h 75"/>
              <a:gd name="T8" fmla="*/ 21 w 106"/>
              <a:gd name="T9" fmla="*/ 6 h 75"/>
              <a:gd name="T10" fmla="*/ 45 w 106"/>
              <a:gd name="T11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75">
                <a:moveTo>
                  <a:pt x="45" y="0"/>
                </a:moveTo>
                <a:cubicBezTo>
                  <a:pt x="70" y="0"/>
                  <a:pt x="94" y="15"/>
                  <a:pt x="100" y="32"/>
                </a:cubicBezTo>
                <a:cubicBezTo>
                  <a:pt x="106" y="49"/>
                  <a:pt x="100" y="62"/>
                  <a:pt x="82" y="67"/>
                </a:cubicBezTo>
                <a:cubicBezTo>
                  <a:pt x="55" y="75"/>
                  <a:pt x="20" y="60"/>
                  <a:pt x="8" y="34"/>
                </a:cubicBezTo>
                <a:cubicBezTo>
                  <a:pt x="0" y="16"/>
                  <a:pt x="2" y="11"/>
                  <a:pt x="21" y="6"/>
                </a:cubicBezTo>
                <a:cubicBezTo>
                  <a:pt x="30" y="3"/>
                  <a:pt x="39" y="1"/>
                  <a:pt x="4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5" name="Freeform 217">
            <a:extLst>
              <a:ext uri="{FF2B5EF4-FFF2-40B4-BE49-F238E27FC236}">
                <a16:creationId xmlns:a16="http://schemas.microsoft.com/office/drawing/2014/main" id="{8AC33C00-81AE-4F69-8D17-E147367577AD}"/>
              </a:ext>
            </a:extLst>
          </p:cNvPr>
          <p:cNvSpPr>
            <a:spLocks/>
          </p:cNvSpPr>
          <p:nvPr/>
        </p:nvSpPr>
        <p:spPr bwMode="auto">
          <a:xfrm>
            <a:off x="6824862" y="6386950"/>
            <a:ext cx="55575" cy="51740"/>
          </a:xfrm>
          <a:custGeom>
            <a:avLst/>
            <a:gdLst>
              <a:gd name="T0" fmla="*/ 82 w 83"/>
              <a:gd name="T1" fmla="*/ 49 h 79"/>
              <a:gd name="T2" fmla="*/ 44 w 83"/>
              <a:gd name="T3" fmla="*/ 77 h 79"/>
              <a:gd name="T4" fmla="*/ 1 w 83"/>
              <a:gd name="T5" fmla="*/ 47 h 79"/>
              <a:gd name="T6" fmla="*/ 37 w 83"/>
              <a:gd name="T7" fmla="*/ 1 h 79"/>
              <a:gd name="T8" fmla="*/ 82 w 83"/>
              <a:gd name="T9" fmla="*/ 4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79">
                <a:moveTo>
                  <a:pt x="82" y="49"/>
                </a:moveTo>
                <a:cubicBezTo>
                  <a:pt x="81" y="78"/>
                  <a:pt x="79" y="73"/>
                  <a:pt x="44" y="77"/>
                </a:cubicBezTo>
                <a:cubicBezTo>
                  <a:pt x="25" y="79"/>
                  <a:pt x="0" y="61"/>
                  <a:pt x="1" y="47"/>
                </a:cubicBezTo>
                <a:cubicBezTo>
                  <a:pt x="1" y="22"/>
                  <a:pt x="18" y="1"/>
                  <a:pt x="37" y="1"/>
                </a:cubicBezTo>
                <a:cubicBezTo>
                  <a:pt x="59" y="0"/>
                  <a:pt x="83" y="26"/>
                  <a:pt x="82" y="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6" name="Freeform 218">
            <a:extLst>
              <a:ext uri="{FF2B5EF4-FFF2-40B4-BE49-F238E27FC236}">
                <a16:creationId xmlns:a16="http://schemas.microsoft.com/office/drawing/2014/main" id="{0F35B7E1-F446-44B7-BA1F-C26253EE8259}"/>
              </a:ext>
            </a:extLst>
          </p:cNvPr>
          <p:cNvSpPr>
            <a:spLocks/>
          </p:cNvSpPr>
          <p:nvPr/>
        </p:nvSpPr>
        <p:spPr bwMode="auto">
          <a:xfrm>
            <a:off x="6537453" y="7263380"/>
            <a:ext cx="53657" cy="63239"/>
          </a:xfrm>
          <a:custGeom>
            <a:avLst/>
            <a:gdLst>
              <a:gd name="T0" fmla="*/ 78 w 80"/>
              <a:gd name="T1" fmla="*/ 47 h 97"/>
              <a:gd name="T2" fmla="*/ 51 w 80"/>
              <a:gd name="T3" fmla="*/ 80 h 97"/>
              <a:gd name="T4" fmla="*/ 33 w 80"/>
              <a:gd name="T5" fmla="*/ 92 h 97"/>
              <a:gd name="T6" fmla="*/ 26 w 80"/>
              <a:gd name="T7" fmla="*/ 97 h 97"/>
              <a:gd name="T8" fmla="*/ 20 w 80"/>
              <a:gd name="T9" fmla="*/ 88 h 97"/>
              <a:gd name="T10" fmla="*/ 11 w 80"/>
              <a:gd name="T11" fmla="*/ 62 h 97"/>
              <a:gd name="T12" fmla="*/ 15 w 80"/>
              <a:gd name="T13" fmla="*/ 18 h 97"/>
              <a:gd name="T14" fmla="*/ 52 w 80"/>
              <a:gd name="T15" fmla="*/ 4 h 97"/>
              <a:gd name="T16" fmla="*/ 78 w 80"/>
              <a:gd name="T17" fmla="*/ 42 h 97"/>
              <a:gd name="T18" fmla="*/ 78 w 80"/>
              <a:gd name="T19" fmla="*/ 4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97">
                <a:moveTo>
                  <a:pt x="78" y="47"/>
                </a:moveTo>
                <a:cubicBezTo>
                  <a:pt x="80" y="67"/>
                  <a:pt x="70" y="78"/>
                  <a:pt x="51" y="80"/>
                </a:cubicBezTo>
                <a:cubicBezTo>
                  <a:pt x="43" y="81"/>
                  <a:pt x="35" y="81"/>
                  <a:pt x="33" y="92"/>
                </a:cubicBezTo>
                <a:cubicBezTo>
                  <a:pt x="33" y="95"/>
                  <a:pt x="30" y="97"/>
                  <a:pt x="26" y="97"/>
                </a:cubicBezTo>
                <a:cubicBezTo>
                  <a:pt x="21" y="96"/>
                  <a:pt x="20" y="92"/>
                  <a:pt x="20" y="88"/>
                </a:cubicBezTo>
                <a:cubicBezTo>
                  <a:pt x="18" y="78"/>
                  <a:pt x="17" y="70"/>
                  <a:pt x="11" y="62"/>
                </a:cubicBezTo>
                <a:cubicBezTo>
                  <a:pt x="0" y="46"/>
                  <a:pt x="4" y="31"/>
                  <a:pt x="15" y="18"/>
                </a:cubicBezTo>
                <a:cubicBezTo>
                  <a:pt x="24" y="7"/>
                  <a:pt x="37" y="0"/>
                  <a:pt x="52" y="4"/>
                </a:cubicBezTo>
                <a:cubicBezTo>
                  <a:pt x="70" y="9"/>
                  <a:pt x="79" y="23"/>
                  <a:pt x="78" y="42"/>
                </a:cubicBezTo>
                <a:cubicBezTo>
                  <a:pt x="78" y="44"/>
                  <a:pt x="78" y="46"/>
                  <a:pt x="78" y="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7" name="Freeform 219">
            <a:extLst>
              <a:ext uri="{FF2B5EF4-FFF2-40B4-BE49-F238E27FC236}">
                <a16:creationId xmlns:a16="http://schemas.microsoft.com/office/drawing/2014/main" id="{4A86B2E8-BC57-438D-9302-2631661978C8}"/>
              </a:ext>
            </a:extLst>
          </p:cNvPr>
          <p:cNvSpPr>
            <a:spLocks/>
          </p:cNvSpPr>
          <p:nvPr/>
        </p:nvSpPr>
        <p:spPr bwMode="auto">
          <a:xfrm>
            <a:off x="6901556" y="5342767"/>
            <a:ext cx="57490" cy="97732"/>
          </a:xfrm>
          <a:custGeom>
            <a:avLst/>
            <a:gdLst>
              <a:gd name="T0" fmla="*/ 3 w 90"/>
              <a:gd name="T1" fmla="*/ 22 h 149"/>
              <a:gd name="T2" fmla="*/ 11 w 90"/>
              <a:gd name="T3" fmla="*/ 1 h 149"/>
              <a:gd name="T4" fmla="*/ 31 w 90"/>
              <a:gd name="T5" fmla="*/ 16 h 149"/>
              <a:gd name="T6" fmla="*/ 37 w 90"/>
              <a:gd name="T7" fmla="*/ 48 h 149"/>
              <a:gd name="T8" fmla="*/ 52 w 90"/>
              <a:gd name="T9" fmla="*/ 69 h 149"/>
              <a:gd name="T10" fmla="*/ 86 w 90"/>
              <a:gd name="T11" fmla="*/ 130 h 149"/>
              <a:gd name="T12" fmla="*/ 61 w 90"/>
              <a:gd name="T13" fmla="*/ 141 h 149"/>
              <a:gd name="T14" fmla="*/ 34 w 90"/>
              <a:gd name="T15" fmla="*/ 94 h 149"/>
              <a:gd name="T16" fmla="*/ 21 w 90"/>
              <a:gd name="T17" fmla="*/ 71 h 149"/>
              <a:gd name="T18" fmla="*/ 3 w 90"/>
              <a:gd name="T19" fmla="*/ 2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0" h="149">
                <a:moveTo>
                  <a:pt x="3" y="22"/>
                </a:moveTo>
                <a:cubicBezTo>
                  <a:pt x="5" y="14"/>
                  <a:pt x="0" y="3"/>
                  <a:pt x="11" y="1"/>
                </a:cubicBezTo>
                <a:cubicBezTo>
                  <a:pt x="21" y="0"/>
                  <a:pt x="27" y="8"/>
                  <a:pt x="31" y="16"/>
                </a:cubicBezTo>
                <a:cubicBezTo>
                  <a:pt x="37" y="26"/>
                  <a:pt x="38" y="37"/>
                  <a:pt x="37" y="48"/>
                </a:cubicBezTo>
                <a:cubicBezTo>
                  <a:pt x="37" y="59"/>
                  <a:pt x="41" y="65"/>
                  <a:pt x="52" y="69"/>
                </a:cubicBezTo>
                <a:cubicBezTo>
                  <a:pt x="75" y="76"/>
                  <a:pt x="90" y="106"/>
                  <a:pt x="86" y="130"/>
                </a:cubicBezTo>
                <a:cubicBezTo>
                  <a:pt x="83" y="145"/>
                  <a:pt x="74" y="149"/>
                  <a:pt x="61" y="141"/>
                </a:cubicBezTo>
                <a:cubicBezTo>
                  <a:pt x="44" y="130"/>
                  <a:pt x="37" y="113"/>
                  <a:pt x="34" y="94"/>
                </a:cubicBezTo>
                <a:cubicBezTo>
                  <a:pt x="32" y="84"/>
                  <a:pt x="29" y="77"/>
                  <a:pt x="21" y="71"/>
                </a:cubicBezTo>
                <a:cubicBezTo>
                  <a:pt x="6" y="58"/>
                  <a:pt x="5" y="40"/>
                  <a:pt x="3" y="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9" name="Freeform 221">
            <a:extLst>
              <a:ext uri="{FF2B5EF4-FFF2-40B4-BE49-F238E27FC236}">
                <a16:creationId xmlns:a16="http://schemas.microsoft.com/office/drawing/2014/main" id="{D01340BE-6B25-4E7D-8057-4237B2BFDE12}"/>
              </a:ext>
            </a:extLst>
          </p:cNvPr>
          <p:cNvSpPr>
            <a:spLocks/>
          </p:cNvSpPr>
          <p:nvPr/>
        </p:nvSpPr>
        <p:spPr bwMode="auto">
          <a:xfrm>
            <a:off x="7225417" y="6136582"/>
            <a:ext cx="63240" cy="67071"/>
          </a:xfrm>
          <a:custGeom>
            <a:avLst/>
            <a:gdLst>
              <a:gd name="T0" fmla="*/ 1 w 94"/>
              <a:gd name="T1" fmla="*/ 74 h 103"/>
              <a:gd name="T2" fmla="*/ 26 w 94"/>
              <a:gd name="T3" fmla="*/ 32 h 103"/>
              <a:gd name="T4" fmla="*/ 60 w 94"/>
              <a:gd name="T5" fmla="*/ 12 h 103"/>
              <a:gd name="T6" fmla="*/ 86 w 94"/>
              <a:gd name="T7" fmla="*/ 7 h 103"/>
              <a:gd name="T8" fmla="*/ 81 w 94"/>
              <a:gd name="T9" fmla="*/ 34 h 103"/>
              <a:gd name="T10" fmla="*/ 27 w 94"/>
              <a:gd name="T11" fmla="*/ 93 h 103"/>
              <a:gd name="T12" fmla="*/ 1 w 94"/>
              <a:gd name="T13" fmla="*/ 74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3">
                <a:moveTo>
                  <a:pt x="1" y="74"/>
                </a:moveTo>
                <a:cubicBezTo>
                  <a:pt x="2" y="58"/>
                  <a:pt x="11" y="43"/>
                  <a:pt x="26" y="32"/>
                </a:cubicBezTo>
                <a:cubicBezTo>
                  <a:pt x="36" y="23"/>
                  <a:pt x="47" y="16"/>
                  <a:pt x="60" y="12"/>
                </a:cubicBezTo>
                <a:cubicBezTo>
                  <a:pt x="68" y="9"/>
                  <a:pt x="78" y="0"/>
                  <a:pt x="86" y="7"/>
                </a:cubicBezTo>
                <a:cubicBezTo>
                  <a:pt x="94" y="15"/>
                  <a:pt x="86" y="26"/>
                  <a:pt x="81" y="34"/>
                </a:cubicBezTo>
                <a:cubicBezTo>
                  <a:pt x="68" y="59"/>
                  <a:pt x="52" y="81"/>
                  <a:pt x="27" y="93"/>
                </a:cubicBezTo>
                <a:cubicBezTo>
                  <a:pt x="8" y="103"/>
                  <a:pt x="0" y="98"/>
                  <a:pt x="1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2" name="Freeform 224">
            <a:extLst>
              <a:ext uri="{FF2B5EF4-FFF2-40B4-BE49-F238E27FC236}">
                <a16:creationId xmlns:a16="http://schemas.microsoft.com/office/drawing/2014/main" id="{396A8230-C896-4D93-BCBA-5B0905176AD2}"/>
              </a:ext>
            </a:extLst>
          </p:cNvPr>
          <p:cNvSpPr>
            <a:spLocks/>
          </p:cNvSpPr>
          <p:nvPr/>
        </p:nvSpPr>
        <p:spPr bwMode="auto">
          <a:xfrm>
            <a:off x="7401679" y="6431477"/>
            <a:ext cx="47909" cy="57490"/>
          </a:xfrm>
          <a:custGeom>
            <a:avLst/>
            <a:gdLst>
              <a:gd name="T0" fmla="*/ 0 w 72"/>
              <a:gd name="T1" fmla="*/ 29 h 87"/>
              <a:gd name="T2" fmla="*/ 31 w 72"/>
              <a:gd name="T3" fmla="*/ 11 h 87"/>
              <a:gd name="T4" fmla="*/ 69 w 72"/>
              <a:gd name="T5" fmla="*/ 59 h 87"/>
              <a:gd name="T6" fmla="*/ 43 w 72"/>
              <a:gd name="T7" fmla="*/ 84 h 87"/>
              <a:gd name="T8" fmla="*/ 0 w 72"/>
              <a:gd name="T9" fmla="*/ 29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87">
                <a:moveTo>
                  <a:pt x="0" y="29"/>
                </a:moveTo>
                <a:cubicBezTo>
                  <a:pt x="0" y="5"/>
                  <a:pt x="8" y="0"/>
                  <a:pt x="31" y="11"/>
                </a:cubicBezTo>
                <a:cubicBezTo>
                  <a:pt x="51" y="21"/>
                  <a:pt x="64" y="36"/>
                  <a:pt x="69" y="59"/>
                </a:cubicBezTo>
                <a:cubicBezTo>
                  <a:pt x="72" y="79"/>
                  <a:pt x="63" y="87"/>
                  <a:pt x="43" y="84"/>
                </a:cubicBezTo>
                <a:cubicBezTo>
                  <a:pt x="18" y="80"/>
                  <a:pt x="0" y="57"/>
                  <a:pt x="0" y="2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3" name="Freeform 225">
            <a:extLst>
              <a:ext uri="{FF2B5EF4-FFF2-40B4-BE49-F238E27FC236}">
                <a16:creationId xmlns:a16="http://schemas.microsoft.com/office/drawing/2014/main" id="{ED09E122-4554-41A7-AF66-D220CD251DE9}"/>
              </a:ext>
            </a:extLst>
          </p:cNvPr>
          <p:cNvSpPr>
            <a:spLocks/>
          </p:cNvSpPr>
          <p:nvPr/>
        </p:nvSpPr>
        <p:spPr bwMode="auto">
          <a:xfrm>
            <a:off x="7129599" y="5944948"/>
            <a:ext cx="38327" cy="61323"/>
          </a:xfrm>
          <a:custGeom>
            <a:avLst/>
            <a:gdLst>
              <a:gd name="T0" fmla="*/ 57 w 57"/>
              <a:gd name="T1" fmla="*/ 39 h 95"/>
              <a:gd name="T2" fmla="*/ 48 w 57"/>
              <a:gd name="T3" fmla="*/ 78 h 95"/>
              <a:gd name="T4" fmla="*/ 16 w 57"/>
              <a:gd name="T5" fmla="*/ 92 h 95"/>
              <a:gd name="T6" fmla="*/ 2 w 57"/>
              <a:gd name="T7" fmla="*/ 63 h 95"/>
              <a:gd name="T8" fmla="*/ 24 w 57"/>
              <a:gd name="T9" fmla="*/ 13 h 95"/>
              <a:gd name="T10" fmla="*/ 46 w 57"/>
              <a:gd name="T11" fmla="*/ 3 h 95"/>
              <a:gd name="T12" fmla="*/ 56 w 57"/>
              <a:gd name="T13" fmla="*/ 23 h 95"/>
              <a:gd name="T14" fmla="*/ 57 w 57"/>
              <a:gd name="T15" fmla="*/ 3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95">
                <a:moveTo>
                  <a:pt x="57" y="39"/>
                </a:moveTo>
                <a:cubicBezTo>
                  <a:pt x="57" y="53"/>
                  <a:pt x="55" y="66"/>
                  <a:pt x="48" y="78"/>
                </a:cubicBezTo>
                <a:cubicBezTo>
                  <a:pt x="41" y="90"/>
                  <a:pt x="31" y="95"/>
                  <a:pt x="16" y="92"/>
                </a:cubicBezTo>
                <a:cubicBezTo>
                  <a:pt x="2" y="88"/>
                  <a:pt x="0" y="76"/>
                  <a:pt x="2" y="63"/>
                </a:cubicBezTo>
                <a:cubicBezTo>
                  <a:pt x="4" y="44"/>
                  <a:pt x="11" y="27"/>
                  <a:pt x="24" y="13"/>
                </a:cubicBezTo>
                <a:cubicBezTo>
                  <a:pt x="30" y="7"/>
                  <a:pt x="37" y="0"/>
                  <a:pt x="46" y="3"/>
                </a:cubicBezTo>
                <a:cubicBezTo>
                  <a:pt x="55" y="6"/>
                  <a:pt x="54" y="16"/>
                  <a:pt x="56" y="23"/>
                </a:cubicBezTo>
                <a:cubicBezTo>
                  <a:pt x="57" y="28"/>
                  <a:pt x="57" y="34"/>
                  <a:pt x="57" y="3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7" name="Freeform 229">
            <a:extLst>
              <a:ext uri="{FF2B5EF4-FFF2-40B4-BE49-F238E27FC236}">
                <a16:creationId xmlns:a16="http://schemas.microsoft.com/office/drawing/2014/main" id="{F96878BD-5455-4CAC-966A-A09556CC114A}"/>
              </a:ext>
            </a:extLst>
          </p:cNvPr>
          <p:cNvSpPr>
            <a:spLocks/>
          </p:cNvSpPr>
          <p:nvPr/>
        </p:nvSpPr>
        <p:spPr bwMode="auto">
          <a:xfrm>
            <a:off x="6757791" y="6211100"/>
            <a:ext cx="36411" cy="57490"/>
          </a:xfrm>
          <a:custGeom>
            <a:avLst/>
            <a:gdLst>
              <a:gd name="T0" fmla="*/ 55 w 55"/>
              <a:gd name="T1" fmla="*/ 38 h 89"/>
              <a:gd name="T2" fmla="*/ 29 w 55"/>
              <a:gd name="T3" fmla="*/ 84 h 89"/>
              <a:gd name="T4" fmla="*/ 8 w 55"/>
              <a:gd name="T5" fmla="*/ 85 h 89"/>
              <a:gd name="T6" fmla="*/ 2 w 55"/>
              <a:gd name="T7" fmla="*/ 66 h 89"/>
              <a:gd name="T8" fmla="*/ 14 w 55"/>
              <a:gd name="T9" fmla="*/ 18 h 89"/>
              <a:gd name="T10" fmla="*/ 34 w 55"/>
              <a:gd name="T11" fmla="*/ 2 h 89"/>
              <a:gd name="T12" fmla="*/ 55 w 55"/>
              <a:gd name="T13" fmla="*/ 26 h 89"/>
              <a:gd name="T14" fmla="*/ 55 w 55"/>
              <a:gd name="T15" fmla="*/ 3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89">
                <a:moveTo>
                  <a:pt x="55" y="38"/>
                </a:moveTo>
                <a:cubicBezTo>
                  <a:pt x="54" y="57"/>
                  <a:pt x="47" y="74"/>
                  <a:pt x="29" y="84"/>
                </a:cubicBezTo>
                <a:cubicBezTo>
                  <a:pt x="22" y="88"/>
                  <a:pt x="15" y="89"/>
                  <a:pt x="8" y="85"/>
                </a:cubicBezTo>
                <a:cubicBezTo>
                  <a:pt x="0" y="80"/>
                  <a:pt x="1" y="73"/>
                  <a:pt x="2" y="66"/>
                </a:cubicBezTo>
                <a:cubicBezTo>
                  <a:pt x="5" y="49"/>
                  <a:pt x="5" y="32"/>
                  <a:pt x="14" y="18"/>
                </a:cubicBezTo>
                <a:cubicBezTo>
                  <a:pt x="19" y="10"/>
                  <a:pt x="23" y="0"/>
                  <a:pt x="34" y="2"/>
                </a:cubicBezTo>
                <a:cubicBezTo>
                  <a:pt x="47" y="4"/>
                  <a:pt x="53" y="14"/>
                  <a:pt x="55" y="26"/>
                </a:cubicBezTo>
                <a:cubicBezTo>
                  <a:pt x="55" y="30"/>
                  <a:pt x="55" y="34"/>
                  <a:pt x="55" y="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8" name="Freeform 230">
            <a:extLst>
              <a:ext uri="{FF2B5EF4-FFF2-40B4-BE49-F238E27FC236}">
                <a16:creationId xmlns:a16="http://schemas.microsoft.com/office/drawing/2014/main" id="{BB0D753B-3D7F-49CD-9E29-757E64592909}"/>
              </a:ext>
            </a:extLst>
          </p:cNvPr>
          <p:cNvSpPr>
            <a:spLocks/>
          </p:cNvSpPr>
          <p:nvPr/>
        </p:nvSpPr>
        <p:spPr bwMode="auto">
          <a:xfrm>
            <a:off x="6911138" y="6542844"/>
            <a:ext cx="42160" cy="44075"/>
          </a:xfrm>
          <a:custGeom>
            <a:avLst/>
            <a:gdLst>
              <a:gd name="T0" fmla="*/ 64 w 65"/>
              <a:gd name="T1" fmla="*/ 46 h 68"/>
              <a:gd name="T2" fmla="*/ 41 w 65"/>
              <a:gd name="T3" fmla="*/ 67 h 68"/>
              <a:gd name="T4" fmla="*/ 0 w 65"/>
              <a:gd name="T5" fmla="*/ 46 h 68"/>
              <a:gd name="T6" fmla="*/ 34 w 65"/>
              <a:gd name="T7" fmla="*/ 1 h 68"/>
              <a:gd name="T8" fmla="*/ 64 w 65"/>
              <a:gd name="T9" fmla="*/ 4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8">
                <a:moveTo>
                  <a:pt x="64" y="46"/>
                </a:moveTo>
                <a:cubicBezTo>
                  <a:pt x="65" y="58"/>
                  <a:pt x="59" y="68"/>
                  <a:pt x="41" y="67"/>
                </a:cubicBezTo>
                <a:cubicBezTo>
                  <a:pt x="21" y="67"/>
                  <a:pt x="1" y="57"/>
                  <a:pt x="0" y="46"/>
                </a:cubicBezTo>
                <a:cubicBezTo>
                  <a:pt x="0" y="30"/>
                  <a:pt x="22" y="0"/>
                  <a:pt x="34" y="1"/>
                </a:cubicBezTo>
                <a:cubicBezTo>
                  <a:pt x="49" y="1"/>
                  <a:pt x="64" y="22"/>
                  <a:pt x="64" y="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0" name="Freeform 232">
            <a:extLst>
              <a:ext uri="{FF2B5EF4-FFF2-40B4-BE49-F238E27FC236}">
                <a16:creationId xmlns:a16="http://schemas.microsoft.com/office/drawing/2014/main" id="{85D97CA2-6276-47F4-B0FF-87E72CF921A9}"/>
              </a:ext>
            </a:extLst>
          </p:cNvPr>
          <p:cNvSpPr>
            <a:spLocks/>
          </p:cNvSpPr>
          <p:nvPr/>
        </p:nvSpPr>
        <p:spPr bwMode="auto">
          <a:xfrm>
            <a:off x="7298238" y="6222815"/>
            <a:ext cx="57490" cy="36409"/>
          </a:xfrm>
          <a:custGeom>
            <a:avLst/>
            <a:gdLst>
              <a:gd name="T0" fmla="*/ 34 w 89"/>
              <a:gd name="T1" fmla="*/ 58 h 58"/>
              <a:gd name="T2" fmla="*/ 3 w 89"/>
              <a:gd name="T3" fmla="*/ 44 h 58"/>
              <a:gd name="T4" fmla="*/ 24 w 89"/>
              <a:gd name="T5" fmla="*/ 15 h 58"/>
              <a:gd name="T6" fmla="*/ 69 w 89"/>
              <a:gd name="T7" fmla="*/ 8 h 58"/>
              <a:gd name="T8" fmla="*/ 75 w 89"/>
              <a:gd name="T9" fmla="*/ 42 h 58"/>
              <a:gd name="T10" fmla="*/ 34 w 89"/>
              <a:gd name="T1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" h="58">
                <a:moveTo>
                  <a:pt x="34" y="58"/>
                </a:moveTo>
                <a:cubicBezTo>
                  <a:pt x="24" y="53"/>
                  <a:pt x="6" y="58"/>
                  <a:pt x="3" y="44"/>
                </a:cubicBezTo>
                <a:cubicBezTo>
                  <a:pt x="0" y="31"/>
                  <a:pt x="14" y="22"/>
                  <a:pt x="24" y="15"/>
                </a:cubicBezTo>
                <a:cubicBezTo>
                  <a:pt x="38" y="6"/>
                  <a:pt x="52" y="0"/>
                  <a:pt x="69" y="8"/>
                </a:cubicBezTo>
                <a:cubicBezTo>
                  <a:pt x="86" y="15"/>
                  <a:pt x="89" y="29"/>
                  <a:pt x="75" y="42"/>
                </a:cubicBezTo>
                <a:cubicBezTo>
                  <a:pt x="64" y="53"/>
                  <a:pt x="50" y="57"/>
                  <a:pt x="34" y="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2" name="Freeform 234">
            <a:extLst>
              <a:ext uri="{FF2B5EF4-FFF2-40B4-BE49-F238E27FC236}">
                <a16:creationId xmlns:a16="http://schemas.microsoft.com/office/drawing/2014/main" id="{EDA65C8E-F99A-4A19-A2BD-51B551A96A65}"/>
              </a:ext>
            </a:extLst>
          </p:cNvPr>
          <p:cNvSpPr>
            <a:spLocks/>
          </p:cNvSpPr>
          <p:nvPr/>
        </p:nvSpPr>
        <p:spPr bwMode="auto">
          <a:xfrm>
            <a:off x="6428221" y="7313205"/>
            <a:ext cx="55575" cy="36409"/>
          </a:xfrm>
          <a:custGeom>
            <a:avLst/>
            <a:gdLst>
              <a:gd name="T0" fmla="*/ 18 w 83"/>
              <a:gd name="T1" fmla="*/ 57 h 58"/>
              <a:gd name="T2" fmla="*/ 3 w 83"/>
              <a:gd name="T3" fmla="*/ 50 h 58"/>
              <a:gd name="T4" fmla="*/ 4 w 83"/>
              <a:gd name="T5" fmla="*/ 35 h 58"/>
              <a:gd name="T6" fmla="*/ 75 w 83"/>
              <a:gd name="T7" fmla="*/ 3 h 58"/>
              <a:gd name="T8" fmla="*/ 83 w 83"/>
              <a:gd name="T9" fmla="*/ 16 h 58"/>
              <a:gd name="T10" fmla="*/ 53 w 83"/>
              <a:gd name="T11" fmla="*/ 53 h 58"/>
              <a:gd name="T12" fmla="*/ 18 w 83"/>
              <a:gd name="T13" fmla="*/ 5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58">
                <a:moveTo>
                  <a:pt x="18" y="57"/>
                </a:moveTo>
                <a:cubicBezTo>
                  <a:pt x="11" y="58"/>
                  <a:pt x="6" y="56"/>
                  <a:pt x="3" y="50"/>
                </a:cubicBezTo>
                <a:cubicBezTo>
                  <a:pt x="0" y="44"/>
                  <a:pt x="1" y="40"/>
                  <a:pt x="4" y="35"/>
                </a:cubicBezTo>
                <a:cubicBezTo>
                  <a:pt x="12" y="21"/>
                  <a:pt x="59" y="0"/>
                  <a:pt x="75" y="3"/>
                </a:cubicBezTo>
                <a:cubicBezTo>
                  <a:pt x="83" y="4"/>
                  <a:pt x="83" y="9"/>
                  <a:pt x="83" y="16"/>
                </a:cubicBezTo>
                <a:cubicBezTo>
                  <a:pt x="83" y="34"/>
                  <a:pt x="71" y="50"/>
                  <a:pt x="53" y="53"/>
                </a:cubicBezTo>
                <a:cubicBezTo>
                  <a:pt x="42" y="55"/>
                  <a:pt x="30" y="55"/>
                  <a:pt x="18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5" name="Freeform 237">
            <a:extLst>
              <a:ext uri="{FF2B5EF4-FFF2-40B4-BE49-F238E27FC236}">
                <a16:creationId xmlns:a16="http://schemas.microsoft.com/office/drawing/2014/main" id="{36FFD68D-F6D5-4CAF-B9BD-E8C056702B5B}"/>
              </a:ext>
            </a:extLst>
          </p:cNvPr>
          <p:cNvSpPr>
            <a:spLocks/>
          </p:cNvSpPr>
          <p:nvPr/>
        </p:nvSpPr>
        <p:spPr bwMode="auto">
          <a:xfrm>
            <a:off x="6817197" y="6785548"/>
            <a:ext cx="40244" cy="36409"/>
          </a:xfrm>
          <a:custGeom>
            <a:avLst/>
            <a:gdLst>
              <a:gd name="T0" fmla="*/ 26 w 59"/>
              <a:gd name="T1" fmla="*/ 0 h 58"/>
              <a:gd name="T2" fmla="*/ 59 w 59"/>
              <a:gd name="T3" fmla="*/ 30 h 58"/>
              <a:gd name="T4" fmla="*/ 30 w 59"/>
              <a:gd name="T5" fmla="*/ 58 h 58"/>
              <a:gd name="T6" fmla="*/ 2 w 59"/>
              <a:gd name="T7" fmla="*/ 29 h 58"/>
              <a:gd name="T8" fmla="*/ 26 w 59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8">
                <a:moveTo>
                  <a:pt x="26" y="0"/>
                </a:moveTo>
                <a:cubicBezTo>
                  <a:pt x="44" y="0"/>
                  <a:pt x="59" y="14"/>
                  <a:pt x="59" y="30"/>
                </a:cubicBezTo>
                <a:cubicBezTo>
                  <a:pt x="58" y="45"/>
                  <a:pt x="46" y="58"/>
                  <a:pt x="30" y="58"/>
                </a:cubicBezTo>
                <a:cubicBezTo>
                  <a:pt x="20" y="57"/>
                  <a:pt x="0" y="38"/>
                  <a:pt x="2" y="29"/>
                </a:cubicBezTo>
                <a:cubicBezTo>
                  <a:pt x="5" y="16"/>
                  <a:pt x="7" y="0"/>
                  <a:pt x="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6" name="Freeform 238">
            <a:extLst>
              <a:ext uri="{FF2B5EF4-FFF2-40B4-BE49-F238E27FC236}">
                <a16:creationId xmlns:a16="http://schemas.microsoft.com/office/drawing/2014/main" id="{B51BB594-0EA4-471E-B5CB-86D21CC49B1F}"/>
              </a:ext>
            </a:extLst>
          </p:cNvPr>
          <p:cNvSpPr>
            <a:spLocks/>
          </p:cNvSpPr>
          <p:nvPr/>
        </p:nvSpPr>
        <p:spPr bwMode="auto">
          <a:xfrm>
            <a:off x="6924552" y="6046513"/>
            <a:ext cx="59407" cy="74736"/>
          </a:xfrm>
          <a:custGeom>
            <a:avLst/>
            <a:gdLst>
              <a:gd name="T0" fmla="*/ 92 w 92"/>
              <a:gd name="T1" fmla="*/ 11 h 115"/>
              <a:gd name="T2" fmla="*/ 71 w 92"/>
              <a:gd name="T3" fmla="*/ 53 h 115"/>
              <a:gd name="T4" fmla="*/ 34 w 92"/>
              <a:gd name="T5" fmla="*/ 99 h 115"/>
              <a:gd name="T6" fmla="*/ 10 w 92"/>
              <a:gd name="T7" fmla="*/ 109 h 115"/>
              <a:gd name="T8" fmla="*/ 16 w 92"/>
              <a:gd name="T9" fmla="*/ 83 h 115"/>
              <a:gd name="T10" fmla="*/ 40 w 92"/>
              <a:gd name="T11" fmla="*/ 60 h 115"/>
              <a:gd name="T12" fmla="*/ 76 w 92"/>
              <a:gd name="T13" fmla="*/ 9 h 115"/>
              <a:gd name="T14" fmla="*/ 85 w 92"/>
              <a:gd name="T15" fmla="*/ 0 h 115"/>
              <a:gd name="T16" fmla="*/ 92 w 92"/>
              <a:gd name="T17" fmla="*/ 1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" h="115">
                <a:moveTo>
                  <a:pt x="92" y="11"/>
                </a:moveTo>
                <a:cubicBezTo>
                  <a:pt x="89" y="27"/>
                  <a:pt x="81" y="41"/>
                  <a:pt x="71" y="53"/>
                </a:cubicBezTo>
                <a:cubicBezTo>
                  <a:pt x="60" y="69"/>
                  <a:pt x="47" y="84"/>
                  <a:pt x="34" y="99"/>
                </a:cubicBezTo>
                <a:cubicBezTo>
                  <a:pt x="28" y="106"/>
                  <a:pt x="18" y="115"/>
                  <a:pt x="10" y="109"/>
                </a:cubicBezTo>
                <a:cubicBezTo>
                  <a:pt x="0" y="100"/>
                  <a:pt x="10" y="90"/>
                  <a:pt x="16" y="83"/>
                </a:cubicBezTo>
                <a:cubicBezTo>
                  <a:pt x="22" y="74"/>
                  <a:pt x="30" y="65"/>
                  <a:pt x="40" y="60"/>
                </a:cubicBezTo>
                <a:cubicBezTo>
                  <a:pt x="60" y="48"/>
                  <a:pt x="74" y="33"/>
                  <a:pt x="76" y="9"/>
                </a:cubicBezTo>
                <a:cubicBezTo>
                  <a:pt x="77" y="4"/>
                  <a:pt x="78" y="0"/>
                  <a:pt x="85" y="0"/>
                </a:cubicBezTo>
                <a:cubicBezTo>
                  <a:pt x="89" y="1"/>
                  <a:pt x="92" y="4"/>
                  <a:pt x="92" y="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7" name="Freeform 239">
            <a:extLst>
              <a:ext uri="{FF2B5EF4-FFF2-40B4-BE49-F238E27FC236}">
                <a16:creationId xmlns:a16="http://schemas.microsoft.com/office/drawing/2014/main" id="{562FF71A-A836-4E2B-8086-50C783C69D26}"/>
              </a:ext>
            </a:extLst>
          </p:cNvPr>
          <p:cNvSpPr>
            <a:spLocks/>
          </p:cNvSpPr>
          <p:nvPr/>
        </p:nvSpPr>
        <p:spPr bwMode="auto">
          <a:xfrm>
            <a:off x="6610233" y="7027452"/>
            <a:ext cx="40244" cy="47908"/>
          </a:xfrm>
          <a:custGeom>
            <a:avLst/>
            <a:gdLst>
              <a:gd name="T0" fmla="*/ 61 w 61"/>
              <a:gd name="T1" fmla="*/ 60 h 73"/>
              <a:gd name="T2" fmla="*/ 45 w 61"/>
              <a:gd name="T3" fmla="*/ 71 h 73"/>
              <a:gd name="T4" fmla="*/ 2 w 61"/>
              <a:gd name="T5" fmla="*/ 13 h 73"/>
              <a:gd name="T6" fmla="*/ 15 w 61"/>
              <a:gd name="T7" fmla="*/ 2 h 73"/>
              <a:gd name="T8" fmla="*/ 61 w 61"/>
              <a:gd name="T9" fmla="*/ 6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73">
                <a:moveTo>
                  <a:pt x="61" y="60"/>
                </a:moveTo>
                <a:cubicBezTo>
                  <a:pt x="61" y="68"/>
                  <a:pt x="56" y="73"/>
                  <a:pt x="45" y="71"/>
                </a:cubicBezTo>
                <a:cubicBezTo>
                  <a:pt x="27" y="68"/>
                  <a:pt x="0" y="31"/>
                  <a:pt x="2" y="13"/>
                </a:cubicBezTo>
                <a:cubicBezTo>
                  <a:pt x="3" y="5"/>
                  <a:pt x="7" y="0"/>
                  <a:pt x="15" y="2"/>
                </a:cubicBezTo>
                <a:cubicBezTo>
                  <a:pt x="30" y="5"/>
                  <a:pt x="60" y="42"/>
                  <a:pt x="61" y="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8" name="Freeform 240">
            <a:extLst>
              <a:ext uri="{FF2B5EF4-FFF2-40B4-BE49-F238E27FC236}">
                <a16:creationId xmlns:a16="http://schemas.microsoft.com/office/drawing/2014/main" id="{D46A0100-95B7-4DA4-99E2-46D00A80C768}"/>
              </a:ext>
            </a:extLst>
          </p:cNvPr>
          <p:cNvSpPr>
            <a:spLocks/>
          </p:cNvSpPr>
          <p:nvPr/>
        </p:nvSpPr>
        <p:spPr bwMode="auto">
          <a:xfrm>
            <a:off x="7077818" y="6386950"/>
            <a:ext cx="42160" cy="32577"/>
          </a:xfrm>
          <a:custGeom>
            <a:avLst/>
            <a:gdLst>
              <a:gd name="T0" fmla="*/ 33 w 62"/>
              <a:gd name="T1" fmla="*/ 0 h 49"/>
              <a:gd name="T2" fmla="*/ 60 w 62"/>
              <a:gd name="T3" fmla="*/ 25 h 49"/>
              <a:gd name="T4" fmla="*/ 32 w 62"/>
              <a:gd name="T5" fmla="*/ 48 h 49"/>
              <a:gd name="T6" fmla="*/ 1 w 62"/>
              <a:gd name="T7" fmla="*/ 26 h 49"/>
              <a:gd name="T8" fmla="*/ 33 w 62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49">
                <a:moveTo>
                  <a:pt x="33" y="0"/>
                </a:moveTo>
                <a:cubicBezTo>
                  <a:pt x="51" y="1"/>
                  <a:pt x="62" y="11"/>
                  <a:pt x="60" y="25"/>
                </a:cubicBezTo>
                <a:cubicBezTo>
                  <a:pt x="59" y="42"/>
                  <a:pt x="48" y="49"/>
                  <a:pt x="32" y="48"/>
                </a:cubicBezTo>
                <a:cubicBezTo>
                  <a:pt x="17" y="48"/>
                  <a:pt x="3" y="45"/>
                  <a:pt x="1" y="26"/>
                </a:cubicBezTo>
                <a:cubicBezTo>
                  <a:pt x="0" y="14"/>
                  <a:pt x="18" y="0"/>
                  <a:pt x="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2" name="Freeform 244">
            <a:extLst>
              <a:ext uri="{FF2B5EF4-FFF2-40B4-BE49-F238E27FC236}">
                <a16:creationId xmlns:a16="http://schemas.microsoft.com/office/drawing/2014/main" id="{133FDC26-EA9E-4750-B673-06472555927A}"/>
              </a:ext>
            </a:extLst>
          </p:cNvPr>
          <p:cNvSpPr>
            <a:spLocks/>
          </p:cNvSpPr>
          <p:nvPr/>
        </p:nvSpPr>
        <p:spPr bwMode="auto">
          <a:xfrm>
            <a:off x="6619815" y="7146264"/>
            <a:ext cx="44076" cy="32577"/>
          </a:xfrm>
          <a:custGeom>
            <a:avLst/>
            <a:gdLst>
              <a:gd name="T0" fmla="*/ 22 w 67"/>
              <a:gd name="T1" fmla="*/ 0 h 50"/>
              <a:gd name="T2" fmla="*/ 59 w 67"/>
              <a:gd name="T3" fmla="*/ 17 h 50"/>
              <a:gd name="T4" fmla="*/ 60 w 67"/>
              <a:gd name="T5" fmla="*/ 35 h 50"/>
              <a:gd name="T6" fmla="*/ 35 w 67"/>
              <a:gd name="T7" fmla="*/ 46 h 50"/>
              <a:gd name="T8" fmla="*/ 5 w 67"/>
              <a:gd name="T9" fmla="*/ 25 h 50"/>
              <a:gd name="T10" fmla="*/ 3 w 67"/>
              <a:gd name="T11" fmla="*/ 8 h 50"/>
              <a:gd name="T12" fmla="*/ 22 w 67"/>
              <a:gd name="T1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50">
                <a:moveTo>
                  <a:pt x="22" y="0"/>
                </a:moveTo>
                <a:cubicBezTo>
                  <a:pt x="34" y="2"/>
                  <a:pt x="47" y="9"/>
                  <a:pt x="59" y="17"/>
                </a:cubicBezTo>
                <a:cubicBezTo>
                  <a:pt x="67" y="22"/>
                  <a:pt x="64" y="29"/>
                  <a:pt x="60" y="35"/>
                </a:cubicBezTo>
                <a:cubicBezTo>
                  <a:pt x="54" y="43"/>
                  <a:pt x="47" y="50"/>
                  <a:pt x="35" y="46"/>
                </a:cubicBezTo>
                <a:cubicBezTo>
                  <a:pt x="24" y="41"/>
                  <a:pt x="14" y="34"/>
                  <a:pt x="5" y="25"/>
                </a:cubicBezTo>
                <a:cubicBezTo>
                  <a:pt x="0" y="20"/>
                  <a:pt x="0" y="14"/>
                  <a:pt x="3" y="8"/>
                </a:cubicBezTo>
                <a:cubicBezTo>
                  <a:pt x="6" y="1"/>
                  <a:pt x="12" y="0"/>
                  <a:pt x="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3" name="Freeform 245">
            <a:extLst>
              <a:ext uri="{FF2B5EF4-FFF2-40B4-BE49-F238E27FC236}">
                <a16:creationId xmlns:a16="http://schemas.microsoft.com/office/drawing/2014/main" id="{575A8855-6451-4E0B-9CBD-78CAB039E281}"/>
              </a:ext>
            </a:extLst>
          </p:cNvPr>
          <p:cNvSpPr>
            <a:spLocks/>
          </p:cNvSpPr>
          <p:nvPr/>
        </p:nvSpPr>
        <p:spPr bwMode="auto">
          <a:xfrm>
            <a:off x="7004998" y="6358205"/>
            <a:ext cx="30661" cy="38327"/>
          </a:xfrm>
          <a:custGeom>
            <a:avLst/>
            <a:gdLst>
              <a:gd name="T0" fmla="*/ 45 w 46"/>
              <a:gd name="T1" fmla="*/ 33 h 57"/>
              <a:gd name="T2" fmla="*/ 26 w 46"/>
              <a:gd name="T3" fmla="*/ 56 h 57"/>
              <a:gd name="T4" fmla="*/ 0 w 46"/>
              <a:gd name="T5" fmla="*/ 12 h 57"/>
              <a:gd name="T6" fmla="*/ 12 w 46"/>
              <a:gd name="T7" fmla="*/ 0 h 57"/>
              <a:gd name="T8" fmla="*/ 45 w 46"/>
              <a:gd name="T9" fmla="*/ 3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7">
                <a:moveTo>
                  <a:pt x="45" y="33"/>
                </a:moveTo>
                <a:cubicBezTo>
                  <a:pt x="46" y="46"/>
                  <a:pt x="39" y="55"/>
                  <a:pt x="26" y="56"/>
                </a:cubicBezTo>
                <a:cubicBezTo>
                  <a:pt x="11" y="57"/>
                  <a:pt x="0" y="37"/>
                  <a:pt x="0" y="12"/>
                </a:cubicBezTo>
                <a:cubicBezTo>
                  <a:pt x="0" y="4"/>
                  <a:pt x="2" y="0"/>
                  <a:pt x="12" y="0"/>
                </a:cubicBezTo>
                <a:cubicBezTo>
                  <a:pt x="32" y="2"/>
                  <a:pt x="45" y="14"/>
                  <a:pt x="45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5" name="Freeform 247">
            <a:extLst>
              <a:ext uri="{FF2B5EF4-FFF2-40B4-BE49-F238E27FC236}">
                <a16:creationId xmlns:a16="http://schemas.microsoft.com/office/drawing/2014/main" id="{03F02A63-30A4-4D06-85A1-D01BCE0FA48C}"/>
              </a:ext>
            </a:extLst>
          </p:cNvPr>
          <p:cNvSpPr>
            <a:spLocks/>
          </p:cNvSpPr>
          <p:nvPr/>
        </p:nvSpPr>
        <p:spPr bwMode="auto">
          <a:xfrm>
            <a:off x="6853607" y="6454021"/>
            <a:ext cx="36411" cy="28744"/>
          </a:xfrm>
          <a:custGeom>
            <a:avLst/>
            <a:gdLst>
              <a:gd name="T0" fmla="*/ 23 w 55"/>
              <a:gd name="T1" fmla="*/ 43 h 44"/>
              <a:gd name="T2" fmla="*/ 1 w 55"/>
              <a:gd name="T3" fmla="*/ 18 h 44"/>
              <a:gd name="T4" fmla="*/ 25 w 55"/>
              <a:gd name="T5" fmla="*/ 0 h 44"/>
              <a:gd name="T6" fmla="*/ 52 w 55"/>
              <a:gd name="T7" fmla="*/ 19 h 44"/>
              <a:gd name="T8" fmla="*/ 23 w 55"/>
              <a:gd name="T9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4">
                <a:moveTo>
                  <a:pt x="23" y="43"/>
                </a:moveTo>
                <a:cubicBezTo>
                  <a:pt x="6" y="44"/>
                  <a:pt x="2" y="31"/>
                  <a:pt x="1" y="18"/>
                </a:cubicBezTo>
                <a:cubicBezTo>
                  <a:pt x="0" y="3"/>
                  <a:pt x="14" y="0"/>
                  <a:pt x="25" y="0"/>
                </a:cubicBezTo>
                <a:cubicBezTo>
                  <a:pt x="37" y="0"/>
                  <a:pt x="50" y="4"/>
                  <a:pt x="52" y="19"/>
                </a:cubicBezTo>
                <a:cubicBezTo>
                  <a:pt x="55" y="34"/>
                  <a:pt x="42" y="43"/>
                  <a:pt x="23" y="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6" name="Freeform 248">
            <a:extLst>
              <a:ext uri="{FF2B5EF4-FFF2-40B4-BE49-F238E27FC236}">
                <a16:creationId xmlns:a16="http://schemas.microsoft.com/office/drawing/2014/main" id="{20E05EAA-E8F8-4E51-B73E-1D0FA0CE293F}"/>
              </a:ext>
            </a:extLst>
          </p:cNvPr>
          <p:cNvSpPr>
            <a:spLocks/>
          </p:cNvSpPr>
          <p:nvPr/>
        </p:nvSpPr>
        <p:spPr bwMode="auto">
          <a:xfrm>
            <a:off x="6922596" y="6234096"/>
            <a:ext cx="30661" cy="36409"/>
          </a:xfrm>
          <a:custGeom>
            <a:avLst/>
            <a:gdLst>
              <a:gd name="T0" fmla="*/ 4 w 46"/>
              <a:gd name="T1" fmla="*/ 31 h 54"/>
              <a:gd name="T2" fmla="*/ 23 w 46"/>
              <a:gd name="T3" fmla="*/ 1 h 54"/>
              <a:gd name="T4" fmla="*/ 46 w 46"/>
              <a:gd name="T5" fmla="*/ 28 h 54"/>
              <a:gd name="T6" fmla="*/ 18 w 46"/>
              <a:gd name="T7" fmla="*/ 52 h 54"/>
              <a:gd name="T8" fmla="*/ 4 w 46"/>
              <a:gd name="T9" fmla="*/ 3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4">
                <a:moveTo>
                  <a:pt x="4" y="31"/>
                </a:moveTo>
                <a:cubicBezTo>
                  <a:pt x="4" y="17"/>
                  <a:pt x="3" y="0"/>
                  <a:pt x="23" y="1"/>
                </a:cubicBezTo>
                <a:cubicBezTo>
                  <a:pt x="38" y="1"/>
                  <a:pt x="46" y="12"/>
                  <a:pt x="46" y="28"/>
                </a:cubicBezTo>
                <a:cubicBezTo>
                  <a:pt x="45" y="43"/>
                  <a:pt x="33" y="54"/>
                  <a:pt x="18" y="52"/>
                </a:cubicBezTo>
                <a:cubicBezTo>
                  <a:pt x="4" y="51"/>
                  <a:pt x="0" y="43"/>
                  <a:pt x="4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0" name="Freeform 192">
            <a:extLst>
              <a:ext uri="{FF2B5EF4-FFF2-40B4-BE49-F238E27FC236}">
                <a16:creationId xmlns:a16="http://schemas.microsoft.com/office/drawing/2014/main" id="{F038E524-4A1D-4CF4-8D00-6F7C71AA82F3}"/>
              </a:ext>
            </a:extLst>
          </p:cNvPr>
          <p:cNvSpPr>
            <a:spLocks/>
          </p:cNvSpPr>
          <p:nvPr/>
        </p:nvSpPr>
        <p:spPr bwMode="auto">
          <a:xfrm>
            <a:off x="6694149" y="5448351"/>
            <a:ext cx="327693" cy="381349"/>
          </a:xfrm>
          <a:custGeom>
            <a:avLst/>
            <a:gdLst>
              <a:gd name="T0" fmla="*/ 342 w 499"/>
              <a:gd name="T1" fmla="*/ 63 h 583"/>
              <a:gd name="T2" fmla="*/ 371 w 499"/>
              <a:gd name="T3" fmla="*/ 90 h 583"/>
              <a:gd name="T4" fmla="*/ 381 w 499"/>
              <a:gd name="T5" fmla="*/ 88 h 583"/>
              <a:gd name="T6" fmla="*/ 394 w 499"/>
              <a:gd name="T7" fmla="*/ 94 h 583"/>
              <a:gd name="T8" fmla="*/ 384 w 499"/>
              <a:gd name="T9" fmla="*/ 104 h 583"/>
              <a:gd name="T10" fmla="*/ 335 w 499"/>
              <a:gd name="T11" fmla="*/ 174 h 583"/>
              <a:gd name="T12" fmla="*/ 345 w 499"/>
              <a:gd name="T13" fmla="*/ 180 h 583"/>
              <a:gd name="T14" fmla="*/ 378 w 499"/>
              <a:gd name="T15" fmla="*/ 184 h 583"/>
              <a:gd name="T16" fmla="*/ 373 w 499"/>
              <a:gd name="T17" fmla="*/ 220 h 583"/>
              <a:gd name="T18" fmla="*/ 382 w 499"/>
              <a:gd name="T19" fmla="*/ 247 h 583"/>
              <a:gd name="T20" fmla="*/ 417 w 499"/>
              <a:gd name="T21" fmla="*/ 269 h 583"/>
              <a:gd name="T22" fmla="*/ 437 w 499"/>
              <a:gd name="T23" fmla="*/ 277 h 583"/>
              <a:gd name="T24" fmla="*/ 484 w 499"/>
              <a:gd name="T25" fmla="*/ 284 h 583"/>
              <a:gd name="T26" fmla="*/ 498 w 499"/>
              <a:gd name="T27" fmla="*/ 298 h 583"/>
              <a:gd name="T28" fmla="*/ 479 w 499"/>
              <a:gd name="T29" fmla="*/ 308 h 583"/>
              <a:gd name="T30" fmla="*/ 449 w 499"/>
              <a:gd name="T31" fmla="*/ 303 h 583"/>
              <a:gd name="T32" fmla="*/ 437 w 499"/>
              <a:gd name="T33" fmla="*/ 319 h 583"/>
              <a:gd name="T34" fmla="*/ 428 w 499"/>
              <a:gd name="T35" fmla="*/ 387 h 583"/>
              <a:gd name="T36" fmla="*/ 416 w 499"/>
              <a:gd name="T37" fmla="*/ 414 h 583"/>
              <a:gd name="T38" fmla="*/ 382 w 499"/>
              <a:gd name="T39" fmla="*/ 470 h 583"/>
              <a:gd name="T40" fmla="*/ 345 w 499"/>
              <a:gd name="T41" fmla="*/ 548 h 583"/>
              <a:gd name="T42" fmla="*/ 317 w 499"/>
              <a:gd name="T43" fmla="*/ 565 h 583"/>
              <a:gd name="T44" fmla="*/ 246 w 499"/>
              <a:gd name="T45" fmla="*/ 569 h 583"/>
              <a:gd name="T46" fmla="*/ 179 w 499"/>
              <a:gd name="T47" fmla="*/ 571 h 583"/>
              <a:gd name="T48" fmla="*/ 123 w 499"/>
              <a:gd name="T49" fmla="*/ 562 h 583"/>
              <a:gd name="T50" fmla="*/ 88 w 499"/>
              <a:gd name="T51" fmla="*/ 535 h 583"/>
              <a:gd name="T52" fmla="*/ 85 w 499"/>
              <a:gd name="T53" fmla="*/ 519 h 583"/>
              <a:gd name="T54" fmla="*/ 40 w 499"/>
              <a:gd name="T55" fmla="*/ 452 h 583"/>
              <a:gd name="T56" fmla="*/ 14 w 499"/>
              <a:gd name="T57" fmla="*/ 378 h 583"/>
              <a:gd name="T58" fmla="*/ 8 w 499"/>
              <a:gd name="T59" fmla="*/ 277 h 583"/>
              <a:gd name="T60" fmla="*/ 18 w 499"/>
              <a:gd name="T61" fmla="*/ 254 h 583"/>
              <a:gd name="T62" fmla="*/ 37 w 499"/>
              <a:gd name="T63" fmla="*/ 222 h 583"/>
              <a:gd name="T64" fmla="*/ 50 w 499"/>
              <a:gd name="T65" fmla="*/ 207 h 583"/>
              <a:gd name="T66" fmla="*/ 68 w 499"/>
              <a:gd name="T67" fmla="*/ 205 h 583"/>
              <a:gd name="T68" fmla="*/ 116 w 499"/>
              <a:gd name="T69" fmla="*/ 137 h 583"/>
              <a:gd name="T70" fmla="*/ 139 w 499"/>
              <a:gd name="T71" fmla="*/ 57 h 583"/>
              <a:gd name="T72" fmla="*/ 146 w 499"/>
              <a:gd name="T73" fmla="*/ 51 h 583"/>
              <a:gd name="T74" fmla="*/ 191 w 499"/>
              <a:gd name="T75" fmla="*/ 11 h 583"/>
              <a:gd name="T76" fmla="*/ 321 w 499"/>
              <a:gd name="T77" fmla="*/ 35 h 583"/>
              <a:gd name="T78" fmla="*/ 342 w 499"/>
              <a:gd name="T79" fmla="*/ 63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9" h="583">
                <a:moveTo>
                  <a:pt x="342" y="63"/>
                </a:moveTo>
                <a:cubicBezTo>
                  <a:pt x="341" y="87"/>
                  <a:pt x="348" y="94"/>
                  <a:pt x="371" y="90"/>
                </a:cubicBezTo>
                <a:cubicBezTo>
                  <a:pt x="375" y="89"/>
                  <a:pt x="378" y="89"/>
                  <a:pt x="381" y="88"/>
                </a:cubicBezTo>
                <a:cubicBezTo>
                  <a:pt x="386" y="88"/>
                  <a:pt x="393" y="87"/>
                  <a:pt x="394" y="94"/>
                </a:cubicBezTo>
                <a:cubicBezTo>
                  <a:pt x="395" y="100"/>
                  <a:pt x="389" y="102"/>
                  <a:pt x="384" y="104"/>
                </a:cubicBezTo>
                <a:cubicBezTo>
                  <a:pt x="368" y="110"/>
                  <a:pt x="334" y="159"/>
                  <a:pt x="335" y="174"/>
                </a:cubicBezTo>
                <a:cubicBezTo>
                  <a:pt x="335" y="183"/>
                  <a:pt x="339" y="182"/>
                  <a:pt x="345" y="180"/>
                </a:cubicBezTo>
                <a:cubicBezTo>
                  <a:pt x="357" y="176"/>
                  <a:pt x="369" y="171"/>
                  <a:pt x="378" y="184"/>
                </a:cubicBezTo>
                <a:cubicBezTo>
                  <a:pt x="385" y="197"/>
                  <a:pt x="381" y="208"/>
                  <a:pt x="373" y="220"/>
                </a:cubicBezTo>
                <a:cubicBezTo>
                  <a:pt x="362" y="235"/>
                  <a:pt x="365" y="242"/>
                  <a:pt x="382" y="247"/>
                </a:cubicBezTo>
                <a:cubicBezTo>
                  <a:pt x="396" y="252"/>
                  <a:pt x="409" y="256"/>
                  <a:pt x="417" y="269"/>
                </a:cubicBezTo>
                <a:cubicBezTo>
                  <a:pt x="421" y="276"/>
                  <a:pt x="429" y="276"/>
                  <a:pt x="437" y="277"/>
                </a:cubicBezTo>
                <a:cubicBezTo>
                  <a:pt x="452" y="279"/>
                  <a:pt x="468" y="281"/>
                  <a:pt x="484" y="284"/>
                </a:cubicBezTo>
                <a:cubicBezTo>
                  <a:pt x="491" y="286"/>
                  <a:pt x="499" y="289"/>
                  <a:pt x="498" y="298"/>
                </a:cubicBezTo>
                <a:cubicBezTo>
                  <a:pt x="496" y="308"/>
                  <a:pt x="487" y="309"/>
                  <a:pt x="479" y="308"/>
                </a:cubicBezTo>
                <a:cubicBezTo>
                  <a:pt x="469" y="307"/>
                  <a:pt x="459" y="304"/>
                  <a:pt x="449" y="303"/>
                </a:cubicBezTo>
                <a:cubicBezTo>
                  <a:pt x="436" y="301"/>
                  <a:pt x="430" y="307"/>
                  <a:pt x="437" y="319"/>
                </a:cubicBezTo>
                <a:cubicBezTo>
                  <a:pt x="451" y="344"/>
                  <a:pt x="445" y="365"/>
                  <a:pt x="428" y="387"/>
                </a:cubicBezTo>
                <a:cubicBezTo>
                  <a:pt x="422" y="394"/>
                  <a:pt x="416" y="404"/>
                  <a:pt x="416" y="414"/>
                </a:cubicBezTo>
                <a:cubicBezTo>
                  <a:pt x="414" y="439"/>
                  <a:pt x="400" y="455"/>
                  <a:pt x="382" y="470"/>
                </a:cubicBezTo>
                <a:cubicBezTo>
                  <a:pt x="357" y="490"/>
                  <a:pt x="345" y="515"/>
                  <a:pt x="345" y="548"/>
                </a:cubicBezTo>
                <a:cubicBezTo>
                  <a:pt x="346" y="569"/>
                  <a:pt x="335" y="576"/>
                  <a:pt x="317" y="565"/>
                </a:cubicBezTo>
                <a:cubicBezTo>
                  <a:pt x="292" y="550"/>
                  <a:pt x="269" y="555"/>
                  <a:pt x="246" y="569"/>
                </a:cubicBezTo>
                <a:cubicBezTo>
                  <a:pt x="224" y="581"/>
                  <a:pt x="202" y="583"/>
                  <a:pt x="179" y="571"/>
                </a:cubicBezTo>
                <a:cubicBezTo>
                  <a:pt x="162" y="562"/>
                  <a:pt x="143" y="559"/>
                  <a:pt x="123" y="562"/>
                </a:cubicBezTo>
                <a:cubicBezTo>
                  <a:pt x="103" y="564"/>
                  <a:pt x="92" y="555"/>
                  <a:pt x="88" y="535"/>
                </a:cubicBezTo>
                <a:cubicBezTo>
                  <a:pt x="87" y="530"/>
                  <a:pt x="85" y="525"/>
                  <a:pt x="85" y="519"/>
                </a:cubicBezTo>
                <a:cubicBezTo>
                  <a:pt x="86" y="486"/>
                  <a:pt x="65" y="467"/>
                  <a:pt x="40" y="452"/>
                </a:cubicBezTo>
                <a:cubicBezTo>
                  <a:pt x="9" y="433"/>
                  <a:pt x="0" y="412"/>
                  <a:pt x="14" y="378"/>
                </a:cubicBezTo>
                <a:cubicBezTo>
                  <a:pt x="28" y="343"/>
                  <a:pt x="34" y="310"/>
                  <a:pt x="8" y="277"/>
                </a:cubicBezTo>
                <a:cubicBezTo>
                  <a:pt x="0" y="267"/>
                  <a:pt x="11" y="259"/>
                  <a:pt x="18" y="254"/>
                </a:cubicBezTo>
                <a:cubicBezTo>
                  <a:pt x="29" y="246"/>
                  <a:pt x="38" y="238"/>
                  <a:pt x="37" y="222"/>
                </a:cubicBezTo>
                <a:cubicBezTo>
                  <a:pt x="36" y="213"/>
                  <a:pt x="42" y="209"/>
                  <a:pt x="50" y="207"/>
                </a:cubicBezTo>
                <a:cubicBezTo>
                  <a:pt x="56" y="207"/>
                  <a:pt x="62" y="205"/>
                  <a:pt x="68" y="205"/>
                </a:cubicBezTo>
                <a:cubicBezTo>
                  <a:pt x="111" y="200"/>
                  <a:pt x="124" y="180"/>
                  <a:pt x="116" y="137"/>
                </a:cubicBezTo>
                <a:cubicBezTo>
                  <a:pt x="110" y="108"/>
                  <a:pt x="121" y="81"/>
                  <a:pt x="139" y="57"/>
                </a:cubicBezTo>
                <a:cubicBezTo>
                  <a:pt x="141" y="55"/>
                  <a:pt x="145" y="54"/>
                  <a:pt x="146" y="51"/>
                </a:cubicBezTo>
                <a:cubicBezTo>
                  <a:pt x="154" y="30"/>
                  <a:pt x="166" y="18"/>
                  <a:pt x="191" y="11"/>
                </a:cubicBezTo>
                <a:cubicBezTo>
                  <a:pt x="239" y="0"/>
                  <a:pt x="283" y="0"/>
                  <a:pt x="321" y="35"/>
                </a:cubicBezTo>
                <a:cubicBezTo>
                  <a:pt x="330" y="43"/>
                  <a:pt x="349" y="45"/>
                  <a:pt x="342" y="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2" name="Freeform 194">
            <a:extLst>
              <a:ext uri="{FF2B5EF4-FFF2-40B4-BE49-F238E27FC236}">
                <a16:creationId xmlns:a16="http://schemas.microsoft.com/office/drawing/2014/main" id="{ABC5F87F-5BF9-47F6-AE8F-C800C968538A}"/>
              </a:ext>
            </a:extLst>
          </p:cNvPr>
          <p:cNvSpPr>
            <a:spLocks/>
          </p:cNvSpPr>
          <p:nvPr/>
        </p:nvSpPr>
        <p:spPr bwMode="auto">
          <a:xfrm>
            <a:off x="6360707" y="5321873"/>
            <a:ext cx="199299" cy="229960"/>
          </a:xfrm>
          <a:custGeom>
            <a:avLst/>
            <a:gdLst>
              <a:gd name="T0" fmla="*/ 209 w 303"/>
              <a:gd name="T1" fmla="*/ 343 h 349"/>
              <a:gd name="T2" fmla="*/ 150 w 303"/>
              <a:gd name="T3" fmla="*/ 334 h 349"/>
              <a:gd name="T4" fmla="*/ 127 w 303"/>
              <a:gd name="T5" fmla="*/ 311 h 349"/>
              <a:gd name="T6" fmla="*/ 107 w 303"/>
              <a:gd name="T7" fmla="*/ 278 h 349"/>
              <a:gd name="T8" fmla="*/ 102 w 303"/>
              <a:gd name="T9" fmla="*/ 262 h 349"/>
              <a:gd name="T10" fmla="*/ 82 w 303"/>
              <a:gd name="T11" fmla="*/ 229 h 349"/>
              <a:gd name="T12" fmla="*/ 13 w 303"/>
              <a:gd name="T13" fmla="*/ 159 h 349"/>
              <a:gd name="T14" fmla="*/ 35 w 303"/>
              <a:gd name="T15" fmla="*/ 36 h 349"/>
              <a:gd name="T16" fmla="*/ 83 w 303"/>
              <a:gd name="T17" fmla="*/ 7 h 349"/>
              <a:gd name="T18" fmla="*/ 179 w 303"/>
              <a:gd name="T19" fmla="*/ 22 h 349"/>
              <a:gd name="T20" fmla="*/ 214 w 303"/>
              <a:gd name="T21" fmla="*/ 73 h 349"/>
              <a:gd name="T22" fmla="*/ 230 w 303"/>
              <a:gd name="T23" fmla="*/ 111 h 349"/>
              <a:gd name="T24" fmla="*/ 252 w 303"/>
              <a:gd name="T25" fmla="*/ 156 h 349"/>
              <a:gd name="T26" fmla="*/ 276 w 303"/>
              <a:gd name="T27" fmla="*/ 184 h 349"/>
              <a:gd name="T28" fmla="*/ 296 w 303"/>
              <a:gd name="T29" fmla="*/ 223 h 349"/>
              <a:gd name="T30" fmla="*/ 297 w 303"/>
              <a:gd name="T31" fmla="*/ 240 h 349"/>
              <a:gd name="T32" fmla="*/ 249 w 303"/>
              <a:gd name="T33" fmla="*/ 336 h 349"/>
              <a:gd name="T34" fmla="*/ 209 w 303"/>
              <a:gd name="T35" fmla="*/ 343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349">
                <a:moveTo>
                  <a:pt x="209" y="343"/>
                </a:moveTo>
                <a:cubicBezTo>
                  <a:pt x="193" y="345"/>
                  <a:pt x="170" y="349"/>
                  <a:pt x="150" y="334"/>
                </a:cubicBezTo>
                <a:cubicBezTo>
                  <a:pt x="141" y="328"/>
                  <a:pt x="131" y="322"/>
                  <a:pt x="127" y="311"/>
                </a:cubicBezTo>
                <a:cubicBezTo>
                  <a:pt x="122" y="299"/>
                  <a:pt x="116" y="288"/>
                  <a:pt x="107" y="278"/>
                </a:cubicBezTo>
                <a:cubicBezTo>
                  <a:pt x="103" y="273"/>
                  <a:pt x="100" y="268"/>
                  <a:pt x="102" y="262"/>
                </a:cubicBezTo>
                <a:cubicBezTo>
                  <a:pt x="107" y="244"/>
                  <a:pt x="97" y="233"/>
                  <a:pt x="82" y="229"/>
                </a:cubicBezTo>
                <a:cubicBezTo>
                  <a:pt x="44" y="219"/>
                  <a:pt x="23" y="195"/>
                  <a:pt x="13" y="159"/>
                </a:cubicBezTo>
                <a:cubicBezTo>
                  <a:pt x="0" y="114"/>
                  <a:pt x="8" y="73"/>
                  <a:pt x="35" y="36"/>
                </a:cubicBezTo>
                <a:cubicBezTo>
                  <a:pt x="47" y="20"/>
                  <a:pt x="63" y="11"/>
                  <a:pt x="83" y="7"/>
                </a:cubicBezTo>
                <a:cubicBezTo>
                  <a:pt x="118" y="0"/>
                  <a:pt x="148" y="5"/>
                  <a:pt x="179" y="22"/>
                </a:cubicBezTo>
                <a:cubicBezTo>
                  <a:pt x="200" y="33"/>
                  <a:pt x="211" y="50"/>
                  <a:pt x="214" y="73"/>
                </a:cubicBezTo>
                <a:cubicBezTo>
                  <a:pt x="216" y="87"/>
                  <a:pt x="223" y="99"/>
                  <a:pt x="230" y="111"/>
                </a:cubicBezTo>
                <a:cubicBezTo>
                  <a:pt x="239" y="126"/>
                  <a:pt x="248" y="139"/>
                  <a:pt x="252" y="156"/>
                </a:cubicBezTo>
                <a:cubicBezTo>
                  <a:pt x="255" y="169"/>
                  <a:pt x="266" y="176"/>
                  <a:pt x="276" y="184"/>
                </a:cubicBezTo>
                <a:cubicBezTo>
                  <a:pt x="290" y="193"/>
                  <a:pt x="298" y="205"/>
                  <a:pt x="296" y="223"/>
                </a:cubicBezTo>
                <a:cubicBezTo>
                  <a:pt x="296" y="228"/>
                  <a:pt x="297" y="234"/>
                  <a:pt x="297" y="240"/>
                </a:cubicBezTo>
                <a:cubicBezTo>
                  <a:pt x="303" y="280"/>
                  <a:pt x="284" y="317"/>
                  <a:pt x="249" y="336"/>
                </a:cubicBezTo>
                <a:cubicBezTo>
                  <a:pt x="237" y="343"/>
                  <a:pt x="231" y="344"/>
                  <a:pt x="209" y="3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3" name="Freeform 195">
            <a:extLst>
              <a:ext uri="{FF2B5EF4-FFF2-40B4-BE49-F238E27FC236}">
                <a16:creationId xmlns:a16="http://schemas.microsoft.com/office/drawing/2014/main" id="{F7BCDC76-8B2D-4552-8120-E3ED1AC5F577}"/>
              </a:ext>
            </a:extLst>
          </p:cNvPr>
          <p:cNvSpPr>
            <a:spLocks/>
          </p:cNvSpPr>
          <p:nvPr/>
        </p:nvSpPr>
        <p:spPr bwMode="auto">
          <a:xfrm>
            <a:off x="6581086" y="5137904"/>
            <a:ext cx="185885" cy="178219"/>
          </a:xfrm>
          <a:custGeom>
            <a:avLst/>
            <a:gdLst>
              <a:gd name="T0" fmla="*/ 160 w 283"/>
              <a:gd name="T1" fmla="*/ 274 h 274"/>
              <a:gd name="T2" fmla="*/ 41 w 283"/>
              <a:gd name="T3" fmla="*/ 190 h 274"/>
              <a:gd name="T4" fmla="*/ 22 w 283"/>
              <a:gd name="T5" fmla="*/ 169 h 274"/>
              <a:gd name="T6" fmla="*/ 19 w 283"/>
              <a:gd name="T7" fmla="*/ 131 h 274"/>
              <a:gd name="T8" fmla="*/ 42 w 283"/>
              <a:gd name="T9" fmla="*/ 101 h 274"/>
              <a:gd name="T10" fmla="*/ 177 w 283"/>
              <a:gd name="T11" fmla="*/ 14 h 274"/>
              <a:gd name="T12" fmla="*/ 275 w 283"/>
              <a:gd name="T13" fmla="*/ 155 h 274"/>
              <a:gd name="T14" fmla="*/ 269 w 283"/>
              <a:gd name="T15" fmla="*/ 192 h 274"/>
              <a:gd name="T16" fmla="*/ 277 w 283"/>
              <a:gd name="T17" fmla="*/ 223 h 274"/>
              <a:gd name="T18" fmla="*/ 280 w 283"/>
              <a:gd name="T19" fmla="*/ 229 h 274"/>
              <a:gd name="T20" fmla="*/ 272 w 283"/>
              <a:gd name="T21" fmla="*/ 233 h 274"/>
              <a:gd name="T22" fmla="*/ 229 w 283"/>
              <a:gd name="T23" fmla="*/ 253 h 274"/>
              <a:gd name="T24" fmla="*/ 160 w 283"/>
              <a:gd name="T2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3" h="274">
                <a:moveTo>
                  <a:pt x="160" y="274"/>
                </a:moveTo>
                <a:cubicBezTo>
                  <a:pt x="104" y="273"/>
                  <a:pt x="60" y="243"/>
                  <a:pt x="41" y="190"/>
                </a:cubicBezTo>
                <a:cubicBezTo>
                  <a:pt x="37" y="180"/>
                  <a:pt x="32" y="174"/>
                  <a:pt x="22" y="169"/>
                </a:cubicBezTo>
                <a:cubicBezTo>
                  <a:pt x="2" y="161"/>
                  <a:pt x="0" y="143"/>
                  <a:pt x="19" y="131"/>
                </a:cubicBezTo>
                <a:cubicBezTo>
                  <a:pt x="32" y="123"/>
                  <a:pt x="37" y="114"/>
                  <a:pt x="42" y="101"/>
                </a:cubicBezTo>
                <a:cubicBezTo>
                  <a:pt x="61" y="37"/>
                  <a:pt x="119" y="0"/>
                  <a:pt x="177" y="14"/>
                </a:cubicBezTo>
                <a:cubicBezTo>
                  <a:pt x="238" y="28"/>
                  <a:pt x="283" y="93"/>
                  <a:pt x="275" y="155"/>
                </a:cubicBezTo>
                <a:cubicBezTo>
                  <a:pt x="274" y="168"/>
                  <a:pt x="274" y="181"/>
                  <a:pt x="269" y="192"/>
                </a:cubicBezTo>
                <a:cubicBezTo>
                  <a:pt x="263" y="205"/>
                  <a:pt x="259" y="216"/>
                  <a:pt x="277" y="223"/>
                </a:cubicBezTo>
                <a:cubicBezTo>
                  <a:pt x="279" y="223"/>
                  <a:pt x="281" y="226"/>
                  <a:pt x="280" y="229"/>
                </a:cubicBezTo>
                <a:cubicBezTo>
                  <a:pt x="279" y="233"/>
                  <a:pt x="275" y="234"/>
                  <a:pt x="272" y="233"/>
                </a:cubicBezTo>
                <a:cubicBezTo>
                  <a:pt x="253" y="229"/>
                  <a:pt x="242" y="242"/>
                  <a:pt x="229" y="253"/>
                </a:cubicBezTo>
                <a:cubicBezTo>
                  <a:pt x="212" y="268"/>
                  <a:pt x="189" y="274"/>
                  <a:pt x="160" y="2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4" name="Freeform 196">
            <a:extLst>
              <a:ext uri="{FF2B5EF4-FFF2-40B4-BE49-F238E27FC236}">
                <a16:creationId xmlns:a16="http://schemas.microsoft.com/office/drawing/2014/main" id="{A489BCF7-E571-4A0E-8824-477CA438EAAD}"/>
              </a:ext>
            </a:extLst>
          </p:cNvPr>
          <p:cNvSpPr>
            <a:spLocks/>
          </p:cNvSpPr>
          <p:nvPr/>
        </p:nvSpPr>
        <p:spPr bwMode="auto">
          <a:xfrm>
            <a:off x="6310883" y="5582494"/>
            <a:ext cx="122645" cy="124561"/>
          </a:xfrm>
          <a:custGeom>
            <a:avLst/>
            <a:gdLst>
              <a:gd name="T0" fmla="*/ 2 w 187"/>
              <a:gd name="T1" fmla="*/ 86 h 192"/>
              <a:gd name="T2" fmla="*/ 79 w 187"/>
              <a:gd name="T3" fmla="*/ 0 h 192"/>
              <a:gd name="T4" fmla="*/ 186 w 187"/>
              <a:gd name="T5" fmla="*/ 97 h 192"/>
              <a:gd name="T6" fmla="*/ 88 w 187"/>
              <a:gd name="T7" fmla="*/ 191 h 192"/>
              <a:gd name="T8" fmla="*/ 2 w 187"/>
              <a:gd name="T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92">
                <a:moveTo>
                  <a:pt x="2" y="86"/>
                </a:moveTo>
                <a:cubicBezTo>
                  <a:pt x="1" y="44"/>
                  <a:pt x="40" y="0"/>
                  <a:pt x="79" y="0"/>
                </a:cubicBezTo>
                <a:cubicBezTo>
                  <a:pt x="140" y="0"/>
                  <a:pt x="185" y="40"/>
                  <a:pt x="186" y="97"/>
                </a:cubicBezTo>
                <a:cubicBezTo>
                  <a:pt x="187" y="146"/>
                  <a:pt x="139" y="192"/>
                  <a:pt x="88" y="191"/>
                </a:cubicBezTo>
                <a:cubicBezTo>
                  <a:pt x="47" y="191"/>
                  <a:pt x="0" y="143"/>
                  <a:pt x="2" y="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7" name="Freeform 199">
            <a:extLst>
              <a:ext uri="{FF2B5EF4-FFF2-40B4-BE49-F238E27FC236}">
                <a16:creationId xmlns:a16="http://schemas.microsoft.com/office/drawing/2014/main" id="{8326FF25-191F-46CC-877A-914CBE3FCFB0}"/>
              </a:ext>
            </a:extLst>
          </p:cNvPr>
          <p:cNvSpPr>
            <a:spLocks/>
          </p:cNvSpPr>
          <p:nvPr/>
        </p:nvSpPr>
        <p:spPr bwMode="auto">
          <a:xfrm>
            <a:off x="6960520" y="5612704"/>
            <a:ext cx="97733" cy="95817"/>
          </a:xfrm>
          <a:custGeom>
            <a:avLst/>
            <a:gdLst>
              <a:gd name="T0" fmla="*/ 116 w 149"/>
              <a:gd name="T1" fmla="*/ 144 h 144"/>
              <a:gd name="T2" fmla="*/ 79 w 149"/>
              <a:gd name="T3" fmla="*/ 125 h 144"/>
              <a:gd name="T4" fmla="*/ 27 w 149"/>
              <a:gd name="T5" fmla="*/ 82 h 144"/>
              <a:gd name="T6" fmla="*/ 16 w 149"/>
              <a:gd name="T7" fmla="*/ 65 h 144"/>
              <a:gd name="T8" fmla="*/ 13 w 149"/>
              <a:gd name="T9" fmla="*/ 45 h 144"/>
              <a:gd name="T10" fmla="*/ 14 w 149"/>
              <a:gd name="T11" fmla="*/ 17 h 144"/>
              <a:gd name="T12" fmla="*/ 55 w 149"/>
              <a:gd name="T13" fmla="*/ 10 h 144"/>
              <a:gd name="T14" fmla="*/ 123 w 149"/>
              <a:gd name="T15" fmla="*/ 54 h 144"/>
              <a:gd name="T16" fmla="*/ 147 w 149"/>
              <a:gd name="T17" fmla="*/ 112 h 144"/>
              <a:gd name="T18" fmla="*/ 116 w 149"/>
              <a:gd name="T19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" h="144">
                <a:moveTo>
                  <a:pt x="116" y="144"/>
                </a:moveTo>
                <a:cubicBezTo>
                  <a:pt x="101" y="144"/>
                  <a:pt x="90" y="136"/>
                  <a:pt x="79" y="125"/>
                </a:cubicBezTo>
                <a:cubicBezTo>
                  <a:pt x="64" y="109"/>
                  <a:pt x="49" y="91"/>
                  <a:pt x="27" y="82"/>
                </a:cubicBezTo>
                <a:cubicBezTo>
                  <a:pt x="20" y="79"/>
                  <a:pt x="17" y="72"/>
                  <a:pt x="16" y="65"/>
                </a:cubicBezTo>
                <a:cubicBezTo>
                  <a:pt x="15" y="58"/>
                  <a:pt x="14" y="52"/>
                  <a:pt x="13" y="45"/>
                </a:cubicBezTo>
                <a:cubicBezTo>
                  <a:pt x="11" y="36"/>
                  <a:pt x="0" y="26"/>
                  <a:pt x="14" y="17"/>
                </a:cubicBezTo>
                <a:cubicBezTo>
                  <a:pt x="26" y="9"/>
                  <a:pt x="38" y="0"/>
                  <a:pt x="55" y="10"/>
                </a:cubicBezTo>
                <a:cubicBezTo>
                  <a:pt x="79" y="23"/>
                  <a:pt x="104" y="33"/>
                  <a:pt x="123" y="54"/>
                </a:cubicBezTo>
                <a:cubicBezTo>
                  <a:pt x="138" y="71"/>
                  <a:pt x="146" y="90"/>
                  <a:pt x="147" y="112"/>
                </a:cubicBezTo>
                <a:cubicBezTo>
                  <a:pt x="149" y="134"/>
                  <a:pt x="139" y="144"/>
                  <a:pt x="116" y="1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8" name="Freeform 200">
            <a:extLst>
              <a:ext uri="{FF2B5EF4-FFF2-40B4-BE49-F238E27FC236}">
                <a16:creationId xmlns:a16="http://schemas.microsoft.com/office/drawing/2014/main" id="{BC09EBFD-C852-481B-AC80-301644ABFE42}"/>
              </a:ext>
            </a:extLst>
          </p:cNvPr>
          <p:cNvSpPr>
            <a:spLocks/>
          </p:cNvSpPr>
          <p:nvPr/>
        </p:nvSpPr>
        <p:spPr bwMode="auto">
          <a:xfrm>
            <a:off x="6368371" y="5132157"/>
            <a:ext cx="72821" cy="109231"/>
          </a:xfrm>
          <a:custGeom>
            <a:avLst/>
            <a:gdLst>
              <a:gd name="T0" fmla="*/ 85 w 112"/>
              <a:gd name="T1" fmla="*/ 54 h 166"/>
              <a:gd name="T2" fmla="*/ 98 w 112"/>
              <a:gd name="T3" fmla="*/ 91 h 166"/>
              <a:gd name="T4" fmla="*/ 97 w 112"/>
              <a:gd name="T5" fmla="*/ 144 h 166"/>
              <a:gd name="T6" fmla="*/ 50 w 112"/>
              <a:gd name="T7" fmla="*/ 158 h 166"/>
              <a:gd name="T8" fmla="*/ 27 w 112"/>
              <a:gd name="T9" fmla="*/ 103 h 166"/>
              <a:gd name="T10" fmla="*/ 19 w 112"/>
              <a:gd name="T11" fmla="*/ 73 h 166"/>
              <a:gd name="T12" fmla="*/ 6 w 112"/>
              <a:gd name="T13" fmla="*/ 31 h 166"/>
              <a:gd name="T14" fmla="*/ 46 w 112"/>
              <a:gd name="T15" fmla="*/ 3 h 166"/>
              <a:gd name="T16" fmla="*/ 77 w 112"/>
              <a:gd name="T17" fmla="*/ 28 h 166"/>
              <a:gd name="T18" fmla="*/ 85 w 112"/>
              <a:gd name="T19" fmla="*/ 5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166">
                <a:moveTo>
                  <a:pt x="85" y="54"/>
                </a:moveTo>
                <a:cubicBezTo>
                  <a:pt x="71" y="72"/>
                  <a:pt x="87" y="80"/>
                  <a:pt x="98" y="91"/>
                </a:cubicBezTo>
                <a:cubicBezTo>
                  <a:pt x="112" y="107"/>
                  <a:pt x="110" y="129"/>
                  <a:pt x="97" y="144"/>
                </a:cubicBezTo>
                <a:cubicBezTo>
                  <a:pt x="81" y="162"/>
                  <a:pt x="65" y="166"/>
                  <a:pt x="50" y="158"/>
                </a:cubicBezTo>
                <a:cubicBezTo>
                  <a:pt x="27" y="144"/>
                  <a:pt x="17" y="124"/>
                  <a:pt x="27" y="103"/>
                </a:cubicBezTo>
                <a:cubicBezTo>
                  <a:pt x="33" y="89"/>
                  <a:pt x="32" y="81"/>
                  <a:pt x="19" y="73"/>
                </a:cubicBezTo>
                <a:cubicBezTo>
                  <a:pt x="4" y="63"/>
                  <a:pt x="0" y="49"/>
                  <a:pt x="6" y="31"/>
                </a:cubicBezTo>
                <a:cubicBezTo>
                  <a:pt x="13" y="13"/>
                  <a:pt x="27" y="5"/>
                  <a:pt x="46" y="3"/>
                </a:cubicBezTo>
                <a:cubicBezTo>
                  <a:pt x="65" y="0"/>
                  <a:pt x="71" y="15"/>
                  <a:pt x="77" y="28"/>
                </a:cubicBezTo>
                <a:cubicBezTo>
                  <a:pt x="81" y="36"/>
                  <a:pt x="82" y="44"/>
                  <a:pt x="85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9" name="Freeform 201">
            <a:extLst>
              <a:ext uri="{FF2B5EF4-FFF2-40B4-BE49-F238E27FC236}">
                <a16:creationId xmlns:a16="http://schemas.microsoft.com/office/drawing/2014/main" id="{D9DF5632-19CD-46D5-81F9-9DC7B9DE36DE}"/>
              </a:ext>
            </a:extLst>
          </p:cNvPr>
          <p:cNvSpPr>
            <a:spLocks/>
          </p:cNvSpPr>
          <p:nvPr/>
        </p:nvSpPr>
        <p:spPr bwMode="auto">
          <a:xfrm>
            <a:off x="6565755" y="5076582"/>
            <a:ext cx="67072" cy="68988"/>
          </a:xfrm>
          <a:custGeom>
            <a:avLst/>
            <a:gdLst>
              <a:gd name="T0" fmla="*/ 101 w 102"/>
              <a:gd name="T1" fmla="*/ 51 h 105"/>
              <a:gd name="T2" fmla="*/ 52 w 102"/>
              <a:gd name="T3" fmla="*/ 104 h 105"/>
              <a:gd name="T4" fmla="*/ 1 w 102"/>
              <a:gd name="T5" fmla="*/ 47 h 105"/>
              <a:gd name="T6" fmla="*/ 51 w 102"/>
              <a:gd name="T7" fmla="*/ 0 h 105"/>
              <a:gd name="T8" fmla="*/ 101 w 102"/>
              <a:gd name="T9" fmla="*/ 51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05">
                <a:moveTo>
                  <a:pt x="101" y="51"/>
                </a:moveTo>
                <a:cubicBezTo>
                  <a:pt x="101" y="81"/>
                  <a:pt x="80" y="105"/>
                  <a:pt x="52" y="104"/>
                </a:cubicBezTo>
                <a:cubicBezTo>
                  <a:pt x="25" y="104"/>
                  <a:pt x="1" y="77"/>
                  <a:pt x="1" y="47"/>
                </a:cubicBezTo>
                <a:cubicBezTo>
                  <a:pt x="0" y="20"/>
                  <a:pt x="22" y="0"/>
                  <a:pt x="51" y="0"/>
                </a:cubicBezTo>
                <a:cubicBezTo>
                  <a:pt x="81" y="0"/>
                  <a:pt x="102" y="22"/>
                  <a:pt x="101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3" name="Freeform 205">
            <a:extLst>
              <a:ext uri="{FF2B5EF4-FFF2-40B4-BE49-F238E27FC236}">
                <a16:creationId xmlns:a16="http://schemas.microsoft.com/office/drawing/2014/main" id="{D7A89A86-C5AE-41D1-BAC6-98AD0E539EA6}"/>
              </a:ext>
            </a:extLst>
          </p:cNvPr>
          <p:cNvSpPr>
            <a:spLocks/>
          </p:cNvSpPr>
          <p:nvPr/>
        </p:nvSpPr>
        <p:spPr bwMode="auto">
          <a:xfrm>
            <a:off x="7023759" y="5967677"/>
            <a:ext cx="68988" cy="72821"/>
          </a:xfrm>
          <a:custGeom>
            <a:avLst/>
            <a:gdLst>
              <a:gd name="T0" fmla="*/ 102 w 104"/>
              <a:gd name="T1" fmla="*/ 31 h 113"/>
              <a:gd name="T2" fmla="*/ 92 w 104"/>
              <a:gd name="T3" fmla="*/ 82 h 113"/>
              <a:gd name="T4" fmla="*/ 34 w 104"/>
              <a:gd name="T5" fmla="*/ 98 h 113"/>
              <a:gd name="T6" fmla="*/ 5 w 104"/>
              <a:gd name="T7" fmla="*/ 56 h 113"/>
              <a:gd name="T8" fmla="*/ 23 w 104"/>
              <a:gd name="T9" fmla="*/ 13 h 113"/>
              <a:gd name="T10" fmla="*/ 91 w 104"/>
              <a:gd name="T11" fmla="*/ 5 h 113"/>
              <a:gd name="T12" fmla="*/ 102 w 104"/>
              <a:gd name="T13" fmla="*/ 3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113">
                <a:moveTo>
                  <a:pt x="102" y="31"/>
                </a:moveTo>
                <a:cubicBezTo>
                  <a:pt x="101" y="44"/>
                  <a:pt x="100" y="64"/>
                  <a:pt x="92" y="82"/>
                </a:cubicBezTo>
                <a:cubicBezTo>
                  <a:pt x="79" y="107"/>
                  <a:pt x="58" y="113"/>
                  <a:pt x="34" y="98"/>
                </a:cubicBezTo>
                <a:cubicBezTo>
                  <a:pt x="19" y="88"/>
                  <a:pt x="10" y="73"/>
                  <a:pt x="5" y="56"/>
                </a:cubicBezTo>
                <a:cubicBezTo>
                  <a:pt x="0" y="38"/>
                  <a:pt x="6" y="23"/>
                  <a:pt x="23" y="13"/>
                </a:cubicBezTo>
                <a:cubicBezTo>
                  <a:pt x="44" y="0"/>
                  <a:pt x="67" y="2"/>
                  <a:pt x="91" y="5"/>
                </a:cubicBezTo>
                <a:cubicBezTo>
                  <a:pt x="102" y="7"/>
                  <a:pt x="104" y="15"/>
                  <a:pt x="102" y="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6" name="Freeform 208">
            <a:extLst>
              <a:ext uri="{FF2B5EF4-FFF2-40B4-BE49-F238E27FC236}">
                <a16:creationId xmlns:a16="http://schemas.microsoft.com/office/drawing/2014/main" id="{7F5A03DB-47DA-4576-A5FB-1F2C7DC43B09}"/>
              </a:ext>
            </a:extLst>
          </p:cNvPr>
          <p:cNvSpPr>
            <a:spLocks/>
          </p:cNvSpPr>
          <p:nvPr/>
        </p:nvSpPr>
        <p:spPr bwMode="auto">
          <a:xfrm>
            <a:off x="7000762" y="5731968"/>
            <a:ext cx="90068" cy="72821"/>
          </a:xfrm>
          <a:custGeom>
            <a:avLst/>
            <a:gdLst>
              <a:gd name="T0" fmla="*/ 134 w 135"/>
              <a:gd name="T1" fmla="*/ 84 h 112"/>
              <a:gd name="T2" fmla="*/ 104 w 135"/>
              <a:gd name="T3" fmla="*/ 108 h 112"/>
              <a:gd name="T4" fmla="*/ 60 w 135"/>
              <a:gd name="T5" fmla="*/ 67 h 112"/>
              <a:gd name="T6" fmla="*/ 38 w 135"/>
              <a:gd name="T7" fmla="*/ 51 h 112"/>
              <a:gd name="T8" fmla="*/ 5 w 135"/>
              <a:gd name="T9" fmla="*/ 40 h 112"/>
              <a:gd name="T10" fmla="*/ 11 w 135"/>
              <a:gd name="T11" fmla="*/ 10 h 112"/>
              <a:gd name="T12" fmla="*/ 50 w 135"/>
              <a:gd name="T13" fmla="*/ 10 h 112"/>
              <a:gd name="T14" fmla="*/ 84 w 135"/>
              <a:gd name="T15" fmla="*/ 23 h 112"/>
              <a:gd name="T16" fmla="*/ 134 w 135"/>
              <a:gd name="T17" fmla="*/ 8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12">
                <a:moveTo>
                  <a:pt x="134" y="84"/>
                </a:moveTo>
                <a:cubicBezTo>
                  <a:pt x="134" y="103"/>
                  <a:pt x="122" y="112"/>
                  <a:pt x="104" y="108"/>
                </a:cubicBezTo>
                <a:cubicBezTo>
                  <a:pt x="82" y="103"/>
                  <a:pt x="65" y="90"/>
                  <a:pt x="60" y="67"/>
                </a:cubicBezTo>
                <a:cubicBezTo>
                  <a:pt x="57" y="54"/>
                  <a:pt x="54" y="46"/>
                  <a:pt x="38" y="51"/>
                </a:cubicBezTo>
                <a:cubicBezTo>
                  <a:pt x="26" y="54"/>
                  <a:pt x="11" y="54"/>
                  <a:pt x="5" y="40"/>
                </a:cubicBezTo>
                <a:cubicBezTo>
                  <a:pt x="0" y="29"/>
                  <a:pt x="2" y="18"/>
                  <a:pt x="11" y="10"/>
                </a:cubicBezTo>
                <a:cubicBezTo>
                  <a:pt x="23" y="0"/>
                  <a:pt x="38" y="1"/>
                  <a:pt x="50" y="10"/>
                </a:cubicBezTo>
                <a:cubicBezTo>
                  <a:pt x="60" y="18"/>
                  <a:pt x="70" y="23"/>
                  <a:pt x="84" y="23"/>
                </a:cubicBezTo>
                <a:cubicBezTo>
                  <a:pt x="107" y="23"/>
                  <a:pt x="135" y="59"/>
                  <a:pt x="134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0" name="Freeform 212">
            <a:extLst>
              <a:ext uri="{FF2B5EF4-FFF2-40B4-BE49-F238E27FC236}">
                <a16:creationId xmlns:a16="http://schemas.microsoft.com/office/drawing/2014/main" id="{7C040175-1599-4F6E-9AD7-5C9047A5C194}"/>
              </a:ext>
            </a:extLst>
          </p:cNvPr>
          <p:cNvSpPr>
            <a:spLocks/>
          </p:cNvSpPr>
          <p:nvPr/>
        </p:nvSpPr>
        <p:spPr bwMode="auto">
          <a:xfrm>
            <a:off x="6881950" y="6019418"/>
            <a:ext cx="74737" cy="57490"/>
          </a:xfrm>
          <a:custGeom>
            <a:avLst/>
            <a:gdLst>
              <a:gd name="T0" fmla="*/ 43 w 115"/>
              <a:gd name="T1" fmla="*/ 88 h 88"/>
              <a:gd name="T2" fmla="*/ 14 w 115"/>
              <a:gd name="T3" fmla="*/ 52 h 88"/>
              <a:gd name="T4" fmla="*/ 96 w 115"/>
              <a:gd name="T5" fmla="*/ 12 h 88"/>
              <a:gd name="T6" fmla="*/ 107 w 115"/>
              <a:gd name="T7" fmla="*/ 38 h 88"/>
              <a:gd name="T8" fmla="*/ 43 w 115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88">
                <a:moveTo>
                  <a:pt x="43" y="88"/>
                </a:moveTo>
                <a:cubicBezTo>
                  <a:pt x="5" y="88"/>
                  <a:pt x="0" y="80"/>
                  <a:pt x="14" y="52"/>
                </a:cubicBezTo>
                <a:cubicBezTo>
                  <a:pt x="34" y="14"/>
                  <a:pt x="61" y="0"/>
                  <a:pt x="96" y="12"/>
                </a:cubicBezTo>
                <a:cubicBezTo>
                  <a:pt x="111" y="16"/>
                  <a:pt x="115" y="24"/>
                  <a:pt x="107" y="38"/>
                </a:cubicBezTo>
                <a:cubicBezTo>
                  <a:pt x="91" y="66"/>
                  <a:pt x="71" y="87"/>
                  <a:pt x="43" y="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3" name="Freeform 215">
            <a:extLst>
              <a:ext uri="{FF2B5EF4-FFF2-40B4-BE49-F238E27FC236}">
                <a16:creationId xmlns:a16="http://schemas.microsoft.com/office/drawing/2014/main" id="{F5AC582A-147D-44CA-9B4B-E60F81CFE163}"/>
              </a:ext>
            </a:extLst>
          </p:cNvPr>
          <p:cNvSpPr>
            <a:spLocks/>
          </p:cNvSpPr>
          <p:nvPr/>
        </p:nvSpPr>
        <p:spPr bwMode="auto">
          <a:xfrm>
            <a:off x="7023718" y="5994287"/>
            <a:ext cx="51741" cy="86235"/>
          </a:xfrm>
          <a:custGeom>
            <a:avLst/>
            <a:gdLst>
              <a:gd name="T0" fmla="*/ 23 w 80"/>
              <a:gd name="T1" fmla="*/ 134 h 134"/>
              <a:gd name="T2" fmla="*/ 2 w 80"/>
              <a:gd name="T3" fmla="*/ 115 h 134"/>
              <a:gd name="T4" fmla="*/ 52 w 80"/>
              <a:gd name="T5" fmla="*/ 11 h 134"/>
              <a:gd name="T6" fmla="*/ 71 w 80"/>
              <a:gd name="T7" fmla="*/ 4 h 134"/>
              <a:gd name="T8" fmla="*/ 74 w 80"/>
              <a:gd name="T9" fmla="*/ 24 h 134"/>
              <a:gd name="T10" fmla="*/ 55 w 80"/>
              <a:gd name="T11" fmla="*/ 111 h 134"/>
              <a:gd name="T12" fmla="*/ 23 w 80"/>
              <a:gd name="T13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34">
                <a:moveTo>
                  <a:pt x="23" y="134"/>
                </a:moveTo>
                <a:cubicBezTo>
                  <a:pt x="10" y="133"/>
                  <a:pt x="0" y="129"/>
                  <a:pt x="2" y="115"/>
                </a:cubicBezTo>
                <a:cubicBezTo>
                  <a:pt x="8" y="76"/>
                  <a:pt x="22" y="40"/>
                  <a:pt x="52" y="11"/>
                </a:cubicBezTo>
                <a:cubicBezTo>
                  <a:pt x="57" y="6"/>
                  <a:pt x="64" y="0"/>
                  <a:pt x="71" y="4"/>
                </a:cubicBezTo>
                <a:cubicBezTo>
                  <a:pt x="80" y="8"/>
                  <a:pt x="75" y="17"/>
                  <a:pt x="74" y="24"/>
                </a:cubicBezTo>
                <a:cubicBezTo>
                  <a:pt x="69" y="53"/>
                  <a:pt x="55" y="80"/>
                  <a:pt x="55" y="111"/>
                </a:cubicBezTo>
                <a:cubicBezTo>
                  <a:pt x="55" y="127"/>
                  <a:pt x="33" y="127"/>
                  <a:pt x="23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8" name="Freeform 220">
            <a:extLst>
              <a:ext uri="{FF2B5EF4-FFF2-40B4-BE49-F238E27FC236}">
                <a16:creationId xmlns:a16="http://schemas.microsoft.com/office/drawing/2014/main" id="{3B04DF58-8569-4A7D-9FC4-34941E50F550}"/>
              </a:ext>
            </a:extLst>
          </p:cNvPr>
          <p:cNvSpPr>
            <a:spLocks/>
          </p:cNvSpPr>
          <p:nvPr/>
        </p:nvSpPr>
        <p:spPr bwMode="auto">
          <a:xfrm>
            <a:off x="7039089" y="5455565"/>
            <a:ext cx="51741" cy="59405"/>
          </a:xfrm>
          <a:custGeom>
            <a:avLst/>
            <a:gdLst>
              <a:gd name="T0" fmla="*/ 77 w 77"/>
              <a:gd name="T1" fmla="*/ 57 h 91"/>
              <a:gd name="T2" fmla="*/ 47 w 77"/>
              <a:gd name="T3" fmla="*/ 85 h 91"/>
              <a:gd name="T4" fmla="*/ 1 w 77"/>
              <a:gd name="T5" fmla="*/ 31 h 91"/>
              <a:gd name="T6" fmla="*/ 9 w 77"/>
              <a:gd name="T7" fmla="*/ 6 h 91"/>
              <a:gd name="T8" fmla="*/ 38 w 77"/>
              <a:gd name="T9" fmla="*/ 9 h 91"/>
              <a:gd name="T10" fmla="*/ 77 w 77"/>
              <a:gd name="T11" fmla="*/ 5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91">
                <a:moveTo>
                  <a:pt x="77" y="57"/>
                </a:moveTo>
                <a:cubicBezTo>
                  <a:pt x="76" y="84"/>
                  <a:pt x="64" y="91"/>
                  <a:pt x="47" y="85"/>
                </a:cubicBezTo>
                <a:cubicBezTo>
                  <a:pt x="21" y="75"/>
                  <a:pt x="6" y="58"/>
                  <a:pt x="1" y="31"/>
                </a:cubicBezTo>
                <a:cubicBezTo>
                  <a:pt x="0" y="22"/>
                  <a:pt x="0" y="12"/>
                  <a:pt x="9" y="6"/>
                </a:cubicBezTo>
                <a:cubicBezTo>
                  <a:pt x="19" y="0"/>
                  <a:pt x="29" y="1"/>
                  <a:pt x="38" y="9"/>
                </a:cubicBezTo>
                <a:cubicBezTo>
                  <a:pt x="56" y="24"/>
                  <a:pt x="77" y="37"/>
                  <a:pt x="77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1" name="Freeform 223">
            <a:extLst>
              <a:ext uri="{FF2B5EF4-FFF2-40B4-BE49-F238E27FC236}">
                <a16:creationId xmlns:a16="http://schemas.microsoft.com/office/drawing/2014/main" id="{E1557E30-FDB0-4985-8217-42B01335CC57}"/>
              </a:ext>
            </a:extLst>
          </p:cNvPr>
          <p:cNvSpPr>
            <a:spLocks/>
          </p:cNvSpPr>
          <p:nvPr/>
        </p:nvSpPr>
        <p:spPr bwMode="auto">
          <a:xfrm>
            <a:off x="6906863" y="5226056"/>
            <a:ext cx="49825" cy="49825"/>
          </a:xfrm>
          <a:custGeom>
            <a:avLst/>
            <a:gdLst>
              <a:gd name="T0" fmla="*/ 74 w 74"/>
              <a:gd name="T1" fmla="*/ 42 h 76"/>
              <a:gd name="T2" fmla="*/ 41 w 74"/>
              <a:gd name="T3" fmla="*/ 75 h 76"/>
              <a:gd name="T4" fmla="*/ 1 w 74"/>
              <a:gd name="T5" fmla="*/ 39 h 76"/>
              <a:gd name="T6" fmla="*/ 37 w 74"/>
              <a:gd name="T7" fmla="*/ 1 h 76"/>
              <a:gd name="T8" fmla="*/ 74 w 74"/>
              <a:gd name="T9" fmla="*/ 4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76">
                <a:moveTo>
                  <a:pt x="74" y="42"/>
                </a:moveTo>
                <a:cubicBezTo>
                  <a:pt x="74" y="59"/>
                  <a:pt x="59" y="74"/>
                  <a:pt x="41" y="75"/>
                </a:cubicBezTo>
                <a:cubicBezTo>
                  <a:pt x="20" y="76"/>
                  <a:pt x="0" y="59"/>
                  <a:pt x="1" y="39"/>
                </a:cubicBezTo>
                <a:cubicBezTo>
                  <a:pt x="1" y="20"/>
                  <a:pt x="19" y="1"/>
                  <a:pt x="37" y="1"/>
                </a:cubicBezTo>
                <a:cubicBezTo>
                  <a:pt x="58" y="0"/>
                  <a:pt x="74" y="17"/>
                  <a:pt x="74" y="4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4" name="Freeform 226">
            <a:extLst>
              <a:ext uri="{FF2B5EF4-FFF2-40B4-BE49-F238E27FC236}">
                <a16:creationId xmlns:a16="http://schemas.microsoft.com/office/drawing/2014/main" id="{13C38D98-792D-4E4F-897B-65D3D99107EF}"/>
              </a:ext>
            </a:extLst>
          </p:cNvPr>
          <p:cNvSpPr>
            <a:spLocks/>
          </p:cNvSpPr>
          <p:nvPr/>
        </p:nvSpPr>
        <p:spPr bwMode="auto">
          <a:xfrm>
            <a:off x="6805296" y="5231805"/>
            <a:ext cx="68988" cy="34494"/>
          </a:xfrm>
          <a:custGeom>
            <a:avLst/>
            <a:gdLst>
              <a:gd name="T0" fmla="*/ 43 w 104"/>
              <a:gd name="T1" fmla="*/ 53 h 54"/>
              <a:gd name="T2" fmla="*/ 29 w 104"/>
              <a:gd name="T3" fmla="*/ 50 h 54"/>
              <a:gd name="T4" fmla="*/ 2 w 104"/>
              <a:gd name="T5" fmla="*/ 25 h 54"/>
              <a:gd name="T6" fmla="*/ 32 w 104"/>
              <a:gd name="T7" fmla="*/ 4 h 54"/>
              <a:gd name="T8" fmla="*/ 93 w 104"/>
              <a:gd name="T9" fmla="*/ 18 h 54"/>
              <a:gd name="T10" fmla="*/ 92 w 104"/>
              <a:gd name="T11" fmla="*/ 37 h 54"/>
              <a:gd name="T12" fmla="*/ 43 w 104"/>
              <a:gd name="T13" fmla="*/ 5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54">
                <a:moveTo>
                  <a:pt x="43" y="53"/>
                </a:moveTo>
                <a:cubicBezTo>
                  <a:pt x="40" y="52"/>
                  <a:pt x="34" y="52"/>
                  <a:pt x="29" y="50"/>
                </a:cubicBezTo>
                <a:cubicBezTo>
                  <a:pt x="17" y="45"/>
                  <a:pt x="0" y="42"/>
                  <a:pt x="2" y="25"/>
                </a:cubicBezTo>
                <a:cubicBezTo>
                  <a:pt x="3" y="10"/>
                  <a:pt x="19" y="6"/>
                  <a:pt x="32" y="4"/>
                </a:cubicBezTo>
                <a:cubicBezTo>
                  <a:pt x="54" y="0"/>
                  <a:pt x="74" y="8"/>
                  <a:pt x="93" y="18"/>
                </a:cubicBezTo>
                <a:cubicBezTo>
                  <a:pt x="104" y="24"/>
                  <a:pt x="99" y="32"/>
                  <a:pt x="92" y="37"/>
                </a:cubicBezTo>
                <a:cubicBezTo>
                  <a:pt x="79" y="47"/>
                  <a:pt x="64" y="54"/>
                  <a:pt x="43" y="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9" name="Freeform 231">
            <a:extLst>
              <a:ext uri="{FF2B5EF4-FFF2-40B4-BE49-F238E27FC236}">
                <a16:creationId xmlns:a16="http://schemas.microsoft.com/office/drawing/2014/main" id="{44154717-15E5-4BEC-A9CA-2AAF243179DC}"/>
              </a:ext>
            </a:extLst>
          </p:cNvPr>
          <p:cNvSpPr>
            <a:spLocks/>
          </p:cNvSpPr>
          <p:nvPr/>
        </p:nvSpPr>
        <p:spPr bwMode="auto">
          <a:xfrm>
            <a:off x="6471855" y="5956180"/>
            <a:ext cx="76653" cy="32577"/>
          </a:xfrm>
          <a:custGeom>
            <a:avLst/>
            <a:gdLst>
              <a:gd name="T0" fmla="*/ 93 w 116"/>
              <a:gd name="T1" fmla="*/ 0 h 52"/>
              <a:gd name="T2" fmla="*/ 113 w 116"/>
              <a:gd name="T3" fmla="*/ 7 h 52"/>
              <a:gd name="T4" fmla="*/ 104 w 116"/>
              <a:gd name="T5" fmla="*/ 23 h 52"/>
              <a:gd name="T6" fmla="*/ 18 w 116"/>
              <a:gd name="T7" fmla="*/ 51 h 52"/>
              <a:gd name="T8" fmla="*/ 2 w 116"/>
              <a:gd name="T9" fmla="*/ 41 h 52"/>
              <a:gd name="T10" fmla="*/ 10 w 116"/>
              <a:gd name="T11" fmla="*/ 26 h 52"/>
              <a:gd name="T12" fmla="*/ 93 w 116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52">
                <a:moveTo>
                  <a:pt x="93" y="0"/>
                </a:moveTo>
                <a:cubicBezTo>
                  <a:pt x="102" y="1"/>
                  <a:pt x="110" y="0"/>
                  <a:pt x="113" y="7"/>
                </a:cubicBezTo>
                <a:cubicBezTo>
                  <a:pt x="116" y="14"/>
                  <a:pt x="109" y="19"/>
                  <a:pt x="104" y="23"/>
                </a:cubicBezTo>
                <a:cubicBezTo>
                  <a:pt x="79" y="42"/>
                  <a:pt x="48" y="48"/>
                  <a:pt x="18" y="51"/>
                </a:cubicBezTo>
                <a:cubicBezTo>
                  <a:pt x="11" y="52"/>
                  <a:pt x="4" y="48"/>
                  <a:pt x="2" y="41"/>
                </a:cubicBezTo>
                <a:cubicBezTo>
                  <a:pt x="0" y="34"/>
                  <a:pt x="4" y="28"/>
                  <a:pt x="10" y="26"/>
                </a:cubicBezTo>
                <a:cubicBezTo>
                  <a:pt x="38" y="17"/>
                  <a:pt x="67" y="8"/>
                  <a:pt x="9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1" name="Freeform 233">
            <a:extLst>
              <a:ext uri="{FF2B5EF4-FFF2-40B4-BE49-F238E27FC236}">
                <a16:creationId xmlns:a16="http://schemas.microsoft.com/office/drawing/2014/main" id="{EC8664F8-D019-4054-B84A-9159DBB4D04E}"/>
              </a:ext>
            </a:extLst>
          </p:cNvPr>
          <p:cNvSpPr>
            <a:spLocks/>
          </p:cNvSpPr>
          <p:nvPr/>
        </p:nvSpPr>
        <p:spPr bwMode="auto">
          <a:xfrm>
            <a:off x="6561923" y="5390861"/>
            <a:ext cx="93901" cy="30661"/>
          </a:xfrm>
          <a:custGeom>
            <a:avLst/>
            <a:gdLst>
              <a:gd name="T0" fmla="*/ 128 w 144"/>
              <a:gd name="T1" fmla="*/ 47 h 48"/>
              <a:gd name="T2" fmla="*/ 44 w 144"/>
              <a:gd name="T3" fmla="*/ 38 h 48"/>
              <a:gd name="T4" fmla="*/ 5 w 144"/>
              <a:gd name="T5" fmla="*/ 18 h 48"/>
              <a:gd name="T6" fmla="*/ 3 w 144"/>
              <a:gd name="T7" fmla="*/ 5 h 48"/>
              <a:gd name="T8" fmla="*/ 15 w 144"/>
              <a:gd name="T9" fmla="*/ 1 h 48"/>
              <a:gd name="T10" fmla="*/ 131 w 144"/>
              <a:gd name="T11" fmla="*/ 30 h 48"/>
              <a:gd name="T12" fmla="*/ 141 w 144"/>
              <a:gd name="T13" fmla="*/ 42 h 48"/>
              <a:gd name="T14" fmla="*/ 128 w 144"/>
              <a:gd name="T15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48">
                <a:moveTo>
                  <a:pt x="128" y="47"/>
                </a:moveTo>
                <a:cubicBezTo>
                  <a:pt x="100" y="38"/>
                  <a:pt x="72" y="40"/>
                  <a:pt x="44" y="38"/>
                </a:cubicBezTo>
                <a:cubicBezTo>
                  <a:pt x="29" y="36"/>
                  <a:pt x="14" y="32"/>
                  <a:pt x="5" y="18"/>
                </a:cubicBezTo>
                <a:cubicBezTo>
                  <a:pt x="2" y="15"/>
                  <a:pt x="0" y="10"/>
                  <a:pt x="3" y="5"/>
                </a:cubicBezTo>
                <a:cubicBezTo>
                  <a:pt x="5" y="0"/>
                  <a:pt x="10" y="0"/>
                  <a:pt x="15" y="1"/>
                </a:cubicBezTo>
                <a:cubicBezTo>
                  <a:pt x="54" y="11"/>
                  <a:pt x="92" y="20"/>
                  <a:pt x="131" y="30"/>
                </a:cubicBezTo>
                <a:cubicBezTo>
                  <a:pt x="136" y="31"/>
                  <a:pt x="144" y="34"/>
                  <a:pt x="141" y="42"/>
                </a:cubicBezTo>
                <a:cubicBezTo>
                  <a:pt x="139" y="48"/>
                  <a:pt x="132" y="46"/>
                  <a:pt x="128" y="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9" name="Freeform 241">
            <a:extLst>
              <a:ext uri="{FF2B5EF4-FFF2-40B4-BE49-F238E27FC236}">
                <a16:creationId xmlns:a16="http://schemas.microsoft.com/office/drawing/2014/main" id="{9D109ECC-8F5A-4373-882A-56A18E46AFC1}"/>
              </a:ext>
            </a:extLst>
          </p:cNvPr>
          <p:cNvSpPr>
            <a:spLocks/>
          </p:cNvSpPr>
          <p:nvPr/>
        </p:nvSpPr>
        <p:spPr bwMode="auto">
          <a:xfrm>
            <a:off x="7042922" y="5595457"/>
            <a:ext cx="30661" cy="38327"/>
          </a:xfrm>
          <a:custGeom>
            <a:avLst/>
            <a:gdLst>
              <a:gd name="T0" fmla="*/ 47 w 48"/>
              <a:gd name="T1" fmla="*/ 37 h 58"/>
              <a:gd name="T2" fmla="*/ 25 w 48"/>
              <a:gd name="T3" fmla="*/ 58 h 58"/>
              <a:gd name="T4" fmla="*/ 0 w 48"/>
              <a:gd name="T5" fmla="*/ 22 h 58"/>
              <a:gd name="T6" fmla="*/ 30 w 48"/>
              <a:gd name="T7" fmla="*/ 0 h 58"/>
              <a:gd name="T8" fmla="*/ 47 w 48"/>
              <a:gd name="T9" fmla="*/ 3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58">
                <a:moveTo>
                  <a:pt x="47" y="37"/>
                </a:moveTo>
                <a:cubicBezTo>
                  <a:pt x="48" y="51"/>
                  <a:pt x="39" y="58"/>
                  <a:pt x="25" y="58"/>
                </a:cubicBezTo>
                <a:cubicBezTo>
                  <a:pt x="12" y="58"/>
                  <a:pt x="1" y="41"/>
                  <a:pt x="0" y="22"/>
                </a:cubicBezTo>
                <a:cubicBezTo>
                  <a:pt x="0" y="13"/>
                  <a:pt x="17" y="0"/>
                  <a:pt x="30" y="0"/>
                </a:cubicBezTo>
                <a:cubicBezTo>
                  <a:pt x="40" y="0"/>
                  <a:pt x="47" y="15"/>
                  <a:pt x="47" y="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1" name="Freeform 243">
            <a:extLst>
              <a:ext uri="{FF2B5EF4-FFF2-40B4-BE49-F238E27FC236}">
                <a16:creationId xmlns:a16="http://schemas.microsoft.com/office/drawing/2014/main" id="{69EA055C-60E5-4780-9B5F-4EC3EAD90817}"/>
              </a:ext>
            </a:extLst>
          </p:cNvPr>
          <p:cNvSpPr>
            <a:spLocks/>
          </p:cNvSpPr>
          <p:nvPr/>
        </p:nvSpPr>
        <p:spPr bwMode="auto">
          <a:xfrm>
            <a:off x="7163650" y="5622286"/>
            <a:ext cx="26829" cy="78569"/>
          </a:xfrm>
          <a:custGeom>
            <a:avLst/>
            <a:gdLst>
              <a:gd name="T0" fmla="*/ 3 w 40"/>
              <a:gd name="T1" fmla="*/ 26 h 121"/>
              <a:gd name="T2" fmla="*/ 3 w 40"/>
              <a:gd name="T3" fmla="*/ 13 h 121"/>
              <a:gd name="T4" fmla="*/ 9 w 40"/>
              <a:gd name="T5" fmla="*/ 1 h 121"/>
              <a:gd name="T6" fmla="*/ 21 w 40"/>
              <a:gd name="T7" fmla="*/ 10 h 121"/>
              <a:gd name="T8" fmla="*/ 25 w 40"/>
              <a:gd name="T9" fmla="*/ 38 h 121"/>
              <a:gd name="T10" fmla="*/ 37 w 40"/>
              <a:gd name="T11" fmla="*/ 106 h 121"/>
              <a:gd name="T12" fmla="*/ 32 w 40"/>
              <a:gd name="T13" fmla="*/ 120 h 121"/>
              <a:gd name="T14" fmla="*/ 20 w 40"/>
              <a:gd name="T15" fmla="*/ 109 h 121"/>
              <a:gd name="T16" fmla="*/ 3 w 40"/>
              <a:gd name="T17" fmla="*/ 2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" h="121">
                <a:moveTo>
                  <a:pt x="3" y="26"/>
                </a:moveTo>
                <a:cubicBezTo>
                  <a:pt x="3" y="21"/>
                  <a:pt x="3" y="17"/>
                  <a:pt x="3" y="13"/>
                </a:cubicBezTo>
                <a:cubicBezTo>
                  <a:pt x="3" y="8"/>
                  <a:pt x="4" y="2"/>
                  <a:pt x="9" y="1"/>
                </a:cubicBezTo>
                <a:cubicBezTo>
                  <a:pt x="15" y="0"/>
                  <a:pt x="20" y="5"/>
                  <a:pt x="21" y="10"/>
                </a:cubicBezTo>
                <a:cubicBezTo>
                  <a:pt x="23" y="19"/>
                  <a:pt x="24" y="28"/>
                  <a:pt x="25" y="38"/>
                </a:cubicBezTo>
                <a:cubicBezTo>
                  <a:pt x="29" y="61"/>
                  <a:pt x="33" y="83"/>
                  <a:pt x="37" y="106"/>
                </a:cubicBezTo>
                <a:cubicBezTo>
                  <a:pt x="37" y="111"/>
                  <a:pt x="40" y="118"/>
                  <a:pt x="32" y="120"/>
                </a:cubicBezTo>
                <a:cubicBezTo>
                  <a:pt x="25" y="121"/>
                  <a:pt x="20" y="115"/>
                  <a:pt x="20" y="109"/>
                </a:cubicBezTo>
                <a:cubicBezTo>
                  <a:pt x="23" y="79"/>
                  <a:pt x="0" y="55"/>
                  <a:pt x="3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4" name="Freeform 246">
            <a:extLst>
              <a:ext uri="{FF2B5EF4-FFF2-40B4-BE49-F238E27FC236}">
                <a16:creationId xmlns:a16="http://schemas.microsoft.com/office/drawing/2014/main" id="{372798E3-C173-48AE-A670-366E3960FFEB}"/>
              </a:ext>
            </a:extLst>
          </p:cNvPr>
          <p:cNvSpPr>
            <a:spLocks/>
          </p:cNvSpPr>
          <p:nvPr/>
        </p:nvSpPr>
        <p:spPr bwMode="auto">
          <a:xfrm>
            <a:off x="6906822" y="5430433"/>
            <a:ext cx="53657" cy="49825"/>
          </a:xfrm>
          <a:custGeom>
            <a:avLst/>
            <a:gdLst>
              <a:gd name="T0" fmla="*/ 8 w 81"/>
              <a:gd name="T1" fmla="*/ 74 h 74"/>
              <a:gd name="T2" fmla="*/ 3 w 81"/>
              <a:gd name="T3" fmla="*/ 64 h 74"/>
              <a:gd name="T4" fmla="*/ 17 w 81"/>
              <a:gd name="T5" fmla="*/ 45 h 74"/>
              <a:gd name="T6" fmla="*/ 51 w 81"/>
              <a:gd name="T7" fmla="*/ 11 h 74"/>
              <a:gd name="T8" fmla="*/ 68 w 81"/>
              <a:gd name="T9" fmla="*/ 2 h 74"/>
              <a:gd name="T10" fmla="*/ 78 w 81"/>
              <a:gd name="T11" fmla="*/ 5 h 74"/>
              <a:gd name="T12" fmla="*/ 77 w 81"/>
              <a:gd name="T13" fmla="*/ 16 h 74"/>
              <a:gd name="T14" fmla="*/ 13 w 81"/>
              <a:gd name="T15" fmla="*/ 72 h 74"/>
              <a:gd name="T16" fmla="*/ 8 w 81"/>
              <a:gd name="T17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" h="74">
                <a:moveTo>
                  <a:pt x="8" y="74"/>
                </a:moveTo>
                <a:cubicBezTo>
                  <a:pt x="0" y="73"/>
                  <a:pt x="1" y="68"/>
                  <a:pt x="3" y="64"/>
                </a:cubicBezTo>
                <a:cubicBezTo>
                  <a:pt x="6" y="56"/>
                  <a:pt x="11" y="50"/>
                  <a:pt x="17" y="45"/>
                </a:cubicBezTo>
                <a:cubicBezTo>
                  <a:pt x="30" y="35"/>
                  <a:pt x="42" y="25"/>
                  <a:pt x="51" y="11"/>
                </a:cubicBezTo>
                <a:cubicBezTo>
                  <a:pt x="54" y="5"/>
                  <a:pt x="61" y="3"/>
                  <a:pt x="68" y="2"/>
                </a:cubicBezTo>
                <a:cubicBezTo>
                  <a:pt x="72" y="1"/>
                  <a:pt x="76" y="0"/>
                  <a:pt x="78" y="5"/>
                </a:cubicBezTo>
                <a:cubicBezTo>
                  <a:pt x="81" y="9"/>
                  <a:pt x="80" y="13"/>
                  <a:pt x="77" y="16"/>
                </a:cubicBezTo>
                <a:cubicBezTo>
                  <a:pt x="58" y="37"/>
                  <a:pt x="37" y="56"/>
                  <a:pt x="13" y="72"/>
                </a:cubicBezTo>
                <a:cubicBezTo>
                  <a:pt x="11" y="73"/>
                  <a:pt x="9" y="74"/>
                  <a:pt x="8" y="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7" name="Freeform 249">
            <a:extLst>
              <a:ext uri="{FF2B5EF4-FFF2-40B4-BE49-F238E27FC236}">
                <a16:creationId xmlns:a16="http://schemas.microsoft.com/office/drawing/2014/main" id="{F92A5E8A-F220-4BB4-9E2C-13552E943860}"/>
              </a:ext>
            </a:extLst>
          </p:cNvPr>
          <p:cNvSpPr>
            <a:spLocks/>
          </p:cNvSpPr>
          <p:nvPr/>
        </p:nvSpPr>
        <p:spPr bwMode="auto">
          <a:xfrm>
            <a:off x="6826377" y="5308459"/>
            <a:ext cx="28745" cy="30661"/>
          </a:xfrm>
          <a:custGeom>
            <a:avLst/>
            <a:gdLst>
              <a:gd name="T0" fmla="*/ 0 w 42"/>
              <a:gd name="T1" fmla="*/ 23 h 47"/>
              <a:gd name="T2" fmla="*/ 18 w 42"/>
              <a:gd name="T3" fmla="*/ 0 h 47"/>
              <a:gd name="T4" fmla="*/ 41 w 42"/>
              <a:gd name="T5" fmla="*/ 23 h 47"/>
              <a:gd name="T6" fmla="*/ 17 w 42"/>
              <a:gd name="T7" fmla="*/ 46 h 47"/>
              <a:gd name="T8" fmla="*/ 0 w 42"/>
              <a:gd name="T9" fmla="*/ 23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7">
                <a:moveTo>
                  <a:pt x="0" y="23"/>
                </a:moveTo>
                <a:cubicBezTo>
                  <a:pt x="0" y="9"/>
                  <a:pt x="5" y="0"/>
                  <a:pt x="18" y="0"/>
                </a:cubicBezTo>
                <a:cubicBezTo>
                  <a:pt x="32" y="0"/>
                  <a:pt x="40" y="9"/>
                  <a:pt x="41" y="23"/>
                </a:cubicBezTo>
                <a:cubicBezTo>
                  <a:pt x="42" y="35"/>
                  <a:pt x="29" y="47"/>
                  <a:pt x="17" y="46"/>
                </a:cubicBezTo>
                <a:cubicBezTo>
                  <a:pt x="2" y="45"/>
                  <a:pt x="2" y="32"/>
                  <a:pt x="0" y="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8" name="Freeform 250">
            <a:extLst>
              <a:ext uri="{FF2B5EF4-FFF2-40B4-BE49-F238E27FC236}">
                <a16:creationId xmlns:a16="http://schemas.microsoft.com/office/drawing/2014/main" id="{0B000798-C80D-4ED5-A92A-8BB73F763CD7}"/>
              </a:ext>
            </a:extLst>
          </p:cNvPr>
          <p:cNvSpPr>
            <a:spLocks/>
          </p:cNvSpPr>
          <p:nvPr/>
        </p:nvSpPr>
        <p:spPr bwMode="auto">
          <a:xfrm>
            <a:off x="7064003" y="5703224"/>
            <a:ext cx="28745" cy="24912"/>
          </a:xfrm>
          <a:custGeom>
            <a:avLst/>
            <a:gdLst>
              <a:gd name="T0" fmla="*/ 42 w 43"/>
              <a:gd name="T1" fmla="*/ 21 h 40"/>
              <a:gd name="T2" fmla="*/ 22 w 43"/>
              <a:gd name="T3" fmla="*/ 40 h 40"/>
              <a:gd name="T4" fmla="*/ 1 w 43"/>
              <a:gd name="T5" fmla="*/ 19 h 40"/>
              <a:gd name="T6" fmla="*/ 21 w 43"/>
              <a:gd name="T7" fmla="*/ 0 h 40"/>
              <a:gd name="T8" fmla="*/ 42 w 43"/>
              <a:gd name="T9" fmla="*/ 2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0">
                <a:moveTo>
                  <a:pt x="42" y="21"/>
                </a:moveTo>
                <a:cubicBezTo>
                  <a:pt x="43" y="35"/>
                  <a:pt x="34" y="40"/>
                  <a:pt x="22" y="40"/>
                </a:cubicBezTo>
                <a:cubicBezTo>
                  <a:pt x="9" y="40"/>
                  <a:pt x="2" y="32"/>
                  <a:pt x="1" y="19"/>
                </a:cubicBezTo>
                <a:cubicBezTo>
                  <a:pt x="0" y="5"/>
                  <a:pt x="9" y="0"/>
                  <a:pt x="21" y="0"/>
                </a:cubicBezTo>
                <a:cubicBezTo>
                  <a:pt x="35" y="0"/>
                  <a:pt x="42" y="7"/>
                  <a:pt x="42" y="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9" name="Freeform 251">
            <a:extLst>
              <a:ext uri="{FF2B5EF4-FFF2-40B4-BE49-F238E27FC236}">
                <a16:creationId xmlns:a16="http://schemas.microsoft.com/office/drawing/2014/main" id="{5F418B09-6C07-436E-8785-7272B847F97B}"/>
              </a:ext>
            </a:extLst>
          </p:cNvPr>
          <p:cNvSpPr>
            <a:spLocks/>
          </p:cNvSpPr>
          <p:nvPr/>
        </p:nvSpPr>
        <p:spPr bwMode="auto">
          <a:xfrm>
            <a:off x="7129599" y="6042681"/>
            <a:ext cx="38327" cy="30661"/>
          </a:xfrm>
          <a:custGeom>
            <a:avLst/>
            <a:gdLst>
              <a:gd name="T0" fmla="*/ 56 w 57"/>
              <a:gd name="T1" fmla="*/ 0 h 48"/>
              <a:gd name="T2" fmla="*/ 24 w 57"/>
              <a:gd name="T3" fmla="*/ 47 h 48"/>
              <a:gd name="T4" fmla="*/ 2 w 57"/>
              <a:gd name="T5" fmla="*/ 34 h 48"/>
              <a:gd name="T6" fmla="*/ 17 w 57"/>
              <a:gd name="T7" fmla="*/ 19 h 48"/>
              <a:gd name="T8" fmla="*/ 56 w 57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48">
                <a:moveTo>
                  <a:pt x="56" y="0"/>
                </a:moveTo>
                <a:cubicBezTo>
                  <a:pt x="57" y="28"/>
                  <a:pt x="46" y="44"/>
                  <a:pt x="24" y="47"/>
                </a:cubicBezTo>
                <a:cubicBezTo>
                  <a:pt x="14" y="48"/>
                  <a:pt x="5" y="43"/>
                  <a:pt x="2" y="34"/>
                </a:cubicBezTo>
                <a:cubicBezTo>
                  <a:pt x="0" y="25"/>
                  <a:pt x="9" y="19"/>
                  <a:pt x="17" y="19"/>
                </a:cubicBezTo>
                <a:cubicBezTo>
                  <a:pt x="32" y="18"/>
                  <a:pt x="45" y="14"/>
                  <a:pt x="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E54A6838-5F74-4A13-8F1A-207567F7FA22}"/>
              </a:ext>
            </a:extLst>
          </p:cNvPr>
          <p:cNvSpPr/>
          <p:nvPr/>
        </p:nvSpPr>
        <p:spPr>
          <a:xfrm>
            <a:off x="6395420" y="3379153"/>
            <a:ext cx="1280483" cy="3427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AF4068F-867F-4AC7-91D9-AA4091419A02}"/>
              </a:ext>
            </a:extLst>
          </p:cNvPr>
          <p:cNvSpPr txBox="1"/>
          <p:nvPr/>
        </p:nvSpPr>
        <p:spPr>
          <a:xfrm>
            <a:off x="6548539" y="3427456"/>
            <a:ext cx="974244" cy="24618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D" sz="1000" dirty="0">
                <a:solidFill>
                  <a:schemeClr val="bg1"/>
                </a:solidFill>
              </a:rPr>
              <a:t>Learn more</a:t>
            </a: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61C3311D-9A77-471E-B53F-25BE16C095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1" t="22996" r="15859" b="40207"/>
          <a:stretch/>
        </p:blipFill>
        <p:spPr>
          <a:xfrm>
            <a:off x="10007370" y="837028"/>
            <a:ext cx="1284741" cy="34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20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>
            <a:extLst>
              <a:ext uri="{FF2B5EF4-FFF2-40B4-BE49-F238E27FC236}">
                <a16:creationId xmlns:a16="http://schemas.microsoft.com/office/drawing/2014/main" id="{86ECEAC0-8CFB-429C-A141-3EA0D2329B77}"/>
              </a:ext>
            </a:extLst>
          </p:cNvPr>
          <p:cNvSpPr txBox="1"/>
          <p:nvPr/>
        </p:nvSpPr>
        <p:spPr>
          <a:xfrm>
            <a:off x="3452307" y="4248727"/>
            <a:ext cx="79123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gradFill flip="none" rotWithShape="1">
                  <a:gsLst>
                    <a:gs pos="67000">
                      <a:schemeClr val="accent1"/>
                    </a:gs>
                    <a:gs pos="10000">
                      <a:schemeClr val="accent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listoga" panose="00000500000000000000" pitchFamily="2" charset="0"/>
              </a:defRPr>
            </a:lvl1pPr>
          </a:lstStyle>
          <a:p>
            <a:pPr algn="r"/>
            <a:r>
              <a:rPr lang="en-ID" sz="13800" dirty="0">
                <a:gradFill flip="none" rotWithShape="1">
                  <a:gsLst>
                    <a:gs pos="62000">
                      <a:schemeClr val="accent1">
                        <a:alpha val="25000"/>
                      </a:schemeClr>
                    </a:gs>
                    <a:gs pos="10000">
                      <a:schemeClr val="accent2">
                        <a:alpha val="49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+mj-lt"/>
              </a:rPr>
              <a:t>2021 </a:t>
            </a:r>
          </a:p>
        </p:txBody>
      </p:sp>
      <p:sp>
        <p:nvSpPr>
          <p:cNvPr id="63" name="Freeform 193">
            <a:extLst>
              <a:ext uri="{FF2B5EF4-FFF2-40B4-BE49-F238E27FC236}">
                <a16:creationId xmlns:a16="http://schemas.microsoft.com/office/drawing/2014/main" id="{2BC5E010-E2AF-4CBC-9575-26219297EBB8}"/>
              </a:ext>
            </a:extLst>
          </p:cNvPr>
          <p:cNvSpPr>
            <a:spLocks/>
          </p:cNvSpPr>
          <p:nvPr/>
        </p:nvSpPr>
        <p:spPr bwMode="auto">
          <a:xfrm>
            <a:off x="3928055" y="3212565"/>
            <a:ext cx="353762" cy="349499"/>
          </a:xfrm>
          <a:custGeom>
            <a:avLst/>
            <a:gdLst>
              <a:gd name="T0" fmla="*/ 458 w 484"/>
              <a:gd name="T1" fmla="*/ 134 h 480"/>
              <a:gd name="T2" fmla="*/ 457 w 484"/>
              <a:gd name="T3" fmla="*/ 140 h 480"/>
              <a:gd name="T4" fmla="*/ 469 w 484"/>
              <a:gd name="T5" fmla="*/ 184 h 480"/>
              <a:gd name="T6" fmla="*/ 474 w 484"/>
              <a:gd name="T7" fmla="*/ 220 h 480"/>
              <a:gd name="T8" fmla="*/ 464 w 484"/>
              <a:gd name="T9" fmla="*/ 281 h 480"/>
              <a:gd name="T10" fmla="*/ 443 w 484"/>
              <a:gd name="T11" fmla="*/ 346 h 480"/>
              <a:gd name="T12" fmla="*/ 402 w 484"/>
              <a:gd name="T13" fmla="*/ 407 h 480"/>
              <a:gd name="T14" fmla="*/ 378 w 484"/>
              <a:gd name="T15" fmla="*/ 427 h 480"/>
              <a:gd name="T16" fmla="*/ 318 w 484"/>
              <a:gd name="T17" fmla="*/ 462 h 480"/>
              <a:gd name="T18" fmla="*/ 291 w 484"/>
              <a:gd name="T19" fmla="*/ 471 h 480"/>
              <a:gd name="T20" fmla="*/ 223 w 484"/>
              <a:gd name="T21" fmla="*/ 475 h 480"/>
              <a:gd name="T22" fmla="*/ 199 w 484"/>
              <a:gd name="T23" fmla="*/ 473 h 480"/>
              <a:gd name="T24" fmla="*/ 162 w 484"/>
              <a:gd name="T25" fmla="*/ 473 h 480"/>
              <a:gd name="T26" fmla="*/ 135 w 484"/>
              <a:gd name="T27" fmla="*/ 463 h 480"/>
              <a:gd name="T28" fmla="*/ 90 w 484"/>
              <a:gd name="T29" fmla="*/ 437 h 480"/>
              <a:gd name="T30" fmla="*/ 59 w 484"/>
              <a:gd name="T31" fmla="*/ 411 h 480"/>
              <a:gd name="T32" fmla="*/ 36 w 484"/>
              <a:gd name="T33" fmla="*/ 380 h 480"/>
              <a:gd name="T34" fmla="*/ 29 w 484"/>
              <a:gd name="T35" fmla="*/ 349 h 480"/>
              <a:gd name="T36" fmla="*/ 19 w 484"/>
              <a:gd name="T37" fmla="*/ 313 h 480"/>
              <a:gd name="T38" fmla="*/ 14 w 484"/>
              <a:gd name="T39" fmla="*/ 283 h 480"/>
              <a:gd name="T40" fmla="*/ 19 w 484"/>
              <a:gd name="T41" fmla="*/ 243 h 480"/>
              <a:gd name="T42" fmla="*/ 24 w 484"/>
              <a:gd name="T43" fmla="*/ 200 h 480"/>
              <a:gd name="T44" fmla="*/ 32 w 484"/>
              <a:gd name="T45" fmla="*/ 181 h 480"/>
              <a:gd name="T46" fmla="*/ 47 w 484"/>
              <a:gd name="T47" fmla="*/ 148 h 480"/>
              <a:gd name="T48" fmla="*/ 64 w 484"/>
              <a:gd name="T49" fmla="*/ 118 h 480"/>
              <a:gd name="T50" fmla="*/ 76 w 484"/>
              <a:gd name="T51" fmla="*/ 89 h 480"/>
              <a:gd name="T52" fmla="*/ 151 w 484"/>
              <a:gd name="T53" fmla="*/ 50 h 480"/>
              <a:gd name="T54" fmla="*/ 175 w 484"/>
              <a:gd name="T55" fmla="*/ 30 h 480"/>
              <a:gd name="T56" fmla="*/ 202 w 484"/>
              <a:gd name="T57" fmla="*/ 9 h 480"/>
              <a:gd name="T58" fmla="*/ 219 w 484"/>
              <a:gd name="T59" fmla="*/ 4 h 480"/>
              <a:gd name="T60" fmla="*/ 246 w 484"/>
              <a:gd name="T61" fmla="*/ 10 h 480"/>
              <a:gd name="T62" fmla="*/ 293 w 484"/>
              <a:gd name="T63" fmla="*/ 13 h 480"/>
              <a:gd name="T64" fmla="*/ 318 w 484"/>
              <a:gd name="T65" fmla="*/ 21 h 480"/>
              <a:gd name="T66" fmla="*/ 359 w 484"/>
              <a:gd name="T67" fmla="*/ 34 h 480"/>
              <a:gd name="T68" fmla="*/ 382 w 484"/>
              <a:gd name="T69" fmla="*/ 27 h 480"/>
              <a:gd name="T70" fmla="*/ 390 w 484"/>
              <a:gd name="T71" fmla="*/ 48 h 480"/>
              <a:gd name="T72" fmla="*/ 412 w 484"/>
              <a:gd name="T73" fmla="*/ 68 h 480"/>
              <a:gd name="T74" fmla="*/ 425 w 484"/>
              <a:gd name="T75" fmla="*/ 76 h 480"/>
              <a:gd name="T76" fmla="*/ 445 w 484"/>
              <a:gd name="T77" fmla="*/ 106 h 480"/>
              <a:gd name="T78" fmla="*/ 458 w 484"/>
              <a:gd name="T79" fmla="*/ 13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4" h="480">
                <a:moveTo>
                  <a:pt x="458" y="134"/>
                </a:moveTo>
                <a:cubicBezTo>
                  <a:pt x="458" y="135"/>
                  <a:pt x="458" y="138"/>
                  <a:pt x="457" y="140"/>
                </a:cubicBezTo>
                <a:cubicBezTo>
                  <a:pt x="449" y="158"/>
                  <a:pt x="452" y="172"/>
                  <a:pt x="469" y="184"/>
                </a:cubicBezTo>
                <a:cubicBezTo>
                  <a:pt x="481" y="193"/>
                  <a:pt x="484" y="206"/>
                  <a:pt x="474" y="220"/>
                </a:cubicBezTo>
                <a:cubicBezTo>
                  <a:pt x="459" y="238"/>
                  <a:pt x="455" y="257"/>
                  <a:pt x="464" y="281"/>
                </a:cubicBezTo>
                <a:cubicBezTo>
                  <a:pt x="472" y="305"/>
                  <a:pt x="462" y="328"/>
                  <a:pt x="443" y="346"/>
                </a:cubicBezTo>
                <a:cubicBezTo>
                  <a:pt x="426" y="364"/>
                  <a:pt x="407" y="380"/>
                  <a:pt x="402" y="407"/>
                </a:cubicBezTo>
                <a:cubicBezTo>
                  <a:pt x="400" y="418"/>
                  <a:pt x="389" y="424"/>
                  <a:pt x="378" y="427"/>
                </a:cubicBezTo>
                <a:cubicBezTo>
                  <a:pt x="354" y="431"/>
                  <a:pt x="333" y="442"/>
                  <a:pt x="318" y="462"/>
                </a:cubicBezTo>
                <a:cubicBezTo>
                  <a:pt x="311" y="470"/>
                  <a:pt x="300" y="475"/>
                  <a:pt x="291" y="471"/>
                </a:cubicBezTo>
                <a:cubicBezTo>
                  <a:pt x="267" y="463"/>
                  <a:pt x="245" y="472"/>
                  <a:pt x="223" y="475"/>
                </a:cubicBezTo>
                <a:cubicBezTo>
                  <a:pt x="215" y="476"/>
                  <a:pt x="206" y="478"/>
                  <a:pt x="199" y="473"/>
                </a:cubicBezTo>
                <a:cubicBezTo>
                  <a:pt x="187" y="466"/>
                  <a:pt x="175" y="465"/>
                  <a:pt x="162" y="473"/>
                </a:cubicBezTo>
                <a:cubicBezTo>
                  <a:pt x="150" y="480"/>
                  <a:pt x="141" y="474"/>
                  <a:pt x="135" y="463"/>
                </a:cubicBezTo>
                <a:cubicBezTo>
                  <a:pt x="125" y="446"/>
                  <a:pt x="112" y="436"/>
                  <a:pt x="90" y="437"/>
                </a:cubicBezTo>
                <a:cubicBezTo>
                  <a:pt x="73" y="438"/>
                  <a:pt x="61" y="430"/>
                  <a:pt x="59" y="411"/>
                </a:cubicBezTo>
                <a:cubicBezTo>
                  <a:pt x="57" y="397"/>
                  <a:pt x="49" y="385"/>
                  <a:pt x="36" y="380"/>
                </a:cubicBezTo>
                <a:cubicBezTo>
                  <a:pt x="17" y="373"/>
                  <a:pt x="20" y="362"/>
                  <a:pt x="29" y="349"/>
                </a:cubicBezTo>
                <a:cubicBezTo>
                  <a:pt x="44" y="327"/>
                  <a:pt x="43" y="326"/>
                  <a:pt x="19" y="313"/>
                </a:cubicBezTo>
                <a:cubicBezTo>
                  <a:pt x="2" y="304"/>
                  <a:pt x="0" y="295"/>
                  <a:pt x="14" y="283"/>
                </a:cubicBezTo>
                <a:cubicBezTo>
                  <a:pt x="27" y="270"/>
                  <a:pt x="28" y="257"/>
                  <a:pt x="19" y="243"/>
                </a:cubicBezTo>
                <a:cubicBezTo>
                  <a:pt x="6" y="227"/>
                  <a:pt x="9" y="213"/>
                  <a:pt x="24" y="200"/>
                </a:cubicBezTo>
                <a:cubicBezTo>
                  <a:pt x="30" y="195"/>
                  <a:pt x="34" y="189"/>
                  <a:pt x="32" y="181"/>
                </a:cubicBezTo>
                <a:cubicBezTo>
                  <a:pt x="26" y="164"/>
                  <a:pt x="35" y="156"/>
                  <a:pt x="47" y="148"/>
                </a:cubicBezTo>
                <a:cubicBezTo>
                  <a:pt x="57" y="141"/>
                  <a:pt x="63" y="131"/>
                  <a:pt x="64" y="118"/>
                </a:cubicBezTo>
                <a:cubicBezTo>
                  <a:pt x="65" y="107"/>
                  <a:pt x="66" y="94"/>
                  <a:pt x="76" y="89"/>
                </a:cubicBezTo>
                <a:cubicBezTo>
                  <a:pt x="101" y="75"/>
                  <a:pt x="124" y="58"/>
                  <a:pt x="151" y="50"/>
                </a:cubicBezTo>
                <a:cubicBezTo>
                  <a:pt x="164" y="46"/>
                  <a:pt x="172" y="42"/>
                  <a:pt x="175" y="30"/>
                </a:cubicBezTo>
                <a:cubicBezTo>
                  <a:pt x="179" y="16"/>
                  <a:pt x="187" y="8"/>
                  <a:pt x="202" y="9"/>
                </a:cubicBezTo>
                <a:cubicBezTo>
                  <a:pt x="208" y="9"/>
                  <a:pt x="214" y="7"/>
                  <a:pt x="219" y="4"/>
                </a:cubicBezTo>
                <a:cubicBezTo>
                  <a:pt x="230" y="0"/>
                  <a:pt x="238" y="2"/>
                  <a:pt x="246" y="10"/>
                </a:cubicBezTo>
                <a:cubicBezTo>
                  <a:pt x="266" y="30"/>
                  <a:pt x="270" y="30"/>
                  <a:pt x="293" y="13"/>
                </a:cubicBezTo>
                <a:cubicBezTo>
                  <a:pt x="308" y="3"/>
                  <a:pt x="313" y="4"/>
                  <a:pt x="318" y="21"/>
                </a:cubicBezTo>
                <a:cubicBezTo>
                  <a:pt x="327" y="48"/>
                  <a:pt x="337" y="51"/>
                  <a:pt x="359" y="34"/>
                </a:cubicBezTo>
                <a:cubicBezTo>
                  <a:pt x="366" y="28"/>
                  <a:pt x="373" y="23"/>
                  <a:pt x="382" y="27"/>
                </a:cubicBezTo>
                <a:cubicBezTo>
                  <a:pt x="392" y="31"/>
                  <a:pt x="390" y="40"/>
                  <a:pt x="390" y="48"/>
                </a:cubicBezTo>
                <a:cubicBezTo>
                  <a:pt x="390" y="63"/>
                  <a:pt x="392" y="76"/>
                  <a:pt x="412" y="68"/>
                </a:cubicBezTo>
                <a:cubicBezTo>
                  <a:pt x="420" y="65"/>
                  <a:pt x="424" y="69"/>
                  <a:pt x="425" y="76"/>
                </a:cubicBezTo>
                <a:cubicBezTo>
                  <a:pt x="427" y="89"/>
                  <a:pt x="434" y="99"/>
                  <a:pt x="445" y="106"/>
                </a:cubicBezTo>
                <a:cubicBezTo>
                  <a:pt x="454" y="112"/>
                  <a:pt x="458" y="122"/>
                  <a:pt x="458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4" name="Freeform 197">
            <a:extLst>
              <a:ext uri="{FF2B5EF4-FFF2-40B4-BE49-F238E27FC236}">
                <a16:creationId xmlns:a16="http://schemas.microsoft.com/office/drawing/2014/main" id="{7CA65098-36E8-4501-9C21-E25AC25666D9}"/>
              </a:ext>
            </a:extLst>
          </p:cNvPr>
          <p:cNvSpPr>
            <a:spLocks/>
          </p:cNvSpPr>
          <p:nvPr/>
        </p:nvSpPr>
        <p:spPr bwMode="auto">
          <a:xfrm>
            <a:off x="3751175" y="2916845"/>
            <a:ext cx="115079" cy="155570"/>
          </a:xfrm>
          <a:custGeom>
            <a:avLst/>
            <a:gdLst>
              <a:gd name="T0" fmla="*/ 1 w 156"/>
              <a:gd name="T1" fmla="*/ 109 h 214"/>
              <a:gd name="T2" fmla="*/ 21 w 156"/>
              <a:gd name="T3" fmla="*/ 31 h 214"/>
              <a:gd name="T4" fmla="*/ 86 w 156"/>
              <a:gd name="T5" fmla="*/ 10 h 214"/>
              <a:gd name="T6" fmla="*/ 154 w 156"/>
              <a:gd name="T7" fmla="*/ 92 h 214"/>
              <a:gd name="T8" fmla="*/ 93 w 156"/>
              <a:gd name="T9" fmla="*/ 196 h 214"/>
              <a:gd name="T10" fmla="*/ 12 w 156"/>
              <a:gd name="T11" fmla="*/ 168 h 214"/>
              <a:gd name="T12" fmla="*/ 1 w 156"/>
              <a:gd name="T13" fmla="*/ 109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214">
                <a:moveTo>
                  <a:pt x="1" y="109"/>
                </a:moveTo>
                <a:cubicBezTo>
                  <a:pt x="0" y="81"/>
                  <a:pt x="6" y="55"/>
                  <a:pt x="21" y="31"/>
                </a:cubicBezTo>
                <a:cubicBezTo>
                  <a:pt x="39" y="5"/>
                  <a:pt x="57" y="0"/>
                  <a:pt x="86" y="10"/>
                </a:cubicBezTo>
                <a:cubicBezTo>
                  <a:pt x="125" y="25"/>
                  <a:pt x="153" y="48"/>
                  <a:pt x="154" y="92"/>
                </a:cubicBezTo>
                <a:cubicBezTo>
                  <a:pt x="156" y="139"/>
                  <a:pt x="134" y="174"/>
                  <a:pt x="93" y="196"/>
                </a:cubicBezTo>
                <a:cubicBezTo>
                  <a:pt x="59" y="214"/>
                  <a:pt x="28" y="202"/>
                  <a:pt x="12" y="168"/>
                </a:cubicBezTo>
                <a:cubicBezTo>
                  <a:pt x="4" y="151"/>
                  <a:pt x="1" y="134"/>
                  <a:pt x="1" y="1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5" name="Freeform 203">
            <a:extLst>
              <a:ext uri="{FF2B5EF4-FFF2-40B4-BE49-F238E27FC236}">
                <a16:creationId xmlns:a16="http://schemas.microsoft.com/office/drawing/2014/main" id="{330BF832-D6B7-4095-99CC-6B87342AC9F5}"/>
              </a:ext>
            </a:extLst>
          </p:cNvPr>
          <p:cNvSpPr>
            <a:spLocks/>
          </p:cNvSpPr>
          <p:nvPr/>
        </p:nvSpPr>
        <p:spPr bwMode="auto">
          <a:xfrm>
            <a:off x="3078061" y="4171557"/>
            <a:ext cx="83113" cy="85244"/>
          </a:xfrm>
          <a:custGeom>
            <a:avLst/>
            <a:gdLst>
              <a:gd name="T0" fmla="*/ 114 w 114"/>
              <a:gd name="T1" fmla="*/ 62 h 115"/>
              <a:gd name="T2" fmla="*/ 86 w 114"/>
              <a:gd name="T3" fmla="*/ 106 h 115"/>
              <a:gd name="T4" fmla="*/ 39 w 114"/>
              <a:gd name="T5" fmla="*/ 101 h 115"/>
              <a:gd name="T6" fmla="*/ 19 w 114"/>
              <a:gd name="T7" fmla="*/ 15 h 115"/>
              <a:gd name="T8" fmla="*/ 48 w 114"/>
              <a:gd name="T9" fmla="*/ 5 h 115"/>
              <a:gd name="T10" fmla="*/ 98 w 114"/>
              <a:gd name="T11" fmla="*/ 33 h 115"/>
              <a:gd name="T12" fmla="*/ 114 w 114"/>
              <a:gd name="T13" fmla="*/ 6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" h="115">
                <a:moveTo>
                  <a:pt x="114" y="62"/>
                </a:moveTo>
                <a:cubicBezTo>
                  <a:pt x="110" y="80"/>
                  <a:pt x="103" y="96"/>
                  <a:pt x="86" y="106"/>
                </a:cubicBezTo>
                <a:cubicBezTo>
                  <a:pt x="69" y="115"/>
                  <a:pt x="54" y="111"/>
                  <a:pt x="39" y="101"/>
                </a:cubicBezTo>
                <a:cubicBezTo>
                  <a:pt x="9" y="80"/>
                  <a:pt x="0" y="42"/>
                  <a:pt x="19" y="15"/>
                </a:cubicBezTo>
                <a:cubicBezTo>
                  <a:pt x="26" y="5"/>
                  <a:pt x="35" y="0"/>
                  <a:pt x="48" y="5"/>
                </a:cubicBezTo>
                <a:cubicBezTo>
                  <a:pt x="67" y="11"/>
                  <a:pt x="84" y="19"/>
                  <a:pt x="98" y="33"/>
                </a:cubicBezTo>
                <a:cubicBezTo>
                  <a:pt x="106" y="41"/>
                  <a:pt x="113" y="50"/>
                  <a:pt x="114" y="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6" name="Freeform 204">
            <a:extLst>
              <a:ext uri="{FF2B5EF4-FFF2-40B4-BE49-F238E27FC236}">
                <a16:creationId xmlns:a16="http://schemas.microsoft.com/office/drawing/2014/main" id="{80073A18-D44E-4B76-BBF4-1A55ACD72857}"/>
              </a:ext>
            </a:extLst>
          </p:cNvPr>
          <p:cNvSpPr>
            <a:spLocks/>
          </p:cNvSpPr>
          <p:nvPr/>
        </p:nvSpPr>
        <p:spPr bwMode="auto">
          <a:xfrm>
            <a:off x="3953629" y="2824705"/>
            <a:ext cx="123604" cy="55408"/>
          </a:xfrm>
          <a:custGeom>
            <a:avLst/>
            <a:gdLst>
              <a:gd name="T0" fmla="*/ 72 w 170"/>
              <a:gd name="T1" fmla="*/ 76 h 76"/>
              <a:gd name="T2" fmla="*/ 11 w 170"/>
              <a:gd name="T3" fmla="*/ 56 h 76"/>
              <a:gd name="T4" fmla="*/ 17 w 170"/>
              <a:gd name="T5" fmla="*/ 33 h 76"/>
              <a:gd name="T6" fmla="*/ 63 w 170"/>
              <a:gd name="T7" fmla="*/ 14 h 76"/>
              <a:gd name="T8" fmla="*/ 151 w 170"/>
              <a:gd name="T9" fmla="*/ 15 h 76"/>
              <a:gd name="T10" fmla="*/ 156 w 170"/>
              <a:gd name="T11" fmla="*/ 46 h 76"/>
              <a:gd name="T12" fmla="*/ 72 w 170"/>
              <a:gd name="T1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76">
                <a:moveTo>
                  <a:pt x="72" y="76"/>
                </a:moveTo>
                <a:cubicBezTo>
                  <a:pt x="49" y="76"/>
                  <a:pt x="28" y="73"/>
                  <a:pt x="11" y="56"/>
                </a:cubicBezTo>
                <a:cubicBezTo>
                  <a:pt x="0" y="44"/>
                  <a:pt x="1" y="38"/>
                  <a:pt x="17" y="33"/>
                </a:cubicBezTo>
                <a:cubicBezTo>
                  <a:pt x="32" y="27"/>
                  <a:pt x="48" y="21"/>
                  <a:pt x="63" y="14"/>
                </a:cubicBezTo>
                <a:cubicBezTo>
                  <a:pt x="93" y="0"/>
                  <a:pt x="122" y="0"/>
                  <a:pt x="151" y="15"/>
                </a:cubicBezTo>
                <a:cubicBezTo>
                  <a:pt x="168" y="25"/>
                  <a:pt x="170" y="32"/>
                  <a:pt x="156" y="46"/>
                </a:cubicBezTo>
                <a:cubicBezTo>
                  <a:pt x="132" y="68"/>
                  <a:pt x="103" y="76"/>
                  <a:pt x="72" y="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7" name="Freeform 206">
            <a:extLst>
              <a:ext uri="{FF2B5EF4-FFF2-40B4-BE49-F238E27FC236}">
                <a16:creationId xmlns:a16="http://schemas.microsoft.com/office/drawing/2014/main" id="{457DD605-BE29-4704-8CCD-0CA77E461AC6}"/>
              </a:ext>
            </a:extLst>
          </p:cNvPr>
          <p:cNvSpPr>
            <a:spLocks/>
          </p:cNvSpPr>
          <p:nvPr/>
        </p:nvSpPr>
        <p:spPr bwMode="auto">
          <a:xfrm>
            <a:off x="3979202" y="2872092"/>
            <a:ext cx="142784" cy="55408"/>
          </a:xfrm>
          <a:custGeom>
            <a:avLst/>
            <a:gdLst>
              <a:gd name="T0" fmla="*/ 90 w 195"/>
              <a:gd name="T1" fmla="*/ 73 h 76"/>
              <a:gd name="T2" fmla="*/ 11 w 195"/>
              <a:gd name="T3" fmla="*/ 61 h 76"/>
              <a:gd name="T4" fmla="*/ 1 w 195"/>
              <a:gd name="T5" fmla="*/ 53 h 76"/>
              <a:gd name="T6" fmla="*/ 9 w 195"/>
              <a:gd name="T7" fmla="*/ 43 h 76"/>
              <a:gd name="T8" fmla="*/ 70 w 195"/>
              <a:gd name="T9" fmla="*/ 27 h 76"/>
              <a:gd name="T10" fmla="*/ 156 w 195"/>
              <a:gd name="T11" fmla="*/ 8 h 76"/>
              <a:gd name="T12" fmla="*/ 187 w 195"/>
              <a:gd name="T13" fmla="*/ 23 h 76"/>
              <a:gd name="T14" fmla="*/ 180 w 195"/>
              <a:gd name="T15" fmla="*/ 44 h 76"/>
              <a:gd name="T16" fmla="*/ 90 w 195"/>
              <a:gd name="T17" fmla="*/ 7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" h="76">
                <a:moveTo>
                  <a:pt x="90" y="73"/>
                </a:moveTo>
                <a:cubicBezTo>
                  <a:pt x="62" y="75"/>
                  <a:pt x="37" y="69"/>
                  <a:pt x="11" y="61"/>
                </a:cubicBezTo>
                <a:cubicBezTo>
                  <a:pt x="7" y="59"/>
                  <a:pt x="1" y="59"/>
                  <a:pt x="1" y="53"/>
                </a:cubicBezTo>
                <a:cubicBezTo>
                  <a:pt x="0" y="48"/>
                  <a:pt x="5" y="45"/>
                  <a:pt x="9" y="43"/>
                </a:cubicBezTo>
                <a:cubicBezTo>
                  <a:pt x="27" y="31"/>
                  <a:pt x="48" y="28"/>
                  <a:pt x="70" y="27"/>
                </a:cubicBezTo>
                <a:cubicBezTo>
                  <a:pt x="100" y="25"/>
                  <a:pt x="129" y="25"/>
                  <a:pt x="156" y="8"/>
                </a:cubicBezTo>
                <a:cubicBezTo>
                  <a:pt x="171" y="0"/>
                  <a:pt x="179" y="13"/>
                  <a:pt x="187" y="23"/>
                </a:cubicBezTo>
                <a:cubicBezTo>
                  <a:pt x="195" y="33"/>
                  <a:pt x="186" y="39"/>
                  <a:pt x="180" y="44"/>
                </a:cubicBezTo>
                <a:cubicBezTo>
                  <a:pt x="154" y="67"/>
                  <a:pt x="124" y="76"/>
                  <a:pt x="90" y="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8" name="Freeform 207">
            <a:extLst>
              <a:ext uri="{FF2B5EF4-FFF2-40B4-BE49-F238E27FC236}">
                <a16:creationId xmlns:a16="http://schemas.microsoft.com/office/drawing/2014/main" id="{70FF2075-8880-49F7-ABE7-57160AB64DEA}"/>
              </a:ext>
            </a:extLst>
          </p:cNvPr>
          <p:cNvSpPr>
            <a:spLocks/>
          </p:cNvSpPr>
          <p:nvPr/>
        </p:nvSpPr>
        <p:spPr bwMode="auto">
          <a:xfrm>
            <a:off x="3804452" y="2976013"/>
            <a:ext cx="98030" cy="61801"/>
          </a:xfrm>
          <a:custGeom>
            <a:avLst/>
            <a:gdLst>
              <a:gd name="T0" fmla="*/ 65 w 136"/>
              <a:gd name="T1" fmla="*/ 83 h 83"/>
              <a:gd name="T2" fmla="*/ 11 w 136"/>
              <a:gd name="T3" fmla="*/ 59 h 83"/>
              <a:gd name="T4" fmla="*/ 20 w 136"/>
              <a:gd name="T5" fmla="*/ 19 h 83"/>
              <a:gd name="T6" fmla="*/ 128 w 136"/>
              <a:gd name="T7" fmla="*/ 33 h 83"/>
              <a:gd name="T8" fmla="*/ 119 w 136"/>
              <a:gd name="T9" fmla="*/ 69 h 83"/>
              <a:gd name="T10" fmla="*/ 65 w 136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83">
                <a:moveTo>
                  <a:pt x="65" y="83"/>
                </a:moveTo>
                <a:cubicBezTo>
                  <a:pt x="43" y="82"/>
                  <a:pt x="23" y="78"/>
                  <a:pt x="11" y="59"/>
                </a:cubicBezTo>
                <a:cubicBezTo>
                  <a:pt x="0" y="42"/>
                  <a:pt x="3" y="29"/>
                  <a:pt x="20" y="19"/>
                </a:cubicBezTo>
                <a:cubicBezTo>
                  <a:pt x="52" y="0"/>
                  <a:pt x="103" y="7"/>
                  <a:pt x="128" y="33"/>
                </a:cubicBezTo>
                <a:cubicBezTo>
                  <a:pt x="136" y="41"/>
                  <a:pt x="132" y="59"/>
                  <a:pt x="119" y="69"/>
                </a:cubicBezTo>
                <a:cubicBezTo>
                  <a:pt x="102" y="82"/>
                  <a:pt x="82" y="80"/>
                  <a:pt x="65" y="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9" name="Freeform 210">
            <a:extLst>
              <a:ext uri="{FF2B5EF4-FFF2-40B4-BE49-F238E27FC236}">
                <a16:creationId xmlns:a16="http://schemas.microsoft.com/office/drawing/2014/main" id="{94513B49-D66E-4866-A2E9-A0CC67468DF7}"/>
              </a:ext>
            </a:extLst>
          </p:cNvPr>
          <p:cNvSpPr>
            <a:spLocks/>
          </p:cNvSpPr>
          <p:nvPr/>
        </p:nvSpPr>
        <p:spPr bwMode="auto">
          <a:xfrm>
            <a:off x="4021869" y="3645922"/>
            <a:ext cx="53278" cy="93769"/>
          </a:xfrm>
          <a:custGeom>
            <a:avLst/>
            <a:gdLst>
              <a:gd name="T0" fmla="*/ 6 w 73"/>
              <a:gd name="T1" fmla="*/ 94 h 129"/>
              <a:gd name="T2" fmla="*/ 16 w 73"/>
              <a:gd name="T3" fmla="*/ 38 h 129"/>
              <a:gd name="T4" fmla="*/ 43 w 73"/>
              <a:gd name="T5" fmla="*/ 8 h 129"/>
              <a:gd name="T6" fmla="*/ 71 w 73"/>
              <a:gd name="T7" fmla="*/ 25 h 129"/>
              <a:gd name="T8" fmla="*/ 64 w 73"/>
              <a:gd name="T9" fmla="*/ 88 h 129"/>
              <a:gd name="T10" fmla="*/ 58 w 73"/>
              <a:gd name="T11" fmla="*/ 102 h 129"/>
              <a:gd name="T12" fmla="*/ 20 w 73"/>
              <a:gd name="T13" fmla="*/ 126 h 129"/>
              <a:gd name="T14" fmla="*/ 6 w 73"/>
              <a:gd name="T15" fmla="*/ 9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" h="129">
                <a:moveTo>
                  <a:pt x="6" y="94"/>
                </a:moveTo>
                <a:cubicBezTo>
                  <a:pt x="5" y="73"/>
                  <a:pt x="9" y="55"/>
                  <a:pt x="16" y="38"/>
                </a:cubicBezTo>
                <a:cubicBezTo>
                  <a:pt x="21" y="25"/>
                  <a:pt x="29" y="14"/>
                  <a:pt x="43" y="8"/>
                </a:cubicBezTo>
                <a:cubicBezTo>
                  <a:pt x="60" y="0"/>
                  <a:pt x="70" y="6"/>
                  <a:pt x="71" y="25"/>
                </a:cubicBezTo>
                <a:cubicBezTo>
                  <a:pt x="73" y="46"/>
                  <a:pt x="70" y="67"/>
                  <a:pt x="64" y="88"/>
                </a:cubicBezTo>
                <a:cubicBezTo>
                  <a:pt x="63" y="93"/>
                  <a:pt x="61" y="98"/>
                  <a:pt x="58" y="102"/>
                </a:cubicBezTo>
                <a:cubicBezTo>
                  <a:pt x="50" y="117"/>
                  <a:pt x="38" y="129"/>
                  <a:pt x="20" y="126"/>
                </a:cubicBezTo>
                <a:cubicBezTo>
                  <a:pt x="0" y="122"/>
                  <a:pt x="9" y="103"/>
                  <a:pt x="6" y="9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0" name="Freeform 211">
            <a:extLst>
              <a:ext uri="{FF2B5EF4-FFF2-40B4-BE49-F238E27FC236}">
                <a16:creationId xmlns:a16="http://schemas.microsoft.com/office/drawing/2014/main" id="{A53AB41A-4EE4-4333-856E-F15312A0083B}"/>
              </a:ext>
            </a:extLst>
          </p:cNvPr>
          <p:cNvSpPr>
            <a:spLocks/>
          </p:cNvSpPr>
          <p:nvPr/>
        </p:nvSpPr>
        <p:spPr bwMode="auto">
          <a:xfrm>
            <a:off x="3781055" y="2258078"/>
            <a:ext cx="63933" cy="74588"/>
          </a:xfrm>
          <a:custGeom>
            <a:avLst/>
            <a:gdLst>
              <a:gd name="T0" fmla="*/ 88 w 88"/>
              <a:gd name="T1" fmla="*/ 51 h 104"/>
              <a:gd name="T2" fmla="*/ 58 w 88"/>
              <a:gd name="T3" fmla="*/ 96 h 104"/>
              <a:gd name="T4" fmla="*/ 22 w 88"/>
              <a:gd name="T5" fmla="*/ 80 h 104"/>
              <a:gd name="T6" fmla="*/ 17 w 88"/>
              <a:gd name="T7" fmla="*/ 68 h 104"/>
              <a:gd name="T8" fmla="*/ 48 w 88"/>
              <a:gd name="T9" fmla="*/ 3 h 104"/>
              <a:gd name="T10" fmla="*/ 88 w 88"/>
              <a:gd name="T11" fmla="*/ 5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" h="104">
                <a:moveTo>
                  <a:pt x="88" y="51"/>
                </a:moveTo>
                <a:cubicBezTo>
                  <a:pt x="88" y="70"/>
                  <a:pt x="76" y="89"/>
                  <a:pt x="58" y="96"/>
                </a:cubicBezTo>
                <a:cubicBezTo>
                  <a:pt x="38" y="104"/>
                  <a:pt x="30" y="101"/>
                  <a:pt x="22" y="80"/>
                </a:cubicBezTo>
                <a:cubicBezTo>
                  <a:pt x="21" y="76"/>
                  <a:pt x="19" y="72"/>
                  <a:pt x="17" y="68"/>
                </a:cubicBezTo>
                <a:cubicBezTo>
                  <a:pt x="0" y="34"/>
                  <a:pt x="11" y="10"/>
                  <a:pt x="48" y="3"/>
                </a:cubicBezTo>
                <a:cubicBezTo>
                  <a:pt x="64" y="0"/>
                  <a:pt x="88" y="28"/>
                  <a:pt x="88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1" name="Freeform 216">
            <a:extLst>
              <a:ext uri="{FF2B5EF4-FFF2-40B4-BE49-F238E27FC236}">
                <a16:creationId xmlns:a16="http://schemas.microsoft.com/office/drawing/2014/main" id="{E6A0880A-CEAB-4404-8F98-F4FCF771618F}"/>
              </a:ext>
            </a:extLst>
          </p:cNvPr>
          <p:cNvSpPr>
            <a:spLocks/>
          </p:cNvSpPr>
          <p:nvPr/>
        </p:nvSpPr>
        <p:spPr bwMode="auto">
          <a:xfrm>
            <a:off x="3578557" y="3800747"/>
            <a:ext cx="76719" cy="55408"/>
          </a:xfrm>
          <a:custGeom>
            <a:avLst/>
            <a:gdLst>
              <a:gd name="T0" fmla="*/ 45 w 106"/>
              <a:gd name="T1" fmla="*/ 0 h 75"/>
              <a:gd name="T2" fmla="*/ 100 w 106"/>
              <a:gd name="T3" fmla="*/ 32 h 75"/>
              <a:gd name="T4" fmla="*/ 82 w 106"/>
              <a:gd name="T5" fmla="*/ 67 h 75"/>
              <a:gd name="T6" fmla="*/ 8 w 106"/>
              <a:gd name="T7" fmla="*/ 34 h 75"/>
              <a:gd name="T8" fmla="*/ 21 w 106"/>
              <a:gd name="T9" fmla="*/ 6 h 75"/>
              <a:gd name="T10" fmla="*/ 45 w 106"/>
              <a:gd name="T11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75">
                <a:moveTo>
                  <a:pt x="45" y="0"/>
                </a:moveTo>
                <a:cubicBezTo>
                  <a:pt x="70" y="0"/>
                  <a:pt x="94" y="15"/>
                  <a:pt x="100" y="32"/>
                </a:cubicBezTo>
                <a:cubicBezTo>
                  <a:pt x="106" y="49"/>
                  <a:pt x="100" y="62"/>
                  <a:pt x="82" y="67"/>
                </a:cubicBezTo>
                <a:cubicBezTo>
                  <a:pt x="55" y="75"/>
                  <a:pt x="20" y="60"/>
                  <a:pt x="8" y="34"/>
                </a:cubicBezTo>
                <a:cubicBezTo>
                  <a:pt x="0" y="16"/>
                  <a:pt x="2" y="11"/>
                  <a:pt x="21" y="6"/>
                </a:cubicBezTo>
                <a:cubicBezTo>
                  <a:pt x="30" y="3"/>
                  <a:pt x="39" y="1"/>
                  <a:pt x="4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2" name="Freeform 217">
            <a:extLst>
              <a:ext uri="{FF2B5EF4-FFF2-40B4-BE49-F238E27FC236}">
                <a16:creationId xmlns:a16="http://schemas.microsoft.com/office/drawing/2014/main" id="{70CFF15A-F52E-48E6-881C-4A16BA91B024}"/>
              </a:ext>
            </a:extLst>
          </p:cNvPr>
          <p:cNvSpPr>
            <a:spLocks/>
          </p:cNvSpPr>
          <p:nvPr/>
        </p:nvSpPr>
        <p:spPr bwMode="auto">
          <a:xfrm>
            <a:off x="3640358" y="3257317"/>
            <a:ext cx="61803" cy="57539"/>
          </a:xfrm>
          <a:custGeom>
            <a:avLst/>
            <a:gdLst>
              <a:gd name="T0" fmla="*/ 82 w 83"/>
              <a:gd name="T1" fmla="*/ 49 h 79"/>
              <a:gd name="T2" fmla="*/ 44 w 83"/>
              <a:gd name="T3" fmla="*/ 77 h 79"/>
              <a:gd name="T4" fmla="*/ 1 w 83"/>
              <a:gd name="T5" fmla="*/ 47 h 79"/>
              <a:gd name="T6" fmla="*/ 37 w 83"/>
              <a:gd name="T7" fmla="*/ 1 h 79"/>
              <a:gd name="T8" fmla="*/ 82 w 83"/>
              <a:gd name="T9" fmla="*/ 4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79">
                <a:moveTo>
                  <a:pt x="82" y="49"/>
                </a:moveTo>
                <a:cubicBezTo>
                  <a:pt x="81" y="78"/>
                  <a:pt x="79" y="73"/>
                  <a:pt x="44" y="77"/>
                </a:cubicBezTo>
                <a:cubicBezTo>
                  <a:pt x="25" y="79"/>
                  <a:pt x="0" y="61"/>
                  <a:pt x="1" y="47"/>
                </a:cubicBezTo>
                <a:cubicBezTo>
                  <a:pt x="1" y="22"/>
                  <a:pt x="18" y="1"/>
                  <a:pt x="37" y="1"/>
                </a:cubicBezTo>
                <a:cubicBezTo>
                  <a:pt x="59" y="0"/>
                  <a:pt x="83" y="26"/>
                  <a:pt x="82" y="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3" name="Freeform 218">
            <a:extLst>
              <a:ext uri="{FF2B5EF4-FFF2-40B4-BE49-F238E27FC236}">
                <a16:creationId xmlns:a16="http://schemas.microsoft.com/office/drawing/2014/main" id="{34672D71-7111-4BBB-9C9A-F2AC6D55EA0B}"/>
              </a:ext>
            </a:extLst>
          </p:cNvPr>
          <p:cNvSpPr>
            <a:spLocks/>
          </p:cNvSpPr>
          <p:nvPr/>
        </p:nvSpPr>
        <p:spPr bwMode="auto">
          <a:xfrm>
            <a:off x="3320738" y="4231472"/>
            <a:ext cx="59670" cy="70326"/>
          </a:xfrm>
          <a:custGeom>
            <a:avLst/>
            <a:gdLst>
              <a:gd name="T0" fmla="*/ 78 w 80"/>
              <a:gd name="T1" fmla="*/ 47 h 97"/>
              <a:gd name="T2" fmla="*/ 51 w 80"/>
              <a:gd name="T3" fmla="*/ 80 h 97"/>
              <a:gd name="T4" fmla="*/ 33 w 80"/>
              <a:gd name="T5" fmla="*/ 92 h 97"/>
              <a:gd name="T6" fmla="*/ 26 w 80"/>
              <a:gd name="T7" fmla="*/ 97 h 97"/>
              <a:gd name="T8" fmla="*/ 20 w 80"/>
              <a:gd name="T9" fmla="*/ 88 h 97"/>
              <a:gd name="T10" fmla="*/ 11 w 80"/>
              <a:gd name="T11" fmla="*/ 62 h 97"/>
              <a:gd name="T12" fmla="*/ 15 w 80"/>
              <a:gd name="T13" fmla="*/ 18 h 97"/>
              <a:gd name="T14" fmla="*/ 52 w 80"/>
              <a:gd name="T15" fmla="*/ 4 h 97"/>
              <a:gd name="T16" fmla="*/ 78 w 80"/>
              <a:gd name="T17" fmla="*/ 42 h 97"/>
              <a:gd name="T18" fmla="*/ 78 w 80"/>
              <a:gd name="T19" fmla="*/ 4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97">
                <a:moveTo>
                  <a:pt x="78" y="47"/>
                </a:moveTo>
                <a:cubicBezTo>
                  <a:pt x="80" y="67"/>
                  <a:pt x="70" y="78"/>
                  <a:pt x="51" y="80"/>
                </a:cubicBezTo>
                <a:cubicBezTo>
                  <a:pt x="43" y="81"/>
                  <a:pt x="35" y="81"/>
                  <a:pt x="33" y="92"/>
                </a:cubicBezTo>
                <a:cubicBezTo>
                  <a:pt x="33" y="95"/>
                  <a:pt x="30" y="97"/>
                  <a:pt x="26" y="97"/>
                </a:cubicBezTo>
                <a:cubicBezTo>
                  <a:pt x="21" y="96"/>
                  <a:pt x="20" y="92"/>
                  <a:pt x="20" y="88"/>
                </a:cubicBezTo>
                <a:cubicBezTo>
                  <a:pt x="18" y="78"/>
                  <a:pt x="17" y="70"/>
                  <a:pt x="11" y="62"/>
                </a:cubicBezTo>
                <a:cubicBezTo>
                  <a:pt x="0" y="46"/>
                  <a:pt x="4" y="31"/>
                  <a:pt x="15" y="18"/>
                </a:cubicBezTo>
                <a:cubicBezTo>
                  <a:pt x="24" y="7"/>
                  <a:pt x="37" y="0"/>
                  <a:pt x="52" y="4"/>
                </a:cubicBezTo>
                <a:cubicBezTo>
                  <a:pt x="70" y="9"/>
                  <a:pt x="79" y="23"/>
                  <a:pt x="78" y="42"/>
                </a:cubicBezTo>
                <a:cubicBezTo>
                  <a:pt x="78" y="44"/>
                  <a:pt x="78" y="46"/>
                  <a:pt x="78" y="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4" name="Freeform 219">
            <a:extLst>
              <a:ext uri="{FF2B5EF4-FFF2-40B4-BE49-F238E27FC236}">
                <a16:creationId xmlns:a16="http://schemas.microsoft.com/office/drawing/2014/main" id="{F8EDA6F5-143D-4D6D-9CF0-55234A539E74}"/>
              </a:ext>
            </a:extLst>
          </p:cNvPr>
          <p:cNvSpPr>
            <a:spLocks/>
          </p:cNvSpPr>
          <p:nvPr/>
        </p:nvSpPr>
        <p:spPr bwMode="auto">
          <a:xfrm>
            <a:off x="3725647" y="2096114"/>
            <a:ext cx="63933" cy="108685"/>
          </a:xfrm>
          <a:custGeom>
            <a:avLst/>
            <a:gdLst>
              <a:gd name="T0" fmla="*/ 3 w 90"/>
              <a:gd name="T1" fmla="*/ 22 h 149"/>
              <a:gd name="T2" fmla="*/ 11 w 90"/>
              <a:gd name="T3" fmla="*/ 1 h 149"/>
              <a:gd name="T4" fmla="*/ 31 w 90"/>
              <a:gd name="T5" fmla="*/ 16 h 149"/>
              <a:gd name="T6" fmla="*/ 37 w 90"/>
              <a:gd name="T7" fmla="*/ 48 h 149"/>
              <a:gd name="T8" fmla="*/ 52 w 90"/>
              <a:gd name="T9" fmla="*/ 69 h 149"/>
              <a:gd name="T10" fmla="*/ 86 w 90"/>
              <a:gd name="T11" fmla="*/ 130 h 149"/>
              <a:gd name="T12" fmla="*/ 61 w 90"/>
              <a:gd name="T13" fmla="*/ 141 h 149"/>
              <a:gd name="T14" fmla="*/ 34 w 90"/>
              <a:gd name="T15" fmla="*/ 94 h 149"/>
              <a:gd name="T16" fmla="*/ 21 w 90"/>
              <a:gd name="T17" fmla="*/ 71 h 149"/>
              <a:gd name="T18" fmla="*/ 3 w 90"/>
              <a:gd name="T19" fmla="*/ 2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0" h="149">
                <a:moveTo>
                  <a:pt x="3" y="22"/>
                </a:moveTo>
                <a:cubicBezTo>
                  <a:pt x="5" y="14"/>
                  <a:pt x="0" y="3"/>
                  <a:pt x="11" y="1"/>
                </a:cubicBezTo>
                <a:cubicBezTo>
                  <a:pt x="21" y="0"/>
                  <a:pt x="27" y="8"/>
                  <a:pt x="31" y="16"/>
                </a:cubicBezTo>
                <a:cubicBezTo>
                  <a:pt x="37" y="26"/>
                  <a:pt x="38" y="37"/>
                  <a:pt x="37" y="48"/>
                </a:cubicBezTo>
                <a:cubicBezTo>
                  <a:pt x="37" y="59"/>
                  <a:pt x="41" y="65"/>
                  <a:pt x="52" y="69"/>
                </a:cubicBezTo>
                <a:cubicBezTo>
                  <a:pt x="75" y="76"/>
                  <a:pt x="90" y="106"/>
                  <a:pt x="86" y="130"/>
                </a:cubicBezTo>
                <a:cubicBezTo>
                  <a:pt x="83" y="145"/>
                  <a:pt x="74" y="149"/>
                  <a:pt x="61" y="141"/>
                </a:cubicBezTo>
                <a:cubicBezTo>
                  <a:pt x="44" y="130"/>
                  <a:pt x="37" y="113"/>
                  <a:pt x="34" y="94"/>
                </a:cubicBezTo>
                <a:cubicBezTo>
                  <a:pt x="32" y="84"/>
                  <a:pt x="29" y="77"/>
                  <a:pt x="21" y="71"/>
                </a:cubicBezTo>
                <a:cubicBezTo>
                  <a:pt x="6" y="58"/>
                  <a:pt x="5" y="40"/>
                  <a:pt x="3" y="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5" name="Freeform 221">
            <a:extLst>
              <a:ext uri="{FF2B5EF4-FFF2-40B4-BE49-F238E27FC236}">
                <a16:creationId xmlns:a16="http://schemas.microsoft.com/office/drawing/2014/main" id="{3F4486B2-27F6-46C9-AD39-819EEFD45208}"/>
              </a:ext>
            </a:extLst>
          </p:cNvPr>
          <p:cNvSpPr>
            <a:spLocks/>
          </p:cNvSpPr>
          <p:nvPr/>
        </p:nvSpPr>
        <p:spPr bwMode="auto">
          <a:xfrm>
            <a:off x="4085802" y="2978891"/>
            <a:ext cx="70327" cy="74588"/>
          </a:xfrm>
          <a:custGeom>
            <a:avLst/>
            <a:gdLst>
              <a:gd name="T0" fmla="*/ 1 w 94"/>
              <a:gd name="T1" fmla="*/ 74 h 103"/>
              <a:gd name="T2" fmla="*/ 26 w 94"/>
              <a:gd name="T3" fmla="*/ 32 h 103"/>
              <a:gd name="T4" fmla="*/ 60 w 94"/>
              <a:gd name="T5" fmla="*/ 12 h 103"/>
              <a:gd name="T6" fmla="*/ 86 w 94"/>
              <a:gd name="T7" fmla="*/ 7 h 103"/>
              <a:gd name="T8" fmla="*/ 81 w 94"/>
              <a:gd name="T9" fmla="*/ 34 h 103"/>
              <a:gd name="T10" fmla="*/ 27 w 94"/>
              <a:gd name="T11" fmla="*/ 93 h 103"/>
              <a:gd name="T12" fmla="*/ 1 w 94"/>
              <a:gd name="T13" fmla="*/ 74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3">
                <a:moveTo>
                  <a:pt x="1" y="74"/>
                </a:moveTo>
                <a:cubicBezTo>
                  <a:pt x="2" y="58"/>
                  <a:pt x="11" y="43"/>
                  <a:pt x="26" y="32"/>
                </a:cubicBezTo>
                <a:cubicBezTo>
                  <a:pt x="36" y="23"/>
                  <a:pt x="47" y="16"/>
                  <a:pt x="60" y="12"/>
                </a:cubicBezTo>
                <a:cubicBezTo>
                  <a:pt x="68" y="9"/>
                  <a:pt x="78" y="0"/>
                  <a:pt x="86" y="7"/>
                </a:cubicBezTo>
                <a:cubicBezTo>
                  <a:pt x="94" y="15"/>
                  <a:pt x="86" y="26"/>
                  <a:pt x="81" y="34"/>
                </a:cubicBezTo>
                <a:cubicBezTo>
                  <a:pt x="68" y="59"/>
                  <a:pt x="52" y="81"/>
                  <a:pt x="27" y="93"/>
                </a:cubicBezTo>
                <a:cubicBezTo>
                  <a:pt x="8" y="103"/>
                  <a:pt x="0" y="98"/>
                  <a:pt x="1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6" name="Freeform 224">
            <a:extLst>
              <a:ext uri="{FF2B5EF4-FFF2-40B4-BE49-F238E27FC236}">
                <a16:creationId xmlns:a16="http://schemas.microsoft.com/office/drawing/2014/main" id="{D8ED549D-005B-4D5C-B57A-2609165ABB4A}"/>
              </a:ext>
            </a:extLst>
          </p:cNvPr>
          <p:cNvSpPr>
            <a:spLocks/>
          </p:cNvSpPr>
          <p:nvPr/>
        </p:nvSpPr>
        <p:spPr bwMode="auto">
          <a:xfrm>
            <a:off x="4281818" y="3306834"/>
            <a:ext cx="53278" cy="63933"/>
          </a:xfrm>
          <a:custGeom>
            <a:avLst/>
            <a:gdLst>
              <a:gd name="T0" fmla="*/ 0 w 72"/>
              <a:gd name="T1" fmla="*/ 29 h 87"/>
              <a:gd name="T2" fmla="*/ 31 w 72"/>
              <a:gd name="T3" fmla="*/ 11 h 87"/>
              <a:gd name="T4" fmla="*/ 69 w 72"/>
              <a:gd name="T5" fmla="*/ 59 h 87"/>
              <a:gd name="T6" fmla="*/ 43 w 72"/>
              <a:gd name="T7" fmla="*/ 84 h 87"/>
              <a:gd name="T8" fmla="*/ 0 w 72"/>
              <a:gd name="T9" fmla="*/ 29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87">
                <a:moveTo>
                  <a:pt x="0" y="29"/>
                </a:moveTo>
                <a:cubicBezTo>
                  <a:pt x="0" y="5"/>
                  <a:pt x="8" y="0"/>
                  <a:pt x="31" y="11"/>
                </a:cubicBezTo>
                <a:cubicBezTo>
                  <a:pt x="51" y="21"/>
                  <a:pt x="64" y="36"/>
                  <a:pt x="69" y="59"/>
                </a:cubicBezTo>
                <a:cubicBezTo>
                  <a:pt x="72" y="79"/>
                  <a:pt x="63" y="87"/>
                  <a:pt x="43" y="84"/>
                </a:cubicBezTo>
                <a:cubicBezTo>
                  <a:pt x="18" y="80"/>
                  <a:pt x="0" y="57"/>
                  <a:pt x="0" y="2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7" name="Freeform 225">
            <a:extLst>
              <a:ext uri="{FF2B5EF4-FFF2-40B4-BE49-F238E27FC236}">
                <a16:creationId xmlns:a16="http://schemas.microsoft.com/office/drawing/2014/main" id="{80F6449F-9513-47A2-9230-A1B6F2D0A029}"/>
              </a:ext>
            </a:extLst>
          </p:cNvPr>
          <p:cNvSpPr>
            <a:spLocks/>
          </p:cNvSpPr>
          <p:nvPr/>
        </p:nvSpPr>
        <p:spPr bwMode="auto">
          <a:xfrm>
            <a:off x="3979247" y="2765780"/>
            <a:ext cx="42622" cy="68195"/>
          </a:xfrm>
          <a:custGeom>
            <a:avLst/>
            <a:gdLst>
              <a:gd name="T0" fmla="*/ 57 w 57"/>
              <a:gd name="T1" fmla="*/ 39 h 95"/>
              <a:gd name="T2" fmla="*/ 48 w 57"/>
              <a:gd name="T3" fmla="*/ 78 h 95"/>
              <a:gd name="T4" fmla="*/ 16 w 57"/>
              <a:gd name="T5" fmla="*/ 92 h 95"/>
              <a:gd name="T6" fmla="*/ 2 w 57"/>
              <a:gd name="T7" fmla="*/ 63 h 95"/>
              <a:gd name="T8" fmla="*/ 24 w 57"/>
              <a:gd name="T9" fmla="*/ 13 h 95"/>
              <a:gd name="T10" fmla="*/ 46 w 57"/>
              <a:gd name="T11" fmla="*/ 3 h 95"/>
              <a:gd name="T12" fmla="*/ 56 w 57"/>
              <a:gd name="T13" fmla="*/ 23 h 95"/>
              <a:gd name="T14" fmla="*/ 57 w 57"/>
              <a:gd name="T15" fmla="*/ 3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95">
                <a:moveTo>
                  <a:pt x="57" y="39"/>
                </a:moveTo>
                <a:cubicBezTo>
                  <a:pt x="57" y="53"/>
                  <a:pt x="55" y="66"/>
                  <a:pt x="48" y="78"/>
                </a:cubicBezTo>
                <a:cubicBezTo>
                  <a:pt x="41" y="90"/>
                  <a:pt x="31" y="95"/>
                  <a:pt x="16" y="92"/>
                </a:cubicBezTo>
                <a:cubicBezTo>
                  <a:pt x="2" y="88"/>
                  <a:pt x="0" y="76"/>
                  <a:pt x="2" y="63"/>
                </a:cubicBezTo>
                <a:cubicBezTo>
                  <a:pt x="4" y="44"/>
                  <a:pt x="11" y="27"/>
                  <a:pt x="24" y="13"/>
                </a:cubicBezTo>
                <a:cubicBezTo>
                  <a:pt x="30" y="7"/>
                  <a:pt x="37" y="0"/>
                  <a:pt x="46" y="3"/>
                </a:cubicBezTo>
                <a:cubicBezTo>
                  <a:pt x="55" y="6"/>
                  <a:pt x="54" y="16"/>
                  <a:pt x="56" y="23"/>
                </a:cubicBezTo>
                <a:cubicBezTo>
                  <a:pt x="57" y="28"/>
                  <a:pt x="57" y="34"/>
                  <a:pt x="57" y="3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8" name="Freeform 229">
            <a:extLst>
              <a:ext uri="{FF2B5EF4-FFF2-40B4-BE49-F238E27FC236}">
                <a16:creationId xmlns:a16="http://schemas.microsoft.com/office/drawing/2014/main" id="{F416806E-513F-46E4-9CD1-48F523A465E6}"/>
              </a:ext>
            </a:extLst>
          </p:cNvPr>
          <p:cNvSpPr>
            <a:spLocks/>
          </p:cNvSpPr>
          <p:nvPr/>
        </p:nvSpPr>
        <p:spPr bwMode="auto">
          <a:xfrm>
            <a:off x="3565770" y="3061760"/>
            <a:ext cx="40492" cy="63933"/>
          </a:xfrm>
          <a:custGeom>
            <a:avLst/>
            <a:gdLst>
              <a:gd name="T0" fmla="*/ 55 w 55"/>
              <a:gd name="T1" fmla="*/ 38 h 89"/>
              <a:gd name="T2" fmla="*/ 29 w 55"/>
              <a:gd name="T3" fmla="*/ 84 h 89"/>
              <a:gd name="T4" fmla="*/ 8 w 55"/>
              <a:gd name="T5" fmla="*/ 85 h 89"/>
              <a:gd name="T6" fmla="*/ 2 w 55"/>
              <a:gd name="T7" fmla="*/ 66 h 89"/>
              <a:gd name="T8" fmla="*/ 14 w 55"/>
              <a:gd name="T9" fmla="*/ 18 h 89"/>
              <a:gd name="T10" fmla="*/ 34 w 55"/>
              <a:gd name="T11" fmla="*/ 2 h 89"/>
              <a:gd name="T12" fmla="*/ 55 w 55"/>
              <a:gd name="T13" fmla="*/ 26 h 89"/>
              <a:gd name="T14" fmla="*/ 55 w 55"/>
              <a:gd name="T15" fmla="*/ 3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89">
                <a:moveTo>
                  <a:pt x="55" y="38"/>
                </a:moveTo>
                <a:cubicBezTo>
                  <a:pt x="54" y="57"/>
                  <a:pt x="47" y="74"/>
                  <a:pt x="29" y="84"/>
                </a:cubicBezTo>
                <a:cubicBezTo>
                  <a:pt x="22" y="88"/>
                  <a:pt x="15" y="89"/>
                  <a:pt x="8" y="85"/>
                </a:cubicBezTo>
                <a:cubicBezTo>
                  <a:pt x="0" y="80"/>
                  <a:pt x="1" y="73"/>
                  <a:pt x="2" y="66"/>
                </a:cubicBezTo>
                <a:cubicBezTo>
                  <a:pt x="5" y="49"/>
                  <a:pt x="5" y="32"/>
                  <a:pt x="14" y="18"/>
                </a:cubicBezTo>
                <a:cubicBezTo>
                  <a:pt x="19" y="10"/>
                  <a:pt x="23" y="0"/>
                  <a:pt x="34" y="2"/>
                </a:cubicBezTo>
                <a:cubicBezTo>
                  <a:pt x="47" y="4"/>
                  <a:pt x="53" y="14"/>
                  <a:pt x="55" y="26"/>
                </a:cubicBezTo>
                <a:cubicBezTo>
                  <a:pt x="55" y="30"/>
                  <a:pt x="55" y="34"/>
                  <a:pt x="55" y="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9" name="Freeform 230">
            <a:extLst>
              <a:ext uri="{FF2B5EF4-FFF2-40B4-BE49-F238E27FC236}">
                <a16:creationId xmlns:a16="http://schemas.microsoft.com/office/drawing/2014/main" id="{8F872466-4CAB-4ACE-8026-1F83340DE322}"/>
              </a:ext>
            </a:extLst>
          </p:cNvPr>
          <p:cNvSpPr>
            <a:spLocks/>
          </p:cNvSpPr>
          <p:nvPr/>
        </p:nvSpPr>
        <p:spPr bwMode="auto">
          <a:xfrm>
            <a:off x="3736302" y="3430682"/>
            <a:ext cx="46884" cy="49015"/>
          </a:xfrm>
          <a:custGeom>
            <a:avLst/>
            <a:gdLst>
              <a:gd name="T0" fmla="*/ 64 w 65"/>
              <a:gd name="T1" fmla="*/ 46 h 68"/>
              <a:gd name="T2" fmla="*/ 41 w 65"/>
              <a:gd name="T3" fmla="*/ 67 h 68"/>
              <a:gd name="T4" fmla="*/ 0 w 65"/>
              <a:gd name="T5" fmla="*/ 46 h 68"/>
              <a:gd name="T6" fmla="*/ 34 w 65"/>
              <a:gd name="T7" fmla="*/ 1 h 68"/>
              <a:gd name="T8" fmla="*/ 64 w 65"/>
              <a:gd name="T9" fmla="*/ 4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8">
                <a:moveTo>
                  <a:pt x="64" y="46"/>
                </a:moveTo>
                <a:cubicBezTo>
                  <a:pt x="65" y="58"/>
                  <a:pt x="59" y="68"/>
                  <a:pt x="41" y="67"/>
                </a:cubicBezTo>
                <a:cubicBezTo>
                  <a:pt x="21" y="67"/>
                  <a:pt x="1" y="57"/>
                  <a:pt x="0" y="46"/>
                </a:cubicBezTo>
                <a:cubicBezTo>
                  <a:pt x="0" y="30"/>
                  <a:pt x="22" y="0"/>
                  <a:pt x="34" y="1"/>
                </a:cubicBezTo>
                <a:cubicBezTo>
                  <a:pt x="49" y="1"/>
                  <a:pt x="64" y="22"/>
                  <a:pt x="64" y="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0" name="Freeform 232">
            <a:extLst>
              <a:ext uri="{FF2B5EF4-FFF2-40B4-BE49-F238E27FC236}">
                <a16:creationId xmlns:a16="http://schemas.microsoft.com/office/drawing/2014/main" id="{CB0F7D7C-7065-4A19-A2A2-D7DC0406A0E4}"/>
              </a:ext>
            </a:extLst>
          </p:cNvPr>
          <p:cNvSpPr>
            <a:spLocks/>
          </p:cNvSpPr>
          <p:nvPr/>
        </p:nvSpPr>
        <p:spPr bwMode="auto">
          <a:xfrm>
            <a:off x="4166784" y="3074788"/>
            <a:ext cx="63933" cy="40490"/>
          </a:xfrm>
          <a:custGeom>
            <a:avLst/>
            <a:gdLst>
              <a:gd name="T0" fmla="*/ 34 w 89"/>
              <a:gd name="T1" fmla="*/ 58 h 58"/>
              <a:gd name="T2" fmla="*/ 3 w 89"/>
              <a:gd name="T3" fmla="*/ 44 h 58"/>
              <a:gd name="T4" fmla="*/ 24 w 89"/>
              <a:gd name="T5" fmla="*/ 15 h 58"/>
              <a:gd name="T6" fmla="*/ 69 w 89"/>
              <a:gd name="T7" fmla="*/ 8 h 58"/>
              <a:gd name="T8" fmla="*/ 75 w 89"/>
              <a:gd name="T9" fmla="*/ 42 h 58"/>
              <a:gd name="T10" fmla="*/ 34 w 89"/>
              <a:gd name="T1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" h="58">
                <a:moveTo>
                  <a:pt x="34" y="58"/>
                </a:moveTo>
                <a:cubicBezTo>
                  <a:pt x="24" y="53"/>
                  <a:pt x="6" y="58"/>
                  <a:pt x="3" y="44"/>
                </a:cubicBezTo>
                <a:cubicBezTo>
                  <a:pt x="0" y="31"/>
                  <a:pt x="14" y="22"/>
                  <a:pt x="24" y="15"/>
                </a:cubicBezTo>
                <a:cubicBezTo>
                  <a:pt x="38" y="6"/>
                  <a:pt x="52" y="0"/>
                  <a:pt x="69" y="8"/>
                </a:cubicBezTo>
                <a:cubicBezTo>
                  <a:pt x="86" y="15"/>
                  <a:pt x="89" y="29"/>
                  <a:pt x="75" y="42"/>
                </a:cubicBezTo>
                <a:cubicBezTo>
                  <a:pt x="64" y="53"/>
                  <a:pt x="50" y="57"/>
                  <a:pt x="34" y="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1" name="Freeform 234">
            <a:extLst>
              <a:ext uri="{FF2B5EF4-FFF2-40B4-BE49-F238E27FC236}">
                <a16:creationId xmlns:a16="http://schemas.microsoft.com/office/drawing/2014/main" id="{C9DC618A-9F2E-4BCE-A420-50B3CF26C84F}"/>
              </a:ext>
            </a:extLst>
          </p:cNvPr>
          <p:cNvSpPr>
            <a:spLocks/>
          </p:cNvSpPr>
          <p:nvPr/>
        </p:nvSpPr>
        <p:spPr bwMode="auto">
          <a:xfrm>
            <a:off x="3199266" y="4286880"/>
            <a:ext cx="61803" cy="40490"/>
          </a:xfrm>
          <a:custGeom>
            <a:avLst/>
            <a:gdLst>
              <a:gd name="T0" fmla="*/ 18 w 83"/>
              <a:gd name="T1" fmla="*/ 57 h 58"/>
              <a:gd name="T2" fmla="*/ 3 w 83"/>
              <a:gd name="T3" fmla="*/ 50 h 58"/>
              <a:gd name="T4" fmla="*/ 4 w 83"/>
              <a:gd name="T5" fmla="*/ 35 h 58"/>
              <a:gd name="T6" fmla="*/ 75 w 83"/>
              <a:gd name="T7" fmla="*/ 3 h 58"/>
              <a:gd name="T8" fmla="*/ 83 w 83"/>
              <a:gd name="T9" fmla="*/ 16 h 58"/>
              <a:gd name="T10" fmla="*/ 53 w 83"/>
              <a:gd name="T11" fmla="*/ 53 h 58"/>
              <a:gd name="T12" fmla="*/ 18 w 83"/>
              <a:gd name="T13" fmla="*/ 5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58">
                <a:moveTo>
                  <a:pt x="18" y="57"/>
                </a:moveTo>
                <a:cubicBezTo>
                  <a:pt x="11" y="58"/>
                  <a:pt x="6" y="56"/>
                  <a:pt x="3" y="50"/>
                </a:cubicBezTo>
                <a:cubicBezTo>
                  <a:pt x="0" y="44"/>
                  <a:pt x="1" y="40"/>
                  <a:pt x="4" y="35"/>
                </a:cubicBezTo>
                <a:cubicBezTo>
                  <a:pt x="12" y="21"/>
                  <a:pt x="59" y="0"/>
                  <a:pt x="75" y="3"/>
                </a:cubicBezTo>
                <a:cubicBezTo>
                  <a:pt x="83" y="4"/>
                  <a:pt x="83" y="9"/>
                  <a:pt x="83" y="16"/>
                </a:cubicBezTo>
                <a:cubicBezTo>
                  <a:pt x="83" y="34"/>
                  <a:pt x="71" y="50"/>
                  <a:pt x="53" y="53"/>
                </a:cubicBezTo>
                <a:cubicBezTo>
                  <a:pt x="42" y="55"/>
                  <a:pt x="30" y="55"/>
                  <a:pt x="18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2" name="Freeform 237">
            <a:extLst>
              <a:ext uri="{FF2B5EF4-FFF2-40B4-BE49-F238E27FC236}">
                <a16:creationId xmlns:a16="http://schemas.microsoft.com/office/drawing/2014/main" id="{BCA44FFB-CCD7-4D00-8D71-02E6DD79FB8B}"/>
              </a:ext>
            </a:extLst>
          </p:cNvPr>
          <p:cNvSpPr>
            <a:spLocks/>
          </p:cNvSpPr>
          <p:nvPr/>
        </p:nvSpPr>
        <p:spPr bwMode="auto">
          <a:xfrm>
            <a:off x="3631834" y="3700586"/>
            <a:ext cx="44754" cy="40490"/>
          </a:xfrm>
          <a:custGeom>
            <a:avLst/>
            <a:gdLst>
              <a:gd name="T0" fmla="*/ 26 w 59"/>
              <a:gd name="T1" fmla="*/ 0 h 58"/>
              <a:gd name="T2" fmla="*/ 59 w 59"/>
              <a:gd name="T3" fmla="*/ 30 h 58"/>
              <a:gd name="T4" fmla="*/ 30 w 59"/>
              <a:gd name="T5" fmla="*/ 58 h 58"/>
              <a:gd name="T6" fmla="*/ 2 w 59"/>
              <a:gd name="T7" fmla="*/ 29 h 58"/>
              <a:gd name="T8" fmla="*/ 26 w 59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8">
                <a:moveTo>
                  <a:pt x="26" y="0"/>
                </a:moveTo>
                <a:cubicBezTo>
                  <a:pt x="44" y="0"/>
                  <a:pt x="59" y="14"/>
                  <a:pt x="59" y="30"/>
                </a:cubicBezTo>
                <a:cubicBezTo>
                  <a:pt x="58" y="45"/>
                  <a:pt x="46" y="58"/>
                  <a:pt x="30" y="58"/>
                </a:cubicBezTo>
                <a:cubicBezTo>
                  <a:pt x="20" y="57"/>
                  <a:pt x="0" y="38"/>
                  <a:pt x="2" y="29"/>
                </a:cubicBezTo>
                <a:cubicBezTo>
                  <a:pt x="5" y="16"/>
                  <a:pt x="7" y="0"/>
                  <a:pt x="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3" name="Freeform 238">
            <a:extLst>
              <a:ext uri="{FF2B5EF4-FFF2-40B4-BE49-F238E27FC236}">
                <a16:creationId xmlns:a16="http://schemas.microsoft.com/office/drawing/2014/main" id="{6913744F-4B6C-4F7F-AAEB-E3F482CD645A}"/>
              </a:ext>
            </a:extLst>
          </p:cNvPr>
          <p:cNvSpPr>
            <a:spLocks/>
          </p:cNvSpPr>
          <p:nvPr/>
        </p:nvSpPr>
        <p:spPr bwMode="auto">
          <a:xfrm>
            <a:off x="3751219" y="2878729"/>
            <a:ext cx="66065" cy="83112"/>
          </a:xfrm>
          <a:custGeom>
            <a:avLst/>
            <a:gdLst>
              <a:gd name="T0" fmla="*/ 92 w 92"/>
              <a:gd name="T1" fmla="*/ 11 h 115"/>
              <a:gd name="T2" fmla="*/ 71 w 92"/>
              <a:gd name="T3" fmla="*/ 53 h 115"/>
              <a:gd name="T4" fmla="*/ 34 w 92"/>
              <a:gd name="T5" fmla="*/ 99 h 115"/>
              <a:gd name="T6" fmla="*/ 10 w 92"/>
              <a:gd name="T7" fmla="*/ 109 h 115"/>
              <a:gd name="T8" fmla="*/ 16 w 92"/>
              <a:gd name="T9" fmla="*/ 83 h 115"/>
              <a:gd name="T10" fmla="*/ 40 w 92"/>
              <a:gd name="T11" fmla="*/ 60 h 115"/>
              <a:gd name="T12" fmla="*/ 76 w 92"/>
              <a:gd name="T13" fmla="*/ 9 h 115"/>
              <a:gd name="T14" fmla="*/ 85 w 92"/>
              <a:gd name="T15" fmla="*/ 0 h 115"/>
              <a:gd name="T16" fmla="*/ 92 w 92"/>
              <a:gd name="T17" fmla="*/ 1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" h="115">
                <a:moveTo>
                  <a:pt x="92" y="11"/>
                </a:moveTo>
                <a:cubicBezTo>
                  <a:pt x="89" y="27"/>
                  <a:pt x="81" y="41"/>
                  <a:pt x="71" y="53"/>
                </a:cubicBezTo>
                <a:cubicBezTo>
                  <a:pt x="60" y="69"/>
                  <a:pt x="47" y="84"/>
                  <a:pt x="34" y="99"/>
                </a:cubicBezTo>
                <a:cubicBezTo>
                  <a:pt x="28" y="106"/>
                  <a:pt x="18" y="115"/>
                  <a:pt x="10" y="109"/>
                </a:cubicBezTo>
                <a:cubicBezTo>
                  <a:pt x="0" y="100"/>
                  <a:pt x="10" y="90"/>
                  <a:pt x="16" y="83"/>
                </a:cubicBezTo>
                <a:cubicBezTo>
                  <a:pt x="22" y="74"/>
                  <a:pt x="30" y="65"/>
                  <a:pt x="40" y="60"/>
                </a:cubicBezTo>
                <a:cubicBezTo>
                  <a:pt x="60" y="48"/>
                  <a:pt x="74" y="33"/>
                  <a:pt x="76" y="9"/>
                </a:cubicBezTo>
                <a:cubicBezTo>
                  <a:pt x="77" y="4"/>
                  <a:pt x="78" y="0"/>
                  <a:pt x="85" y="0"/>
                </a:cubicBezTo>
                <a:cubicBezTo>
                  <a:pt x="89" y="1"/>
                  <a:pt x="92" y="4"/>
                  <a:pt x="92" y="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4" name="Freeform 239">
            <a:extLst>
              <a:ext uri="{FF2B5EF4-FFF2-40B4-BE49-F238E27FC236}">
                <a16:creationId xmlns:a16="http://schemas.microsoft.com/office/drawing/2014/main" id="{87BCC594-7ED1-4C5A-A059-9B5122290086}"/>
              </a:ext>
            </a:extLst>
          </p:cNvPr>
          <p:cNvSpPr>
            <a:spLocks/>
          </p:cNvSpPr>
          <p:nvPr/>
        </p:nvSpPr>
        <p:spPr bwMode="auto">
          <a:xfrm>
            <a:off x="3401675" y="3969103"/>
            <a:ext cx="44754" cy="53277"/>
          </a:xfrm>
          <a:custGeom>
            <a:avLst/>
            <a:gdLst>
              <a:gd name="T0" fmla="*/ 61 w 61"/>
              <a:gd name="T1" fmla="*/ 60 h 73"/>
              <a:gd name="T2" fmla="*/ 45 w 61"/>
              <a:gd name="T3" fmla="*/ 71 h 73"/>
              <a:gd name="T4" fmla="*/ 2 w 61"/>
              <a:gd name="T5" fmla="*/ 13 h 73"/>
              <a:gd name="T6" fmla="*/ 15 w 61"/>
              <a:gd name="T7" fmla="*/ 2 h 73"/>
              <a:gd name="T8" fmla="*/ 61 w 61"/>
              <a:gd name="T9" fmla="*/ 6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73">
                <a:moveTo>
                  <a:pt x="61" y="60"/>
                </a:moveTo>
                <a:cubicBezTo>
                  <a:pt x="61" y="68"/>
                  <a:pt x="56" y="73"/>
                  <a:pt x="45" y="71"/>
                </a:cubicBezTo>
                <a:cubicBezTo>
                  <a:pt x="27" y="68"/>
                  <a:pt x="0" y="31"/>
                  <a:pt x="2" y="13"/>
                </a:cubicBezTo>
                <a:cubicBezTo>
                  <a:pt x="3" y="5"/>
                  <a:pt x="7" y="0"/>
                  <a:pt x="15" y="2"/>
                </a:cubicBezTo>
                <a:cubicBezTo>
                  <a:pt x="30" y="5"/>
                  <a:pt x="60" y="42"/>
                  <a:pt x="61" y="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5" name="Freeform 240">
            <a:extLst>
              <a:ext uri="{FF2B5EF4-FFF2-40B4-BE49-F238E27FC236}">
                <a16:creationId xmlns:a16="http://schemas.microsoft.com/office/drawing/2014/main" id="{FE321A58-F4EA-4826-A6D1-DEA176B2B6D6}"/>
              </a:ext>
            </a:extLst>
          </p:cNvPr>
          <p:cNvSpPr>
            <a:spLocks/>
          </p:cNvSpPr>
          <p:nvPr/>
        </p:nvSpPr>
        <p:spPr bwMode="auto">
          <a:xfrm>
            <a:off x="3921662" y="3257317"/>
            <a:ext cx="46884" cy="36227"/>
          </a:xfrm>
          <a:custGeom>
            <a:avLst/>
            <a:gdLst>
              <a:gd name="T0" fmla="*/ 33 w 62"/>
              <a:gd name="T1" fmla="*/ 0 h 49"/>
              <a:gd name="T2" fmla="*/ 60 w 62"/>
              <a:gd name="T3" fmla="*/ 25 h 49"/>
              <a:gd name="T4" fmla="*/ 32 w 62"/>
              <a:gd name="T5" fmla="*/ 48 h 49"/>
              <a:gd name="T6" fmla="*/ 1 w 62"/>
              <a:gd name="T7" fmla="*/ 26 h 49"/>
              <a:gd name="T8" fmla="*/ 33 w 62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49">
                <a:moveTo>
                  <a:pt x="33" y="0"/>
                </a:moveTo>
                <a:cubicBezTo>
                  <a:pt x="51" y="1"/>
                  <a:pt x="62" y="11"/>
                  <a:pt x="60" y="25"/>
                </a:cubicBezTo>
                <a:cubicBezTo>
                  <a:pt x="59" y="42"/>
                  <a:pt x="48" y="49"/>
                  <a:pt x="32" y="48"/>
                </a:cubicBezTo>
                <a:cubicBezTo>
                  <a:pt x="17" y="48"/>
                  <a:pt x="3" y="45"/>
                  <a:pt x="1" y="26"/>
                </a:cubicBezTo>
                <a:cubicBezTo>
                  <a:pt x="0" y="14"/>
                  <a:pt x="18" y="0"/>
                  <a:pt x="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6" name="Freeform 244">
            <a:extLst>
              <a:ext uri="{FF2B5EF4-FFF2-40B4-BE49-F238E27FC236}">
                <a16:creationId xmlns:a16="http://schemas.microsoft.com/office/drawing/2014/main" id="{4939F8EB-0C0F-4EF4-B38E-1EB41FE5C755}"/>
              </a:ext>
            </a:extLst>
          </p:cNvPr>
          <p:cNvSpPr>
            <a:spLocks/>
          </p:cNvSpPr>
          <p:nvPr/>
        </p:nvSpPr>
        <p:spPr bwMode="auto">
          <a:xfrm>
            <a:off x="3412330" y="4101231"/>
            <a:ext cx="49016" cy="36227"/>
          </a:xfrm>
          <a:custGeom>
            <a:avLst/>
            <a:gdLst>
              <a:gd name="T0" fmla="*/ 22 w 67"/>
              <a:gd name="T1" fmla="*/ 0 h 50"/>
              <a:gd name="T2" fmla="*/ 59 w 67"/>
              <a:gd name="T3" fmla="*/ 17 h 50"/>
              <a:gd name="T4" fmla="*/ 60 w 67"/>
              <a:gd name="T5" fmla="*/ 35 h 50"/>
              <a:gd name="T6" fmla="*/ 35 w 67"/>
              <a:gd name="T7" fmla="*/ 46 h 50"/>
              <a:gd name="T8" fmla="*/ 5 w 67"/>
              <a:gd name="T9" fmla="*/ 25 h 50"/>
              <a:gd name="T10" fmla="*/ 3 w 67"/>
              <a:gd name="T11" fmla="*/ 8 h 50"/>
              <a:gd name="T12" fmla="*/ 22 w 67"/>
              <a:gd name="T1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50">
                <a:moveTo>
                  <a:pt x="22" y="0"/>
                </a:moveTo>
                <a:cubicBezTo>
                  <a:pt x="34" y="2"/>
                  <a:pt x="47" y="9"/>
                  <a:pt x="59" y="17"/>
                </a:cubicBezTo>
                <a:cubicBezTo>
                  <a:pt x="67" y="22"/>
                  <a:pt x="64" y="29"/>
                  <a:pt x="60" y="35"/>
                </a:cubicBezTo>
                <a:cubicBezTo>
                  <a:pt x="54" y="43"/>
                  <a:pt x="47" y="50"/>
                  <a:pt x="35" y="46"/>
                </a:cubicBezTo>
                <a:cubicBezTo>
                  <a:pt x="24" y="41"/>
                  <a:pt x="14" y="34"/>
                  <a:pt x="5" y="25"/>
                </a:cubicBezTo>
                <a:cubicBezTo>
                  <a:pt x="0" y="20"/>
                  <a:pt x="0" y="14"/>
                  <a:pt x="3" y="8"/>
                </a:cubicBezTo>
                <a:cubicBezTo>
                  <a:pt x="6" y="1"/>
                  <a:pt x="12" y="0"/>
                  <a:pt x="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7" name="Freeform 245">
            <a:extLst>
              <a:ext uri="{FF2B5EF4-FFF2-40B4-BE49-F238E27FC236}">
                <a16:creationId xmlns:a16="http://schemas.microsoft.com/office/drawing/2014/main" id="{100B5EF9-DA1E-446B-80D6-18A9977D3C82}"/>
              </a:ext>
            </a:extLst>
          </p:cNvPr>
          <p:cNvSpPr>
            <a:spLocks/>
          </p:cNvSpPr>
          <p:nvPr/>
        </p:nvSpPr>
        <p:spPr bwMode="auto">
          <a:xfrm>
            <a:off x="3840680" y="3225351"/>
            <a:ext cx="34098" cy="42622"/>
          </a:xfrm>
          <a:custGeom>
            <a:avLst/>
            <a:gdLst>
              <a:gd name="T0" fmla="*/ 45 w 46"/>
              <a:gd name="T1" fmla="*/ 33 h 57"/>
              <a:gd name="T2" fmla="*/ 26 w 46"/>
              <a:gd name="T3" fmla="*/ 56 h 57"/>
              <a:gd name="T4" fmla="*/ 0 w 46"/>
              <a:gd name="T5" fmla="*/ 12 h 57"/>
              <a:gd name="T6" fmla="*/ 12 w 46"/>
              <a:gd name="T7" fmla="*/ 0 h 57"/>
              <a:gd name="T8" fmla="*/ 45 w 46"/>
              <a:gd name="T9" fmla="*/ 3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7">
                <a:moveTo>
                  <a:pt x="45" y="33"/>
                </a:moveTo>
                <a:cubicBezTo>
                  <a:pt x="46" y="46"/>
                  <a:pt x="39" y="55"/>
                  <a:pt x="26" y="56"/>
                </a:cubicBezTo>
                <a:cubicBezTo>
                  <a:pt x="11" y="57"/>
                  <a:pt x="0" y="37"/>
                  <a:pt x="0" y="12"/>
                </a:cubicBezTo>
                <a:cubicBezTo>
                  <a:pt x="0" y="4"/>
                  <a:pt x="2" y="0"/>
                  <a:pt x="12" y="0"/>
                </a:cubicBezTo>
                <a:cubicBezTo>
                  <a:pt x="32" y="2"/>
                  <a:pt x="45" y="14"/>
                  <a:pt x="45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8" name="Freeform 247">
            <a:extLst>
              <a:ext uri="{FF2B5EF4-FFF2-40B4-BE49-F238E27FC236}">
                <a16:creationId xmlns:a16="http://schemas.microsoft.com/office/drawing/2014/main" id="{1521146E-0E03-4632-85F9-DEBB5D9F378B}"/>
              </a:ext>
            </a:extLst>
          </p:cNvPr>
          <p:cNvSpPr>
            <a:spLocks/>
          </p:cNvSpPr>
          <p:nvPr/>
        </p:nvSpPr>
        <p:spPr bwMode="auto">
          <a:xfrm>
            <a:off x="3672325" y="3331905"/>
            <a:ext cx="40492" cy="31966"/>
          </a:xfrm>
          <a:custGeom>
            <a:avLst/>
            <a:gdLst>
              <a:gd name="T0" fmla="*/ 23 w 55"/>
              <a:gd name="T1" fmla="*/ 43 h 44"/>
              <a:gd name="T2" fmla="*/ 1 w 55"/>
              <a:gd name="T3" fmla="*/ 18 h 44"/>
              <a:gd name="T4" fmla="*/ 25 w 55"/>
              <a:gd name="T5" fmla="*/ 0 h 44"/>
              <a:gd name="T6" fmla="*/ 52 w 55"/>
              <a:gd name="T7" fmla="*/ 19 h 44"/>
              <a:gd name="T8" fmla="*/ 23 w 55"/>
              <a:gd name="T9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4">
                <a:moveTo>
                  <a:pt x="23" y="43"/>
                </a:moveTo>
                <a:cubicBezTo>
                  <a:pt x="6" y="44"/>
                  <a:pt x="2" y="31"/>
                  <a:pt x="1" y="18"/>
                </a:cubicBezTo>
                <a:cubicBezTo>
                  <a:pt x="0" y="3"/>
                  <a:pt x="14" y="0"/>
                  <a:pt x="25" y="0"/>
                </a:cubicBezTo>
                <a:cubicBezTo>
                  <a:pt x="37" y="0"/>
                  <a:pt x="50" y="4"/>
                  <a:pt x="52" y="19"/>
                </a:cubicBezTo>
                <a:cubicBezTo>
                  <a:pt x="55" y="34"/>
                  <a:pt x="42" y="43"/>
                  <a:pt x="23" y="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9" name="Freeform 248">
            <a:extLst>
              <a:ext uri="{FF2B5EF4-FFF2-40B4-BE49-F238E27FC236}">
                <a16:creationId xmlns:a16="http://schemas.microsoft.com/office/drawing/2014/main" id="{46FA649B-99B2-4EDE-ABB0-464EF7CFB544}"/>
              </a:ext>
            </a:extLst>
          </p:cNvPr>
          <p:cNvSpPr>
            <a:spLocks/>
          </p:cNvSpPr>
          <p:nvPr/>
        </p:nvSpPr>
        <p:spPr bwMode="auto">
          <a:xfrm>
            <a:off x="3749043" y="3087333"/>
            <a:ext cx="34098" cy="40490"/>
          </a:xfrm>
          <a:custGeom>
            <a:avLst/>
            <a:gdLst>
              <a:gd name="T0" fmla="*/ 4 w 46"/>
              <a:gd name="T1" fmla="*/ 31 h 54"/>
              <a:gd name="T2" fmla="*/ 23 w 46"/>
              <a:gd name="T3" fmla="*/ 1 h 54"/>
              <a:gd name="T4" fmla="*/ 46 w 46"/>
              <a:gd name="T5" fmla="*/ 28 h 54"/>
              <a:gd name="T6" fmla="*/ 18 w 46"/>
              <a:gd name="T7" fmla="*/ 52 h 54"/>
              <a:gd name="T8" fmla="*/ 4 w 46"/>
              <a:gd name="T9" fmla="*/ 3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54">
                <a:moveTo>
                  <a:pt x="4" y="31"/>
                </a:moveTo>
                <a:cubicBezTo>
                  <a:pt x="4" y="17"/>
                  <a:pt x="3" y="0"/>
                  <a:pt x="23" y="1"/>
                </a:cubicBezTo>
                <a:cubicBezTo>
                  <a:pt x="38" y="1"/>
                  <a:pt x="46" y="12"/>
                  <a:pt x="46" y="28"/>
                </a:cubicBezTo>
                <a:cubicBezTo>
                  <a:pt x="45" y="43"/>
                  <a:pt x="33" y="54"/>
                  <a:pt x="18" y="52"/>
                </a:cubicBezTo>
                <a:cubicBezTo>
                  <a:pt x="4" y="51"/>
                  <a:pt x="0" y="43"/>
                  <a:pt x="4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3" name="Freeform 192">
            <a:extLst>
              <a:ext uri="{FF2B5EF4-FFF2-40B4-BE49-F238E27FC236}">
                <a16:creationId xmlns:a16="http://schemas.microsoft.com/office/drawing/2014/main" id="{887EA902-08AB-4F84-AB37-6D390B21F450}"/>
              </a:ext>
            </a:extLst>
          </p:cNvPr>
          <p:cNvSpPr>
            <a:spLocks/>
          </p:cNvSpPr>
          <p:nvPr/>
        </p:nvSpPr>
        <p:spPr bwMode="auto">
          <a:xfrm>
            <a:off x="3494996" y="2213530"/>
            <a:ext cx="364418" cy="424087"/>
          </a:xfrm>
          <a:custGeom>
            <a:avLst/>
            <a:gdLst>
              <a:gd name="T0" fmla="*/ 342 w 499"/>
              <a:gd name="T1" fmla="*/ 63 h 583"/>
              <a:gd name="T2" fmla="*/ 371 w 499"/>
              <a:gd name="T3" fmla="*/ 90 h 583"/>
              <a:gd name="T4" fmla="*/ 381 w 499"/>
              <a:gd name="T5" fmla="*/ 88 h 583"/>
              <a:gd name="T6" fmla="*/ 394 w 499"/>
              <a:gd name="T7" fmla="*/ 94 h 583"/>
              <a:gd name="T8" fmla="*/ 384 w 499"/>
              <a:gd name="T9" fmla="*/ 104 h 583"/>
              <a:gd name="T10" fmla="*/ 335 w 499"/>
              <a:gd name="T11" fmla="*/ 174 h 583"/>
              <a:gd name="T12" fmla="*/ 345 w 499"/>
              <a:gd name="T13" fmla="*/ 180 h 583"/>
              <a:gd name="T14" fmla="*/ 378 w 499"/>
              <a:gd name="T15" fmla="*/ 184 h 583"/>
              <a:gd name="T16" fmla="*/ 373 w 499"/>
              <a:gd name="T17" fmla="*/ 220 h 583"/>
              <a:gd name="T18" fmla="*/ 382 w 499"/>
              <a:gd name="T19" fmla="*/ 247 h 583"/>
              <a:gd name="T20" fmla="*/ 417 w 499"/>
              <a:gd name="T21" fmla="*/ 269 h 583"/>
              <a:gd name="T22" fmla="*/ 437 w 499"/>
              <a:gd name="T23" fmla="*/ 277 h 583"/>
              <a:gd name="T24" fmla="*/ 484 w 499"/>
              <a:gd name="T25" fmla="*/ 284 h 583"/>
              <a:gd name="T26" fmla="*/ 498 w 499"/>
              <a:gd name="T27" fmla="*/ 298 h 583"/>
              <a:gd name="T28" fmla="*/ 479 w 499"/>
              <a:gd name="T29" fmla="*/ 308 h 583"/>
              <a:gd name="T30" fmla="*/ 449 w 499"/>
              <a:gd name="T31" fmla="*/ 303 h 583"/>
              <a:gd name="T32" fmla="*/ 437 w 499"/>
              <a:gd name="T33" fmla="*/ 319 h 583"/>
              <a:gd name="T34" fmla="*/ 428 w 499"/>
              <a:gd name="T35" fmla="*/ 387 h 583"/>
              <a:gd name="T36" fmla="*/ 416 w 499"/>
              <a:gd name="T37" fmla="*/ 414 h 583"/>
              <a:gd name="T38" fmla="*/ 382 w 499"/>
              <a:gd name="T39" fmla="*/ 470 h 583"/>
              <a:gd name="T40" fmla="*/ 345 w 499"/>
              <a:gd name="T41" fmla="*/ 548 h 583"/>
              <a:gd name="T42" fmla="*/ 317 w 499"/>
              <a:gd name="T43" fmla="*/ 565 h 583"/>
              <a:gd name="T44" fmla="*/ 246 w 499"/>
              <a:gd name="T45" fmla="*/ 569 h 583"/>
              <a:gd name="T46" fmla="*/ 179 w 499"/>
              <a:gd name="T47" fmla="*/ 571 h 583"/>
              <a:gd name="T48" fmla="*/ 123 w 499"/>
              <a:gd name="T49" fmla="*/ 562 h 583"/>
              <a:gd name="T50" fmla="*/ 88 w 499"/>
              <a:gd name="T51" fmla="*/ 535 h 583"/>
              <a:gd name="T52" fmla="*/ 85 w 499"/>
              <a:gd name="T53" fmla="*/ 519 h 583"/>
              <a:gd name="T54" fmla="*/ 40 w 499"/>
              <a:gd name="T55" fmla="*/ 452 h 583"/>
              <a:gd name="T56" fmla="*/ 14 w 499"/>
              <a:gd name="T57" fmla="*/ 378 h 583"/>
              <a:gd name="T58" fmla="*/ 8 w 499"/>
              <a:gd name="T59" fmla="*/ 277 h 583"/>
              <a:gd name="T60" fmla="*/ 18 w 499"/>
              <a:gd name="T61" fmla="*/ 254 h 583"/>
              <a:gd name="T62" fmla="*/ 37 w 499"/>
              <a:gd name="T63" fmla="*/ 222 h 583"/>
              <a:gd name="T64" fmla="*/ 50 w 499"/>
              <a:gd name="T65" fmla="*/ 207 h 583"/>
              <a:gd name="T66" fmla="*/ 68 w 499"/>
              <a:gd name="T67" fmla="*/ 205 h 583"/>
              <a:gd name="T68" fmla="*/ 116 w 499"/>
              <a:gd name="T69" fmla="*/ 137 h 583"/>
              <a:gd name="T70" fmla="*/ 139 w 499"/>
              <a:gd name="T71" fmla="*/ 57 h 583"/>
              <a:gd name="T72" fmla="*/ 146 w 499"/>
              <a:gd name="T73" fmla="*/ 51 h 583"/>
              <a:gd name="T74" fmla="*/ 191 w 499"/>
              <a:gd name="T75" fmla="*/ 11 h 583"/>
              <a:gd name="T76" fmla="*/ 321 w 499"/>
              <a:gd name="T77" fmla="*/ 35 h 583"/>
              <a:gd name="T78" fmla="*/ 342 w 499"/>
              <a:gd name="T79" fmla="*/ 63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9" h="583">
                <a:moveTo>
                  <a:pt x="342" y="63"/>
                </a:moveTo>
                <a:cubicBezTo>
                  <a:pt x="341" y="87"/>
                  <a:pt x="348" y="94"/>
                  <a:pt x="371" y="90"/>
                </a:cubicBezTo>
                <a:cubicBezTo>
                  <a:pt x="375" y="89"/>
                  <a:pt x="378" y="89"/>
                  <a:pt x="381" y="88"/>
                </a:cubicBezTo>
                <a:cubicBezTo>
                  <a:pt x="386" y="88"/>
                  <a:pt x="393" y="87"/>
                  <a:pt x="394" y="94"/>
                </a:cubicBezTo>
                <a:cubicBezTo>
                  <a:pt x="395" y="100"/>
                  <a:pt x="389" y="102"/>
                  <a:pt x="384" y="104"/>
                </a:cubicBezTo>
                <a:cubicBezTo>
                  <a:pt x="368" y="110"/>
                  <a:pt x="334" y="159"/>
                  <a:pt x="335" y="174"/>
                </a:cubicBezTo>
                <a:cubicBezTo>
                  <a:pt x="335" y="183"/>
                  <a:pt x="339" y="182"/>
                  <a:pt x="345" y="180"/>
                </a:cubicBezTo>
                <a:cubicBezTo>
                  <a:pt x="357" y="176"/>
                  <a:pt x="369" y="171"/>
                  <a:pt x="378" y="184"/>
                </a:cubicBezTo>
                <a:cubicBezTo>
                  <a:pt x="385" y="197"/>
                  <a:pt x="381" y="208"/>
                  <a:pt x="373" y="220"/>
                </a:cubicBezTo>
                <a:cubicBezTo>
                  <a:pt x="362" y="235"/>
                  <a:pt x="365" y="242"/>
                  <a:pt x="382" y="247"/>
                </a:cubicBezTo>
                <a:cubicBezTo>
                  <a:pt x="396" y="252"/>
                  <a:pt x="409" y="256"/>
                  <a:pt x="417" y="269"/>
                </a:cubicBezTo>
                <a:cubicBezTo>
                  <a:pt x="421" y="276"/>
                  <a:pt x="429" y="276"/>
                  <a:pt x="437" y="277"/>
                </a:cubicBezTo>
                <a:cubicBezTo>
                  <a:pt x="452" y="279"/>
                  <a:pt x="468" y="281"/>
                  <a:pt x="484" y="284"/>
                </a:cubicBezTo>
                <a:cubicBezTo>
                  <a:pt x="491" y="286"/>
                  <a:pt x="499" y="289"/>
                  <a:pt x="498" y="298"/>
                </a:cubicBezTo>
                <a:cubicBezTo>
                  <a:pt x="496" y="308"/>
                  <a:pt x="487" y="309"/>
                  <a:pt x="479" y="308"/>
                </a:cubicBezTo>
                <a:cubicBezTo>
                  <a:pt x="469" y="307"/>
                  <a:pt x="459" y="304"/>
                  <a:pt x="449" y="303"/>
                </a:cubicBezTo>
                <a:cubicBezTo>
                  <a:pt x="436" y="301"/>
                  <a:pt x="430" y="307"/>
                  <a:pt x="437" y="319"/>
                </a:cubicBezTo>
                <a:cubicBezTo>
                  <a:pt x="451" y="344"/>
                  <a:pt x="445" y="365"/>
                  <a:pt x="428" y="387"/>
                </a:cubicBezTo>
                <a:cubicBezTo>
                  <a:pt x="422" y="394"/>
                  <a:pt x="416" y="404"/>
                  <a:pt x="416" y="414"/>
                </a:cubicBezTo>
                <a:cubicBezTo>
                  <a:pt x="414" y="439"/>
                  <a:pt x="400" y="455"/>
                  <a:pt x="382" y="470"/>
                </a:cubicBezTo>
                <a:cubicBezTo>
                  <a:pt x="357" y="490"/>
                  <a:pt x="345" y="515"/>
                  <a:pt x="345" y="548"/>
                </a:cubicBezTo>
                <a:cubicBezTo>
                  <a:pt x="346" y="569"/>
                  <a:pt x="335" y="576"/>
                  <a:pt x="317" y="565"/>
                </a:cubicBezTo>
                <a:cubicBezTo>
                  <a:pt x="292" y="550"/>
                  <a:pt x="269" y="555"/>
                  <a:pt x="246" y="569"/>
                </a:cubicBezTo>
                <a:cubicBezTo>
                  <a:pt x="224" y="581"/>
                  <a:pt x="202" y="583"/>
                  <a:pt x="179" y="571"/>
                </a:cubicBezTo>
                <a:cubicBezTo>
                  <a:pt x="162" y="562"/>
                  <a:pt x="143" y="559"/>
                  <a:pt x="123" y="562"/>
                </a:cubicBezTo>
                <a:cubicBezTo>
                  <a:pt x="103" y="564"/>
                  <a:pt x="92" y="555"/>
                  <a:pt x="88" y="535"/>
                </a:cubicBezTo>
                <a:cubicBezTo>
                  <a:pt x="87" y="530"/>
                  <a:pt x="85" y="525"/>
                  <a:pt x="85" y="519"/>
                </a:cubicBezTo>
                <a:cubicBezTo>
                  <a:pt x="86" y="486"/>
                  <a:pt x="65" y="467"/>
                  <a:pt x="40" y="452"/>
                </a:cubicBezTo>
                <a:cubicBezTo>
                  <a:pt x="9" y="433"/>
                  <a:pt x="0" y="412"/>
                  <a:pt x="14" y="378"/>
                </a:cubicBezTo>
                <a:cubicBezTo>
                  <a:pt x="28" y="343"/>
                  <a:pt x="34" y="310"/>
                  <a:pt x="8" y="277"/>
                </a:cubicBezTo>
                <a:cubicBezTo>
                  <a:pt x="0" y="267"/>
                  <a:pt x="11" y="259"/>
                  <a:pt x="18" y="254"/>
                </a:cubicBezTo>
                <a:cubicBezTo>
                  <a:pt x="29" y="246"/>
                  <a:pt x="38" y="238"/>
                  <a:pt x="37" y="222"/>
                </a:cubicBezTo>
                <a:cubicBezTo>
                  <a:pt x="36" y="213"/>
                  <a:pt x="42" y="209"/>
                  <a:pt x="50" y="207"/>
                </a:cubicBezTo>
                <a:cubicBezTo>
                  <a:pt x="56" y="207"/>
                  <a:pt x="62" y="205"/>
                  <a:pt x="68" y="205"/>
                </a:cubicBezTo>
                <a:cubicBezTo>
                  <a:pt x="111" y="200"/>
                  <a:pt x="124" y="180"/>
                  <a:pt x="116" y="137"/>
                </a:cubicBezTo>
                <a:cubicBezTo>
                  <a:pt x="110" y="108"/>
                  <a:pt x="121" y="81"/>
                  <a:pt x="139" y="57"/>
                </a:cubicBezTo>
                <a:cubicBezTo>
                  <a:pt x="141" y="55"/>
                  <a:pt x="145" y="54"/>
                  <a:pt x="146" y="51"/>
                </a:cubicBezTo>
                <a:cubicBezTo>
                  <a:pt x="154" y="30"/>
                  <a:pt x="166" y="18"/>
                  <a:pt x="191" y="11"/>
                </a:cubicBezTo>
                <a:cubicBezTo>
                  <a:pt x="239" y="0"/>
                  <a:pt x="283" y="0"/>
                  <a:pt x="321" y="35"/>
                </a:cubicBezTo>
                <a:cubicBezTo>
                  <a:pt x="330" y="43"/>
                  <a:pt x="349" y="45"/>
                  <a:pt x="342" y="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4" name="Freeform 194">
            <a:extLst>
              <a:ext uri="{FF2B5EF4-FFF2-40B4-BE49-F238E27FC236}">
                <a16:creationId xmlns:a16="http://schemas.microsoft.com/office/drawing/2014/main" id="{8169751A-CFDB-4F24-9F65-EFD0671BE27D}"/>
              </a:ext>
            </a:extLst>
          </p:cNvPr>
          <p:cNvSpPr>
            <a:spLocks/>
          </p:cNvSpPr>
          <p:nvPr/>
        </p:nvSpPr>
        <p:spPr bwMode="auto">
          <a:xfrm>
            <a:off x="3124185" y="2072879"/>
            <a:ext cx="221634" cy="255732"/>
          </a:xfrm>
          <a:custGeom>
            <a:avLst/>
            <a:gdLst>
              <a:gd name="T0" fmla="*/ 209 w 303"/>
              <a:gd name="T1" fmla="*/ 343 h 349"/>
              <a:gd name="T2" fmla="*/ 150 w 303"/>
              <a:gd name="T3" fmla="*/ 334 h 349"/>
              <a:gd name="T4" fmla="*/ 127 w 303"/>
              <a:gd name="T5" fmla="*/ 311 h 349"/>
              <a:gd name="T6" fmla="*/ 107 w 303"/>
              <a:gd name="T7" fmla="*/ 278 h 349"/>
              <a:gd name="T8" fmla="*/ 102 w 303"/>
              <a:gd name="T9" fmla="*/ 262 h 349"/>
              <a:gd name="T10" fmla="*/ 82 w 303"/>
              <a:gd name="T11" fmla="*/ 229 h 349"/>
              <a:gd name="T12" fmla="*/ 13 w 303"/>
              <a:gd name="T13" fmla="*/ 159 h 349"/>
              <a:gd name="T14" fmla="*/ 35 w 303"/>
              <a:gd name="T15" fmla="*/ 36 h 349"/>
              <a:gd name="T16" fmla="*/ 83 w 303"/>
              <a:gd name="T17" fmla="*/ 7 h 349"/>
              <a:gd name="T18" fmla="*/ 179 w 303"/>
              <a:gd name="T19" fmla="*/ 22 h 349"/>
              <a:gd name="T20" fmla="*/ 214 w 303"/>
              <a:gd name="T21" fmla="*/ 73 h 349"/>
              <a:gd name="T22" fmla="*/ 230 w 303"/>
              <a:gd name="T23" fmla="*/ 111 h 349"/>
              <a:gd name="T24" fmla="*/ 252 w 303"/>
              <a:gd name="T25" fmla="*/ 156 h 349"/>
              <a:gd name="T26" fmla="*/ 276 w 303"/>
              <a:gd name="T27" fmla="*/ 184 h 349"/>
              <a:gd name="T28" fmla="*/ 296 w 303"/>
              <a:gd name="T29" fmla="*/ 223 h 349"/>
              <a:gd name="T30" fmla="*/ 297 w 303"/>
              <a:gd name="T31" fmla="*/ 240 h 349"/>
              <a:gd name="T32" fmla="*/ 249 w 303"/>
              <a:gd name="T33" fmla="*/ 336 h 349"/>
              <a:gd name="T34" fmla="*/ 209 w 303"/>
              <a:gd name="T35" fmla="*/ 343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349">
                <a:moveTo>
                  <a:pt x="209" y="343"/>
                </a:moveTo>
                <a:cubicBezTo>
                  <a:pt x="193" y="345"/>
                  <a:pt x="170" y="349"/>
                  <a:pt x="150" y="334"/>
                </a:cubicBezTo>
                <a:cubicBezTo>
                  <a:pt x="141" y="328"/>
                  <a:pt x="131" y="322"/>
                  <a:pt x="127" y="311"/>
                </a:cubicBezTo>
                <a:cubicBezTo>
                  <a:pt x="122" y="299"/>
                  <a:pt x="116" y="288"/>
                  <a:pt x="107" y="278"/>
                </a:cubicBezTo>
                <a:cubicBezTo>
                  <a:pt x="103" y="273"/>
                  <a:pt x="100" y="268"/>
                  <a:pt x="102" y="262"/>
                </a:cubicBezTo>
                <a:cubicBezTo>
                  <a:pt x="107" y="244"/>
                  <a:pt x="97" y="233"/>
                  <a:pt x="82" y="229"/>
                </a:cubicBezTo>
                <a:cubicBezTo>
                  <a:pt x="44" y="219"/>
                  <a:pt x="23" y="195"/>
                  <a:pt x="13" y="159"/>
                </a:cubicBezTo>
                <a:cubicBezTo>
                  <a:pt x="0" y="114"/>
                  <a:pt x="8" y="73"/>
                  <a:pt x="35" y="36"/>
                </a:cubicBezTo>
                <a:cubicBezTo>
                  <a:pt x="47" y="20"/>
                  <a:pt x="63" y="11"/>
                  <a:pt x="83" y="7"/>
                </a:cubicBezTo>
                <a:cubicBezTo>
                  <a:pt x="118" y="0"/>
                  <a:pt x="148" y="5"/>
                  <a:pt x="179" y="22"/>
                </a:cubicBezTo>
                <a:cubicBezTo>
                  <a:pt x="200" y="33"/>
                  <a:pt x="211" y="50"/>
                  <a:pt x="214" y="73"/>
                </a:cubicBezTo>
                <a:cubicBezTo>
                  <a:pt x="216" y="87"/>
                  <a:pt x="223" y="99"/>
                  <a:pt x="230" y="111"/>
                </a:cubicBezTo>
                <a:cubicBezTo>
                  <a:pt x="239" y="126"/>
                  <a:pt x="248" y="139"/>
                  <a:pt x="252" y="156"/>
                </a:cubicBezTo>
                <a:cubicBezTo>
                  <a:pt x="255" y="169"/>
                  <a:pt x="266" y="176"/>
                  <a:pt x="276" y="184"/>
                </a:cubicBezTo>
                <a:cubicBezTo>
                  <a:pt x="290" y="193"/>
                  <a:pt x="298" y="205"/>
                  <a:pt x="296" y="223"/>
                </a:cubicBezTo>
                <a:cubicBezTo>
                  <a:pt x="296" y="228"/>
                  <a:pt x="297" y="234"/>
                  <a:pt x="297" y="240"/>
                </a:cubicBezTo>
                <a:cubicBezTo>
                  <a:pt x="303" y="280"/>
                  <a:pt x="284" y="317"/>
                  <a:pt x="249" y="336"/>
                </a:cubicBezTo>
                <a:cubicBezTo>
                  <a:pt x="237" y="343"/>
                  <a:pt x="231" y="344"/>
                  <a:pt x="209" y="3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5" name="Freeform 195">
            <a:extLst>
              <a:ext uri="{FF2B5EF4-FFF2-40B4-BE49-F238E27FC236}">
                <a16:creationId xmlns:a16="http://schemas.microsoft.com/office/drawing/2014/main" id="{3DBDD558-E579-4EAB-A254-77B3F85E7242}"/>
              </a:ext>
            </a:extLst>
          </p:cNvPr>
          <p:cNvSpPr>
            <a:spLocks/>
          </p:cNvSpPr>
          <p:nvPr/>
        </p:nvSpPr>
        <p:spPr bwMode="auto">
          <a:xfrm>
            <a:off x="3369261" y="1868294"/>
            <a:ext cx="206717" cy="198191"/>
          </a:xfrm>
          <a:custGeom>
            <a:avLst/>
            <a:gdLst>
              <a:gd name="T0" fmla="*/ 160 w 283"/>
              <a:gd name="T1" fmla="*/ 274 h 274"/>
              <a:gd name="T2" fmla="*/ 41 w 283"/>
              <a:gd name="T3" fmla="*/ 190 h 274"/>
              <a:gd name="T4" fmla="*/ 22 w 283"/>
              <a:gd name="T5" fmla="*/ 169 h 274"/>
              <a:gd name="T6" fmla="*/ 19 w 283"/>
              <a:gd name="T7" fmla="*/ 131 h 274"/>
              <a:gd name="T8" fmla="*/ 42 w 283"/>
              <a:gd name="T9" fmla="*/ 101 h 274"/>
              <a:gd name="T10" fmla="*/ 177 w 283"/>
              <a:gd name="T11" fmla="*/ 14 h 274"/>
              <a:gd name="T12" fmla="*/ 275 w 283"/>
              <a:gd name="T13" fmla="*/ 155 h 274"/>
              <a:gd name="T14" fmla="*/ 269 w 283"/>
              <a:gd name="T15" fmla="*/ 192 h 274"/>
              <a:gd name="T16" fmla="*/ 277 w 283"/>
              <a:gd name="T17" fmla="*/ 223 h 274"/>
              <a:gd name="T18" fmla="*/ 280 w 283"/>
              <a:gd name="T19" fmla="*/ 229 h 274"/>
              <a:gd name="T20" fmla="*/ 272 w 283"/>
              <a:gd name="T21" fmla="*/ 233 h 274"/>
              <a:gd name="T22" fmla="*/ 229 w 283"/>
              <a:gd name="T23" fmla="*/ 253 h 274"/>
              <a:gd name="T24" fmla="*/ 160 w 283"/>
              <a:gd name="T2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3" h="274">
                <a:moveTo>
                  <a:pt x="160" y="274"/>
                </a:moveTo>
                <a:cubicBezTo>
                  <a:pt x="104" y="273"/>
                  <a:pt x="60" y="243"/>
                  <a:pt x="41" y="190"/>
                </a:cubicBezTo>
                <a:cubicBezTo>
                  <a:pt x="37" y="180"/>
                  <a:pt x="32" y="174"/>
                  <a:pt x="22" y="169"/>
                </a:cubicBezTo>
                <a:cubicBezTo>
                  <a:pt x="2" y="161"/>
                  <a:pt x="0" y="143"/>
                  <a:pt x="19" y="131"/>
                </a:cubicBezTo>
                <a:cubicBezTo>
                  <a:pt x="32" y="123"/>
                  <a:pt x="37" y="114"/>
                  <a:pt x="42" y="101"/>
                </a:cubicBezTo>
                <a:cubicBezTo>
                  <a:pt x="61" y="37"/>
                  <a:pt x="119" y="0"/>
                  <a:pt x="177" y="14"/>
                </a:cubicBezTo>
                <a:cubicBezTo>
                  <a:pt x="238" y="28"/>
                  <a:pt x="283" y="93"/>
                  <a:pt x="275" y="155"/>
                </a:cubicBezTo>
                <a:cubicBezTo>
                  <a:pt x="274" y="168"/>
                  <a:pt x="274" y="181"/>
                  <a:pt x="269" y="192"/>
                </a:cubicBezTo>
                <a:cubicBezTo>
                  <a:pt x="263" y="205"/>
                  <a:pt x="259" y="216"/>
                  <a:pt x="277" y="223"/>
                </a:cubicBezTo>
                <a:cubicBezTo>
                  <a:pt x="279" y="223"/>
                  <a:pt x="281" y="226"/>
                  <a:pt x="280" y="229"/>
                </a:cubicBezTo>
                <a:cubicBezTo>
                  <a:pt x="279" y="233"/>
                  <a:pt x="275" y="234"/>
                  <a:pt x="272" y="233"/>
                </a:cubicBezTo>
                <a:cubicBezTo>
                  <a:pt x="253" y="229"/>
                  <a:pt x="242" y="242"/>
                  <a:pt x="229" y="253"/>
                </a:cubicBezTo>
                <a:cubicBezTo>
                  <a:pt x="212" y="268"/>
                  <a:pt x="189" y="274"/>
                  <a:pt x="160" y="2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6" name="Freeform 196">
            <a:extLst>
              <a:ext uri="{FF2B5EF4-FFF2-40B4-BE49-F238E27FC236}">
                <a16:creationId xmlns:a16="http://schemas.microsoft.com/office/drawing/2014/main" id="{261243F7-7E40-444B-8003-FFC5027CACAE}"/>
              </a:ext>
            </a:extLst>
          </p:cNvPr>
          <p:cNvSpPr>
            <a:spLocks/>
          </p:cNvSpPr>
          <p:nvPr/>
        </p:nvSpPr>
        <p:spPr bwMode="auto">
          <a:xfrm>
            <a:off x="3068777" y="2362707"/>
            <a:ext cx="136389" cy="138520"/>
          </a:xfrm>
          <a:custGeom>
            <a:avLst/>
            <a:gdLst>
              <a:gd name="T0" fmla="*/ 2 w 187"/>
              <a:gd name="T1" fmla="*/ 86 h 192"/>
              <a:gd name="T2" fmla="*/ 79 w 187"/>
              <a:gd name="T3" fmla="*/ 0 h 192"/>
              <a:gd name="T4" fmla="*/ 186 w 187"/>
              <a:gd name="T5" fmla="*/ 97 h 192"/>
              <a:gd name="T6" fmla="*/ 88 w 187"/>
              <a:gd name="T7" fmla="*/ 191 h 192"/>
              <a:gd name="T8" fmla="*/ 2 w 187"/>
              <a:gd name="T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92">
                <a:moveTo>
                  <a:pt x="2" y="86"/>
                </a:moveTo>
                <a:cubicBezTo>
                  <a:pt x="1" y="44"/>
                  <a:pt x="40" y="0"/>
                  <a:pt x="79" y="0"/>
                </a:cubicBezTo>
                <a:cubicBezTo>
                  <a:pt x="140" y="0"/>
                  <a:pt x="185" y="40"/>
                  <a:pt x="186" y="97"/>
                </a:cubicBezTo>
                <a:cubicBezTo>
                  <a:pt x="187" y="146"/>
                  <a:pt x="139" y="192"/>
                  <a:pt x="88" y="191"/>
                </a:cubicBezTo>
                <a:cubicBezTo>
                  <a:pt x="47" y="191"/>
                  <a:pt x="0" y="143"/>
                  <a:pt x="2" y="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7" name="Freeform 199">
            <a:extLst>
              <a:ext uri="{FF2B5EF4-FFF2-40B4-BE49-F238E27FC236}">
                <a16:creationId xmlns:a16="http://schemas.microsoft.com/office/drawing/2014/main" id="{81F0EFE4-AF79-41BC-9E36-065746E86030}"/>
              </a:ext>
            </a:extLst>
          </p:cNvPr>
          <p:cNvSpPr>
            <a:spLocks/>
          </p:cNvSpPr>
          <p:nvPr/>
        </p:nvSpPr>
        <p:spPr bwMode="auto">
          <a:xfrm>
            <a:off x="3791217" y="2396303"/>
            <a:ext cx="108686" cy="106554"/>
          </a:xfrm>
          <a:custGeom>
            <a:avLst/>
            <a:gdLst>
              <a:gd name="T0" fmla="*/ 116 w 149"/>
              <a:gd name="T1" fmla="*/ 144 h 144"/>
              <a:gd name="T2" fmla="*/ 79 w 149"/>
              <a:gd name="T3" fmla="*/ 125 h 144"/>
              <a:gd name="T4" fmla="*/ 27 w 149"/>
              <a:gd name="T5" fmla="*/ 82 h 144"/>
              <a:gd name="T6" fmla="*/ 16 w 149"/>
              <a:gd name="T7" fmla="*/ 65 h 144"/>
              <a:gd name="T8" fmla="*/ 13 w 149"/>
              <a:gd name="T9" fmla="*/ 45 h 144"/>
              <a:gd name="T10" fmla="*/ 14 w 149"/>
              <a:gd name="T11" fmla="*/ 17 h 144"/>
              <a:gd name="T12" fmla="*/ 55 w 149"/>
              <a:gd name="T13" fmla="*/ 10 h 144"/>
              <a:gd name="T14" fmla="*/ 123 w 149"/>
              <a:gd name="T15" fmla="*/ 54 h 144"/>
              <a:gd name="T16" fmla="*/ 147 w 149"/>
              <a:gd name="T17" fmla="*/ 112 h 144"/>
              <a:gd name="T18" fmla="*/ 116 w 149"/>
              <a:gd name="T19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" h="144">
                <a:moveTo>
                  <a:pt x="116" y="144"/>
                </a:moveTo>
                <a:cubicBezTo>
                  <a:pt x="101" y="144"/>
                  <a:pt x="90" y="136"/>
                  <a:pt x="79" y="125"/>
                </a:cubicBezTo>
                <a:cubicBezTo>
                  <a:pt x="64" y="109"/>
                  <a:pt x="49" y="91"/>
                  <a:pt x="27" y="82"/>
                </a:cubicBezTo>
                <a:cubicBezTo>
                  <a:pt x="20" y="79"/>
                  <a:pt x="17" y="72"/>
                  <a:pt x="16" y="65"/>
                </a:cubicBezTo>
                <a:cubicBezTo>
                  <a:pt x="15" y="58"/>
                  <a:pt x="14" y="52"/>
                  <a:pt x="13" y="45"/>
                </a:cubicBezTo>
                <a:cubicBezTo>
                  <a:pt x="11" y="36"/>
                  <a:pt x="0" y="26"/>
                  <a:pt x="14" y="17"/>
                </a:cubicBezTo>
                <a:cubicBezTo>
                  <a:pt x="26" y="9"/>
                  <a:pt x="38" y="0"/>
                  <a:pt x="55" y="10"/>
                </a:cubicBezTo>
                <a:cubicBezTo>
                  <a:pt x="79" y="23"/>
                  <a:pt x="104" y="33"/>
                  <a:pt x="123" y="54"/>
                </a:cubicBezTo>
                <a:cubicBezTo>
                  <a:pt x="138" y="71"/>
                  <a:pt x="146" y="90"/>
                  <a:pt x="147" y="112"/>
                </a:cubicBezTo>
                <a:cubicBezTo>
                  <a:pt x="149" y="134"/>
                  <a:pt x="139" y="144"/>
                  <a:pt x="116" y="1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8" name="Freeform 200">
            <a:extLst>
              <a:ext uri="{FF2B5EF4-FFF2-40B4-BE49-F238E27FC236}">
                <a16:creationId xmlns:a16="http://schemas.microsoft.com/office/drawing/2014/main" id="{A0E54A7F-8A5C-488F-90A0-38F527548FAF}"/>
              </a:ext>
            </a:extLst>
          </p:cNvPr>
          <p:cNvSpPr>
            <a:spLocks/>
          </p:cNvSpPr>
          <p:nvPr/>
        </p:nvSpPr>
        <p:spPr bwMode="auto">
          <a:xfrm>
            <a:off x="3132709" y="1861901"/>
            <a:ext cx="80981" cy="121472"/>
          </a:xfrm>
          <a:custGeom>
            <a:avLst/>
            <a:gdLst>
              <a:gd name="T0" fmla="*/ 85 w 112"/>
              <a:gd name="T1" fmla="*/ 54 h 166"/>
              <a:gd name="T2" fmla="*/ 98 w 112"/>
              <a:gd name="T3" fmla="*/ 91 h 166"/>
              <a:gd name="T4" fmla="*/ 97 w 112"/>
              <a:gd name="T5" fmla="*/ 144 h 166"/>
              <a:gd name="T6" fmla="*/ 50 w 112"/>
              <a:gd name="T7" fmla="*/ 158 h 166"/>
              <a:gd name="T8" fmla="*/ 27 w 112"/>
              <a:gd name="T9" fmla="*/ 103 h 166"/>
              <a:gd name="T10" fmla="*/ 19 w 112"/>
              <a:gd name="T11" fmla="*/ 73 h 166"/>
              <a:gd name="T12" fmla="*/ 6 w 112"/>
              <a:gd name="T13" fmla="*/ 31 h 166"/>
              <a:gd name="T14" fmla="*/ 46 w 112"/>
              <a:gd name="T15" fmla="*/ 3 h 166"/>
              <a:gd name="T16" fmla="*/ 77 w 112"/>
              <a:gd name="T17" fmla="*/ 28 h 166"/>
              <a:gd name="T18" fmla="*/ 85 w 112"/>
              <a:gd name="T19" fmla="*/ 5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166">
                <a:moveTo>
                  <a:pt x="85" y="54"/>
                </a:moveTo>
                <a:cubicBezTo>
                  <a:pt x="71" y="72"/>
                  <a:pt x="87" y="80"/>
                  <a:pt x="98" y="91"/>
                </a:cubicBezTo>
                <a:cubicBezTo>
                  <a:pt x="112" y="107"/>
                  <a:pt x="110" y="129"/>
                  <a:pt x="97" y="144"/>
                </a:cubicBezTo>
                <a:cubicBezTo>
                  <a:pt x="81" y="162"/>
                  <a:pt x="65" y="166"/>
                  <a:pt x="50" y="158"/>
                </a:cubicBezTo>
                <a:cubicBezTo>
                  <a:pt x="27" y="144"/>
                  <a:pt x="17" y="124"/>
                  <a:pt x="27" y="103"/>
                </a:cubicBezTo>
                <a:cubicBezTo>
                  <a:pt x="33" y="89"/>
                  <a:pt x="32" y="81"/>
                  <a:pt x="19" y="73"/>
                </a:cubicBezTo>
                <a:cubicBezTo>
                  <a:pt x="4" y="63"/>
                  <a:pt x="0" y="49"/>
                  <a:pt x="6" y="31"/>
                </a:cubicBezTo>
                <a:cubicBezTo>
                  <a:pt x="13" y="13"/>
                  <a:pt x="27" y="5"/>
                  <a:pt x="46" y="3"/>
                </a:cubicBezTo>
                <a:cubicBezTo>
                  <a:pt x="65" y="0"/>
                  <a:pt x="71" y="15"/>
                  <a:pt x="77" y="28"/>
                </a:cubicBezTo>
                <a:cubicBezTo>
                  <a:pt x="81" y="36"/>
                  <a:pt x="82" y="44"/>
                  <a:pt x="85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9" name="Freeform 201">
            <a:extLst>
              <a:ext uri="{FF2B5EF4-FFF2-40B4-BE49-F238E27FC236}">
                <a16:creationId xmlns:a16="http://schemas.microsoft.com/office/drawing/2014/main" id="{0FB701D0-9B34-4CB3-953A-FD440B46863E}"/>
              </a:ext>
            </a:extLst>
          </p:cNvPr>
          <p:cNvSpPr>
            <a:spLocks/>
          </p:cNvSpPr>
          <p:nvPr/>
        </p:nvSpPr>
        <p:spPr bwMode="auto">
          <a:xfrm>
            <a:off x="3352213" y="1800099"/>
            <a:ext cx="74589" cy="76719"/>
          </a:xfrm>
          <a:custGeom>
            <a:avLst/>
            <a:gdLst>
              <a:gd name="T0" fmla="*/ 101 w 102"/>
              <a:gd name="T1" fmla="*/ 51 h 105"/>
              <a:gd name="T2" fmla="*/ 52 w 102"/>
              <a:gd name="T3" fmla="*/ 104 h 105"/>
              <a:gd name="T4" fmla="*/ 1 w 102"/>
              <a:gd name="T5" fmla="*/ 47 h 105"/>
              <a:gd name="T6" fmla="*/ 51 w 102"/>
              <a:gd name="T7" fmla="*/ 0 h 105"/>
              <a:gd name="T8" fmla="*/ 101 w 102"/>
              <a:gd name="T9" fmla="*/ 51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05">
                <a:moveTo>
                  <a:pt x="101" y="51"/>
                </a:moveTo>
                <a:cubicBezTo>
                  <a:pt x="101" y="81"/>
                  <a:pt x="80" y="105"/>
                  <a:pt x="52" y="104"/>
                </a:cubicBezTo>
                <a:cubicBezTo>
                  <a:pt x="25" y="104"/>
                  <a:pt x="1" y="77"/>
                  <a:pt x="1" y="47"/>
                </a:cubicBezTo>
                <a:cubicBezTo>
                  <a:pt x="0" y="20"/>
                  <a:pt x="22" y="0"/>
                  <a:pt x="51" y="0"/>
                </a:cubicBezTo>
                <a:cubicBezTo>
                  <a:pt x="81" y="0"/>
                  <a:pt x="102" y="22"/>
                  <a:pt x="101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0" name="Freeform 205">
            <a:extLst>
              <a:ext uri="{FF2B5EF4-FFF2-40B4-BE49-F238E27FC236}">
                <a16:creationId xmlns:a16="http://schemas.microsoft.com/office/drawing/2014/main" id="{D3109445-981B-46D9-B106-C1A26D1E4DCD}"/>
              </a:ext>
            </a:extLst>
          </p:cNvPr>
          <p:cNvSpPr>
            <a:spLocks/>
          </p:cNvSpPr>
          <p:nvPr/>
        </p:nvSpPr>
        <p:spPr bwMode="auto">
          <a:xfrm>
            <a:off x="3861543" y="2791058"/>
            <a:ext cx="76719" cy="80981"/>
          </a:xfrm>
          <a:custGeom>
            <a:avLst/>
            <a:gdLst>
              <a:gd name="T0" fmla="*/ 102 w 104"/>
              <a:gd name="T1" fmla="*/ 31 h 113"/>
              <a:gd name="T2" fmla="*/ 92 w 104"/>
              <a:gd name="T3" fmla="*/ 82 h 113"/>
              <a:gd name="T4" fmla="*/ 34 w 104"/>
              <a:gd name="T5" fmla="*/ 98 h 113"/>
              <a:gd name="T6" fmla="*/ 5 w 104"/>
              <a:gd name="T7" fmla="*/ 56 h 113"/>
              <a:gd name="T8" fmla="*/ 23 w 104"/>
              <a:gd name="T9" fmla="*/ 13 h 113"/>
              <a:gd name="T10" fmla="*/ 91 w 104"/>
              <a:gd name="T11" fmla="*/ 5 h 113"/>
              <a:gd name="T12" fmla="*/ 102 w 104"/>
              <a:gd name="T13" fmla="*/ 3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113">
                <a:moveTo>
                  <a:pt x="102" y="31"/>
                </a:moveTo>
                <a:cubicBezTo>
                  <a:pt x="101" y="44"/>
                  <a:pt x="100" y="64"/>
                  <a:pt x="92" y="82"/>
                </a:cubicBezTo>
                <a:cubicBezTo>
                  <a:pt x="79" y="107"/>
                  <a:pt x="58" y="113"/>
                  <a:pt x="34" y="98"/>
                </a:cubicBezTo>
                <a:cubicBezTo>
                  <a:pt x="19" y="88"/>
                  <a:pt x="10" y="73"/>
                  <a:pt x="5" y="56"/>
                </a:cubicBezTo>
                <a:cubicBezTo>
                  <a:pt x="0" y="38"/>
                  <a:pt x="6" y="23"/>
                  <a:pt x="23" y="13"/>
                </a:cubicBezTo>
                <a:cubicBezTo>
                  <a:pt x="44" y="0"/>
                  <a:pt x="67" y="2"/>
                  <a:pt x="91" y="5"/>
                </a:cubicBezTo>
                <a:cubicBezTo>
                  <a:pt x="102" y="7"/>
                  <a:pt x="104" y="15"/>
                  <a:pt x="102" y="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1" name="Freeform 208">
            <a:extLst>
              <a:ext uri="{FF2B5EF4-FFF2-40B4-BE49-F238E27FC236}">
                <a16:creationId xmlns:a16="http://schemas.microsoft.com/office/drawing/2014/main" id="{E55EBE1F-CC81-4C94-A03B-6AF3AC2AF209}"/>
              </a:ext>
            </a:extLst>
          </p:cNvPr>
          <p:cNvSpPr>
            <a:spLocks/>
          </p:cNvSpPr>
          <p:nvPr/>
        </p:nvSpPr>
        <p:spPr bwMode="auto">
          <a:xfrm>
            <a:off x="3835971" y="2528933"/>
            <a:ext cx="100162" cy="80981"/>
          </a:xfrm>
          <a:custGeom>
            <a:avLst/>
            <a:gdLst>
              <a:gd name="T0" fmla="*/ 134 w 135"/>
              <a:gd name="T1" fmla="*/ 84 h 112"/>
              <a:gd name="T2" fmla="*/ 104 w 135"/>
              <a:gd name="T3" fmla="*/ 108 h 112"/>
              <a:gd name="T4" fmla="*/ 60 w 135"/>
              <a:gd name="T5" fmla="*/ 67 h 112"/>
              <a:gd name="T6" fmla="*/ 38 w 135"/>
              <a:gd name="T7" fmla="*/ 51 h 112"/>
              <a:gd name="T8" fmla="*/ 5 w 135"/>
              <a:gd name="T9" fmla="*/ 40 h 112"/>
              <a:gd name="T10" fmla="*/ 11 w 135"/>
              <a:gd name="T11" fmla="*/ 10 h 112"/>
              <a:gd name="T12" fmla="*/ 50 w 135"/>
              <a:gd name="T13" fmla="*/ 10 h 112"/>
              <a:gd name="T14" fmla="*/ 84 w 135"/>
              <a:gd name="T15" fmla="*/ 23 h 112"/>
              <a:gd name="T16" fmla="*/ 134 w 135"/>
              <a:gd name="T17" fmla="*/ 8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12">
                <a:moveTo>
                  <a:pt x="134" y="84"/>
                </a:moveTo>
                <a:cubicBezTo>
                  <a:pt x="134" y="103"/>
                  <a:pt x="122" y="112"/>
                  <a:pt x="104" y="108"/>
                </a:cubicBezTo>
                <a:cubicBezTo>
                  <a:pt x="82" y="103"/>
                  <a:pt x="65" y="90"/>
                  <a:pt x="60" y="67"/>
                </a:cubicBezTo>
                <a:cubicBezTo>
                  <a:pt x="57" y="54"/>
                  <a:pt x="54" y="46"/>
                  <a:pt x="38" y="51"/>
                </a:cubicBezTo>
                <a:cubicBezTo>
                  <a:pt x="26" y="54"/>
                  <a:pt x="11" y="54"/>
                  <a:pt x="5" y="40"/>
                </a:cubicBezTo>
                <a:cubicBezTo>
                  <a:pt x="0" y="29"/>
                  <a:pt x="2" y="18"/>
                  <a:pt x="11" y="10"/>
                </a:cubicBezTo>
                <a:cubicBezTo>
                  <a:pt x="23" y="0"/>
                  <a:pt x="38" y="1"/>
                  <a:pt x="50" y="10"/>
                </a:cubicBezTo>
                <a:cubicBezTo>
                  <a:pt x="60" y="18"/>
                  <a:pt x="70" y="23"/>
                  <a:pt x="84" y="23"/>
                </a:cubicBezTo>
                <a:cubicBezTo>
                  <a:pt x="107" y="23"/>
                  <a:pt x="135" y="59"/>
                  <a:pt x="134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2" name="Freeform 212">
            <a:extLst>
              <a:ext uri="{FF2B5EF4-FFF2-40B4-BE49-F238E27FC236}">
                <a16:creationId xmlns:a16="http://schemas.microsoft.com/office/drawing/2014/main" id="{E69AADBA-63BB-484D-A757-334D63FCF8DA}"/>
              </a:ext>
            </a:extLst>
          </p:cNvPr>
          <p:cNvSpPr>
            <a:spLocks/>
          </p:cNvSpPr>
          <p:nvPr/>
        </p:nvSpPr>
        <p:spPr bwMode="auto">
          <a:xfrm>
            <a:off x="3703843" y="2848597"/>
            <a:ext cx="83113" cy="63933"/>
          </a:xfrm>
          <a:custGeom>
            <a:avLst/>
            <a:gdLst>
              <a:gd name="T0" fmla="*/ 43 w 115"/>
              <a:gd name="T1" fmla="*/ 88 h 88"/>
              <a:gd name="T2" fmla="*/ 14 w 115"/>
              <a:gd name="T3" fmla="*/ 52 h 88"/>
              <a:gd name="T4" fmla="*/ 96 w 115"/>
              <a:gd name="T5" fmla="*/ 12 h 88"/>
              <a:gd name="T6" fmla="*/ 107 w 115"/>
              <a:gd name="T7" fmla="*/ 38 h 88"/>
              <a:gd name="T8" fmla="*/ 43 w 115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88">
                <a:moveTo>
                  <a:pt x="43" y="88"/>
                </a:moveTo>
                <a:cubicBezTo>
                  <a:pt x="5" y="88"/>
                  <a:pt x="0" y="80"/>
                  <a:pt x="14" y="52"/>
                </a:cubicBezTo>
                <a:cubicBezTo>
                  <a:pt x="34" y="14"/>
                  <a:pt x="61" y="0"/>
                  <a:pt x="96" y="12"/>
                </a:cubicBezTo>
                <a:cubicBezTo>
                  <a:pt x="111" y="16"/>
                  <a:pt x="115" y="24"/>
                  <a:pt x="107" y="38"/>
                </a:cubicBezTo>
                <a:cubicBezTo>
                  <a:pt x="91" y="66"/>
                  <a:pt x="71" y="87"/>
                  <a:pt x="43" y="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3" name="Freeform 215">
            <a:extLst>
              <a:ext uri="{FF2B5EF4-FFF2-40B4-BE49-F238E27FC236}">
                <a16:creationId xmlns:a16="http://schemas.microsoft.com/office/drawing/2014/main" id="{2346ADE6-E225-4603-B214-C6695E296C21}"/>
              </a:ext>
            </a:extLst>
          </p:cNvPr>
          <p:cNvSpPr>
            <a:spLocks/>
          </p:cNvSpPr>
          <p:nvPr/>
        </p:nvSpPr>
        <p:spPr bwMode="auto">
          <a:xfrm>
            <a:off x="3861499" y="2820650"/>
            <a:ext cx="57540" cy="95899"/>
          </a:xfrm>
          <a:custGeom>
            <a:avLst/>
            <a:gdLst>
              <a:gd name="T0" fmla="*/ 23 w 80"/>
              <a:gd name="T1" fmla="*/ 134 h 134"/>
              <a:gd name="T2" fmla="*/ 2 w 80"/>
              <a:gd name="T3" fmla="*/ 115 h 134"/>
              <a:gd name="T4" fmla="*/ 52 w 80"/>
              <a:gd name="T5" fmla="*/ 11 h 134"/>
              <a:gd name="T6" fmla="*/ 71 w 80"/>
              <a:gd name="T7" fmla="*/ 4 h 134"/>
              <a:gd name="T8" fmla="*/ 74 w 80"/>
              <a:gd name="T9" fmla="*/ 24 h 134"/>
              <a:gd name="T10" fmla="*/ 55 w 80"/>
              <a:gd name="T11" fmla="*/ 111 h 134"/>
              <a:gd name="T12" fmla="*/ 23 w 80"/>
              <a:gd name="T13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34">
                <a:moveTo>
                  <a:pt x="23" y="134"/>
                </a:moveTo>
                <a:cubicBezTo>
                  <a:pt x="10" y="133"/>
                  <a:pt x="0" y="129"/>
                  <a:pt x="2" y="115"/>
                </a:cubicBezTo>
                <a:cubicBezTo>
                  <a:pt x="8" y="76"/>
                  <a:pt x="22" y="40"/>
                  <a:pt x="52" y="11"/>
                </a:cubicBezTo>
                <a:cubicBezTo>
                  <a:pt x="57" y="6"/>
                  <a:pt x="64" y="0"/>
                  <a:pt x="71" y="4"/>
                </a:cubicBezTo>
                <a:cubicBezTo>
                  <a:pt x="80" y="8"/>
                  <a:pt x="75" y="17"/>
                  <a:pt x="74" y="24"/>
                </a:cubicBezTo>
                <a:cubicBezTo>
                  <a:pt x="69" y="53"/>
                  <a:pt x="55" y="80"/>
                  <a:pt x="55" y="111"/>
                </a:cubicBezTo>
                <a:cubicBezTo>
                  <a:pt x="55" y="127"/>
                  <a:pt x="33" y="127"/>
                  <a:pt x="23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4" name="Freeform 220">
            <a:extLst>
              <a:ext uri="{FF2B5EF4-FFF2-40B4-BE49-F238E27FC236}">
                <a16:creationId xmlns:a16="http://schemas.microsoft.com/office/drawing/2014/main" id="{E81F5C1F-38A5-4F44-B64F-7BC99D07EDAF}"/>
              </a:ext>
            </a:extLst>
          </p:cNvPr>
          <p:cNvSpPr>
            <a:spLocks/>
          </p:cNvSpPr>
          <p:nvPr/>
        </p:nvSpPr>
        <p:spPr bwMode="auto">
          <a:xfrm>
            <a:off x="3878593" y="2221554"/>
            <a:ext cx="57540" cy="66062"/>
          </a:xfrm>
          <a:custGeom>
            <a:avLst/>
            <a:gdLst>
              <a:gd name="T0" fmla="*/ 77 w 77"/>
              <a:gd name="T1" fmla="*/ 57 h 91"/>
              <a:gd name="T2" fmla="*/ 47 w 77"/>
              <a:gd name="T3" fmla="*/ 85 h 91"/>
              <a:gd name="T4" fmla="*/ 1 w 77"/>
              <a:gd name="T5" fmla="*/ 31 h 91"/>
              <a:gd name="T6" fmla="*/ 9 w 77"/>
              <a:gd name="T7" fmla="*/ 6 h 91"/>
              <a:gd name="T8" fmla="*/ 38 w 77"/>
              <a:gd name="T9" fmla="*/ 9 h 91"/>
              <a:gd name="T10" fmla="*/ 77 w 77"/>
              <a:gd name="T11" fmla="*/ 5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91">
                <a:moveTo>
                  <a:pt x="77" y="57"/>
                </a:moveTo>
                <a:cubicBezTo>
                  <a:pt x="76" y="84"/>
                  <a:pt x="64" y="91"/>
                  <a:pt x="47" y="85"/>
                </a:cubicBezTo>
                <a:cubicBezTo>
                  <a:pt x="21" y="75"/>
                  <a:pt x="6" y="58"/>
                  <a:pt x="1" y="31"/>
                </a:cubicBezTo>
                <a:cubicBezTo>
                  <a:pt x="0" y="22"/>
                  <a:pt x="0" y="12"/>
                  <a:pt x="9" y="6"/>
                </a:cubicBezTo>
                <a:cubicBezTo>
                  <a:pt x="19" y="0"/>
                  <a:pt x="29" y="1"/>
                  <a:pt x="38" y="9"/>
                </a:cubicBezTo>
                <a:cubicBezTo>
                  <a:pt x="56" y="24"/>
                  <a:pt x="77" y="37"/>
                  <a:pt x="77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5" name="Freeform 223">
            <a:extLst>
              <a:ext uri="{FF2B5EF4-FFF2-40B4-BE49-F238E27FC236}">
                <a16:creationId xmlns:a16="http://schemas.microsoft.com/office/drawing/2014/main" id="{A750C508-578A-40FE-8074-CD11F0AD13DF}"/>
              </a:ext>
            </a:extLst>
          </p:cNvPr>
          <p:cNvSpPr>
            <a:spLocks/>
          </p:cNvSpPr>
          <p:nvPr/>
        </p:nvSpPr>
        <p:spPr bwMode="auto">
          <a:xfrm>
            <a:off x="3731547" y="1966325"/>
            <a:ext cx="55408" cy="55408"/>
          </a:xfrm>
          <a:custGeom>
            <a:avLst/>
            <a:gdLst>
              <a:gd name="T0" fmla="*/ 74 w 74"/>
              <a:gd name="T1" fmla="*/ 42 h 76"/>
              <a:gd name="T2" fmla="*/ 41 w 74"/>
              <a:gd name="T3" fmla="*/ 75 h 76"/>
              <a:gd name="T4" fmla="*/ 1 w 74"/>
              <a:gd name="T5" fmla="*/ 39 h 76"/>
              <a:gd name="T6" fmla="*/ 37 w 74"/>
              <a:gd name="T7" fmla="*/ 1 h 76"/>
              <a:gd name="T8" fmla="*/ 74 w 74"/>
              <a:gd name="T9" fmla="*/ 4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76">
                <a:moveTo>
                  <a:pt x="74" y="42"/>
                </a:moveTo>
                <a:cubicBezTo>
                  <a:pt x="74" y="59"/>
                  <a:pt x="59" y="74"/>
                  <a:pt x="41" y="75"/>
                </a:cubicBezTo>
                <a:cubicBezTo>
                  <a:pt x="20" y="76"/>
                  <a:pt x="0" y="59"/>
                  <a:pt x="1" y="39"/>
                </a:cubicBezTo>
                <a:cubicBezTo>
                  <a:pt x="1" y="20"/>
                  <a:pt x="19" y="1"/>
                  <a:pt x="37" y="1"/>
                </a:cubicBezTo>
                <a:cubicBezTo>
                  <a:pt x="58" y="0"/>
                  <a:pt x="74" y="17"/>
                  <a:pt x="74" y="4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6" name="Freeform 226">
            <a:extLst>
              <a:ext uri="{FF2B5EF4-FFF2-40B4-BE49-F238E27FC236}">
                <a16:creationId xmlns:a16="http://schemas.microsoft.com/office/drawing/2014/main" id="{8AC5FEA3-BBE6-49C6-A4C4-3ADCD15681DC}"/>
              </a:ext>
            </a:extLst>
          </p:cNvPr>
          <p:cNvSpPr>
            <a:spLocks/>
          </p:cNvSpPr>
          <p:nvPr/>
        </p:nvSpPr>
        <p:spPr bwMode="auto">
          <a:xfrm>
            <a:off x="3618598" y="1972718"/>
            <a:ext cx="76719" cy="38359"/>
          </a:xfrm>
          <a:custGeom>
            <a:avLst/>
            <a:gdLst>
              <a:gd name="T0" fmla="*/ 43 w 104"/>
              <a:gd name="T1" fmla="*/ 53 h 54"/>
              <a:gd name="T2" fmla="*/ 29 w 104"/>
              <a:gd name="T3" fmla="*/ 50 h 54"/>
              <a:gd name="T4" fmla="*/ 2 w 104"/>
              <a:gd name="T5" fmla="*/ 25 h 54"/>
              <a:gd name="T6" fmla="*/ 32 w 104"/>
              <a:gd name="T7" fmla="*/ 4 h 54"/>
              <a:gd name="T8" fmla="*/ 93 w 104"/>
              <a:gd name="T9" fmla="*/ 18 h 54"/>
              <a:gd name="T10" fmla="*/ 92 w 104"/>
              <a:gd name="T11" fmla="*/ 37 h 54"/>
              <a:gd name="T12" fmla="*/ 43 w 104"/>
              <a:gd name="T13" fmla="*/ 5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" h="54">
                <a:moveTo>
                  <a:pt x="43" y="53"/>
                </a:moveTo>
                <a:cubicBezTo>
                  <a:pt x="40" y="52"/>
                  <a:pt x="34" y="52"/>
                  <a:pt x="29" y="50"/>
                </a:cubicBezTo>
                <a:cubicBezTo>
                  <a:pt x="17" y="45"/>
                  <a:pt x="0" y="42"/>
                  <a:pt x="2" y="25"/>
                </a:cubicBezTo>
                <a:cubicBezTo>
                  <a:pt x="3" y="10"/>
                  <a:pt x="19" y="6"/>
                  <a:pt x="32" y="4"/>
                </a:cubicBezTo>
                <a:cubicBezTo>
                  <a:pt x="54" y="0"/>
                  <a:pt x="74" y="8"/>
                  <a:pt x="93" y="18"/>
                </a:cubicBezTo>
                <a:cubicBezTo>
                  <a:pt x="104" y="24"/>
                  <a:pt x="99" y="32"/>
                  <a:pt x="92" y="37"/>
                </a:cubicBezTo>
                <a:cubicBezTo>
                  <a:pt x="79" y="47"/>
                  <a:pt x="64" y="54"/>
                  <a:pt x="43" y="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7" name="Freeform 231">
            <a:extLst>
              <a:ext uri="{FF2B5EF4-FFF2-40B4-BE49-F238E27FC236}">
                <a16:creationId xmlns:a16="http://schemas.microsoft.com/office/drawing/2014/main" id="{563F6BF8-7862-4379-823D-AB90B3081D2A}"/>
              </a:ext>
            </a:extLst>
          </p:cNvPr>
          <p:cNvSpPr>
            <a:spLocks/>
          </p:cNvSpPr>
          <p:nvPr/>
        </p:nvSpPr>
        <p:spPr bwMode="auto">
          <a:xfrm>
            <a:off x="3247788" y="2778272"/>
            <a:ext cx="85244" cy="36227"/>
          </a:xfrm>
          <a:custGeom>
            <a:avLst/>
            <a:gdLst>
              <a:gd name="T0" fmla="*/ 93 w 116"/>
              <a:gd name="T1" fmla="*/ 0 h 52"/>
              <a:gd name="T2" fmla="*/ 113 w 116"/>
              <a:gd name="T3" fmla="*/ 7 h 52"/>
              <a:gd name="T4" fmla="*/ 104 w 116"/>
              <a:gd name="T5" fmla="*/ 23 h 52"/>
              <a:gd name="T6" fmla="*/ 18 w 116"/>
              <a:gd name="T7" fmla="*/ 51 h 52"/>
              <a:gd name="T8" fmla="*/ 2 w 116"/>
              <a:gd name="T9" fmla="*/ 41 h 52"/>
              <a:gd name="T10" fmla="*/ 10 w 116"/>
              <a:gd name="T11" fmla="*/ 26 h 52"/>
              <a:gd name="T12" fmla="*/ 93 w 116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52">
                <a:moveTo>
                  <a:pt x="93" y="0"/>
                </a:moveTo>
                <a:cubicBezTo>
                  <a:pt x="102" y="1"/>
                  <a:pt x="110" y="0"/>
                  <a:pt x="113" y="7"/>
                </a:cubicBezTo>
                <a:cubicBezTo>
                  <a:pt x="116" y="14"/>
                  <a:pt x="109" y="19"/>
                  <a:pt x="104" y="23"/>
                </a:cubicBezTo>
                <a:cubicBezTo>
                  <a:pt x="79" y="42"/>
                  <a:pt x="48" y="48"/>
                  <a:pt x="18" y="51"/>
                </a:cubicBezTo>
                <a:cubicBezTo>
                  <a:pt x="11" y="52"/>
                  <a:pt x="4" y="48"/>
                  <a:pt x="2" y="41"/>
                </a:cubicBezTo>
                <a:cubicBezTo>
                  <a:pt x="0" y="34"/>
                  <a:pt x="4" y="28"/>
                  <a:pt x="10" y="26"/>
                </a:cubicBezTo>
                <a:cubicBezTo>
                  <a:pt x="38" y="17"/>
                  <a:pt x="67" y="8"/>
                  <a:pt x="9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8" name="Freeform 233">
            <a:extLst>
              <a:ext uri="{FF2B5EF4-FFF2-40B4-BE49-F238E27FC236}">
                <a16:creationId xmlns:a16="http://schemas.microsoft.com/office/drawing/2014/main" id="{760683BE-5C0F-49F2-8C5D-7C8126BB4E5D}"/>
              </a:ext>
            </a:extLst>
          </p:cNvPr>
          <p:cNvSpPr>
            <a:spLocks/>
          </p:cNvSpPr>
          <p:nvPr/>
        </p:nvSpPr>
        <p:spPr bwMode="auto">
          <a:xfrm>
            <a:off x="3347950" y="2149597"/>
            <a:ext cx="104424" cy="34098"/>
          </a:xfrm>
          <a:custGeom>
            <a:avLst/>
            <a:gdLst>
              <a:gd name="T0" fmla="*/ 128 w 144"/>
              <a:gd name="T1" fmla="*/ 47 h 48"/>
              <a:gd name="T2" fmla="*/ 44 w 144"/>
              <a:gd name="T3" fmla="*/ 38 h 48"/>
              <a:gd name="T4" fmla="*/ 5 w 144"/>
              <a:gd name="T5" fmla="*/ 18 h 48"/>
              <a:gd name="T6" fmla="*/ 3 w 144"/>
              <a:gd name="T7" fmla="*/ 5 h 48"/>
              <a:gd name="T8" fmla="*/ 15 w 144"/>
              <a:gd name="T9" fmla="*/ 1 h 48"/>
              <a:gd name="T10" fmla="*/ 131 w 144"/>
              <a:gd name="T11" fmla="*/ 30 h 48"/>
              <a:gd name="T12" fmla="*/ 141 w 144"/>
              <a:gd name="T13" fmla="*/ 42 h 48"/>
              <a:gd name="T14" fmla="*/ 128 w 144"/>
              <a:gd name="T15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48">
                <a:moveTo>
                  <a:pt x="128" y="47"/>
                </a:moveTo>
                <a:cubicBezTo>
                  <a:pt x="100" y="38"/>
                  <a:pt x="72" y="40"/>
                  <a:pt x="44" y="38"/>
                </a:cubicBezTo>
                <a:cubicBezTo>
                  <a:pt x="29" y="36"/>
                  <a:pt x="14" y="32"/>
                  <a:pt x="5" y="18"/>
                </a:cubicBezTo>
                <a:cubicBezTo>
                  <a:pt x="2" y="15"/>
                  <a:pt x="0" y="10"/>
                  <a:pt x="3" y="5"/>
                </a:cubicBezTo>
                <a:cubicBezTo>
                  <a:pt x="5" y="0"/>
                  <a:pt x="10" y="0"/>
                  <a:pt x="15" y="1"/>
                </a:cubicBezTo>
                <a:cubicBezTo>
                  <a:pt x="54" y="11"/>
                  <a:pt x="92" y="20"/>
                  <a:pt x="131" y="30"/>
                </a:cubicBezTo>
                <a:cubicBezTo>
                  <a:pt x="136" y="31"/>
                  <a:pt x="144" y="34"/>
                  <a:pt x="141" y="42"/>
                </a:cubicBezTo>
                <a:cubicBezTo>
                  <a:pt x="139" y="48"/>
                  <a:pt x="132" y="46"/>
                  <a:pt x="128" y="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9" name="Freeform 241">
            <a:extLst>
              <a:ext uri="{FF2B5EF4-FFF2-40B4-BE49-F238E27FC236}">
                <a16:creationId xmlns:a16="http://schemas.microsoft.com/office/drawing/2014/main" id="{A68B3F02-B218-4455-8381-E38C733EB574}"/>
              </a:ext>
            </a:extLst>
          </p:cNvPr>
          <p:cNvSpPr>
            <a:spLocks/>
          </p:cNvSpPr>
          <p:nvPr/>
        </p:nvSpPr>
        <p:spPr bwMode="auto">
          <a:xfrm>
            <a:off x="3882854" y="2377123"/>
            <a:ext cx="34098" cy="42622"/>
          </a:xfrm>
          <a:custGeom>
            <a:avLst/>
            <a:gdLst>
              <a:gd name="T0" fmla="*/ 47 w 48"/>
              <a:gd name="T1" fmla="*/ 37 h 58"/>
              <a:gd name="T2" fmla="*/ 25 w 48"/>
              <a:gd name="T3" fmla="*/ 58 h 58"/>
              <a:gd name="T4" fmla="*/ 0 w 48"/>
              <a:gd name="T5" fmla="*/ 22 h 58"/>
              <a:gd name="T6" fmla="*/ 30 w 48"/>
              <a:gd name="T7" fmla="*/ 0 h 58"/>
              <a:gd name="T8" fmla="*/ 47 w 48"/>
              <a:gd name="T9" fmla="*/ 3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58">
                <a:moveTo>
                  <a:pt x="47" y="37"/>
                </a:moveTo>
                <a:cubicBezTo>
                  <a:pt x="48" y="51"/>
                  <a:pt x="39" y="58"/>
                  <a:pt x="25" y="58"/>
                </a:cubicBezTo>
                <a:cubicBezTo>
                  <a:pt x="12" y="58"/>
                  <a:pt x="1" y="41"/>
                  <a:pt x="0" y="22"/>
                </a:cubicBezTo>
                <a:cubicBezTo>
                  <a:pt x="0" y="13"/>
                  <a:pt x="17" y="0"/>
                  <a:pt x="30" y="0"/>
                </a:cubicBezTo>
                <a:cubicBezTo>
                  <a:pt x="40" y="0"/>
                  <a:pt x="47" y="15"/>
                  <a:pt x="47" y="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0" name="Freeform 243">
            <a:extLst>
              <a:ext uri="{FF2B5EF4-FFF2-40B4-BE49-F238E27FC236}">
                <a16:creationId xmlns:a16="http://schemas.microsoft.com/office/drawing/2014/main" id="{84F6FD00-0A81-4E02-945B-3EEE6FBBD2B7}"/>
              </a:ext>
            </a:extLst>
          </p:cNvPr>
          <p:cNvSpPr>
            <a:spLocks/>
          </p:cNvSpPr>
          <p:nvPr/>
        </p:nvSpPr>
        <p:spPr bwMode="auto">
          <a:xfrm>
            <a:off x="4017113" y="2406958"/>
            <a:ext cx="29835" cy="87374"/>
          </a:xfrm>
          <a:custGeom>
            <a:avLst/>
            <a:gdLst>
              <a:gd name="T0" fmla="*/ 3 w 40"/>
              <a:gd name="T1" fmla="*/ 26 h 121"/>
              <a:gd name="T2" fmla="*/ 3 w 40"/>
              <a:gd name="T3" fmla="*/ 13 h 121"/>
              <a:gd name="T4" fmla="*/ 9 w 40"/>
              <a:gd name="T5" fmla="*/ 1 h 121"/>
              <a:gd name="T6" fmla="*/ 21 w 40"/>
              <a:gd name="T7" fmla="*/ 10 h 121"/>
              <a:gd name="T8" fmla="*/ 25 w 40"/>
              <a:gd name="T9" fmla="*/ 38 h 121"/>
              <a:gd name="T10" fmla="*/ 37 w 40"/>
              <a:gd name="T11" fmla="*/ 106 h 121"/>
              <a:gd name="T12" fmla="*/ 32 w 40"/>
              <a:gd name="T13" fmla="*/ 120 h 121"/>
              <a:gd name="T14" fmla="*/ 20 w 40"/>
              <a:gd name="T15" fmla="*/ 109 h 121"/>
              <a:gd name="T16" fmla="*/ 3 w 40"/>
              <a:gd name="T17" fmla="*/ 2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" h="121">
                <a:moveTo>
                  <a:pt x="3" y="26"/>
                </a:moveTo>
                <a:cubicBezTo>
                  <a:pt x="3" y="21"/>
                  <a:pt x="3" y="17"/>
                  <a:pt x="3" y="13"/>
                </a:cubicBezTo>
                <a:cubicBezTo>
                  <a:pt x="3" y="8"/>
                  <a:pt x="4" y="2"/>
                  <a:pt x="9" y="1"/>
                </a:cubicBezTo>
                <a:cubicBezTo>
                  <a:pt x="15" y="0"/>
                  <a:pt x="20" y="5"/>
                  <a:pt x="21" y="10"/>
                </a:cubicBezTo>
                <a:cubicBezTo>
                  <a:pt x="23" y="19"/>
                  <a:pt x="24" y="28"/>
                  <a:pt x="25" y="38"/>
                </a:cubicBezTo>
                <a:cubicBezTo>
                  <a:pt x="29" y="61"/>
                  <a:pt x="33" y="83"/>
                  <a:pt x="37" y="106"/>
                </a:cubicBezTo>
                <a:cubicBezTo>
                  <a:pt x="37" y="111"/>
                  <a:pt x="40" y="118"/>
                  <a:pt x="32" y="120"/>
                </a:cubicBezTo>
                <a:cubicBezTo>
                  <a:pt x="25" y="121"/>
                  <a:pt x="20" y="115"/>
                  <a:pt x="20" y="109"/>
                </a:cubicBezTo>
                <a:cubicBezTo>
                  <a:pt x="23" y="79"/>
                  <a:pt x="0" y="55"/>
                  <a:pt x="3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1" name="Freeform 246">
            <a:extLst>
              <a:ext uri="{FF2B5EF4-FFF2-40B4-BE49-F238E27FC236}">
                <a16:creationId xmlns:a16="http://schemas.microsoft.com/office/drawing/2014/main" id="{FDED1006-2215-4D6C-810D-F9D3A3EE23FC}"/>
              </a:ext>
            </a:extLst>
          </p:cNvPr>
          <p:cNvSpPr>
            <a:spLocks/>
          </p:cNvSpPr>
          <p:nvPr/>
        </p:nvSpPr>
        <p:spPr bwMode="auto">
          <a:xfrm>
            <a:off x="3731503" y="2193605"/>
            <a:ext cx="59670" cy="55408"/>
          </a:xfrm>
          <a:custGeom>
            <a:avLst/>
            <a:gdLst>
              <a:gd name="T0" fmla="*/ 8 w 81"/>
              <a:gd name="T1" fmla="*/ 74 h 74"/>
              <a:gd name="T2" fmla="*/ 3 w 81"/>
              <a:gd name="T3" fmla="*/ 64 h 74"/>
              <a:gd name="T4" fmla="*/ 17 w 81"/>
              <a:gd name="T5" fmla="*/ 45 h 74"/>
              <a:gd name="T6" fmla="*/ 51 w 81"/>
              <a:gd name="T7" fmla="*/ 11 h 74"/>
              <a:gd name="T8" fmla="*/ 68 w 81"/>
              <a:gd name="T9" fmla="*/ 2 h 74"/>
              <a:gd name="T10" fmla="*/ 78 w 81"/>
              <a:gd name="T11" fmla="*/ 5 h 74"/>
              <a:gd name="T12" fmla="*/ 77 w 81"/>
              <a:gd name="T13" fmla="*/ 16 h 74"/>
              <a:gd name="T14" fmla="*/ 13 w 81"/>
              <a:gd name="T15" fmla="*/ 72 h 74"/>
              <a:gd name="T16" fmla="*/ 8 w 81"/>
              <a:gd name="T17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" h="74">
                <a:moveTo>
                  <a:pt x="8" y="74"/>
                </a:moveTo>
                <a:cubicBezTo>
                  <a:pt x="0" y="73"/>
                  <a:pt x="1" y="68"/>
                  <a:pt x="3" y="64"/>
                </a:cubicBezTo>
                <a:cubicBezTo>
                  <a:pt x="6" y="56"/>
                  <a:pt x="11" y="50"/>
                  <a:pt x="17" y="45"/>
                </a:cubicBezTo>
                <a:cubicBezTo>
                  <a:pt x="30" y="35"/>
                  <a:pt x="42" y="25"/>
                  <a:pt x="51" y="11"/>
                </a:cubicBezTo>
                <a:cubicBezTo>
                  <a:pt x="54" y="5"/>
                  <a:pt x="61" y="3"/>
                  <a:pt x="68" y="2"/>
                </a:cubicBezTo>
                <a:cubicBezTo>
                  <a:pt x="72" y="1"/>
                  <a:pt x="76" y="0"/>
                  <a:pt x="78" y="5"/>
                </a:cubicBezTo>
                <a:cubicBezTo>
                  <a:pt x="81" y="9"/>
                  <a:pt x="80" y="13"/>
                  <a:pt x="77" y="16"/>
                </a:cubicBezTo>
                <a:cubicBezTo>
                  <a:pt x="58" y="37"/>
                  <a:pt x="37" y="56"/>
                  <a:pt x="13" y="72"/>
                </a:cubicBezTo>
                <a:cubicBezTo>
                  <a:pt x="11" y="73"/>
                  <a:pt x="9" y="74"/>
                  <a:pt x="8" y="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2" name="Freeform 249">
            <a:extLst>
              <a:ext uri="{FF2B5EF4-FFF2-40B4-BE49-F238E27FC236}">
                <a16:creationId xmlns:a16="http://schemas.microsoft.com/office/drawing/2014/main" id="{0C247486-0F9A-4D2C-9B2A-B31B9D296DC3}"/>
              </a:ext>
            </a:extLst>
          </p:cNvPr>
          <p:cNvSpPr>
            <a:spLocks/>
          </p:cNvSpPr>
          <p:nvPr/>
        </p:nvSpPr>
        <p:spPr bwMode="auto">
          <a:xfrm>
            <a:off x="3642041" y="2057961"/>
            <a:ext cx="31967" cy="34098"/>
          </a:xfrm>
          <a:custGeom>
            <a:avLst/>
            <a:gdLst>
              <a:gd name="T0" fmla="*/ 0 w 42"/>
              <a:gd name="T1" fmla="*/ 23 h 47"/>
              <a:gd name="T2" fmla="*/ 18 w 42"/>
              <a:gd name="T3" fmla="*/ 0 h 47"/>
              <a:gd name="T4" fmla="*/ 41 w 42"/>
              <a:gd name="T5" fmla="*/ 23 h 47"/>
              <a:gd name="T6" fmla="*/ 17 w 42"/>
              <a:gd name="T7" fmla="*/ 46 h 47"/>
              <a:gd name="T8" fmla="*/ 0 w 42"/>
              <a:gd name="T9" fmla="*/ 23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7">
                <a:moveTo>
                  <a:pt x="0" y="23"/>
                </a:moveTo>
                <a:cubicBezTo>
                  <a:pt x="0" y="9"/>
                  <a:pt x="5" y="0"/>
                  <a:pt x="18" y="0"/>
                </a:cubicBezTo>
                <a:cubicBezTo>
                  <a:pt x="32" y="0"/>
                  <a:pt x="40" y="9"/>
                  <a:pt x="41" y="23"/>
                </a:cubicBezTo>
                <a:cubicBezTo>
                  <a:pt x="42" y="35"/>
                  <a:pt x="29" y="47"/>
                  <a:pt x="17" y="46"/>
                </a:cubicBezTo>
                <a:cubicBezTo>
                  <a:pt x="2" y="45"/>
                  <a:pt x="2" y="32"/>
                  <a:pt x="0" y="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3" name="Freeform 250">
            <a:extLst>
              <a:ext uri="{FF2B5EF4-FFF2-40B4-BE49-F238E27FC236}">
                <a16:creationId xmlns:a16="http://schemas.microsoft.com/office/drawing/2014/main" id="{1086F116-0099-4F1C-9C9C-6A55EFD3C343}"/>
              </a:ext>
            </a:extLst>
          </p:cNvPr>
          <p:cNvSpPr>
            <a:spLocks/>
          </p:cNvSpPr>
          <p:nvPr/>
        </p:nvSpPr>
        <p:spPr bwMode="auto">
          <a:xfrm>
            <a:off x="3906298" y="2496968"/>
            <a:ext cx="31967" cy="27703"/>
          </a:xfrm>
          <a:custGeom>
            <a:avLst/>
            <a:gdLst>
              <a:gd name="T0" fmla="*/ 42 w 43"/>
              <a:gd name="T1" fmla="*/ 21 h 40"/>
              <a:gd name="T2" fmla="*/ 22 w 43"/>
              <a:gd name="T3" fmla="*/ 40 h 40"/>
              <a:gd name="T4" fmla="*/ 1 w 43"/>
              <a:gd name="T5" fmla="*/ 19 h 40"/>
              <a:gd name="T6" fmla="*/ 21 w 43"/>
              <a:gd name="T7" fmla="*/ 0 h 40"/>
              <a:gd name="T8" fmla="*/ 42 w 43"/>
              <a:gd name="T9" fmla="*/ 2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0">
                <a:moveTo>
                  <a:pt x="42" y="21"/>
                </a:moveTo>
                <a:cubicBezTo>
                  <a:pt x="43" y="35"/>
                  <a:pt x="34" y="40"/>
                  <a:pt x="22" y="40"/>
                </a:cubicBezTo>
                <a:cubicBezTo>
                  <a:pt x="9" y="40"/>
                  <a:pt x="2" y="32"/>
                  <a:pt x="1" y="19"/>
                </a:cubicBezTo>
                <a:cubicBezTo>
                  <a:pt x="0" y="5"/>
                  <a:pt x="9" y="0"/>
                  <a:pt x="21" y="0"/>
                </a:cubicBezTo>
                <a:cubicBezTo>
                  <a:pt x="35" y="0"/>
                  <a:pt x="42" y="7"/>
                  <a:pt x="42" y="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1" name="Freeform 251">
            <a:extLst>
              <a:ext uri="{FF2B5EF4-FFF2-40B4-BE49-F238E27FC236}">
                <a16:creationId xmlns:a16="http://schemas.microsoft.com/office/drawing/2014/main" id="{046A531C-95DB-4F88-9135-387D99343585}"/>
              </a:ext>
            </a:extLst>
          </p:cNvPr>
          <p:cNvSpPr>
            <a:spLocks/>
          </p:cNvSpPr>
          <p:nvPr/>
        </p:nvSpPr>
        <p:spPr bwMode="auto">
          <a:xfrm>
            <a:off x="3979247" y="2874466"/>
            <a:ext cx="42622" cy="34098"/>
          </a:xfrm>
          <a:custGeom>
            <a:avLst/>
            <a:gdLst>
              <a:gd name="T0" fmla="*/ 56 w 57"/>
              <a:gd name="T1" fmla="*/ 0 h 48"/>
              <a:gd name="T2" fmla="*/ 24 w 57"/>
              <a:gd name="T3" fmla="*/ 47 h 48"/>
              <a:gd name="T4" fmla="*/ 2 w 57"/>
              <a:gd name="T5" fmla="*/ 34 h 48"/>
              <a:gd name="T6" fmla="*/ 17 w 57"/>
              <a:gd name="T7" fmla="*/ 19 h 48"/>
              <a:gd name="T8" fmla="*/ 56 w 57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48">
                <a:moveTo>
                  <a:pt x="56" y="0"/>
                </a:moveTo>
                <a:cubicBezTo>
                  <a:pt x="57" y="28"/>
                  <a:pt x="46" y="44"/>
                  <a:pt x="24" y="47"/>
                </a:cubicBezTo>
                <a:cubicBezTo>
                  <a:pt x="14" y="48"/>
                  <a:pt x="5" y="43"/>
                  <a:pt x="2" y="34"/>
                </a:cubicBezTo>
                <a:cubicBezTo>
                  <a:pt x="0" y="25"/>
                  <a:pt x="9" y="19"/>
                  <a:pt x="17" y="19"/>
                </a:cubicBezTo>
                <a:cubicBezTo>
                  <a:pt x="32" y="18"/>
                  <a:pt x="45" y="14"/>
                  <a:pt x="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92" name="Freeform 191">
            <a:extLst>
              <a:ext uri="{FF2B5EF4-FFF2-40B4-BE49-F238E27FC236}">
                <a16:creationId xmlns:a16="http://schemas.microsoft.com/office/drawing/2014/main" id="{7083A270-D44E-4985-9C97-891B9A9672BA}"/>
              </a:ext>
            </a:extLst>
          </p:cNvPr>
          <p:cNvSpPr>
            <a:spLocks noEditPoints="1"/>
          </p:cNvSpPr>
          <p:nvPr/>
        </p:nvSpPr>
        <p:spPr bwMode="auto">
          <a:xfrm rot="5400000">
            <a:off x="2602856" y="1390876"/>
            <a:ext cx="3086072" cy="2867655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2209020-6873-4105-8F50-1CE8169A56A5}"/>
              </a:ext>
            </a:extLst>
          </p:cNvPr>
          <p:cNvSpPr/>
          <p:nvPr/>
        </p:nvSpPr>
        <p:spPr>
          <a:xfrm>
            <a:off x="689926" y="2833457"/>
            <a:ext cx="1341306" cy="290794"/>
          </a:xfrm>
          <a:prstGeom prst="roundRect">
            <a:avLst>
              <a:gd name="adj" fmla="val 50000"/>
            </a:avLst>
          </a:prstGeom>
          <a:solidFill>
            <a:schemeClr val="accent6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434C47-FC5D-4D06-9431-532C3274DF25}"/>
              </a:ext>
            </a:extLst>
          </p:cNvPr>
          <p:cNvSpPr txBox="1"/>
          <p:nvPr/>
        </p:nvSpPr>
        <p:spPr>
          <a:xfrm>
            <a:off x="945836" y="2862098"/>
            <a:ext cx="829485" cy="4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dirty="0">
                <a:solidFill>
                  <a:schemeClr val="bg1"/>
                </a:solidFill>
              </a:rPr>
              <a:t>Learn more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A65E9D3-1C28-466E-AD8C-7229A01B5F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4" b="12134"/>
          <a:stretch>
            <a:fillRect/>
          </a:stretch>
        </p:blipFill>
        <p:spPr/>
      </p:pic>
      <p:sp>
        <p:nvSpPr>
          <p:cNvPr id="41" name="Freeform 191">
            <a:extLst>
              <a:ext uri="{FF2B5EF4-FFF2-40B4-BE49-F238E27FC236}">
                <a16:creationId xmlns:a16="http://schemas.microsoft.com/office/drawing/2014/main" id="{6D3FA246-B6E2-4FCA-82AE-27501B57025D}"/>
              </a:ext>
            </a:extLst>
          </p:cNvPr>
          <p:cNvSpPr>
            <a:spLocks noEditPoints="1"/>
          </p:cNvSpPr>
          <p:nvPr/>
        </p:nvSpPr>
        <p:spPr bwMode="auto">
          <a:xfrm>
            <a:off x="3290409" y="1457475"/>
            <a:ext cx="3174895" cy="2950191"/>
          </a:xfrm>
          <a:custGeom>
            <a:avLst/>
            <a:gdLst>
              <a:gd name="T0" fmla="*/ 1044 w 4780"/>
              <a:gd name="T1" fmla="*/ 3142 h 4463"/>
              <a:gd name="T2" fmla="*/ 1013 w 4780"/>
              <a:gd name="T3" fmla="*/ 3224 h 4463"/>
              <a:gd name="T4" fmla="*/ 973 w 4780"/>
              <a:gd name="T5" fmla="*/ 2548 h 4463"/>
              <a:gd name="T6" fmla="*/ 949 w 4780"/>
              <a:gd name="T7" fmla="*/ 2500 h 4463"/>
              <a:gd name="T8" fmla="*/ 825 w 4780"/>
              <a:gd name="T9" fmla="*/ 2141 h 4463"/>
              <a:gd name="T10" fmla="*/ 723 w 4780"/>
              <a:gd name="T11" fmla="*/ 1989 h 4463"/>
              <a:gd name="T12" fmla="*/ 695 w 4780"/>
              <a:gd name="T13" fmla="*/ 1977 h 4463"/>
              <a:gd name="T14" fmla="*/ 627 w 4780"/>
              <a:gd name="T15" fmla="*/ 1930 h 4463"/>
              <a:gd name="T16" fmla="*/ 737 w 4780"/>
              <a:gd name="T17" fmla="*/ 1790 h 4463"/>
              <a:gd name="T18" fmla="*/ 697 w 4780"/>
              <a:gd name="T19" fmla="*/ 1454 h 4463"/>
              <a:gd name="T20" fmla="*/ 186 w 4780"/>
              <a:gd name="T21" fmla="*/ 1016 h 4463"/>
              <a:gd name="T22" fmla="*/ 66 w 4780"/>
              <a:gd name="T23" fmla="*/ 470 h 4463"/>
              <a:gd name="T24" fmla="*/ 493 w 4780"/>
              <a:gd name="T25" fmla="*/ 447 h 4463"/>
              <a:gd name="T26" fmla="*/ 663 w 4780"/>
              <a:gd name="T27" fmla="*/ 676 h 4463"/>
              <a:gd name="T28" fmla="*/ 950 w 4780"/>
              <a:gd name="T29" fmla="*/ 652 h 4463"/>
              <a:gd name="T30" fmla="*/ 1191 w 4780"/>
              <a:gd name="T31" fmla="*/ 520 h 4463"/>
              <a:gd name="T32" fmla="*/ 1456 w 4780"/>
              <a:gd name="T33" fmla="*/ 432 h 4463"/>
              <a:gd name="T34" fmla="*/ 1505 w 4780"/>
              <a:gd name="T35" fmla="*/ 519 h 4463"/>
              <a:gd name="T36" fmla="*/ 1728 w 4780"/>
              <a:gd name="T37" fmla="*/ 72 h 4463"/>
              <a:gd name="T38" fmla="*/ 1953 w 4780"/>
              <a:gd name="T39" fmla="*/ 175 h 4463"/>
              <a:gd name="T40" fmla="*/ 2399 w 4780"/>
              <a:gd name="T41" fmla="*/ 176 h 4463"/>
              <a:gd name="T42" fmla="*/ 2481 w 4780"/>
              <a:gd name="T43" fmla="*/ 101 h 4463"/>
              <a:gd name="T44" fmla="*/ 2650 w 4780"/>
              <a:gd name="T45" fmla="*/ 201 h 4463"/>
              <a:gd name="T46" fmla="*/ 2837 w 4780"/>
              <a:gd name="T47" fmla="*/ 367 h 4463"/>
              <a:gd name="T48" fmla="*/ 3107 w 4780"/>
              <a:gd name="T49" fmla="*/ 252 h 4463"/>
              <a:gd name="T50" fmla="*/ 3395 w 4780"/>
              <a:gd name="T51" fmla="*/ 249 h 4463"/>
              <a:gd name="T52" fmla="*/ 3564 w 4780"/>
              <a:gd name="T53" fmla="*/ 151 h 4463"/>
              <a:gd name="T54" fmla="*/ 3773 w 4780"/>
              <a:gd name="T55" fmla="*/ 407 h 4463"/>
              <a:gd name="T56" fmla="*/ 3890 w 4780"/>
              <a:gd name="T57" fmla="*/ 507 h 4463"/>
              <a:gd name="T58" fmla="*/ 4113 w 4780"/>
              <a:gd name="T59" fmla="*/ 733 h 4463"/>
              <a:gd name="T60" fmla="*/ 4214 w 4780"/>
              <a:gd name="T61" fmla="*/ 845 h 4463"/>
              <a:gd name="T62" fmla="*/ 4129 w 4780"/>
              <a:gd name="T63" fmla="*/ 1066 h 4463"/>
              <a:gd name="T64" fmla="*/ 4202 w 4780"/>
              <a:gd name="T65" fmla="*/ 1356 h 4463"/>
              <a:gd name="T66" fmla="*/ 4311 w 4780"/>
              <a:gd name="T67" fmla="*/ 1473 h 4463"/>
              <a:gd name="T68" fmla="*/ 4602 w 4780"/>
              <a:gd name="T69" fmla="*/ 1455 h 4463"/>
              <a:gd name="T70" fmla="*/ 4288 w 4780"/>
              <a:gd name="T71" fmla="*/ 1865 h 4463"/>
              <a:gd name="T72" fmla="*/ 4526 w 4780"/>
              <a:gd name="T73" fmla="*/ 1962 h 4463"/>
              <a:gd name="T74" fmla="*/ 4249 w 4780"/>
              <a:gd name="T75" fmla="*/ 1951 h 4463"/>
              <a:gd name="T76" fmla="*/ 3932 w 4780"/>
              <a:gd name="T77" fmla="*/ 2055 h 4463"/>
              <a:gd name="T78" fmla="*/ 4078 w 4780"/>
              <a:gd name="T79" fmla="*/ 2142 h 4463"/>
              <a:gd name="T80" fmla="*/ 4108 w 4780"/>
              <a:gd name="T81" fmla="*/ 2445 h 4463"/>
              <a:gd name="T82" fmla="*/ 4268 w 4780"/>
              <a:gd name="T83" fmla="*/ 2579 h 4463"/>
              <a:gd name="T84" fmla="*/ 4170 w 4780"/>
              <a:gd name="T85" fmla="*/ 2803 h 4463"/>
              <a:gd name="T86" fmla="*/ 3990 w 4780"/>
              <a:gd name="T87" fmla="*/ 2954 h 4463"/>
              <a:gd name="T88" fmla="*/ 3993 w 4780"/>
              <a:gd name="T89" fmla="*/ 3198 h 4463"/>
              <a:gd name="T90" fmla="*/ 3736 w 4780"/>
              <a:gd name="T91" fmla="*/ 3558 h 4463"/>
              <a:gd name="T92" fmla="*/ 3507 w 4780"/>
              <a:gd name="T93" fmla="*/ 3674 h 4463"/>
              <a:gd name="T94" fmla="*/ 3042 w 4780"/>
              <a:gd name="T95" fmla="*/ 3530 h 4463"/>
              <a:gd name="T96" fmla="*/ 2793 w 4780"/>
              <a:gd name="T97" fmla="*/ 3462 h 4463"/>
              <a:gd name="T98" fmla="*/ 2472 w 4780"/>
              <a:gd name="T99" fmla="*/ 3096 h 4463"/>
              <a:gd name="T100" fmla="*/ 2426 w 4780"/>
              <a:gd name="T101" fmla="*/ 4395 h 4463"/>
              <a:gd name="T102" fmla="*/ 2307 w 4780"/>
              <a:gd name="T103" fmla="*/ 3194 h 4463"/>
              <a:gd name="T104" fmla="*/ 2269 w 4780"/>
              <a:gd name="T105" fmla="*/ 2980 h 4463"/>
              <a:gd name="T106" fmla="*/ 1845 w 4780"/>
              <a:gd name="T107" fmla="*/ 3204 h 4463"/>
              <a:gd name="T108" fmla="*/ 1862 w 4780"/>
              <a:gd name="T109" fmla="*/ 2712 h 4463"/>
              <a:gd name="T110" fmla="*/ 1786 w 4780"/>
              <a:gd name="T111" fmla="*/ 2552 h 4463"/>
              <a:gd name="T112" fmla="*/ 1575 w 4780"/>
              <a:gd name="T113" fmla="*/ 2470 h 4463"/>
              <a:gd name="T114" fmla="*/ 1280 w 4780"/>
              <a:gd name="T115" fmla="*/ 2625 h 4463"/>
              <a:gd name="T116" fmla="*/ 4014 w 4780"/>
              <a:gd name="T117" fmla="*/ 1837 h 4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80" h="4463">
                <a:moveTo>
                  <a:pt x="1084" y="2482"/>
                </a:moveTo>
                <a:cubicBezTo>
                  <a:pt x="1124" y="2510"/>
                  <a:pt x="1131" y="2558"/>
                  <a:pt x="1160" y="2593"/>
                </a:cubicBezTo>
                <a:cubicBezTo>
                  <a:pt x="1172" y="2607"/>
                  <a:pt x="1182" y="2624"/>
                  <a:pt x="1199" y="2633"/>
                </a:cubicBezTo>
                <a:cubicBezTo>
                  <a:pt x="1214" y="2641"/>
                  <a:pt x="1217" y="2649"/>
                  <a:pt x="1207" y="2663"/>
                </a:cubicBezTo>
                <a:cubicBezTo>
                  <a:pt x="1198" y="2675"/>
                  <a:pt x="1180" y="2679"/>
                  <a:pt x="1170" y="2669"/>
                </a:cubicBezTo>
                <a:cubicBezTo>
                  <a:pt x="1146" y="2645"/>
                  <a:pt x="1122" y="2621"/>
                  <a:pt x="1111" y="2585"/>
                </a:cubicBezTo>
                <a:cubicBezTo>
                  <a:pt x="1095" y="2531"/>
                  <a:pt x="1062" y="2483"/>
                  <a:pt x="1042" y="2429"/>
                </a:cubicBezTo>
                <a:cubicBezTo>
                  <a:pt x="1036" y="2667"/>
                  <a:pt x="1040" y="2904"/>
                  <a:pt x="1044" y="3142"/>
                </a:cubicBezTo>
                <a:cubicBezTo>
                  <a:pt x="1054" y="3141"/>
                  <a:pt x="1057" y="3135"/>
                  <a:pt x="1061" y="3131"/>
                </a:cubicBezTo>
                <a:cubicBezTo>
                  <a:pt x="1074" y="3121"/>
                  <a:pt x="1089" y="3113"/>
                  <a:pt x="1106" y="3110"/>
                </a:cubicBezTo>
                <a:cubicBezTo>
                  <a:pt x="1118" y="3107"/>
                  <a:pt x="1133" y="3104"/>
                  <a:pt x="1141" y="3116"/>
                </a:cubicBezTo>
                <a:cubicBezTo>
                  <a:pt x="1149" y="3129"/>
                  <a:pt x="1139" y="3142"/>
                  <a:pt x="1131" y="3152"/>
                </a:cubicBezTo>
                <a:cubicBezTo>
                  <a:pt x="1115" y="3173"/>
                  <a:pt x="1092" y="3185"/>
                  <a:pt x="1068" y="3197"/>
                </a:cubicBezTo>
                <a:cubicBezTo>
                  <a:pt x="1056" y="3203"/>
                  <a:pt x="1046" y="3210"/>
                  <a:pt x="1044" y="3226"/>
                </a:cubicBezTo>
                <a:cubicBezTo>
                  <a:pt x="1043" y="3234"/>
                  <a:pt x="1040" y="3244"/>
                  <a:pt x="1029" y="3244"/>
                </a:cubicBezTo>
                <a:cubicBezTo>
                  <a:pt x="1016" y="3244"/>
                  <a:pt x="1015" y="3233"/>
                  <a:pt x="1013" y="3224"/>
                </a:cubicBezTo>
                <a:cubicBezTo>
                  <a:pt x="1010" y="3214"/>
                  <a:pt x="1010" y="3203"/>
                  <a:pt x="1010" y="3192"/>
                </a:cubicBezTo>
                <a:cubicBezTo>
                  <a:pt x="1010" y="3068"/>
                  <a:pt x="1010" y="2944"/>
                  <a:pt x="1012" y="2820"/>
                </a:cubicBezTo>
                <a:cubicBezTo>
                  <a:pt x="1013" y="2760"/>
                  <a:pt x="1013" y="2699"/>
                  <a:pt x="1014" y="2638"/>
                </a:cubicBezTo>
                <a:cubicBezTo>
                  <a:pt x="1014" y="2625"/>
                  <a:pt x="1014" y="2616"/>
                  <a:pt x="996" y="2622"/>
                </a:cubicBezTo>
                <a:cubicBezTo>
                  <a:pt x="982" y="2627"/>
                  <a:pt x="967" y="2625"/>
                  <a:pt x="953" y="2620"/>
                </a:cubicBezTo>
                <a:cubicBezTo>
                  <a:pt x="936" y="2614"/>
                  <a:pt x="926" y="2602"/>
                  <a:pt x="928" y="2584"/>
                </a:cubicBezTo>
                <a:cubicBezTo>
                  <a:pt x="929" y="2567"/>
                  <a:pt x="938" y="2557"/>
                  <a:pt x="957" y="2558"/>
                </a:cubicBezTo>
                <a:cubicBezTo>
                  <a:pt x="964" y="2559"/>
                  <a:pt x="969" y="2553"/>
                  <a:pt x="973" y="2548"/>
                </a:cubicBezTo>
                <a:cubicBezTo>
                  <a:pt x="1000" y="2507"/>
                  <a:pt x="1024" y="2467"/>
                  <a:pt x="1009" y="2414"/>
                </a:cubicBezTo>
                <a:cubicBezTo>
                  <a:pt x="1004" y="2396"/>
                  <a:pt x="1015" y="2376"/>
                  <a:pt x="1014" y="2357"/>
                </a:cubicBezTo>
                <a:cubicBezTo>
                  <a:pt x="1012" y="2333"/>
                  <a:pt x="976" y="2313"/>
                  <a:pt x="956" y="2326"/>
                </a:cubicBezTo>
                <a:cubicBezTo>
                  <a:pt x="954" y="2327"/>
                  <a:pt x="951" y="2330"/>
                  <a:pt x="951" y="2332"/>
                </a:cubicBezTo>
                <a:cubicBezTo>
                  <a:pt x="948" y="2362"/>
                  <a:pt x="931" y="2394"/>
                  <a:pt x="959" y="2423"/>
                </a:cubicBezTo>
                <a:cubicBezTo>
                  <a:pt x="975" y="2440"/>
                  <a:pt x="980" y="2462"/>
                  <a:pt x="982" y="2485"/>
                </a:cubicBezTo>
                <a:cubicBezTo>
                  <a:pt x="982" y="2494"/>
                  <a:pt x="980" y="2503"/>
                  <a:pt x="972" y="2508"/>
                </a:cubicBezTo>
                <a:cubicBezTo>
                  <a:pt x="962" y="2513"/>
                  <a:pt x="956" y="2505"/>
                  <a:pt x="949" y="2500"/>
                </a:cubicBezTo>
                <a:cubicBezTo>
                  <a:pt x="945" y="2496"/>
                  <a:pt x="941" y="2491"/>
                  <a:pt x="939" y="2485"/>
                </a:cubicBezTo>
                <a:cubicBezTo>
                  <a:pt x="934" y="2464"/>
                  <a:pt x="917" y="2451"/>
                  <a:pt x="906" y="2435"/>
                </a:cubicBezTo>
                <a:cubicBezTo>
                  <a:pt x="888" y="2410"/>
                  <a:pt x="873" y="2383"/>
                  <a:pt x="867" y="2353"/>
                </a:cubicBezTo>
                <a:cubicBezTo>
                  <a:pt x="862" y="2329"/>
                  <a:pt x="852" y="2311"/>
                  <a:pt x="835" y="2296"/>
                </a:cubicBezTo>
                <a:cubicBezTo>
                  <a:pt x="827" y="2289"/>
                  <a:pt x="823" y="2281"/>
                  <a:pt x="825" y="2271"/>
                </a:cubicBezTo>
                <a:cubicBezTo>
                  <a:pt x="827" y="2260"/>
                  <a:pt x="837" y="2259"/>
                  <a:pt x="845" y="2258"/>
                </a:cubicBezTo>
                <a:cubicBezTo>
                  <a:pt x="855" y="2257"/>
                  <a:pt x="860" y="2251"/>
                  <a:pt x="863" y="2242"/>
                </a:cubicBezTo>
                <a:cubicBezTo>
                  <a:pt x="876" y="2194"/>
                  <a:pt x="866" y="2168"/>
                  <a:pt x="825" y="2141"/>
                </a:cubicBezTo>
                <a:cubicBezTo>
                  <a:pt x="823" y="2139"/>
                  <a:pt x="819" y="2136"/>
                  <a:pt x="817" y="2137"/>
                </a:cubicBezTo>
                <a:cubicBezTo>
                  <a:pt x="787" y="2143"/>
                  <a:pt x="759" y="2126"/>
                  <a:pt x="729" y="2132"/>
                </a:cubicBezTo>
                <a:cubicBezTo>
                  <a:pt x="716" y="2134"/>
                  <a:pt x="704" y="2130"/>
                  <a:pt x="700" y="2115"/>
                </a:cubicBezTo>
                <a:cubicBezTo>
                  <a:pt x="695" y="2100"/>
                  <a:pt x="708" y="2096"/>
                  <a:pt x="717" y="2090"/>
                </a:cubicBezTo>
                <a:cubicBezTo>
                  <a:pt x="723" y="2086"/>
                  <a:pt x="730" y="2082"/>
                  <a:pt x="736" y="2078"/>
                </a:cubicBezTo>
                <a:cubicBezTo>
                  <a:pt x="746" y="2071"/>
                  <a:pt x="750" y="2062"/>
                  <a:pt x="740" y="2051"/>
                </a:cubicBezTo>
                <a:cubicBezTo>
                  <a:pt x="727" y="2035"/>
                  <a:pt x="722" y="2019"/>
                  <a:pt x="733" y="2000"/>
                </a:cubicBezTo>
                <a:cubicBezTo>
                  <a:pt x="739" y="1989"/>
                  <a:pt x="732" y="1986"/>
                  <a:pt x="723" y="1989"/>
                </a:cubicBezTo>
                <a:cubicBezTo>
                  <a:pt x="700" y="1997"/>
                  <a:pt x="678" y="2004"/>
                  <a:pt x="658" y="2015"/>
                </a:cubicBezTo>
                <a:cubicBezTo>
                  <a:pt x="657" y="2016"/>
                  <a:pt x="657" y="2016"/>
                  <a:pt x="656" y="2017"/>
                </a:cubicBezTo>
                <a:cubicBezTo>
                  <a:pt x="649" y="2022"/>
                  <a:pt x="642" y="2026"/>
                  <a:pt x="632" y="2025"/>
                </a:cubicBezTo>
                <a:cubicBezTo>
                  <a:pt x="631" y="2025"/>
                  <a:pt x="629" y="2022"/>
                  <a:pt x="630" y="2021"/>
                </a:cubicBezTo>
                <a:cubicBezTo>
                  <a:pt x="634" y="2012"/>
                  <a:pt x="642" y="2009"/>
                  <a:pt x="650" y="2006"/>
                </a:cubicBezTo>
                <a:cubicBezTo>
                  <a:pt x="667" y="2000"/>
                  <a:pt x="683" y="1992"/>
                  <a:pt x="701" y="1987"/>
                </a:cubicBezTo>
                <a:cubicBezTo>
                  <a:pt x="708" y="1986"/>
                  <a:pt x="716" y="1982"/>
                  <a:pt x="722" y="1973"/>
                </a:cubicBezTo>
                <a:cubicBezTo>
                  <a:pt x="711" y="1969"/>
                  <a:pt x="703" y="1976"/>
                  <a:pt x="695" y="1977"/>
                </a:cubicBezTo>
                <a:cubicBezTo>
                  <a:pt x="692" y="1977"/>
                  <a:pt x="688" y="1977"/>
                  <a:pt x="686" y="1975"/>
                </a:cubicBezTo>
                <a:cubicBezTo>
                  <a:pt x="683" y="1972"/>
                  <a:pt x="685" y="1969"/>
                  <a:pt x="688" y="1967"/>
                </a:cubicBezTo>
                <a:cubicBezTo>
                  <a:pt x="694" y="1961"/>
                  <a:pt x="695" y="1954"/>
                  <a:pt x="690" y="1947"/>
                </a:cubicBezTo>
                <a:cubicBezTo>
                  <a:pt x="685" y="1939"/>
                  <a:pt x="677" y="1935"/>
                  <a:pt x="668" y="1937"/>
                </a:cubicBezTo>
                <a:cubicBezTo>
                  <a:pt x="655" y="1941"/>
                  <a:pt x="642" y="1945"/>
                  <a:pt x="630" y="1948"/>
                </a:cubicBezTo>
                <a:cubicBezTo>
                  <a:pt x="624" y="1950"/>
                  <a:pt x="619" y="1955"/>
                  <a:pt x="613" y="1950"/>
                </a:cubicBezTo>
                <a:cubicBezTo>
                  <a:pt x="610" y="1948"/>
                  <a:pt x="610" y="1944"/>
                  <a:pt x="611" y="1941"/>
                </a:cubicBezTo>
                <a:cubicBezTo>
                  <a:pt x="614" y="1934"/>
                  <a:pt x="620" y="1929"/>
                  <a:pt x="627" y="1930"/>
                </a:cubicBezTo>
                <a:cubicBezTo>
                  <a:pt x="643" y="1932"/>
                  <a:pt x="657" y="1927"/>
                  <a:pt x="670" y="1919"/>
                </a:cubicBezTo>
                <a:cubicBezTo>
                  <a:pt x="699" y="1901"/>
                  <a:pt x="701" y="1898"/>
                  <a:pt x="691" y="1865"/>
                </a:cubicBezTo>
                <a:cubicBezTo>
                  <a:pt x="689" y="1857"/>
                  <a:pt x="692" y="1855"/>
                  <a:pt x="699" y="1857"/>
                </a:cubicBezTo>
                <a:cubicBezTo>
                  <a:pt x="708" y="1859"/>
                  <a:pt x="713" y="1866"/>
                  <a:pt x="718" y="1873"/>
                </a:cubicBezTo>
                <a:cubicBezTo>
                  <a:pt x="732" y="1890"/>
                  <a:pt x="742" y="1889"/>
                  <a:pt x="754" y="1870"/>
                </a:cubicBezTo>
                <a:cubicBezTo>
                  <a:pt x="761" y="1858"/>
                  <a:pt x="765" y="1843"/>
                  <a:pt x="769" y="1829"/>
                </a:cubicBezTo>
                <a:cubicBezTo>
                  <a:pt x="771" y="1821"/>
                  <a:pt x="768" y="1815"/>
                  <a:pt x="762" y="1810"/>
                </a:cubicBezTo>
                <a:cubicBezTo>
                  <a:pt x="754" y="1803"/>
                  <a:pt x="746" y="1795"/>
                  <a:pt x="737" y="1790"/>
                </a:cubicBezTo>
                <a:cubicBezTo>
                  <a:pt x="716" y="1780"/>
                  <a:pt x="712" y="1765"/>
                  <a:pt x="718" y="1743"/>
                </a:cubicBezTo>
                <a:cubicBezTo>
                  <a:pt x="724" y="1722"/>
                  <a:pt x="728" y="1700"/>
                  <a:pt x="732" y="1678"/>
                </a:cubicBezTo>
                <a:cubicBezTo>
                  <a:pt x="741" y="1637"/>
                  <a:pt x="724" y="1608"/>
                  <a:pt x="682" y="1598"/>
                </a:cubicBezTo>
                <a:cubicBezTo>
                  <a:pt x="660" y="1593"/>
                  <a:pt x="641" y="1584"/>
                  <a:pt x="639" y="1558"/>
                </a:cubicBezTo>
                <a:cubicBezTo>
                  <a:pt x="639" y="1545"/>
                  <a:pt x="616" y="1548"/>
                  <a:pt x="622" y="1535"/>
                </a:cubicBezTo>
                <a:cubicBezTo>
                  <a:pt x="627" y="1525"/>
                  <a:pt x="639" y="1542"/>
                  <a:pt x="649" y="1535"/>
                </a:cubicBezTo>
                <a:cubicBezTo>
                  <a:pt x="670" y="1521"/>
                  <a:pt x="694" y="1511"/>
                  <a:pt x="706" y="1487"/>
                </a:cubicBezTo>
                <a:cubicBezTo>
                  <a:pt x="713" y="1473"/>
                  <a:pt x="712" y="1462"/>
                  <a:pt x="697" y="1454"/>
                </a:cubicBezTo>
                <a:cubicBezTo>
                  <a:pt x="659" y="1434"/>
                  <a:pt x="621" y="1415"/>
                  <a:pt x="581" y="1399"/>
                </a:cubicBezTo>
                <a:cubicBezTo>
                  <a:pt x="572" y="1396"/>
                  <a:pt x="564" y="1392"/>
                  <a:pt x="560" y="1383"/>
                </a:cubicBezTo>
                <a:cubicBezTo>
                  <a:pt x="523" y="1305"/>
                  <a:pt x="485" y="1228"/>
                  <a:pt x="470" y="1142"/>
                </a:cubicBezTo>
                <a:cubicBezTo>
                  <a:pt x="466" y="1116"/>
                  <a:pt x="466" y="1090"/>
                  <a:pt x="467" y="1064"/>
                </a:cubicBezTo>
                <a:cubicBezTo>
                  <a:pt x="467" y="1054"/>
                  <a:pt x="462" y="1048"/>
                  <a:pt x="455" y="1041"/>
                </a:cubicBezTo>
                <a:cubicBezTo>
                  <a:pt x="431" y="1020"/>
                  <a:pt x="409" y="1012"/>
                  <a:pt x="377" y="1030"/>
                </a:cubicBezTo>
                <a:cubicBezTo>
                  <a:pt x="354" y="1043"/>
                  <a:pt x="325" y="1035"/>
                  <a:pt x="299" y="1030"/>
                </a:cubicBezTo>
                <a:cubicBezTo>
                  <a:pt x="261" y="1023"/>
                  <a:pt x="224" y="1014"/>
                  <a:pt x="186" y="1016"/>
                </a:cubicBezTo>
                <a:cubicBezTo>
                  <a:pt x="177" y="1017"/>
                  <a:pt x="170" y="1012"/>
                  <a:pt x="165" y="1006"/>
                </a:cubicBezTo>
                <a:cubicBezTo>
                  <a:pt x="158" y="997"/>
                  <a:pt x="152" y="988"/>
                  <a:pt x="146" y="978"/>
                </a:cubicBezTo>
                <a:cubicBezTo>
                  <a:pt x="132" y="955"/>
                  <a:pt x="114" y="939"/>
                  <a:pt x="85" y="939"/>
                </a:cubicBezTo>
                <a:cubicBezTo>
                  <a:pt x="76" y="939"/>
                  <a:pt x="70" y="935"/>
                  <a:pt x="67" y="926"/>
                </a:cubicBezTo>
                <a:cubicBezTo>
                  <a:pt x="41" y="847"/>
                  <a:pt x="3" y="771"/>
                  <a:pt x="1" y="685"/>
                </a:cubicBezTo>
                <a:cubicBezTo>
                  <a:pt x="0" y="634"/>
                  <a:pt x="3" y="584"/>
                  <a:pt x="40" y="544"/>
                </a:cubicBezTo>
                <a:cubicBezTo>
                  <a:pt x="53" y="530"/>
                  <a:pt x="59" y="513"/>
                  <a:pt x="53" y="494"/>
                </a:cubicBezTo>
                <a:cubicBezTo>
                  <a:pt x="50" y="481"/>
                  <a:pt x="57" y="476"/>
                  <a:pt x="66" y="470"/>
                </a:cubicBezTo>
                <a:cubicBezTo>
                  <a:pt x="97" y="449"/>
                  <a:pt x="131" y="434"/>
                  <a:pt x="165" y="418"/>
                </a:cubicBezTo>
                <a:cubicBezTo>
                  <a:pt x="212" y="396"/>
                  <a:pt x="255" y="369"/>
                  <a:pt x="285" y="326"/>
                </a:cubicBezTo>
                <a:cubicBezTo>
                  <a:pt x="294" y="313"/>
                  <a:pt x="302" y="315"/>
                  <a:pt x="311" y="325"/>
                </a:cubicBezTo>
                <a:cubicBezTo>
                  <a:pt x="320" y="333"/>
                  <a:pt x="323" y="344"/>
                  <a:pt x="324" y="355"/>
                </a:cubicBezTo>
                <a:cubicBezTo>
                  <a:pt x="324" y="363"/>
                  <a:pt x="324" y="371"/>
                  <a:pt x="328" y="379"/>
                </a:cubicBezTo>
                <a:cubicBezTo>
                  <a:pt x="332" y="387"/>
                  <a:pt x="336" y="393"/>
                  <a:pt x="346" y="385"/>
                </a:cubicBezTo>
                <a:cubicBezTo>
                  <a:pt x="368" y="367"/>
                  <a:pt x="391" y="373"/>
                  <a:pt x="413" y="385"/>
                </a:cubicBezTo>
                <a:cubicBezTo>
                  <a:pt x="443" y="402"/>
                  <a:pt x="468" y="424"/>
                  <a:pt x="493" y="447"/>
                </a:cubicBezTo>
                <a:cubicBezTo>
                  <a:pt x="506" y="460"/>
                  <a:pt x="517" y="460"/>
                  <a:pt x="529" y="447"/>
                </a:cubicBezTo>
                <a:cubicBezTo>
                  <a:pt x="538" y="437"/>
                  <a:pt x="548" y="426"/>
                  <a:pt x="563" y="425"/>
                </a:cubicBezTo>
                <a:cubicBezTo>
                  <a:pt x="577" y="424"/>
                  <a:pt x="585" y="428"/>
                  <a:pt x="582" y="445"/>
                </a:cubicBezTo>
                <a:cubicBezTo>
                  <a:pt x="576" y="469"/>
                  <a:pt x="573" y="493"/>
                  <a:pt x="580" y="518"/>
                </a:cubicBezTo>
                <a:cubicBezTo>
                  <a:pt x="582" y="526"/>
                  <a:pt x="585" y="531"/>
                  <a:pt x="595" y="533"/>
                </a:cubicBezTo>
                <a:cubicBezTo>
                  <a:pt x="641" y="544"/>
                  <a:pt x="658" y="584"/>
                  <a:pt x="634" y="624"/>
                </a:cubicBezTo>
                <a:cubicBezTo>
                  <a:pt x="629" y="634"/>
                  <a:pt x="629" y="641"/>
                  <a:pt x="636" y="649"/>
                </a:cubicBezTo>
                <a:cubicBezTo>
                  <a:pt x="645" y="658"/>
                  <a:pt x="654" y="668"/>
                  <a:pt x="663" y="676"/>
                </a:cubicBezTo>
                <a:cubicBezTo>
                  <a:pt x="681" y="693"/>
                  <a:pt x="692" y="694"/>
                  <a:pt x="711" y="677"/>
                </a:cubicBezTo>
                <a:cubicBezTo>
                  <a:pt x="726" y="663"/>
                  <a:pt x="739" y="648"/>
                  <a:pt x="752" y="633"/>
                </a:cubicBezTo>
                <a:cubicBezTo>
                  <a:pt x="765" y="618"/>
                  <a:pt x="782" y="607"/>
                  <a:pt x="801" y="603"/>
                </a:cubicBezTo>
                <a:cubicBezTo>
                  <a:pt x="824" y="598"/>
                  <a:pt x="844" y="605"/>
                  <a:pt x="859" y="625"/>
                </a:cubicBezTo>
                <a:cubicBezTo>
                  <a:pt x="876" y="648"/>
                  <a:pt x="894" y="670"/>
                  <a:pt x="914" y="690"/>
                </a:cubicBezTo>
                <a:cubicBezTo>
                  <a:pt x="917" y="693"/>
                  <a:pt x="920" y="695"/>
                  <a:pt x="925" y="698"/>
                </a:cubicBezTo>
                <a:cubicBezTo>
                  <a:pt x="926" y="691"/>
                  <a:pt x="926" y="687"/>
                  <a:pt x="926" y="682"/>
                </a:cubicBezTo>
                <a:cubicBezTo>
                  <a:pt x="929" y="668"/>
                  <a:pt x="935" y="657"/>
                  <a:pt x="950" y="652"/>
                </a:cubicBezTo>
                <a:cubicBezTo>
                  <a:pt x="964" y="648"/>
                  <a:pt x="972" y="660"/>
                  <a:pt x="978" y="670"/>
                </a:cubicBezTo>
                <a:cubicBezTo>
                  <a:pt x="990" y="687"/>
                  <a:pt x="1001" y="704"/>
                  <a:pt x="1012" y="722"/>
                </a:cubicBezTo>
                <a:cubicBezTo>
                  <a:pt x="1017" y="730"/>
                  <a:pt x="1022" y="734"/>
                  <a:pt x="1031" y="727"/>
                </a:cubicBezTo>
                <a:cubicBezTo>
                  <a:pt x="1039" y="722"/>
                  <a:pt x="1048" y="721"/>
                  <a:pt x="1056" y="723"/>
                </a:cubicBezTo>
                <a:cubicBezTo>
                  <a:pt x="1073" y="729"/>
                  <a:pt x="1084" y="720"/>
                  <a:pt x="1094" y="709"/>
                </a:cubicBezTo>
                <a:cubicBezTo>
                  <a:pt x="1121" y="678"/>
                  <a:pt x="1147" y="647"/>
                  <a:pt x="1174" y="617"/>
                </a:cubicBezTo>
                <a:cubicBezTo>
                  <a:pt x="1181" y="610"/>
                  <a:pt x="1181" y="603"/>
                  <a:pt x="1178" y="595"/>
                </a:cubicBezTo>
                <a:cubicBezTo>
                  <a:pt x="1167" y="567"/>
                  <a:pt x="1168" y="543"/>
                  <a:pt x="1191" y="520"/>
                </a:cubicBezTo>
                <a:cubicBezTo>
                  <a:pt x="1206" y="505"/>
                  <a:pt x="1208" y="483"/>
                  <a:pt x="1210" y="462"/>
                </a:cubicBezTo>
                <a:cubicBezTo>
                  <a:pt x="1211" y="456"/>
                  <a:pt x="1209" y="449"/>
                  <a:pt x="1216" y="443"/>
                </a:cubicBezTo>
                <a:cubicBezTo>
                  <a:pt x="1224" y="448"/>
                  <a:pt x="1224" y="456"/>
                  <a:pt x="1226" y="463"/>
                </a:cubicBezTo>
                <a:cubicBezTo>
                  <a:pt x="1238" y="496"/>
                  <a:pt x="1247" y="530"/>
                  <a:pt x="1264" y="560"/>
                </a:cubicBezTo>
                <a:cubicBezTo>
                  <a:pt x="1286" y="599"/>
                  <a:pt x="1311" y="612"/>
                  <a:pt x="1355" y="604"/>
                </a:cubicBezTo>
                <a:cubicBezTo>
                  <a:pt x="1376" y="601"/>
                  <a:pt x="1397" y="596"/>
                  <a:pt x="1416" y="586"/>
                </a:cubicBezTo>
                <a:cubicBezTo>
                  <a:pt x="1434" y="577"/>
                  <a:pt x="1443" y="564"/>
                  <a:pt x="1439" y="544"/>
                </a:cubicBezTo>
                <a:cubicBezTo>
                  <a:pt x="1429" y="504"/>
                  <a:pt x="1439" y="468"/>
                  <a:pt x="1456" y="432"/>
                </a:cubicBezTo>
                <a:cubicBezTo>
                  <a:pt x="1460" y="424"/>
                  <a:pt x="1463" y="416"/>
                  <a:pt x="1462" y="407"/>
                </a:cubicBezTo>
                <a:cubicBezTo>
                  <a:pt x="1450" y="298"/>
                  <a:pt x="1463" y="187"/>
                  <a:pt x="1448" y="78"/>
                </a:cubicBezTo>
                <a:cubicBezTo>
                  <a:pt x="1447" y="74"/>
                  <a:pt x="1445" y="67"/>
                  <a:pt x="1451" y="66"/>
                </a:cubicBezTo>
                <a:cubicBezTo>
                  <a:pt x="1458" y="64"/>
                  <a:pt x="1460" y="71"/>
                  <a:pt x="1462" y="76"/>
                </a:cubicBezTo>
                <a:cubicBezTo>
                  <a:pt x="1473" y="107"/>
                  <a:pt x="1474" y="140"/>
                  <a:pt x="1475" y="172"/>
                </a:cubicBezTo>
                <a:cubicBezTo>
                  <a:pt x="1478" y="231"/>
                  <a:pt x="1478" y="290"/>
                  <a:pt x="1480" y="348"/>
                </a:cubicBezTo>
                <a:cubicBezTo>
                  <a:pt x="1481" y="382"/>
                  <a:pt x="1480" y="415"/>
                  <a:pt x="1500" y="446"/>
                </a:cubicBezTo>
                <a:cubicBezTo>
                  <a:pt x="1513" y="468"/>
                  <a:pt x="1510" y="494"/>
                  <a:pt x="1505" y="519"/>
                </a:cubicBezTo>
                <a:cubicBezTo>
                  <a:pt x="1503" y="534"/>
                  <a:pt x="1500" y="550"/>
                  <a:pt x="1508" y="566"/>
                </a:cubicBezTo>
                <a:cubicBezTo>
                  <a:pt x="1518" y="585"/>
                  <a:pt x="1532" y="586"/>
                  <a:pt x="1545" y="570"/>
                </a:cubicBezTo>
                <a:cubicBezTo>
                  <a:pt x="1561" y="550"/>
                  <a:pt x="1572" y="528"/>
                  <a:pt x="1571" y="502"/>
                </a:cubicBezTo>
                <a:cubicBezTo>
                  <a:pt x="1570" y="480"/>
                  <a:pt x="1579" y="471"/>
                  <a:pt x="1600" y="465"/>
                </a:cubicBezTo>
                <a:cubicBezTo>
                  <a:pt x="1635" y="453"/>
                  <a:pt x="1667" y="434"/>
                  <a:pt x="1676" y="393"/>
                </a:cubicBezTo>
                <a:cubicBezTo>
                  <a:pt x="1681" y="371"/>
                  <a:pt x="1676" y="351"/>
                  <a:pt x="1671" y="330"/>
                </a:cubicBezTo>
                <a:cubicBezTo>
                  <a:pt x="1662" y="289"/>
                  <a:pt x="1648" y="249"/>
                  <a:pt x="1644" y="207"/>
                </a:cubicBezTo>
                <a:cubicBezTo>
                  <a:pt x="1637" y="142"/>
                  <a:pt x="1666" y="94"/>
                  <a:pt x="1728" y="72"/>
                </a:cubicBezTo>
                <a:cubicBezTo>
                  <a:pt x="1739" y="68"/>
                  <a:pt x="1750" y="64"/>
                  <a:pt x="1762" y="59"/>
                </a:cubicBezTo>
                <a:cubicBezTo>
                  <a:pt x="1755" y="54"/>
                  <a:pt x="1749" y="51"/>
                  <a:pt x="1745" y="46"/>
                </a:cubicBezTo>
                <a:cubicBezTo>
                  <a:pt x="1736" y="38"/>
                  <a:pt x="1735" y="28"/>
                  <a:pt x="1741" y="17"/>
                </a:cubicBezTo>
                <a:cubicBezTo>
                  <a:pt x="1748" y="6"/>
                  <a:pt x="1756" y="0"/>
                  <a:pt x="1769" y="3"/>
                </a:cubicBezTo>
                <a:cubicBezTo>
                  <a:pt x="1785" y="7"/>
                  <a:pt x="1797" y="16"/>
                  <a:pt x="1798" y="32"/>
                </a:cubicBezTo>
                <a:cubicBezTo>
                  <a:pt x="1799" y="51"/>
                  <a:pt x="1809" y="58"/>
                  <a:pt x="1824" y="65"/>
                </a:cubicBezTo>
                <a:cubicBezTo>
                  <a:pt x="1869" y="85"/>
                  <a:pt x="1904" y="118"/>
                  <a:pt x="1926" y="162"/>
                </a:cubicBezTo>
                <a:cubicBezTo>
                  <a:pt x="1933" y="174"/>
                  <a:pt x="1940" y="178"/>
                  <a:pt x="1953" y="175"/>
                </a:cubicBezTo>
                <a:cubicBezTo>
                  <a:pt x="1990" y="164"/>
                  <a:pt x="2027" y="172"/>
                  <a:pt x="2064" y="179"/>
                </a:cubicBezTo>
                <a:cubicBezTo>
                  <a:pt x="2088" y="184"/>
                  <a:pt x="2111" y="187"/>
                  <a:pt x="2135" y="189"/>
                </a:cubicBezTo>
                <a:cubicBezTo>
                  <a:pt x="2187" y="194"/>
                  <a:pt x="2223" y="171"/>
                  <a:pt x="2245" y="121"/>
                </a:cubicBezTo>
                <a:cubicBezTo>
                  <a:pt x="2256" y="96"/>
                  <a:pt x="2267" y="94"/>
                  <a:pt x="2288" y="111"/>
                </a:cubicBezTo>
                <a:cubicBezTo>
                  <a:pt x="2305" y="124"/>
                  <a:pt x="2308" y="143"/>
                  <a:pt x="2311" y="162"/>
                </a:cubicBezTo>
                <a:cubicBezTo>
                  <a:pt x="2317" y="195"/>
                  <a:pt x="2328" y="204"/>
                  <a:pt x="2361" y="202"/>
                </a:cubicBezTo>
                <a:cubicBezTo>
                  <a:pt x="2370" y="202"/>
                  <a:pt x="2376" y="201"/>
                  <a:pt x="2379" y="190"/>
                </a:cubicBezTo>
                <a:cubicBezTo>
                  <a:pt x="2382" y="181"/>
                  <a:pt x="2391" y="179"/>
                  <a:pt x="2399" y="176"/>
                </a:cubicBezTo>
                <a:cubicBezTo>
                  <a:pt x="2407" y="173"/>
                  <a:pt x="2410" y="175"/>
                  <a:pt x="2411" y="183"/>
                </a:cubicBezTo>
                <a:cubicBezTo>
                  <a:pt x="2412" y="189"/>
                  <a:pt x="2408" y="198"/>
                  <a:pt x="2417" y="198"/>
                </a:cubicBezTo>
                <a:cubicBezTo>
                  <a:pt x="2425" y="198"/>
                  <a:pt x="2428" y="189"/>
                  <a:pt x="2430" y="182"/>
                </a:cubicBezTo>
                <a:cubicBezTo>
                  <a:pt x="2431" y="175"/>
                  <a:pt x="2432" y="169"/>
                  <a:pt x="2422" y="164"/>
                </a:cubicBezTo>
                <a:cubicBezTo>
                  <a:pt x="2384" y="144"/>
                  <a:pt x="2359" y="113"/>
                  <a:pt x="2352" y="69"/>
                </a:cubicBezTo>
                <a:cubicBezTo>
                  <a:pt x="2349" y="54"/>
                  <a:pt x="2362" y="49"/>
                  <a:pt x="2371" y="42"/>
                </a:cubicBezTo>
                <a:cubicBezTo>
                  <a:pt x="2380" y="36"/>
                  <a:pt x="2389" y="41"/>
                  <a:pt x="2394" y="48"/>
                </a:cubicBezTo>
                <a:cubicBezTo>
                  <a:pt x="2417" y="76"/>
                  <a:pt x="2442" y="98"/>
                  <a:pt x="2481" y="101"/>
                </a:cubicBezTo>
                <a:cubicBezTo>
                  <a:pt x="2502" y="102"/>
                  <a:pt x="2510" y="116"/>
                  <a:pt x="2506" y="140"/>
                </a:cubicBezTo>
                <a:cubicBezTo>
                  <a:pt x="2499" y="173"/>
                  <a:pt x="2503" y="207"/>
                  <a:pt x="2517" y="238"/>
                </a:cubicBezTo>
                <a:cubicBezTo>
                  <a:pt x="2526" y="257"/>
                  <a:pt x="2529" y="256"/>
                  <a:pt x="2543" y="242"/>
                </a:cubicBezTo>
                <a:cubicBezTo>
                  <a:pt x="2557" y="228"/>
                  <a:pt x="2557" y="218"/>
                  <a:pt x="2543" y="204"/>
                </a:cubicBezTo>
                <a:cubicBezTo>
                  <a:pt x="2529" y="188"/>
                  <a:pt x="2530" y="168"/>
                  <a:pt x="2543" y="151"/>
                </a:cubicBezTo>
                <a:cubicBezTo>
                  <a:pt x="2560" y="128"/>
                  <a:pt x="2580" y="129"/>
                  <a:pt x="2593" y="154"/>
                </a:cubicBezTo>
                <a:cubicBezTo>
                  <a:pt x="2600" y="167"/>
                  <a:pt x="2603" y="182"/>
                  <a:pt x="2624" y="184"/>
                </a:cubicBezTo>
                <a:cubicBezTo>
                  <a:pt x="2633" y="184"/>
                  <a:pt x="2642" y="194"/>
                  <a:pt x="2650" y="201"/>
                </a:cubicBezTo>
                <a:cubicBezTo>
                  <a:pt x="2670" y="219"/>
                  <a:pt x="2692" y="233"/>
                  <a:pt x="2720" y="235"/>
                </a:cubicBezTo>
                <a:cubicBezTo>
                  <a:pt x="2736" y="237"/>
                  <a:pt x="2736" y="249"/>
                  <a:pt x="2734" y="261"/>
                </a:cubicBezTo>
                <a:cubicBezTo>
                  <a:pt x="2731" y="285"/>
                  <a:pt x="2721" y="306"/>
                  <a:pt x="2712" y="327"/>
                </a:cubicBezTo>
                <a:cubicBezTo>
                  <a:pt x="2707" y="340"/>
                  <a:pt x="2706" y="350"/>
                  <a:pt x="2718" y="359"/>
                </a:cubicBezTo>
                <a:cubicBezTo>
                  <a:pt x="2729" y="368"/>
                  <a:pt x="2733" y="381"/>
                  <a:pt x="2741" y="392"/>
                </a:cubicBezTo>
                <a:cubicBezTo>
                  <a:pt x="2753" y="410"/>
                  <a:pt x="2765" y="410"/>
                  <a:pt x="2778" y="392"/>
                </a:cubicBezTo>
                <a:cubicBezTo>
                  <a:pt x="2782" y="386"/>
                  <a:pt x="2785" y="378"/>
                  <a:pt x="2790" y="371"/>
                </a:cubicBezTo>
                <a:cubicBezTo>
                  <a:pt x="2802" y="352"/>
                  <a:pt x="2821" y="351"/>
                  <a:pt x="2837" y="367"/>
                </a:cubicBezTo>
                <a:cubicBezTo>
                  <a:pt x="2863" y="392"/>
                  <a:pt x="2879" y="396"/>
                  <a:pt x="2911" y="382"/>
                </a:cubicBezTo>
                <a:cubicBezTo>
                  <a:pt x="2936" y="371"/>
                  <a:pt x="2948" y="350"/>
                  <a:pt x="2947" y="318"/>
                </a:cubicBezTo>
                <a:cubicBezTo>
                  <a:pt x="2946" y="301"/>
                  <a:pt x="2945" y="286"/>
                  <a:pt x="2967" y="281"/>
                </a:cubicBezTo>
                <a:cubicBezTo>
                  <a:pt x="2986" y="277"/>
                  <a:pt x="3000" y="285"/>
                  <a:pt x="3009" y="307"/>
                </a:cubicBezTo>
                <a:cubicBezTo>
                  <a:pt x="3013" y="317"/>
                  <a:pt x="3019" y="322"/>
                  <a:pt x="3030" y="323"/>
                </a:cubicBezTo>
                <a:cubicBezTo>
                  <a:pt x="3041" y="323"/>
                  <a:pt x="3049" y="319"/>
                  <a:pt x="3054" y="309"/>
                </a:cubicBezTo>
                <a:cubicBezTo>
                  <a:pt x="3061" y="296"/>
                  <a:pt x="3063" y="281"/>
                  <a:pt x="3066" y="267"/>
                </a:cubicBezTo>
                <a:cubicBezTo>
                  <a:pt x="3071" y="241"/>
                  <a:pt x="3086" y="235"/>
                  <a:pt x="3107" y="252"/>
                </a:cubicBezTo>
                <a:cubicBezTo>
                  <a:pt x="3112" y="257"/>
                  <a:pt x="3116" y="262"/>
                  <a:pt x="3120" y="267"/>
                </a:cubicBezTo>
                <a:cubicBezTo>
                  <a:pt x="3144" y="295"/>
                  <a:pt x="3168" y="296"/>
                  <a:pt x="3195" y="270"/>
                </a:cubicBezTo>
                <a:cubicBezTo>
                  <a:pt x="3213" y="253"/>
                  <a:pt x="3223" y="232"/>
                  <a:pt x="3233" y="210"/>
                </a:cubicBezTo>
                <a:cubicBezTo>
                  <a:pt x="3243" y="190"/>
                  <a:pt x="3250" y="189"/>
                  <a:pt x="3264" y="206"/>
                </a:cubicBezTo>
                <a:cubicBezTo>
                  <a:pt x="3275" y="218"/>
                  <a:pt x="3283" y="233"/>
                  <a:pt x="3279" y="250"/>
                </a:cubicBezTo>
                <a:cubicBezTo>
                  <a:pt x="3274" y="272"/>
                  <a:pt x="3288" y="279"/>
                  <a:pt x="3303" y="287"/>
                </a:cubicBezTo>
                <a:cubicBezTo>
                  <a:pt x="3320" y="294"/>
                  <a:pt x="3335" y="289"/>
                  <a:pt x="3346" y="275"/>
                </a:cubicBezTo>
                <a:cubicBezTo>
                  <a:pt x="3359" y="259"/>
                  <a:pt x="3372" y="247"/>
                  <a:pt x="3395" y="249"/>
                </a:cubicBezTo>
                <a:cubicBezTo>
                  <a:pt x="3404" y="250"/>
                  <a:pt x="3412" y="254"/>
                  <a:pt x="3421" y="259"/>
                </a:cubicBezTo>
                <a:cubicBezTo>
                  <a:pt x="3440" y="270"/>
                  <a:pt x="3452" y="268"/>
                  <a:pt x="3464" y="248"/>
                </a:cubicBezTo>
                <a:cubicBezTo>
                  <a:pt x="3484" y="216"/>
                  <a:pt x="3491" y="179"/>
                  <a:pt x="3502" y="143"/>
                </a:cubicBezTo>
                <a:cubicBezTo>
                  <a:pt x="3510" y="121"/>
                  <a:pt x="3517" y="99"/>
                  <a:pt x="3528" y="78"/>
                </a:cubicBezTo>
                <a:cubicBezTo>
                  <a:pt x="3536" y="63"/>
                  <a:pt x="3546" y="49"/>
                  <a:pt x="3562" y="40"/>
                </a:cubicBezTo>
                <a:cubicBezTo>
                  <a:pt x="3568" y="36"/>
                  <a:pt x="3575" y="33"/>
                  <a:pt x="3582" y="37"/>
                </a:cubicBezTo>
                <a:cubicBezTo>
                  <a:pt x="3589" y="42"/>
                  <a:pt x="3587" y="49"/>
                  <a:pt x="3586" y="56"/>
                </a:cubicBezTo>
                <a:cubicBezTo>
                  <a:pt x="3581" y="88"/>
                  <a:pt x="3574" y="120"/>
                  <a:pt x="3564" y="151"/>
                </a:cubicBezTo>
                <a:cubicBezTo>
                  <a:pt x="3551" y="190"/>
                  <a:pt x="3542" y="229"/>
                  <a:pt x="3533" y="269"/>
                </a:cubicBezTo>
                <a:cubicBezTo>
                  <a:pt x="3527" y="294"/>
                  <a:pt x="3534" y="309"/>
                  <a:pt x="3553" y="321"/>
                </a:cubicBezTo>
                <a:cubicBezTo>
                  <a:pt x="3572" y="333"/>
                  <a:pt x="3585" y="330"/>
                  <a:pt x="3598" y="312"/>
                </a:cubicBezTo>
                <a:cubicBezTo>
                  <a:pt x="3602" y="308"/>
                  <a:pt x="3606" y="303"/>
                  <a:pt x="3610" y="298"/>
                </a:cubicBezTo>
                <a:cubicBezTo>
                  <a:pt x="3618" y="290"/>
                  <a:pt x="3627" y="284"/>
                  <a:pt x="3640" y="288"/>
                </a:cubicBezTo>
                <a:cubicBezTo>
                  <a:pt x="3652" y="291"/>
                  <a:pt x="3656" y="301"/>
                  <a:pt x="3658" y="312"/>
                </a:cubicBezTo>
                <a:cubicBezTo>
                  <a:pt x="3660" y="320"/>
                  <a:pt x="3662" y="328"/>
                  <a:pt x="3663" y="336"/>
                </a:cubicBezTo>
                <a:cubicBezTo>
                  <a:pt x="3670" y="395"/>
                  <a:pt x="3713" y="423"/>
                  <a:pt x="3773" y="407"/>
                </a:cubicBezTo>
                <a:cubicBezTo>
                  <a:pt x="3788" y="402"/>
                  <a:pt x="3803" y="398"/>
                  <a:pt x="3819" y="394"/>
                </a:cubicBezTo>
                <a:cubicBezTo>
                  <a:pt x="3841" y="389"/>
                  <a:pt x="3857" y="396"/>
                  <a:pt x="3867" y="416"/>
                </a:cubicBezTo>
                <a:cubicBezTo>
                  <a:pt x="3876" y="432"/>
                  <a:pt x="3886" y="440"/>
                  <a:pt x="3903" y="427"/>
                </a:cubicBezTo>
                <a:cubicBezTo>
                  <a:pt x="3907" y="424"/>
                  <a:pt x="3913" y="420"/>
                  <a:pt x="3918" y="425"/>
                </a:cubicBezTo>
                <a:cubicBezTo>
                  <a:pt x="3923" y="430"/>
                  <a:pt x="3918" y="435"/>
                  <a:pt x="3914" y="439"/>
                </a:cubicBezTo>
                <a:cubicBezTo>
                  <a:pt x="3902" y="453"/>
                  <a:pt x="3889" y="466"/>
                  <a:pt x="3877" y="480"/>
                </a:cubicBezTo>
                <a:cubicBezTo>
                  <a:pt x="3872" y="486"/>
                  <a:pt x="3866" y="492"/>
                  <a:pt x="3871" y="500"/>
                </a:cubicBezTo>
                <a:cubicBezTo>
                  <a:pt x="3875" y="507"/>
                  <a:pt x="3883" y="507"/>
                  <a:pt x="3890" y="507"/>
                </a:cubicBezTo>
                <a:cubicBezTo>
                  <a:pt x="3899" y="508"/>
                  <a:pt x="3907" y="504"/>
                  <a:pt x="3915" y="502"/>
                </a:cubicBezTo>
                <a:cubicBezTo>
                  <a:pt x="3927" y="498"/>
                  <a:pt x="3940" y="497"/>
                  <a:pt x="3948" y="508"/>
                </a:cubicBezTo>
                <a:cubicBezTo>
                  <a:pt x="3957" y="520"/>
                  <a:pt x="3959" y="535"/>
                  <a:pt x="3951" y="548"/>
                </a:cubicBezTo>
                <a:cubicBezTo>
                  <a:pt x="3939" y="565"/>
                  <a:pt x="3942" y="579"/>
                  <a:pt x="3957" y="593"/>
                </a:cubicBezTo>
                <a:cubicBezTo>
                  <a:pt x="3982" y="618"/>
                  <a:pt x="3999" y="650"/>
                  <a:pt x="4024" y="675"/>
                </a:cubicBezTo>
                <a:cubicBezTo>
                  <a:pt x="4042" y="692"/>
                  <a:pt x="4061" y="697"/>
                  <a:pt x="4084" y="686"/>
                </a:cubicBezTo>
                <a:cubicBezTo>
                  <a:pt x="4100" y="677"/>
                  <a:pt x="4110" y="684"/>
                  <a:pt x="4117" y="696"/>
                </a:cubicBezTo>
                <a:cubicBezTo>
                  <a:pt x="4124" y="708"/>
                  <a:pt x="4130" y="722"/>
                  <a:pt x="4113" y="733"/>
                </a:cubicBezTo>
                <a:cubicBezTo>
                  <a:pt x="4104" y="738"/>
                  <a:pt x="4096" y="747"/>
                  <a:pt x="4088" y="755"/>
                </a:cubicBezTo>
                <a:cubicBezTo>
                  <a:pt x="4073" y="769"/>
                  <a:pt x="4068" y="784"/>
                  <a:pt x="4076" y="804"/>
                </a:cubicBezTo>
                <a:cubicBezTo>
                  <a:pt x="4081" y="815"/>
                  <a:pt x="4083" y="826"/>
                  <a:pt x="4081" y="839"/>
                </a:cubicBezTo>
                <a:cubicBezTo>
                  <a:pt x="4078" y="849"/>
                  <a:pt x="4084" y="858"/>
                  <a:pt x="4088" y="867"/>
                </a:cubicBezTo>
                <a:cubicBezTo>
                  <a:pt x="4092" y="879"/>
                  <a:pt x="4098" y="880"/>
                  <a:pt x="4109" y="873"/>
                </a:cubicBezTo>
                <a:cubicBezTo>
                  <a:pt x="4130" y="860"/>
                  <a:pt x="4153" y="852"/>
                  <a:pt x="4176" y="843"/>
                </a:cubicBezTo>
                <a:cubicBezTo>
                  <a:pt x="4183" y="841"/>
                  <a:pt x="4190" y="840"/>
                  <a:pt x="4198" y="838"/>
                </a:cubicBezTo>
                <a:cubicBezTo>
                  <a:pt x="4204" y="837"/>
                  <a:pt x="4212" y="837"/>
                  <a:pt x="4214" y="845"/>
                </a:cubicBezTo>
                <a:cubicBezTo>
                  <a:pt x="4217" y="852"/>
                  <a:pt x="4209" y="855"/>
                  <a:pt x="4205" y="859"/>
                </a:cubicBezTo>
                <a:cubicBezTo>
                  <a:pt x="4200" y="863"/>
                  <a:pt x="4195" y="866"/>
                  <a:pt x="4191" y="870"/>
                </a:cubicBezTo>
                <a:cubicBezTo>
                  <a:pt x="4183" y="877"/>
                  <a:pt x="4183" y="887"/>
                  <a:pt x="4180" y="895"/>
                </a:cubicBezTo>
                <a:cubicBezTo>
                  <a:pt x="4175" y="910"/>
                  <a:pt x="4190" y="908"/>
                  <a:pt x="4197" y="913"/>
                </a:cubicBezTo>
                <a:cubicBezTo>
                  <a:pt x="4211" y="922"/>
                  <a:pt x="4219" y="939"/>
                  <a:pt x="4213" y="956"/>
                </a:cubicBezTo>
                <a:cubicBezTo>
                  <a:pt x="4207" y="973"/>
                  <a:pt x="4199" y="990"/>
                  <a:pt x="4191" y="1007"/>
                </a:cubicBezTo>
                <a:cubicBezTo>
                  <a:pt x="4185" y="1018"/>
                  <a:pt x="4178" y="1027"/>
                  <a:pt x="4161" y="1026"/>
                </a:cubicBezTo>
                <a:cubicBezTo>
                  <a:pt x="4148" y="1025"/>
                  <a:pt x="4127" y="1052"/>
                  <a:pt x="4129" y="1066"/>
                </a:cubicBezTo>
                <a:cubicBezTo>
                  <a:pt x="4134" y="1096"/>
                  <a:pt x="4141" y="1125"/>
                  <a:pt x="4157" y="1151"/>
                </a:cubicBezTo>
                <a:cubicBezTo>
                  <a:pt x="4167" y="1168"/>
                  <a:pt x="4178" y="1182"/>
                  <a:pt x="4198" y="1187"/>
                </a:cubicBezTo>
                <a:cubicBezTo>
                  <a:pt x="4212" y="1191"/>
                  <a:pt x="4210" y="1199"/>
                  <a:pt x="4202" y="1207"/>
                </a:cubicBezTo>
                <a:cubicBezTo>
                  <a:pt x="4191" y="1218"/>
                  <a:pt x="4177" y="1222"/>
                  <a:pt x="4163" y="1226"/>
                </a:cubicBezTo>
                <a:cubicBezTo>
                  <a:pt x="4130" y="1236"/>
                  <a:pt x="4117" y="1257"/>
                  <a:pt x="4124" y="1290"/>
                </a:cubicBezTo>
                <a:cubicBezTo>
                  <a:pt x="4126" y="1302"/>
                  <a:pt x="4134" y="1308"/>
                  <a:pt x="4145" y="1311"/>
                </a:cubicBezTo>
                <a:cubicBezTo>
                  <a:pt x="4156" y="1314"/>
                  <a:pt x="4167" y="1317"/>
                  <a:pt x="4178" y="1320"/>
                </a:cubicBezTo>
                <a:cubicBezTo>
                  <a:pt x="4194" y="1326"/>
                  <a:pt x="4201" y="1340"/>
                  <a:pt x="4202" y="1356"/>
                </a:cubicBezTo>
                <a:cubicBezTo>
                  <a:pt x="4203" y="1373"/>
                  <a:pt x="4187" y="1373"/>
                  <a:pt x="4177" y="1378"/>
                </a:cubicBezTo>
                <a:cubicBezTo>
                  <a:pt x="4165" y="1383"/>
                  <a:pt x="4152" y="1387"/>
                  <a:pt x="4138" y="1387"/>
                </a:cubicBezTo>
                <a:cubicBezTo>
                  <a:pt x="4129" y="1388"/>
                  <a:pt x="4123" y="1392"/>
                  <a:pt x="4117" y="1400"/>
                </a:cubicBezTo>
                <a:cubicBezTo>
                  <a:pt x="4105" y="1415"/>
                  <a:pt x="4103" y="1428"/>
                  <a:pt x="4116" y="1445"/>
                </a:cubicBezTo>
                <a:cubicBezTo>
                  <a:pt x="4141" y="1477"/>
                  <a:pt x="4157" y="1514"/>
                  <a:pt x="4161" y="1555"/>
                </a:cubicBezTo>
                <a:cubicBezTo>
                  <a:pt x="4162" y="1564"/>
                  <a:pt x="4161" y="1576"/>
                  <a:pt x="4173" y="1578"/>
                </a:cubicBezTo>
                <a:cubicBezTo>
                  <a:pt x="4187" y="1581"/>
                  <a:pt x="4199" y="1583"/>
                  <a:pt x="4215" y="1574"/>
                </a:cubicBezTo>
                <a:cubicBezTo>
                  <a:pt x="4258" y="1550"/>
                  <a:pt x="4283" y="1511"/>
                  <a:pt x="4311" y="1473"/>
                </a:cubicBezTo>
                <a:cubicBezTo>
                  <a:pt x="4331" y="1446"/>
                  <a:pt x="4358" y="1432"/>
                  <a:pt x="4387" y="1418"/>
                </a:cubicBezTo>
                <a:cubicBezTo>
                  <a:pt x="4427" y="1400"/>
                  <a:pt x="4472" y="1392"/>
                  <a:pt x="4509" y="1368"/>
                </a:cubicBezTo>
                <a:cubicBezTo>
                  <a:pt x="4542" y="1346"/>
                  <a:pt x="4579" y="1334"/>
                  <a:pt x="4614" y="1314"/>
                </a:cubicBezTo>
                <a:cubicBezTo>
                  <a:pt x="4657" y="1288"/>
                  <a:pt x="4708" y="1278"/>
                  <a:pt x="4758" y="1306"/>
                </a:cubicBezTo>
                <a:cubicBezTo>
                  <a:pt x="4774" y="1314"/>
                  <a:pt x="4780" y="1328"/>
                  <a:pt x="4779" y="1346"/>
                </a:cubicBezTo>
                <a:cubicBezTo>
                  <a:pt x="4778" y="1369"/>
                  <a:pt x="4772" y="1392"/>
                  <a:pt x="4758" y="1411"/>
                </a:cubicBezTo>
                <a:cubicBezTo>
                  <a:pt x="4739" y="1435"/>
                  <a:pt x="4716" y="1450"/>
                  <a:pt x="4685" y="1441"/>
                </a:cubicBezTo>
                <a:cubicBezTo>
                  <a:pt x="4654" y="1432"/>
                  <a:pt x="4630" y="1442"/>
                  <a:pt x="4602" y="1455"/>
                </a:cubicBezTo>
                <a:cubicBezTo>
                  <a:pt x="4554" y="1476"/>
                  <a:pt x="4508" y="1505"/>
                  <a:pt x="4454" y="1512"/>
                </a:cubicBezTo>
                <a:cubicBezTo>
                  <a:pt x="4394" y="1520"/>
                  <a:pt x="4341" y="1543"/>
                  <a:pt x="4295" y="1582"/>
                </a:cubicBezTo>
                <a:cubicBezTo>
                  <a:pt x="4270" y="1604"/>
                  <a:pt x="4240" y="1618"/>
                  <a:pt x="4210" y="1633"/>
                </a:cubicBezTo>
                <a:cubicBezTo>
                  <a:pt x="4174" y="1652"/>
                  <a:pt x="4137" y="1671"/>
                  <a:pt x="4114" y="1708"/>
                </a:cubicBezTo>
                <a:cubicBezTo>
                  <a:pt x="4103" y="1725"/>
                  <a:pt x="4089" y="1740"/>
                  <a:pt x="4076" y="1755"/>
                </a:cubicBezTo>
                <a:cubicBezTo>
                  <a:pt x="4060" y="1774"/>
                  <a:pt x="4061" y="1779"/>
                  <a:pt x="4083" y="1791"/>
                </a:cubicBezTo>
                <a:cubicBezTo>
                  <a:pt x="4114" y="1807"/>
                  <a:pt x="4147" y="1817"/>
                  <a:pt x="4180" y="1829"/>
                </a:cubicBezTo>
                <a:cubicBezTo>
                  <a:pt x="4216" y="1841"/>
                  <a:pt x="4252" y="1852"/>
                  <a:pt x="4288" y="1865"/>
                </a:cubicBezTo>
                <a:cubicBezTo>
                  <a:pt x="4303" y="1870"/>
                  <a:pt x="4317" y="1871"/>
                  <a:pt x="4332" y="1862"/>
                </a:cubicBezTo>
                <a:cubicBezTo>
                  <a:pt x="4338" y="1858"/>
                  <a:pt x="4346" y="1854"/>
                  <a:pt x="4354" y="1855"/>
                </a:cubicBezTo>
                <a:cubicBezTo>
                  <a:pt x="4385" y="1858"/>
                  <a:pt x="4401" y="1859"/>
                  <a:pt x="4399" y="1896"/>
                </a:cubicBezTo>
                <a:cubicBezTo>
                  <a:pt x="4398" y="1907"/>
                  <a:pt x="4402" y="1917"/>
                  <a:pt x="4414" y="1913"/>
                </a:cubicBezTo>
                <a:cubicBezTo>
                  <a:pt x="4425" y="1910"/>
                  <a:pt x="4443" y="1920"/>
                  <a:pt x="4443" y="1895"/>
                </a:cubicBezTo>
                <a:cubicBezTo>
                  <a:pt x="4442" y="1853"/>
                  <a:pt x="4464" y="1834"/>
                  <a:pt x="4508" y="1835"/>
                </a:cubicBezTo>
                <a:cubicBezTo>
                  <a:pt x="4541" y="1835"/>
                  <a:pt x="4571" y="1865"/>
                  <a:pt x="4571" y="1898"/>
                </a:cubicBezTo>
                <a:cubicBezTo>
                  <a:pt x="4571" y="1915"/>
                  <a:pt x="4542" y="1957"/>
                  <a:pt x="4526" y="1962"/>
                </a:cubicBezTo>
                <a:cubicBezTo>
                  <a:pt x="4508" y="1968"/>
                  <a:pt x="4493" y="1966"/>
                  <a:pt x="4481" y="1951"/>
                </a:cubicBezTo>
                <a:cubicBezTo>
                  <a:pt x="4475" y="1944"/>
                  <a:pt x="4470" y="1936"/>
                  <a:pt x="4462" y="1951"/>
                </a:cubicBezTo>
                <a:cubicBezTo>
                  <a:pt x="4459" y="1958"/>
                  <a:pt x="4449" y="1956"/>
                  <a:pt x="4442" y="1954"/>
                </a:cubicBezTo>
                <a:cubicBezTo>
                  <a:pt x="4429" y="1949"/>
                  <a:pt x="4416" y="1944"/>
                  <a:pt x="4407" y="1932"/>
                </a:cubicBezTo>
                <a:cubicBezTo>
                  <a:pt x="4397" y="1919"/>
                  <a:pt x="4392" y="1924"/>
                  <a:pt x="4386" y="1936"/>
                </a:cubicBezTo>
                <a:cubicBezTo>
                  <a:pt x="4378" y="1950"/>
                  <a:pt x="4369" y="1964"/>
                  <a:pt x="4355" y="1974"/>
                </a:cubicBezTo>
                <a:cubicBezTo>
                  <a:pt x="4331" y="1991"/>
                  <a:pt x="4307" y="1993"/>
                  <a:pt x="4282" y="1977"/>
                </a:cubicBezTo>
                <a:cubicBezTo>
                  <a:pt x="4271" y="1969"/>
                  <a:pt x="4260" y="1961"/>
                  <a:pt x="4249" y="1951"/>
                </a:cubicBezTo>
                <a:cubicBezTo>
                  <a:pt x="4229" y="1933"/>
                  <a:pt x="4206" y="1930"/>
                  <a:pt x="4181" y="1937"/>
                </a:cubicBezTo>
                <a:cubicBezTo>
                  <a:pt x="4182" y="1943"/>
                  <a:pt x="4187" y="1945"/>
                  <a:pt x="4190" y="1948"/>
                </a:cubicBezTo>
                <a:cubicBezTo>
                  <a:pt x="4197" y="1956"/>
                  <a:pt x="4202" y="1965"/>
                  <a:pt x="4198" y="1976"/>
                </a:cubicBezTo>
                <a:cubicBezTo>
                  <a:pt x="4195" y="1987"/>
                  <a:pt x="4184" y="1983"/>
                  <a:pt x="4176" y="1984"/>
                </a:cubicBezTo>
                <a:cubicBezTo>
                  <a:pt x="4143" y="1987"/>
                  <a:pt x="4110" y="1996"/>
                  <a:pt x="4077" y="1993"/>
                </a:cubicBezTo>
                <a:cubicBezTo>
                  <a:pt x="4057" y="1991"/>
                  <a:pt x="4039" y="1987"/>
                  <a:pt x="4021" y="1979"/>
                </a:cubicBezTo>
                <a:cubicBezTo>
                  <a:pt x="4015" y="1976"/>
                  <a:pt x="4009" y="1972"/>
                  <a:pt x="4002" y="1978"/>
                </a:cubicBezTo>
                <a:cubicBezTo>
                  <a:pt x="3979" y="2002"/>
                  <a:pt x="3953" y="2024"/>
                  <a:pt x="3932" y="2055"/>
                </a:cubicBezTo>
                <a:cubicBezTo>
                  <a:pt x="3938" y="2055"/>
                  <a:pt x="3942" y="2055"/>
                  <a:pt x="3945" y="2055"/>
                </a:cubicBezTo>
                <a:cubicBezTo>
                  <a:pt x="3975" y="2054"/>
                  <a:pt x="3977" y="2056"/>
                  <a:pt x="3973" y="2086"/>
                </a:cubicBezTo>
                <a:cubicBezTo>
                  <a:pt x="3972" y="2099"/>
                  <a:pt x="3977" y="2105"/>
                  <a:pt x="3987" y="2112"/>
                </a:cubicBezTo>
                <a:cubicBezTo>
                  <a:pt x="4031" y="2139"/>
                  <a:pt x="4039" y="2138"/>
                  <a:pt x="4064" y="2091"/>
                </a:cubicBezTo>
                <a:cubicBezTo>
                  <a:pt x="4070" y="2081"/>
                  <a:pt x="4077" y="2071"/>
                  <a:pt x="4090" y="2067"/>
                </a:cubicBezTo>
                <a:cubicBezTo>
                  <a:pt x="4100" y="2065"/>
                  <a:pt x="4111" y="2064"/>
                  <a:pt x="4119" y="2074"/>
                </a:cubicBezTo>
                <a:cubicBezTo>
                  <a:pt x="4127" y="2083"/>
                  <a:pt x="4124" y="2094"/>
                  <a:pt x="4118" y="2104"/>
                </a:cubicBezTo>
                <a:cubicBezTo>
                  <a:pt x="4108" y="2120"/>
                  <a:pt x="4094" y="2131"/>
                  <a:pt x="4078" y="2142"/>
                </a:cubicBezTo>
                <a:cubicBezTo>
                  <a:pt x="4038" y="2168"/>
                  <a:pt x="4038" y="2168"/>
                  <a:pt x="4053" y="2215"/>
                </a:cubicBezTo>
                <a:cubicBezTo>
                  <a:pt x="4059" y="2231"/>
                  <a:pt x="4066" y="2247"/>
                  <a:pt x="4071" y="2264"/>
                </a:cubicBezTo>
                <a:cubicBezTo>
                  <a:pt x="4077" y="2285"/>
                  <a:pt x="4091" y="2297"/>
                  <a:pt x="4114" y="2299"/>
                </a:cubicBezTo>
                <a:cubicBezTo>
                  <a:pt x="4119" y="2299"/>
                  <a:pt x="4124" y="2301"/>
                  <a:pt x="4129" y="2302"/>
                </a:cubicBezTo>
                <a:cubicBezTo>
                  <a:pt x="4142" y="2303"/>
                  <a:pt x="4155" y="2304"/>
                  <a:pt x="4161" y="2318"/>
                </a:cubicBezTo>
                <a:cubicBezTo>
                  <a:pt x="4167" y="2333"/>
                  <a:pt x="4157" y="2342"/>
                  <a:pt x="4149" y="2352"/>
                </a:cubicBezTo>
                <a:cubicBezTo>
                  <a:pt x="4131" y="2374"/>
                  <a:pt x="4114" y="2396"/>
                  <a:pt x="4110" y="2425"/>
                </a:cubicBezTo>
                <a:cubicBezTo>
                  <a:pt x="4109" y="2432"/>
                  <a:pt x="4108" y="2438"/>
                  <a:pt x="4108" y="2445"/>
                </a:cubicBezTo>
                <a:cubicBezTo>
                  <a:pt x="4110" y="2474"/>
                  <a:pt x="4120" y="2485"/>
                  <a:pt x="4149" y="2490"/>
                </a:cubicBezTo>
                <a:cubicBezTo>
                  <a:pt x="4158" y="2492"/>
                  <a:pt x="4168" y="2493"/>
                  <a:pt x="4178" y="2495"/>
                </a:cubicBezTo>
                <a:cubicBezTo>
                  <a:pt x="4183" y="2496"/>
                  <a:pt x="4190" y="2496"/>
                  <a:pt x="4191" y="2502"/>
                </a:cubicBezTo>
                <a:cubicBezTo>
                  <a:pt x="4194" y="2508"/>
                  <a:pt x="4188" y="2511"/>
                  <a:pt x="4184" y="2514"/>
                </a:cubicBezTo>
                <a:cubicBezTo>
                  <a:pt x="4179" y="2518"/>
                  <a:pt x="4173" y="2522"/>
                  <a:pt x="4166" y="2528"/>
                </a:cubicBezTo>
                <a:cubicBezTo>
                  <a:pt x="4188" y="2539"/>
                  <a:pt x="4206" y="2554"/>
                  <a:pt x="4222" y="2571"/>
                </a:cubicBezTo>
                <a:cubicBezTo>
                  <a:pt x="4228" y="2577"/>
                  <a:pt x="4235" y="2579"/>
                  <a:pt x="4244" y="2578"/>
                </a:cubicBezTo>
                <a:cubicBezTo>
                  <a:pt x="4252" y="2578"/>
                  <a:pt x="4260" y="2578"/>
                  <a:pt x="4268" y="2579"/>
                </a:cubicBezTo>
                <a:cubicBezTo>
                  <a:pt x="4273" y="2579"/>
                  <a:pt x="4279" y="2581"/>
                  <a:pt x="4280" y="2587"/>
                </a:cubicBezTo>
                <a:cubicBezTo>
                  <a:pt x="4281" y="2595"/>
                  <a:pt x="4275" y="2599"/>
                  <a:pt x="4269" y="2600"/>
                </a:cubicBezTo>
                <a:cubicBezTo>
                  <a:pt x="4246" y="2602"/>
                  <a:pt x="4251" y="2615"/>
                  <a:pt x="4253" y="2632"/>
                </a:cubicBezTo>
                <a:cubicBezTo>
                  <a:pt x="4257" y="2667"/>
                  <a:pt x="4260" y="2703"/>
                  <a:pt x="4238" y="2734"/>
                </a:cubicBezTo>
                <a:cubicBezTo>
                  <a:pt x="4231" y="2745"/>
                  <a:pt x="4231" y="2755"/>
                  <a:pt x="4237" y="2766"/>
                </a:cubicBezTo>
                <a:cubicBezTo>
                  <a:pt x="4242" y="2775"/>
                  <a:pt x="4245" y="2785"/>
                  <a:pt x="4235" y="2793"/>
                </a:cubicBezTo>
                <a:cubicBezTo>
                  <a:pt x="4225" y="2800"/>
                  <a:pt x="4215" y="2802"/>
                  <a:pt x="4204" y="2794"/>
                </a:cubicBezTo>
                <a:cubicBezTo>
                  <a:pt x="4189" y="2784"/>
                  <a:pt x="4177" y="2788"/>
                  <a:pt x="4170" y="2803"/>
                </a:cubicBezTo>
                <a:cubicBezTo>
                  <a:pt x="4168" y="2807"/>
                  <a:pt x="4166" y="2812"/>
                  <a:pt x="4165" y="2817"/>
                </a:cubicBezTo>
                <a:cubicBezTo>
                  <a:pt x="4162" y="2854"/>
                  <a:pt x="4137" y="2878"/>
                  <a:pt x="4113" y="2904"/>
                </a:cubicBezTo>
                <a:cubicBezTo>
                  <a:pt x="4103" y="2914"/>
                  <a:pt x="4091" y="2920"/>
                  <a:pt x="4076" y="2917"/>
                </a:cubicBezTo>
                <a:cubicBezTo>
                  <a:pt x="4067" y="2916"/>
                  <a:pt x="4058" y="2917"/>
                  <a:pt x="4050" y="2918"/>
                </a:cubicBezTo>
                <a:cubicBezTo>
                  <a:pt x="4041" y="2920"/>
                  <a:pt x="4037" y="2924"/>
                  <a:pt x="4034" y="2936"/>
                </a:cubicBezTo>
                <a:cubicBezTo>
                  <a:pt x="4029" y="2953"/>
                  <a:pt x="4026" y="2969"/>
                  <a:pt x="4036" y="2986"/>
                </a:cubicBezTo>
                <a:cubicBezTo>
                  <a:pt x="4034" y="2986"/>
                  <a:pt x="4032" y="2987"/>
                  <a:pt x="4031" y="2987"/>
                </a:cubicBezTo>
                <a:cubicBezTo>
                  <a:pt x="4017" y="2976"/>
                  <a:pt x="4003" y="2966"/>
                  <a:pt x="3990" y="2954"/>
                </a:cubicBezTo>
                <a:cubicBezTo>
                  <a:pt x="3977" y="2943"/>
                  <a:pt x="3962" y="2941"/>
                  <a:pt x="3946" y="2940"/>
                </a:cubicBezTo>
                <a:cubicBezTo>
                  <a:pt x="3932" y="2939"/>
                  <a:pt x="3928" y="2947"/>
                  <a:pt x="3929" y="2959"/>
                </a:cubicBezTo>
                <a:cubicBezTo>
                  <a:pt x="3931" y="2977"/>
                  <a:pt x="3938" y="2993"/>
                  <a:pt x="3947" y="3009"/>
                </a:cubicBezTo>
                <a:cubicBezTo>
                  <a:pt x="3965" y="3042"/>
                  <a:pt x="3965" y="3074"/>
                  <a:pt x="3946" y="3106"/>
                </a:cubicBezTo>
                <a:cubicBezTo>
                  <a:pt x="3936" y="3124"/>
                  <a:pt x="3947" y="3134"/>
                  <a:pt x="3960" y="3142"/>
                </a:cubicBezTo>
                <a:cubicBezTo>
                  <a:pt x="3972" y="3149"/>
                  <a:pt x="3985" y="3152"/>
                  <a:pt x="3997" y="3158"/>
                </a:cubicBezTo>
                <a:cubicBezTo>
                  <a:pt x="4005" y="3161"/>
                  <a:pt x="4016" y="3165"/>
                  <a:pt x="4014" y="3177"/>
                </a:cubicBezTo>
                <a:cubicBezTo>
                  <a:pt x="4012" y="3188"/>
                  <a:pt x="4004" y="3196"/>
                  <a:pt x="3993" y="3198"/>
                </a:cubicBezTo>
                <a:cubicBezTo>
                  <a:pt x="3985" y="3200"/>
                  <a:pt x="3976" y="3200"/>
                  <a:pt x="3967" y="3200"/>
                </a:cubicBezTo>
                <a:cubicBezTo>
                  <a:pt x="3929" y="3200"/>
                  <a:pt x="3907" y="3236"/>
                  <a:pt x="3926" y="3270"/>
                </a:cubicBezTo>
                <a:cubicBezTo>
                  <a:pt x="3931" y="3281"/>
                  <a:pt x="3939" y="3291"/>
                  <a:pt x="3941" y="3303"/>
                </a:cubicBezTo>
                <a:cubicBezTo>
                  <a:pt x="3943" y="3316"/>
                  <a:pt x="3941" y="3328"/>
                  <a:pt x="3924" y="3328"/>
                </a:cubicBezTo>
                <a:cubicBezTo>
                  <a:pt x="3888" y="3328"/>
                  <a:pt x="3867" y="3348"/>
                  <a:pt x="3853" y="3378"/>
                </a:cubicBezTo>
                <a:cubicBezTo>
                  <a:pt x="3839" y="3406"/>
                  <a:pt x="3829" y="3437"/>
                  <a:pt x="3816" y="3466"/>
                </a:cubicBezTo>
                <a:cubicBezTo>
                  <a:pt x="3801" y="3501"/>
                  <a:pt x="3784" y="3534"/>
                  <a:pt x="3742" y="3543"/>
                </a:cubicBezTo>
                <a:cubicBezTo>
                  <a:pt x="3732" y="3545"/>
                  <a:pt x="3732" y="3550"/>
                  <a:pt x="3736" y="3558"/>
                </a:cubicBezTo>
                <a:cubicBezTo>
                  <a:pt x="3743" y="3569"/>
                  <a:pt x="3749" y="3581"/>
                  <a:pt x="3755" y="3593"/>
                </a:cubicBezTo>
                <a:cubicBezTo>
                  <a:pt x="3759" y="3601"/>
                  <a:pt x="3760" y="3611"/>
                  <a:pt x="3757" y="3620"/>
                </a:cubicBezTo>
                <a:cubicBezTo>
                  <a:pt x="3748" y="3645"/>
                  <a:pt x="3735" y="3650"/>
                  <a:pt x="3713" y="3636"/>
                </a:cubicBezTo>
                <a:cubicBezTo>
                  <a:pt x="3700" y="3629"/>
                  <a:pt x="3691" y="3617"/>
                  <a:pt x="3681" y="3607"/>
                </a:cubicBezTo>
                <a:cubicBezTo>
                  <a:pt x="3662" y="3589"/>
                  <a:pt x="3642" y="3584"/>
                  <a:pt x="3617" y="3593"/>
                </a:cubicBezTo>
                <a:cubicBezTo>
                  <a:pt x="3578" y="3607"/>
                  <a:pt x="3552" y="3631"/>
                  <a:pt x="3543" y="3672"/>
                </a:cubicBezTo>
                <a:cubicBezTo>
                  <a:pt x="3541" y="3682"/>
                  <a:pt x="3541" y="3694"/>
                  <a:pt x="3527" y="3694"/>
                </a:cubicBezTo>
                <a:cubicBezTo>
                  <a:pt x="3514" y="3693"/>
                  <a:pt x="3510" y="3684"/>
                  <a:pt x="3507" y="3674"/>
                </a:cubicBezTo>
                <a:cubicBezTo>
                  <a:pt x="3503" y="3663"/>
                  <a:pt x="3501" y="3652"/>
                  <a:pt x="3497" y="3641"/>
                </a:cubicBezTo>
                <a:cubicBezTo>
                  <a:pt x="3492" y="3625"/>
                  <a:pt x="3481" y="3619"/>
                  <a:pt x="3463" y="3622"/>
                </a:cubicBezTo>
                <a:cubicBezTo>
                  <a:pt x="3431" y="3629"/>
                  <a:pt x="3403" y="3645"/>
                  <a:pt x="3374" y="3658"/>
                </a:cubicBezTo>
                <a:cubicBezTo>
                  <a:pt x="3346" y="3672"/>
                  <a:pt x="3318" y="3681"/>
                  <a:pt x="3287" y="3684"/>
                </a:cubicBezTo>
                <a:cubicBezTo>
                  <a:pt x="3267" y="3685"/>
                  <a:pt x="3256" y="3677"/>
                  <a:pt x="3248" y="3660"/>
                </a:cubicBezTo>
                <a:cubicBezTo>
                  <a:pt x="3232" y="3625"/>
                  <a:pt x="3209" y="3595"/>
                  <a:pt x="3180" y="3570"/>
                </a:cubicBezTo>
                <a:cubicBezTo>
                  <a:pt x="3143" y="3537"/>
                  <a:pt x="3102" y="3525"/>
                  <a:pt x="3054" y="3542"/>
                </a:cubicBezTo>
                <a:cubicBezTo>
                  <a:pt x="3041" y="3546"/>
                  <a:pt x="3040" y="3540"/>
                  <a:pt x="3042" y="3530"/>
                </a:cubicBezTo>
                <a:cubicBezTo>
                  <a:pt x="3046" y="3516"/>
                  <a:pt x="3058" y="3514"/>
                  <a:pt x="3070" y="3511"/>
                </a:cubicBezTo>
                <a:cubicBezTo>
                  <a:pt x="3091" y="3507"/>
                  <a:pt x="3093" y="3502"/>
                  <a:pt x="3077" y="3486"/>
                </a:cubicBezTo>
                <a:cubicBezTo>
                  <a:pt x="3041" y="3450"/>
                  <a:pt x="3000" y="3427"/>
                  <a:pt x="2947" y="3437"/>
                </a:cubicBezTo>
                <a:cubicBezTo>
                  <a:pt x="2935" y="3439"/>
                  <a:pt x="2932" y="3434"/>
                  <a:pt x="2929" y="3425"/>
                </a:cubicBezTo>
                <a:cubicBezTo>
                  <a:pt x="2920" y="3401"/>
                  <a:pt x="2901" y="3390"/>
                  <a:pt x="2876" y="3391"/>
                </a:cubicBezTo>
                <a:cubicBezTo>
                  <a:pt x="2856" y="3393"/>
                  <a:pt x="2843" y="3402"/>
                  <a:pt x="2839" y="3422"/>
                </a:cubicBezTo>
                <a:cubicBezTo>
                  <a:pt x="2837" y="3429"/>
                  <a:pt x="2836" y="3436"/>
                  <a:pt x="2834" y="3443"/>
                </a:cubicBezTo>
                <a:cubicBezTo>
                  <a:pt x="2827" y="3465"/>
                  <a:pt x="2815" y="3471"/>
                  <a:pt x="2793" y="3462"/>
                </a:cubicBezTo>
                <a:cubicBezTo>
                  <a:pt x="2783" y="3457"/>
                  <a:pt x="2773" y="3453"/>
                  <a:pt x="2763" y="3447"/>
                </a:cubicBezTo>
                <a:cubicBezTo>
                  <a:pt x="2737" y="3433"/>
                  <a:pt x="2712" y="3428"/>
                  <a:pt x="2685" y="3445"/>
                </a:cubicBezTo>
                <a:cubicBezTo>
                  <a:pt x="2678" y="3450"/>
                  <a:pt x="2672" y="3448"/>
                  <a:pt x="2666" y="3442"/>
                </a:cubicBezTo>
                <a:cubicBezTo>
                  <a:pt x="2625" y="3398"/>
                  <a:pt x="2581" y="3357"/>
                  <a:pt x="2544" y="3309"/>
                </a:cubicBezTo>
                <a:cubicBezTo>
                  <a:pt x="2521" y="3278"/>
                  <a:pt x="2502" y="3245"/>
                  <a:pt x="2490" y="3207"/>
                </a:cubicBezTo>
                <a:cubicBezTo>
                  <a:pt x="2487" y="3198"/>
                  <a:pt x="2485" y="3188"/>
                  <a:pt x="2494" y="3180"/>
                </a:cubicBezTo>
                <a:cubicBezTo>
                  <a:pt x="2522" y="3158"/>
                  <a:pt x="2507" y="3094"/>
                  <a:pt x="2475" y="3075"/>
                </a:cubicBezTo>
                <a:cubicBezTo>
                  <a:pt x="2470" y="3082"/>
                  <a:pt x="2472" y="3089"/>
                  <a:pt x="2472" y="3096"/>
                </a:cubicBezTo>
                <a:cubicBezTo>
                  <a:pt x="2472" y="3242"/>
                  <a:pt x="2470" y="3387"/>
                  <a:pt x="2473" y="3532"/>
                </a:cubicBezTo>
                <a:cubicBezTo>
                  <a:pt x="2475" y="3669"/>
                  <a:pt x="2473" y="3806"/>
                  <a:pt x="2477" y="3942"/>
                </a:cubicBezTo>
                <a:cubicBezTo>
                  <a:pt x="2481" y="4074"/>
                  <a:pt x="2480" y="4206"/>
                  <a:pt x="2487" y="4338"/>
                </a:cubicBezTo>
                <a:cubicBezTo>
                  <a:pt x="2489" y="4364"/>
                  <a:pt x="2490" y="4391"/>
                  <a:pt x="2485" y="4417"/>
                </a:cubicBezTo>
                <a:cubicBezTo>
                  <a:pt x="2482" y="4429"/>
                  <a:pt x="2480" y="4440"/>
                  <a:pt x="2474" y="4450"/>
                </a:cubicBezTo>
                <a:cubicBezTo>
                  <a:pt x="2470" y="4457"/>
                  <a:pt x="2466" y="4463"/>
                  <a:pt x="2456" y="4463"/>
                </a:cubicBezTo>
                <a:cubicBezTo>
                  <a:pt x="2447" y="4463"/>
                  <a:pt x="2442" y="4457"/>
                  <a:pt x="2438" y="4450"/>
                </a:cubicBezTo>
                <a:cubicBezTo>
                  <a:pt x="2429" y="4433"/>
                  <a:pt x="2427" y="4414"/>
                  <a:pt x="2426" y="4395"/>
                </a:cubicBezTo>
                <a:cubicBezTo>
                  <a:pt x="2422" y="4336"/>
                  <a:pt x="2426" y="4277"/>
                  <a:pt x="2427" y="4218"/>
                </a:cubicBezTo>
                <a:cubicBezTo>
                  <a:pt x="2431" y="4030"/>
                  <a:pt x="2430" y="3843"/>
                  <a:pt x="2430" y="3656"/>
                </a:cubicBezTo>
                <a:cubicBezTo>
                  <a:pt x="2431" y="3475"/>
                  <a:pt x="2430" y="3295"/>
                  <a:pt x="2431" y="3114"/>
                </a:cubicBezTo>
                <a:cubicBezTo>
                  <a:pt x="2431" y="3092"/>
                  <a:pt x="2422" y="3080"/>
                  <a:pt x="2403" y="3072"/>
                </a:cubicBezTo>
                <a:cubicBezTo>
                  <a:pt x="2378" y="3063"/>
                  <a:pt x="2355" y="3052"/>
                  <a:pt x="2333" y="3037"/>
                </a:cubicBezTo>
                <a:cubicBezTo>
                  <a:pt x="2322" y="3029"/>
                  <a:pt x="2318" y="3031"/>
                  <a:pt x="2316" y="3045"/>
                </a:cubicBezTo>
                <a:cubicBezTo>
                  <a:pt x="2311" y="3085"/>
                  <a:pt x="2306" y="3126"/>
                  <a:pt x="2301" y="3166"/>
                </a:cubicBezTo>
                <a:cubicBezTo>
                  <a:pt x="2299" y="3176"/>
                  <a:pt x="2301" y="3185"/>
                  <a:pt x="2307" y="3194"/>
                </a:cubicBezTo>
                <a:cubicBezTo>
                  <a:pt x="2331" y="3229"/>
                  <a:pt x="2318" y="3293"/>
                  <a:pt x="2282" y="3315"/>
                </a:cubicBezTo>
                <a:cubicBezTo>
                  <a:pt x="2276" y="3319"/>
                  <a:pt x="2269" y="3324"/>
                  <a:pt x="2262" y="3320"/>
                </a:cubicBezTo>
                <a:cubicBezTo>
                  <a:pt x="2255" y="3315"/>
                  <a:pt x="2258" y="3307"/>
                  <a:pt x="2259" y="3301"/>
                </a:cubicBezTo>
                <a:cubicBezTo>
                  <a:pt x="2265" y="3267"/>
                  <a:pt x="2273" y="3233"/>
                  <a:pt x="2286" y="3201"/>
                </a:cubicBezTo>
                <a:cubicBezTo>
                  <a:pt x="2288" y="3195"/>
                  <a:pt x="2292" y="3189"/>
                  <a:pt x="2288" y="3184"/>
                </a:cubicBezTo>
                <a:cubicBezTo>
                  <a:pt x="2275" y="3167"/>
                  <a:pt x="2280" y="3149"/>
                  <a:pt x="2284" y="3132"/>
                </a:cubicBezTo>
                <a:cubicBezTo>
                  <a:pt x="2290" y="3100"/>
                  <a:pt x="2295" y="3069"/>
                  <a:pt x="2301" y="3037"/>
                </a:cubicBezTo>
                <a:cubicBezTo>
                  <a:pt x="2304" y="3019"/>
                  <a:pt x="2285" y="2986"/>
                  <a:pt x="2269" y="2980"/>
                </a:cubicBezTo>
                <a:cubicBezTo>
                  <a:pt x="2262" y="2977"/>
                  <a:pt x="2260" y="2982"/>
                  <a:pt x="2260" y="2987"/>
                </a:cubicBezTo>
                <a:cubicBezTo>
                  <a:pt x="2257" y="3008"/>
                  <a:pt x="2251" y="3028"/>
                  <a:pt x="2250" y="3050"/>
                </a:cubicBezTo>
                <a:cubicBezTo>
                  <a:pt x="2249" y="3082"/>
                  <a:pt x="2251" y="3116"/>
                  <a:pt x="2238" y="3147"/>
                </a:cubicBezTo>
                <a:cubicBezTo>
                  <a:pt x="2232" y="3161"/>
                  <a:pt x="2224" y="3166"/>
                  <a:pt x="2213" y="3155"/>
                </a:cubicBezTo>
                <a:cubicBezTo>
                  <a:pt x="2203" y="3146"/>
                  <a:pt x="2201" y="3153"/>
                  <a:pt x="2197" y="3159"/>
                </a:cubicBezTo>
                <a:cubicBezTo>
                  <a:pt x="2169" y="3210"/>
                  <a:pt x="2125" y="3244"/>
                  <a:pt x="2075" y="3271"/>
                </a:cubicBezTo>
                <a:cubicBezTo>
                  <a:pt x="2062" y="3278"/>
                  <a:pt x="2049" y="3281"/>
                  <a:pt x="2035" y="3279"/>
                </a:cubicBezTo>
                <a:cubicBezTo>
                  <a:pt x="1966" y="3268"/>
                  <a:pt x="1901" y="3246"/>
                  <a:pt x="1845" y="3204"/>
                </a:cubicBezTo>
                <a:cubicBezTo>
                  <a:pt x="1738" y="3122"/>
                  <a:pt x="1734" y="2992"/>
                  <a:pt x="1813" y="2895"/>
                </a:cubicBezTo>
                <a:cubicBezTo>
                  <a:pt x="1843" y="2859"/>
                  <a:pt x="1882" y="2835"/>
                  <a:pt x="1922" y="2812"/>
                </a:cubicBezTo>
                <a:cubicBezTo>
                  <a:pt x="1934" y="2805"/>
                  <a:pt x="1936" y="2800"/>
                  <a:pt x="1930" y="2789"/>
                </a:cubicBezTo>
                <a:cubicBezTo>
                  <a:pt x="1919" y="2769"/>
                  <a:pt x="1903" y="2754"/>
                  <a:pt x="1893" y="2734"/>
                </a:cubicBezTo>
                <a:cubicBezTo>
                  <a:pt x="1888" y="2724"/>
                  <a:pt x="1880" y="2731"/>
                  <a:pt x="1874" y="2735"/>
                </a:cubicBezTo>
                <a:cubicBezTo>
                  <a:pt x="1870" y="2738"/>
                  <a:pt x="1865" y="2744"/>
                  <a:pt x="1860" y="2740"/>
                </a:cubicBezTo>
                <a:cubicBezTo>
                  <a:pt x="1854" y="2736"/>
                  <a:pt x="1858" y="2729"/>
                  <a:pt x="1859" y="2724"/>
                </a:cubicBezTo>
                <a:cubicBezTo>
                  <a:pt x="1860" y="2720"/>
                  <a:pt x="1861" y="2716"/>
                  <a:pt x="1862" y="2712"/>
                </a:cubicBezTo>
                <a:cubicBezTo>
                  <a:pt x="1863" y="2706"/>
                  <a:pt x="1863" y="2699"/>
                  <a:pt x="1856" y="2696"/>
                </a:cubicBezTo>
                <a:cubicBezTo>
                  <a:pt x="1848" y="2692"/>
                  <a:pt x="1847" y="2701"/>
                  <a:pt x="1843" y="2704"/>
                </a:cubicBezTo>
                <a:cubicBezTo>
                  <a:pt x="1843" y="2705"/>
                  <a:pt x="1842" y="2706"/>
                  <a:pt x="1842" y="2706"/>
                </a:cubicBezTo>
                <a:cubicBezTo>
                  <a:pt x="1833" y="2712"/>
                  <a:pt x="1827" y="2732"/>
                  <a:pt x="1815" y="2721"/>
                </a:cubicBezTo>
                <a:cubicBezTo>
                  <a:pt x="1806" y="2712"/>
                  <a:pt x="1821" y="2699"/>
                  <a:pt x="1829" y="2692"/>
                </a:cubicBezTo>
                <a:cubicBezTo>
                  <a:pt x="1842" y="2682"/>
                  <a:pt x="1844" y="2674"/>
                  <a:pt x="1834" y="2660"/>
                </a:cubicBezTo>
                <a:cubicBezTo>
                  <a:pt x="1829" y="2654"/>
                  <a:pt x="1827" y="2645"/>
                  <a:pt x="1827" y="2638"/>
                </a:cubicBezTo>
                <a:cubicBezTo>
                  <a:pt x="1825" y="2603"/>
                  <a:pt x="1805" y="2578"/>
                  <a:pt x="1786" y="2552"/>
                </a:cubicBezTo>
                <a:cubicBezTo>
                  <a:pt x="1774" y="2536"/>
                  <a:pt x="1761" y="2521"/>
                  <a:pt x="1754" y="2502"/>
                </a:cubicBezTo>
                <a:cubicBezTo>
                  <a:pt x="1750" y="2488"/>
                  <a:pt x="1738" y="2483"/>
                  <a:pt x="1725" y="2480"/>
                </a:cubicBezTo>
                <a:cubicBezTo>
                  <a:pt x="1719" y="2479"/>
                  <a:pt x="1712" y="2478"/>
                  <a:pt x="1706" y="2476"/>
                </a:cubicBezTo>
                <a:cubicBezTo>
                  <a:pt x="1695" y="2471"/>
                  <a:pt x="1687" y="2473"/>
                  <a:pt x="1682" y="2485"/>
                </a:cubicBezTo>
                <a:cubicBezTo>
                  <a:pt x="1675" y="2500"/>
                  <a:pt x="1663" y="2506"/>
                  <a:pt x="1646" y="2504"/>
                </a:cubicBezTo>
                <a:cubicBezTo>
                  <a:pt x="1630" y="2503"/>
                  <a:pt x="1620" y="2493"/>
                  <a:pt x="1613" y="2479"/>
                </a:cubicBezTo>
                <a:cubicBezTo>
                  <a:pt x="1608" y="2470"/>
                  <a:pt x="1609" y="2455"/>
                  <a:pt x="1599" y="2452"/>
                </a:cubicBezTo>
                <a:cubicBezTo>
                  <a:pt x="1590" y="2449"/>
                  <a:pt x="1584" y="2464"/>
                  <a:pt x="1575" y="2470"/>
                </a:cubicBezTo>
                <a:cubicBezTo>
                  <a:pt x="1548" y="2489"/>
                  <a:pt x="1519" y="2503"/>
                  <a:pt x="1484" y="2497"/>
                </a:cubicBezTo>
                <a:cubicBezTo>
                  <a:pt x="1472" y="2494"/>
                  <a:pt x="1463" y="2499"/>
                  <a:pt x="1453" y="2509"/>
                </a:cubicBezTo>
                <a:cubicBezTo>
                  <a:pt x="1430" y="2532"/>
                  <a:pt x="1415" y="2563"/>
                  <a:pt x="1383" y="2579"/>
                </a:cubicBezTo>
                <a:cubicBezTo>
                  <a:pt x="1368" y="2586"/>
                  <a:pt x="1362" y="2601"/>
                  <a:pt x="1367" y="2620"/>
                </a:cubicBezTo>
                <a:cubicBezTo>
                  <a:pt x="1371" y="2635"/>
                  <a:pt x="1358" y="2650"/>
                  <a:pt x="1358" y="2666"/>
                </a:cubicBezTo>
                <a:cubicBezTo>
                  <a:pt x="1358" y="2669"/>
                  <a:pt x="1353" y="2671"/>
                  <a:pt x="1350" y="2669"/>
                </a:cubicBezTo>
                <a:cubicBezTo>
                  <a:pt x="1336" y="2658"/>
                  <a:pt x="1314" y="2661"/>
                  <a:pt x="1305" y="2642"/>
                </a:cubicBezTo>
                <a:cubicBezTo>
                  <a:pt x="1301" y="2632"/>
                  <a:pt x="1291" y="2626"/>
                  <a:pt x="1280" y="2625"/>
                </a:cubicBezTo>
                <a:cubicBezTo>
                  <a:pt x="1247" y="2623"/>
                  <a:pt x="1225" y="2603"/>
                  <a:pt x="1202" y="2581"/>
                </a:cubicBezTo>
                <a:cubicBezTo>
                  <a:pt x="1165" y="2546"/>
                  <a:pt x="1126" y="2513"/>
                  <a:pt x="1088" y="2479"/>
                </a:cubicBezTo>
                <a:cubicBezTo>
                  <a:pt x="1087" y="2480"/>
                  <a:pt x="1086" y="2481"/>
                  <a:pt x="1084" y="2482"/>
                </a:cubicBezTo>
                <a:close/>
                <a:moveTo>
                  <a:pt x="4153" y="1928"/>
                </a:moveTo>
                <a:cubicBezTo>
                  <a:pt x="4141" y="1913"/>
                  <a:pt x="4134" y="1897"/>
                  <a:pt x="4127" y="1881"/>
                </a:cubicBezTo>
                <a:cubicBezTo>
                  <a:pt x="4116" y="1857"/>
                  <a:pt x="4099" y="1842"/>
                  <a:pt x="4072" y="1841"/>
                </a:cubicBezTo>
                <a:cubicBezTo>
                  <a:pt x="4059" y="1840"/>
                  <a:pt x="4047" y="1838"/>
                  <a:pt x="4036" y="1831"/>
                </a:cubicBezTo>
                <a:cubicBezTo>
                  <a:pt x="4027" y="1825"/>
                  <a:pt x="4019" y="1828"/>
                  <a:pt x="4014" y="1837"/>
                </a:cubicBezTo>
                <a:cubicBezTo>
                  <a:pt x="4006" y="1853"/>
                  <a:pt x="3998" y="1870"/>
                  <a:pt x="3996" y="1888"/>
                </a:cubicBezTo>
                <a:cubicBezTo>
                  <a:pt x="3994" y="1905"/>
                  <a:pt x="3999" y="1908"/>
                  <a:pt x="4015" y="1902"/>
                </a:cubicBezTo>
                <a:cubicBezTo>
                  <a:pt x="4030" y="1897"/>
                  <a:pt x="4044" y="1889"/>
                  <a:pt x="4059" y="1885"/>
                </a:cubicBezTo>
                <a:cubicBezTo>
                  <a:pt x="4074" y="1881"/>
                  <a:pt x="4091" y="1881"/>
                  <a:pt x="4100" y="1897"/>
                </a:cubicBezTo>
                <a:cubicBezTo>
                  <a:pt x="4112" y="1917"/>
                  <a:pt x="4131" y="1924"/>
                  <a:pt x="4153" y="19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49" name="Freeform 198">
            <a:extLst>
              <a:ext uri="{FF2B5EF4-FFF2-40B4-BE49-F238E27FC236}">
                <a16:creationId xmlns:a16="http://schemas.microsoft.com/office/drawing/2014/main" id="{43915EDD-4C6A-4F80-B783-CEAD399D3E3B}"/>
              </a:ext>
            </a:extLst>
          </p:cNvPr>
          <p:cNvSpPr>
            <a:spLocks/>
          </p:cNvSpPr>
          <p:nvPr/>
        </p:nvSpPr>
        <p:spPr bwMode="auto">
          <a:xfrm>
            <a:off x="4700709" y="1935024"/>
            <a:ext cx="92981" cy="96854"/>
          </a:xfrm>
          <a:custGeom>
            <a:avLst/>
            <a:gdLst>
              <a:gd name="T0" fmla="*/ 70 w 140"/>
              <a:gd name="T1" fmla="*/ 146 h 147"/>
              <a:gd name="T2" fmla="*/ 0 w 140"/>
              <a:gd name="T3" fmla="*/ 89 h 147"/>
              <a:gd name="T4" fmla="*/ 65 w 140"/>
              <a:gd name="T5" fmla="*/ 1 h 147"/>
              <a:gd name="T6" fmla="*/ 139 w 140"/>
              <a:gd name="T7" fmla="*/ 72 h 147"/>
              <a:gd name="T8" fmla="*/ 70 w 140"/>
              <a:gd name="T9" fmla="*/ 1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" h="147">
                <a:moveTo>
                  <a:pt x="70" y="146"/>
                </a:moveTo>
                <a:cubicBezTo>
                  <a:pt x="31" y="146"/>
                  <a:pt x="0" y="120"/>
                  <a:pt x="0" y="89"/>
                </a:cubicBezTo>
                <a:cubicBezTo>
                  <a:pt x="1" y="36"/>
                  <a:pt x="28" y="0"/>
                  <a:pt x="65" y="1"/>
                </a:cubicBezTo>
                <a:cubicBezTo>
                  <a:pt x="96" y="1"/>
                  <a:pt x="140" y="44"/>
                  <a:pt x="139" y="72"/>
                </a:cubicBezTo>
                <a:cubicBezTo>
                  <a:pt x="139" y="114"/>
                  <a:pt x="109" y="147"/>
                  <a:pt x="70" y="1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2" name="Freeform 202">
            <a:extLst>
              <a:ext uri="{FF2B5EF4-FFF2-40B4-BE49-F238E27FC236}">
                <a16:creationId xmlns:a16="http://schemas.microsoft.com/office/drawing/2014/main" id="{7347C3B5-3DCD-4198-BABC-D2DA43C24EFA}"/>
              </a:ext>
            </a:extLst>
          </p:cNvPr>
          <p:cNvSpPr>
            <a:spLocks/>
          </p:cNvSpPr>
          <p:nvPr/>
        </p:nvSpPr>
        <p:spPr bwMode="auto">
          <a:xfrm>
            <a:off x="5132640" y="1332366"/>
            <a:ext cx="71673" cy="98791"/>
          </a:xfrm>
          <a:custGeom>
            <a:avLst/>
            <a:gdLst>
              <a:gd name="T0" fmla="*/ 5 w 108"/>
              <a:gd name="T1" fmla="*/ 112 h 148"/>
              <a:gd name="T2" fmla="*/ 31 w 108"/>
              <a:gd name="T3" fmla="*/ 28 h 148"/>
              <a:gd name="T4" fmla="*/ 95 w 108"/>
              <a:gd name="T5" fmla="*/ 11 h 148"/>
              <a:gd name="T6" fmla="*/ 104 w 108"/>
              <a:gd name="T7" fmla="*/ 28 h 148"/>
              <a:gd name="T8" fmla="*/ 47 w 108"/>
              <a:gd name="T9" fmla="*/ 126 h 148"/>
              <a:gd name="T10" fmla="*/ 44 w 108"/>
              <a:gd name="T11" fmla="*/ 128 h 148"/>
              <a:gd name="T12" fmla="*/ 13 w 108"/>
              <a:gd name="T13" fmla="*/ 143 h 148"/>
              <a:gd name="T14" fmla="*/ 5 w 108"/>
              <a:gd name="T15" fmla="*/ 11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48">
                <a:moveTo>
                  <a:pt x="5" y="112"/>
                </a:moveTo>
                <a:cubicBezTo>
                  <a:pt x="6" y="80"/>
                  <a:pt x="13" y="52"/>
                  <a:pt x="31" y="28"/>
                </a:cubicBezTo>
                <a:cubicBezTo>
                  <a:pt x="47" y="7"/>
                  <a:pt x="73" y="0"/>
                  <a:pt x="95" y="11"/>
                </a:cubicBezTo>
                <a:cubicBezTo>
                  <a:pt x="102" y="14"/>
                  <a:pt x="108" y="19"/>
                  <a:pt x="104" y="28"/>
                </a:cubicBezTo>
                <a:cubicBezTo>
                  <a:pt x="89" y="63"/>
                  <a:pt x="74" y="98"/>
                  <a:pt x="47" y="126"/>
                </a:cubicBezTo>
                <a:cubicBezTo>
                  <a:pt x="46" y="127"/>
                  <a:pt x="45" y="128"/>
                  <a:pt x="44" y="128"/>
                </a:cubicBezTo>
                <a:cubicBezTo>
                  <a:pt x="34" y="134"/>
                  <a:pt x="25" y="148"/>
                  <a:pt x="13" y="143"/>
                </a:cubicBezTo>
                <a:cubicBezTo>
                  <a:pt x="0" y="137"/>
                  <a:pt x="7" y="122"/>
                  <a:pt x="5" y="1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3" name="Freeform 209">
            <a:extLst>
              <a:ext uri="{FF2B5EF4-FFF2-40B4-BE49-F238E27FC236}">
                <a16:creationId xmlns:a16="http://schemas.microsoft.com/office/drawing/2014/main" id="{A0C366C2-3E0C-492A-9225-35A0C806675F}"/>
              </a:ext>
            </a:extLst>
          </p:cNvPr>
          <p:cNvSpPr>
            <a:spLocks/>
          </p:cNvSpPr>
          <p:nvPr/>
        </p:nvSpPr>
        <p:spPr bwMode="auto">
          <a:xfrm>
            <a:off x="5644073" y="1371329"/>
            <a:ext cx="108478" cy="77483"/>
          </a:xfrm>
          <a:custGeom>
            <a:avLst/>
            <a:gdLst>
              <a:gd name="T0" fmla="*/ 29 w 161"/>
              <a:gd name="T1" fmla="*/ 117 h 117"/>
              <a:gd name="T2" fmla="*/ 12 w 161"/>
              <a:gd name="T3" fmla="*/ 114 h 117"/>
              <a:gd name="T4" fmla="*/ 7 w 161"/>
              <a:gd name="T5" fmla="*/ 94 h 117"/>
              <a:gd name="T6" fmla="*/ 40 w 161"/>
              <a:gd name="T7" fmla="*/ 70 h 117"/>
              <a:gd name="T8" fmla="*/ 73 w 161"/>
              <a:gd name="T9" fmla="*/ 60 h 117"/>
              <a:gd name="T10" fmla="*/ 131 w 161"/>
              <a:gd name="T11" fmla="*/ 11 h 117"/>
              <a:gd name="T12" fmla="*/ 139 w 161"/>
              <a:gd name="T13" fmla="*/ 0 h 117"/>
              <a:gd name="T14" fmla="*/ 150 w 161"/>
              <a:gd name="T15" fmla="*/ 10 h 117"/>
              <a:gd name="T16" fmla="*/ 142 w 161"/>
              <a:gd name="T17" fmla="*/ 62 h 117"/>
              <a:gd name="T18" fmla="*/ 29 w 161"/>
              <a:gd name="T1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1" h="117">
                <a:moveTo>
                  <a:pt x="29" y="117"/>
                </a:moveTo>
                <a:cubicBezTo>
                  <a:pt x="24" y="116"/>
                  <a:pt x="18" y="115"/>
                  <a:pt x="12" y="114"/>
                </a:cubicBezTo>
                <a:cubicBezTo>
                  <a:pt x="1" y="110"/>
                  <a:pt x="0" y="103"/>
                  <a:pt x="7" y="94"/>
                </a:cubicBezTo>
                <a:cubicBezTo>
                  <a:pt x="15" y="82"/>
                  <a:pt x="26" y="74"/>
                  <a:pt x="40" y="70"/>
                </a:cubicBezTo>
                <a:cubicBezTo>
                  <a:pt x="51" y="66"/>
                  <a:pt x="62" y="62"/>
                  <a:pt x="73" y="60"/>
                </a:cubicBezTo>
                <a:cubicBezTo>
                  <a:pt x="100" y="53"/>
                  <a:pt x="121" y="38"/>
                  <a:pt x="131" y="11"/>
                </a:cubicBezTo>
                <a:cubicBezTo>
                  <a:pt x="132" y="6"/>
                  <a:pt x="134" y="1"/>
                  <a:pt x="139" y="0"/>
                </a:cubicBezTo>
                <a:cubicBezTo>
                  <a:pt x="145" y="0"/>
                  <a:pt x="148" y="5"/>
                  <a:pt x="150" y="10"/>
                </a:cubicBezTo>
                <a:cubicBezTo>
                  <a:pt x="161" y="29"/>
                  <a:pt x="154" y="47"/>
                  <a:pt x="142" y="62"/>
                </a:cubicBezTo>
                <a:cubicBezTo>
                  <a:pt x="113" y="96"/>
                  <a:pt x="74" y="112"/>
                  <a:pt x="29" y="1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4" name="Freeform 213">
            <a:extLst>
              <a:ext uri="{FF2B5EF4-FFF2-40B4-BE49-F238E27FC236}">
                <a16:creationId xmlns:a16="http://schemas.microsoft.com/office/drawing/2014/main" id="{A77327C4-5053-41DE-88B0-478F6F817D20}"/>
              </a:ext>
            </a:extLst>
          </p:cNvPr>
          <p:cNvSpPr>
            <a:spLocks/>
          </p:cNvSpPr>
          <p:nvPr/>
        </p:nvSpPr>
        <p:spPr bwMode="auto">
          <a:xfrm>
            <a:off x="3633372" y="1714195"/>
            <a:ext cx="73609" cy="56175"/>
          </a:xfrm>
          <a:custGeom>
            <a:avLst/>
            <a:gdLst>
              <a:gd name="T0" fmla="*/ 68 w 111"/>
              <a:gd name="T1" fmla="*/ 84 h 84"/>
              <a:gd name="T2" fmla="*/ 11 w 111"/>
              <a:gd name="T3" fmla="*/ 55 h 84"/>
              <a:gd name="T4" fmla="*/ 20 w 111"/>
              <a:gd name="T5" fmla="*/ 12 h 84"/>
              <a:gd name="T6" fmla="*/ 47 w 111"/>
              <a:gd name="T7" fmla="*/ 3 h 84"/>
              <a:gd name="T8" fmla="*/ 102 w 111"/>
              <a:gd name="T9" fmla="*/ 47 h 84"/>
              <a:gd name="T10" fmla="*/ 68 w 111"/>
              <a:gd name="T11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" h="84">
                <a:moveTo>
                  <a:pt x="68" y="84"/>
                </a:moveTo>
                <a:cubicBezTo>
                  <a:pt x="46" y="83"/>
                  <a:pt x="25" y="72"/>
                  <a:pt x="11" y="55"/>
                </a:cubicBezTo>
                <a:cubicBezTo>
                  <a:pt x="0" y="42"/>
                  <a:pt x="14" y="26"/>
                  <a:pt x="20" y="12"/>
                </a:cubicBezTo>
                <a:cubicBezTo>
                  <a:pt x="25" y="1"/>
                  <a:pt x="37" y="0"/>
                  <a:pt x="47" y="3"/>
                </a:cubicBezTo>
                <a:cubicBezTo>
                  <a:pt x="72" y="9"/>
                  <a:pt x="90" y="25"/>
                  <a:pt x="102" y="47"/>
                </a:cubicBezTo>
                <a:cubicBezTo>
                  <a:pt x="111" y="62"/>
                  <a:pt x="92" y="84"/>
                  <a:pt x="68" y="8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5" name="Freeform 214">
            <a:extLst>
              <a:ext uri="{FF2B5EF4-FFF2-40B4-BE49-F238E27FC236}">
                <a16:creationId xmlns:a16="http://schemas.microsoft.com/office/drawing/2014/main" id="{21D07647-4444-4D5E-851A-5807A2256345}"/>
              </a:ext>
            </a:extLst>
          </p:cNvPr>
          <p:cNvSpPr>
            <a:spLocks/>
          </p:cNvSpPr>
          <p:nvPr/>
        </p:nvSpPr>
        <p:spPr bwMode="auto">
          <a:xfrm>
            <a:off x="5297333" y="1417819"/>
            <a:ext cx="48428" cy="89106"/>
          </a:xfrm>
          <a:custGeom>
            <a:avLst/>
            <a:gdLst>
              <a:gd name="T0" fmla="*/ 69 w 75"/>
              <a:gd name="T1" fmla="*/ 103 h 137"/>
              <a:gd name="T2" fmla="*/ 59 w 75"/>
              <a:gd name="T3" fmla="*/ 134 h 137"/>
              <a:gd name="T4" fmla="*/ 35 w 75"/>
              <a:gd name="T5" fmla="*/ 114 h 137"/>
              <a:gd name="T6" fmla="*/ 1 w 75"/>
              <a:gd name="T7" fmla="*/ 28 h 137"/>
              <a:gd name="T8" fmla="*/ 9 w 75"/>
              <a:gd name="T9" fmla="*/ 5 h 137"/>
              <a:gd name="T10" fmla="*/ 32 w 75"/>
              <a:gd name="T11" fmla="*/ 11 h 137"/>
              <a:gd name="T12" fmla="*/ 69 w 75"/>
              <a:gd name="T13" fmla="*/ 10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" h="137">
                <a:moveTo>
                  <a:pt x="69" y="103"/>
                </a:moveTo>
                <a:cubicBezTo>
                  <a:pt x="66" y="115"/>
                  <a:pt x="75" y="130"/>
                  <a:pt x="59" y="134"/>
                </a:cubicBezTo>
                <a:cubicBezTo>
                  <a:pt x="45" y="137"/>
                  <a:pt x="41" y="122"/>
                  <a:pt x="35" y="114"/>
                </a:cubicBezTo>
                <a:cubicBezTo>
                  <a:pt x="17" y="88"/>
                  <a:pt x="4" y="60"/>
                  <a:pt x="1" y="28"/>
                </a:cubicBezTo>
                <a:cubicBezTo>
                  <a:pt x="0" y="19"/>
                  <a:pt x="0" y="10"/>
                  <a:pt x="9" y="5"/>
                </a:cubicBezTo>
                <a:cubicBezTo>
                  <a:pt x="18" y="0"/>
                  <a:pt x="26" y="5"/>
                  <a:pt x="32" y="11"/>
                </a:cubicBezTo>
                <a:cubicBezTo>
                  <a:pt x="57" y="37"/>
                  <a:pt x="67" y="69"/>
                  <a:pt x="69" y="1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6" name="Freeform 222">
            <a:extLst>
              <a:ext uri="{FF2B5EF4-FFF2-40B4-BE49-F238E27FC236}">
                <a16:creationId xmlns:a16="http://schemas.microsoft.com/office/drawing/2014/main" id="{B76EE4AF-0C9B-4656-9A23-49E43F357589}"/>
              </a:ext>
            </a:extLst>
          </p:cNvPr>
          <p:cNvSpPr>
            <a:spLocks/>
          </p:cNvSpPr>
          <p:nvPr/>
        </p:nvSpPr>
        <p:spPr bwMode="auto">
          <a:xfrm>
            <a:off x="4836306" y="1859477"/>
            <a:ext cx="29056" cy="92981"/>
          </a:xfrm>
          <a:custGeom>
            <a:avLst/>
            <a:gdLst>
              <a:gd name="T0" fmla="*/ 42 w 43"/>
              <a:gd name="T1" fmla="*/ 70 h 142"/>
              <a:gd name="T2" fmla="*/ 34 w 43"/>
              <a:gd name="T3" fmla="*/ 132 h 142"/>
              <a:gd name="T4" fmla="*/ 25 w 43"/>
              <a:gd name="T5" fmla="*/ 142 h 142"/>
              <a:gd name="T6" fmla="*/ 17 w 43"/>
              <a:gd name="T7" fmla="*/ 132 h 142"/>
              <a:gd name="T8" fmla="*/ 0 w 43"/>
              <a:gd name="T9" fmla="*/ 26 h 142"/>
              <a:gd name="T10" fmla="*/ 11 w 43"/>
              <a:gd name="T11" fmla="*/ 3 h 142"/>
              <a:gd name="T12" fmla="*/ 35 w 43"/>
              <a:gd name="T13" fmla="*/ 20 h 142"/>
              <a:gd name="T14" fmla="*/ 42 w 43"/>
              <a:gd name="T15" fmla="*/ 7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142">
                <a:moveTo>
                  <a:pt x="42" y="70"/>
                </a:moveTo>
                <a:cubicBezTo>
                  <a:pt x="42" y="92"/>
                  <a:pt x="40" y="112"/>
                  <a:pt x="34" y="132"/>
                </a:cubicBezTo>
                <a:cubicBezTo>
                  <a:pt x="33" y="137"/>
                  <a:pt x="31" y="142"/>
                  <a:pt x="25" y="142"/>
                </a:cubicBezTo>
                <a:cubicBezTo>
                  <a:pt x="19" y="142"/>
                  <a:pt x="18" y="137"/>
                  <a:pt x="17" y="132"/>
                </a:cubicBezTo>
                <a:cubicBezTo>
                  <a:pt x="8" y="97"/>
                  <a:pt x="0" y="62"/>
                  <a:pt x="0" y="26"/>
                </a:cubicBezTo>
                <a:cubicBezTo>
                  <a:pt x="0" y="17"/>
                  <a:pt x="0" y="6"/>
                  <a:pt x="11" y="3"/>
                </a:cubicBezTo>
                <a:cubicBezTo>
                  <a:pt x="24" y="0"/>
                  <a:pt x="30" y="10"/>
                  <a:pt x="35" y="20"/>
                </a:cubicBezTo>
                <a:cubicBezTo>
                  <a:pt x="41" y="36"/>
                  <a:pt x="43" y="54"/>
                  <a:pt x="42" y="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7" name="Freeform 227">
            <a:extLst>
              <a:ext uri="{FF2B5EF4-FFF2-40B4-BE49-F238E27FC236}">
                <a16:creationId xmlns:a16="http://schemas.microsoft.com/office/drawing/2014/main" id="{135E1AB7-CA1B-4E11-8891-35651C7529D2}"/>
              </a:ext>
            </a:extLst>
          </p:cNvPr>
          <p:cNvSpPr>
            <a:spLocks/>
          </p:cNvSpPr>
          <p:nvPr/>
        </p:nvSpPr>
        <p:spPr bwMode="auto">
          <a:xfrm>
            <a:off x="4487630" y="1534045"/>
            <a:ext cx="52302" cy="50364"/>
          </a:xfrm>
          <a:custGeom>
            <a:avLst/>
            <a:gdLst>
              <a:gd name="T0" fmla="*/ 64 w 80"/>
              <a:gd name="T1" fmla="*/ 74 h 75"/>
              <a:gd name="T2" fmla="*/ 1 w 80"/>
              <a:gd name="T3" fmla="*/ 11 h 75"/>
              <a:gd name="T4" fmla="*/ 9 w 80"/>
              <a:gd name="T5" fmla="*/ 1 h 75"/>
              <a:gd name="T6" fmla="*/ 79 w 80"/>
              <a:gd name="T7" fmla="*/ 58 h 75"/>
              <a:gd name="T8" fmla="*/ 64 w 80"/>
              <a:gd name="T9" fmla="*/ 74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75">
                <a:moveTo>
                  <a:pt x="64" y="74"/>
                </a:moveTo>
                <a:cubicBezTo>
                  <a:pt x="35" y="75"/>
                  <a:pt x="0" y="40"/>
                  <a:pt x="1" y="11"/>
                </a:cubicBezTo>
                <a:cubicBezTo>
                  <a:pt x="1" y="5"/>
                  <a:pt x="2" y="1"/>
                  <a:pt x="9" y="1"/>
                </a:cubicBezTo>
                <a:cubicBezTo>
                  <a:pt x="37" y="0"/>
                  <a:pt x="75" y="31"/>
                  <a:pt x="79" y="58"/>
                </a:cubicBezTo>
                <a:cubicBezTo>
                  <a:pt x="80" y="70"/>
                  <a:pt x="76" y="75"/>
                  <a:pt x="64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8" name="Freeform 228">
            <a:extLst>
              <a:ext uri="{FF2B5EF4-FFF2-40B4-BE49-F238E27FC236}">
                <a16:creationId xmlns:a16="http://schemas.microsoft.com/office/drawing/2014/main" id="{EC8540EF-902B-4F0A-B2FC-62DEE713779C}"/>
              </a:ext>
            </a:extLst>
          </p:cNvPr>
          <p:cNvSpPr>
            <a:spLocks/>
          </p:cNvSpPr>
          <p:nvPr/>
        </p:nvSpPr>
        <p:spPr bwMode="auto">
          <a:xfrm>
            <a:off x="5060969" y="1371109"/>
            <a:ext cx="50364" cy="54238"/>
          </a:xfrm>
          <a:custGeom>
            <a:avLst/>
            <a:gdLst>
              <a:gd name="T0" fmla="*/ 29 w 76"/>
              <a:gd name="T1" fmla="*/ 81 h 82"/>
              <a:gd name="T2" fmla="*/ 4 w 76"/>
              <a:gd name="T3" fmla="*/ 53 h 82"/>
              <a:gd name="T4" fmla="*/ 61 w 76"/>
              <a:gd name="T5" fmla="*/ 1 h 82"/>
              <a:gd name="T6" fmla="*/ 74 w 76"/>
              <a:gd name="T7" fmla="*/ 10 h 82"/>
              <a:gd name="T8" fmla="*/ 35 w 76"/>
              <a:gd name="T9" fmla="*/ 79 h 82"/>
              <a:gd name="T10" fmla="*/ 29 w 76"/>
              <a:gd name="T11" fmla="*/ 8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" h="82">
                <a:moveTo>
                  <a:pt x="29" y="81"/>
                </a:moveTo>
                <a:cubicBezTo>
                  <a:pt x="12" y="82"/>
                  <a:pt x="0" y="68"/>
                  <a:pt x="4" y="53"/>
                </a:cubicBezTo>
                <a:cubicBezTo>
                  <a:pt x="9" y="33"/>
                  <a:pt x="41" y="4"/>
                  <a:pt x="61" y="1"/>
                </a:cubicBezTo>
                <a:cubicBezTo>
                  <a:pt x="68" y="0"/>
                  <a:pt x="73" y="2"/>
                  <a:pt x="74" y="10"/>
                </a:cubicBezTo>
                <a:cubicBezTo>
                  <a:pt x="76" y="25"/>
                  <a:pt x="50" y="73"/>
                  <a:pt x="35" y="79"/>
                </a:cubicBezTo>
                <a:cubicBezTo>
                  <a:pt x="33" y="80"/>
                  <a:pt x="30" y="81"/>
                  <a:pt x="29" y="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9" name="Freeform 235">
            <a:extLst>
              <a:ext uri="{FF2B5EF4-FFF2-40B4-BE49-F238E27FC236}">
                <a16:creationId xmlns:a16="http://schemas.microsoft.com/office/drawing/2014/main" id="{362EA3A5-9A0A-4F31-A442-914596BD3515}"/>
              </a:ext>
            </a:extLst>
          </p:cNvPr>
          <p:cNvSpPr>
            <a:spLocks/>
          </p:cNvSpPr>
          <p:nvPr/>
        </p:nvSpPr>
        <p:spPr bwMode="auto">
          <a:xfrm>
            <a:off x="4377215" y="2088054"/>
            <a:ext cx="40680" cy="38742"/>
          </a:xfrm>
          <a:custGeom>
            <a:avLst/>
            <a:gdLst>
              <a:gd name="T0" fmla="*/ 58 w 59"/>
              <a:gd name="T1" fmla="*/ 31 h 60"/>
              <a:gd name="T2" fmla="*/ 30 w 59"/>
              <a:gd name="T3" fmla="*/ 59 h 60"/>
              <a:gd name="T4" fmla="*/ 1 w 59"/>
              <a:gd name="T5" fmla="*/ 27 h 60"/>
              <a:gd name="T6" fmla="*/ 32 w 59"/>
              <a:gd name="T7" fmla="*/ 1 h 60"/>
              <a:gd name="T8" fmla="*/ 58 w 59"/>
              <a:gd name="T9" fmla="*/ 3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60">
                <a:moveTo>
                  <a:pt x="58" y="31"/>
                </a:moveTo>
                <a:cubicBezTo>
                  <a:pt x="57" y="51"/>
                  <a:pt x="49" y="60"/>
                  <a:pt x="30" y="59"/>
                </a:cubicBezTo>
                <a:cubicBezTo>
                  <a:pt x="15" y="59"/>
                  <a:pt x="0" y="42"/>
                  <a:pt x="1" y="27"/>
                </a:cubicBezTo>
                <a:cubicBezTo>
                  <a:pt x="2" y="13"/>
                  <a:pt x="17" y="0"/>
                  <a:pt x="32" y="1"/>
                </a:cubicBezTo>
                <a:cubicBezTo>
                  <a:pt x="50" y="2"/>
                  <a:pt x="59" y="13"/>
                  <a:pt x="58" y="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0" name="Freeform 236">
            <a:extLst>
              <a:ext uri="{FF2B5EF4-FFF2-40B4-BE49-F238E27FC236}">
                <a16:creationId xmlns:a16="http://schemas.microsoft.com/office/drawing/2014/main" id="{82F7497F-08BF-4D73-BDF8-DC9141D0ADA8}"/>
              </a:ext>
            </a:extLst>
          </p:cNvPr>
          <p:cNvSpPr>
            <a:spLocks/>
          </p:cNvSpPr>
          <p:nvPr/>
        </p:nvSpPr>
        <p:spPr bwMode="auto">
          <a:xfrm>
            <a:off x="6167089" y="1350022"/>
            <a:ext cx="36805" cy="48427"/>
          </a:xfrm>
          <a:custGeom>
            <a:avLst/>
            <a:gdLst>
              <a:gd name="T0" fmla="*/ 37 w 54"/>
              <a:gd name="T1" fmla="*/ 1 h 72"/>
              <a:gd name="T2" fmla="*/ 51 w 54"/>
              <a:gd name="T3" fmla="*/ 20 h 72"/>
              <a:gd name="T4" fmla="*/ 34 w 54"/>
              <a:gd name="T5" fmla="*/ 58 h 72"/>
              <a:gd name="T6" fmla="*/ 11 w 54"/>
              <a:gd name="T7" fmla="*/ 69 h 72"/>
              <a:gd name="T8" fmla="*/ 1 w 54"/>
              <a:gd name="T9" fmla="*/ 47 h 72"/>
              <a:gd name="T10" fmla="*/ 37 w 54"/>
              <a:gd name="T11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" h="72">
                <a:moveTo>
                  <a:pt x="37" y="1"/>
                </a:moveTo>
                <a:cubicBezTo>
                  <a:pt x="47" y="2"/>
                  <a:pt x="54" y="7"/>
                  <a:pt x="51" y="20"/>
                </a:cubicBezTo>
                <a:cubicBezTo>
                  <a:pt x="47" y="34"/>
                  <a:pt x="42" y="47"/>
                  <a:pt x="34" y="58"/>
                </a:cubicBezTo>
                <a:cubicBezTo>
                  <a:pt x="29" y="66"/>
                  <a:pt x="21" y="72"/>
                  <a:pt x="11" y="69"/>
                </a:cubicBezTo>
                <a:cubicBezTo>
                  <a:pt x="0" y="65"/>
                  <a:pt x="1" y="56"/>
                  <a:pt x="1" y="47"/>
                </a:cubicBezTo>
                <a:cubicBezTo>
                  <a:pt x="1" y="21"/>
                  <a:pt x="17" y="0"/>
                  <a:pt x="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1" name="Freeform 242">
            <a:extLst>
              <a:ext uri="{FF2B5EF4-FFF2-40B4-BE49-F238E27FC236}">
                <a16:creationId xmlns:a16="http://schemas.microsoft.com/office/drawing/2014/main" id="{05A46020-C9E4-4E03-9E30-A79043E37D82}"/>
              </a:ext>
            </a:extLst>
          </p:cNvPr>
          <p:cNvSpPr>
            <a:spLocks/>
          </p:cNvSpPr>
          <p:nvPr/>
        </p:nvSpPr>
        <p:spPr bwMode="auto">
          <a:xfrm>
            <a:off x="4386861" y="1278129"/>
            <a:ext cx="38742" cy="44553"/>
          </a:xfrm>
          <a:custGeom>
            <a:avLst/>
            <a:gdLst>
              <a:gd name="T0" fmla="*/ 58 w 58"/>
              <a:gd name="T1" fmla="*/ 25 h 69"/>
              <a:gd name="T2" fmla="*/ 34 w 58"/>
              <a:gd name="T3" fmla="*/ 59 h 69"/>
              <a:gd name="T4" fmla="*/ 9 w 58"/>
              <a:gd name="T5" fmla="*/ 58 h 69"/>
              <a:gd name="T6" fmla="*/ 11 w 58"/>
              <a:gd name="T7" fmla="*/ 25 h 69"/>
              <a:gd name="T8" fmla="*/ 35 w 58"/>
              <a:gd name="T9" fmla="*/ 7 h 69"/>
              <a:gd name="T10" fmla="*/ 58 w 58"/>
              <a:gd name="T11" fmla="*/ 2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" h="69">
                <a:moveTo>
                  <a:pt x="58" y="25"/>
                </a:moveTo>
                <a:cubicBezTo>
                  <a:pt x="54" y="36"/>
                  <a:pt x="46" y="49"/>
                  <a:pt x="34" y="59"/>
                </a:cubicBezTo>
                <a:cubicBezTo>
                  <a:pt x="27" y="64"/>
                  <a:pt x="16" y="69"/>
                  <a:pt x="9" y="58"/>
                </a:cubicBezTo>
                <a:cubicBezTo>
                  <a:pt x="3" y="47"/>
                  <a:pt x="0" y="35"/>
                  <a:pt x="11" y="25"/>
                </a:cubicBezTo>
                <a:cubicBezTo>
                  <a:pt x="18" y="18"/>
                  <a:pt x="27" y="12"/>
                  <a:pt x="35" y="7"/>
                </a:cubicBezTo>
                <a:cubicBezTo>
                  <a:pt x="48" y="0"/>
                  <a:pt x="57" y="7"/>
                  <a:pt x="58" y="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DCFFD10-3ED9-42AD-9B8A-40CAD66B9B6A}"/>
              </a:ext>
            </a:extLst>
          </p:cNvPr>
          <p:cNvSpPr/>
          <p:nvPr/>
        </p:nvSpPr>
        <p:spPr>
          <a:xfrm flipH="1">
            <a:off x="602421" y="4618897"/>
            <a:ext cx="6683749" cy="1299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“Lorem ipsum </a:t>
            </a:r>
            <a:r>
              <a:rPr lang="en-ID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dolor</a:t>
            </a:r>
            <a:r>
              <a:rPr lang="en-ID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sit </a:t>
            </a:r>
            <a:r>
              <a:rPr lang="en-ID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amet</a:t>
            </a:r>
            <a:r>
              <a:rPr lang="en-ID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, </a:t>
            </a:r>
            <a:r>
              <a:rPr lang="en-ID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consectetur</a:t>
            </a:r>
            <a:r>
              <a:rPr lang="en-ID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ID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adipiscing</a:t>
            </a:r>
            <a:r>
              <a:rPr lang="en-ID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ID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elit</a:t>
            </a:r>
            <a:r>
              <a:rPr lang="en-ID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, </a:t>
            </a:r>
            <a:r>
              <a:rPr lang="en-ID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sed</a:t>
            </a:r>
            <a:r>
              <a:rPr lang="en-ID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do </a:t>
            </a:r>
            <a:r>
              <a:rPr lang="en-ID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eiusmod</a:t>
            </a:r>
            <a:r>
              <a:rPr lang="en-ID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ID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tempor</a:t>
            </a:r>
            <a:r>
              <a:rPr lang="en-ID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pretium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viverra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ornare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praesent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turpis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antes dolor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massa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feugiat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iste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scelerisque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.”</a:t>
            </a:r>
            <a:endParaRPr lang="en-ID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C88F364C-F089-4B0A-A8F3-F4A2650F606F}"/>
              </a:ext>
            </a:extLst>
          </p:cNvPr>
          <p:cNvSpPr txBox="1"/>
          <p:nvPr/>
        </p:nvSpPr>
        <p:spPr>
          <a:xfrm>
            <a:off x="8271355" y="2017983"/>
            <a:ext cx="3005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gradFill flip="none" rotWithShape="1">
                  <a:gsLst>
                    <a:gs pos="67000">
                      <a:schemeClr val="accent1"/>
                    </a:gs>
                    <a:gs pos="10000">
                      <a:schemeClr val="accent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alistoga" panose="00000500000000000000" pitchFamily="2" charset="0"/>
              </a:defRPr>
            </a:lvl1pPr>
          </a:lstStyle>
          <a:p>
            <a:pPr algn="r"/>
            <a:r>
              <a:rPr lang="en-ID" sz="3200" dirty="0">
                <a:solidFill>
                  <a:schemeClr val="accent2"/>
                </a:solidFill>
                <a:latin typeface="+mj-lt"/>
              </a:rPr>
              <a:t>New Vision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58E3FB69-C20D-42E9-B1B6-CDA206F6B054}"/>
              </a:ext>
            </a:extLst>
          </p:cNvPr>
          <p:cNvSpPr/>
          <p:nvPr/>
        </p:nvSpPr>
        <p:spPr>
          <a:xfrm>
            <a:off x="6587482" y="2913990"/>
            <a:ext cx="4690576" cy="900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consectetur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sed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do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eiusmod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tempor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incididunt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labore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et dolore </a:t>
            </a:r>
            <a:r>
              <a:rPr lang="en-ID" sz="1200" dirty="0">
                <a:solidFill>
                  <a:schemeClr val="bg1"/>
                </a:solidFill>
              </a:rPr>
              <a:t>magna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aliqua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. Semper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auctor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neque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</a:rPr>
              <a:t> vitae tempus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</a:rPr>
              <a:t>quamo</a:t>
            </a:r>
            <a:endParaRPr lang="en-ID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354FBF91-5703-4113-B7DB-39A5F08498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1" t="22996" r="15859" b="40207"/>
          <a:stretch/>
        </p:blipFill>
        <p:spPr>
          <a:xfrm>
            <a:off x="9920286" y="1173349"/>
            <a:ext cx="1284741" cy="34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74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dehelper - 05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E4A49"/>
      </a:accent1>
      <a:accent2>
        <a:srgbClr val="2AB7CA"/>
      </a:accent2>
      <a:accent3>
        <a:srgbClr val="FED766"/>
      </a:accent3>
      <a:accent4>
        <a:srgbClr val="E6E6EA"/>
      </a:accent4>
      <a:accent5>
        <a:srgbClr val="F4F4F8"/>
      </a:accent5>
      <a:accent6>
        <a:srgbClr val="BFBFBF"/>
      </a:accent6>
      <a:hlink>
        <a:srgbClr val="FE4A49"/>
      </a:hlink>
      <a:folHlink>
        <a:srgbClr val="2AB7CA"/>
      </a:folHlink>
    </a:clrScheme>
    <a:fontScheme name="Custom 6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1190</Words>
  <Application>Microsoft Office PowerPoint</Application>
  <PresentationFormat>Widescreen</PresentationFormat>
  <Paragraphs>134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49</cp:revision>
  <dcterms:created xsi:type="dcterms:W3CDTF">2021-02-09T15:50:15Z</dcterms:created>
  <dcterms:modified xsi:type="dcterms:W3CDTF">2021-02-15T10:19:37Z</dcterms:modified>
</cp:coreProperties>
</file>